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7" r:id="rId2"/>
    <p:sldId id="261" r:id="rId3"/>
    <p:sldId id="279" r:id="rId4"/>
    <p:sldId id="280" r:id="rId5"/>
    <p:sldId id="281" r:id="rId6"/>
    <p:sldId id="283" r:id="rId7"/>
    <p:sldId id="290" r:id="rId8"/>
    <p:sldId id="276" r:id="rId9"/>
    <p:sldId id="308" r:id="rId10"/>
    <p:sldId id="266" r:id="rId11"/>
    <p:sldId id="310" r:id="rId12"/>
    <p:sldId id="309" r:id="rId13"/>
    <p:sldId id="272" r:id="rId14"/>
    <p:sldId id="263" r:id="rId15"/>
    <p:sldId id="311" r:id="rId16"/>
    <p:sldId id="313" r:id="rId17"/>
    <p:sldId id="293" r:id="rId18"/>
    <p:sldId id="264" r:id="rId19"/>
    <p:sldId id="297" r:id="rId20"/>
    <p:sldId id="314" r:id="rId21"/>
    <p:sldId id="315" r:id="rId22"/>
    <p:sldId id="320" r:id="rId23"/>
    <p:sldId id="316" r:id="rId24"/>
    <p:sldId id="393" r:id="rId25"/>
    <p:sldId id="298" r:id="rId26"/>
    <p:sldId id="267" r:id="rId27"/>
    <p:sldId id="271" r:id="rId28"/>
    <p:sldId id="286" r:id="rId29"/>
    <p:sldId id="317" r:id="rId30"/>
    <p:sldId id="287" r:id="rId31"/>
    <p:sldId id="318" r:id="rId32"/>
    <p:sldId id="300" r:id="rId33"/>
    <p:sldId id="319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275" r:id="rId42"/>
  </p:sldIdLst>
  <p:sldSz cx="12192000" cy="6858000"/>
  <p:notesSz cx="7104063" cy="10234613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E3AB0B-1CFB-4376-B671-099B2C45A871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309BF29A-A687-4F88-95C5-3C457F618534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Khi nhìn thấy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</a:t>
          </a:r>
          <a:endParaRPr lang="vi-VN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708AC-25AC-48A4-A46C-45F18A7A293F}" type="parTrans" cxnId="{F0F1E720-E06E-4CF4-8100-30BB9BC14B44}">
      <dgm:prSet/>
      <dgm:spPr/>
      <dgm:t>
        <a:bodyPr/>
        <a:lstStyle/>
        <a:p>
          <a:endParaRPr lang="vi-VN"/>
        </a:p>
      </dgm:t>
    </dgm:pt>
    <dgm:pt modelId="{1A550C12-1B36-49B0-81A4-692DACD63A18}" type="sibTrans" cxnId="{F0F1E720-E06E-4CF4-8100-30BB9BC14B44}">
      <dgm:prSet/>
      <dgm:spPr/>
      <dgm:t>
        <a:bodyPr/>
        <a:lstStyle/>
        <a:p>
          <a:endParaRPr lang="vi-VN"/>
        </a:p>
      </dgm:t>
    </dgm:pt>
    <dgm:pt modelId="{846AD695-43E1-49B0-BF02-E7E37203D32F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riêng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thiên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546C2-4D3A-4865-97FB-B73E2FA9F450}" type="parTrans" cxnId="{9B83702C-80F0-4653-BCF3-B91F8C2920FE}">
      <dgm:prSet/>
      <dgm:spPr/>
      <dgm:t>
        <a:bodyPr/>
        <a:lstStyle/>
        <a:p>
          <a:endParaRPr lang="vi-VN"/>
        </a:p>
      </dgm:t>
    </dgm:pt>
    <dgm:pt modelId="{599BF4F5-2614-48A8-AC24-25DC82177804}" type="sibTrans" cxnId="{9B83702C-80F0-4653-BCF3-B91F8C2920FE}">
      <dgm:prSet/>
      <dgm:spPr/>
      <dgm:t>
        <a:bodyPr/>
        <a:lstStyle/>
        <a:p>
          <a:endParaRPr lang="vi-VN"/>
        </a:p>
      </dgm:t>
    </dgm:pt>
    <dgm:pt modelId="{0DA221C4-A4DC-4711-A306-EA61F955E48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 bay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endParaRPr lang="vi-VN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6451A0-D2DB-471E-B3B8-E287C7E7C78A}" type="parTrans" cxnId="{587F7CE7-D0FE-41CD-91F5-165F23750161}">
      <dgm:prSet/>
      <dgm:spPr/>
      <dgm:t>
        <a:bodyPr/>
        <a:lstStyle/>
        <a:p>
          <a:endParaRPr lang="vi-VN"/>
        </a:p>
      </dgm:t>
    </dgm:pt>
    <dgm:pt modelId="{B8F5156F-6A65-485F-9B5F-0EE1FAA87FA4}" type="sibTrans" cxnId="{587F7CE7-D0FE-41CD-91F5-165F23750161}">
      <dgm:prSet/>
      <dgm:spPr/>
      <dgm:t>
        <a:bodyPr/>
        <a:lstStyle/>
        <a:p>
          <a:endParaRPr lang="vi-VN"/>
        </a:p>
      </dgm:t>
    </dgm:pt>
    <dgm:pt modelId="{8A7CC470-8617-493A-9A5A-E44DD7FB3B4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theo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níu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và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F479CF-7163-4BB8-BEBF-6D8108C1E2E1}" type="parTrans" cxnId="{9CA0C2D1-077A-4624-AC09-AAC9F2E9F4F3}">
      <dgm:prSet/>
      <dgm:spPr/>
      <dgm:t>
        <a:bodyPr/>
        <a:lstStyle/>
        <a:p>
          <a:endParaRPr lang="vi-VN"/>
        </a:p>
      </dgm:t>
    </dgm:pt>
    <dgm:pt modelId="{59417AF0-B958-409E-AA35-A0E5D795D982}" type="sibTrans" cxnId="{9CA0C2D1-077A-4624-AC09-AAC9F2E9F4F3}">
      <dgm:prSet/>
      <dgm:spPr/>
      <dgm:t>
        <a:bodyPr/>
        <a:lstStyle/>
        <a:p>
          <a:endParaRPr lang="vi-VN"/>
        </a:p>
      </dgm:t>
    </dgm:pt>
    <dgm:pt modelId="{48F3FA18-B786-4F2F-BF4B-FC4BE63DDF6D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tăm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chào mào</a:t>
          </a:r>
          <a:endParaRPr lang="vi-VN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D58496-8891-4D35-A13D-22297E491245}" type="parTrans" cxnId="{7F15F5EB-3626-40E3-9DD6-3EFE3E05E31D}">
      <dgm:prSet/>
      <dgm:spPr/>
      <dgm:t>
        <a:bodyPr/>
        <a:lstStyle/>
        <a:p>
          <a:endParaRPr lang="vi-VN"/>
        </a:p>
      </dgm:t>
    </dgm:pt>
    <dgm:pt modelId="{A1BFC62B-F02C-4D36-851C-FC142DD85233}" type="sibTrans" cxnId="{7F15F5EB-3626-40E3-9DD6-3EFE3E05E31D}">
      <dgm:prSet/>
      <dgm:spPr/>
      <dgm:t>
        <a:bodyPr/>
        <a:lstStyle/>
        <a:p>
          <a:endParaRPr lang="vi-VN"/>
        </a:p>
      </dgm:t>
    </dgm:pt>
    <dgm:pt modelId="{A09AF1F9-6BD9-4837-833E-565D806CBD0E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Hình dung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món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chuộc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lỗi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6D236-0B6A-4D4D-8027-39F76273DC24}" type="parTrans" cxnId="{FB9AC681-BC4A-4A7F-B4F8-9870BBFA1864}">
      <dgm:prSet/>
      <dgm:spPr/>
      <dgm:t>
        <a:bodyPr/>
        <a:lstStyle/>
        <a:p>
          <a:endParaRPr lang="vi-VN"/>
        </a:p>
      </dgm:t>
    </dgm:pt>
    <dgm:pt modelId="{429148D0-A399-41A0-A698-4EF6CBB4A587}" type="sibTrans" cxnId="{FB9AC681-BC4A-4A7F-B4F8-9870BBFA1864}">
      <dgm:prSet/>
      <dgm:spPr/>
      <dgm:t>
        <a:bodyPr/>
        <a:lstStyle/>
        <a:p>
          <a:endParaRPr lang="vi-VN"/>
        </a:p>
      </dgm:t>
    </dgm:pt>
    <dgm:pt modelId="{A9633459-3572-465C-A55B-B2EA9BC9C886}" type="pres">
      <dgm:prSet presAssocID="{21E3AB0B-1CFB-4376-B671-099B2C45A871}" presName="Name0" presStyleCnt="0">
        <dgm:presLayoutVars>
          <dgm:dir/>
          <dgm:resizeHandles val="exact"/>
        </dgm:presLayoutVars>
      </dgm:prSet>
      <dgm:spPr/>
    </dgm:pt>
    <dgm:pt modelId="{F4F00DC3-3FCD-4237-8F40-E0261322BDCC}" type="pres">
      <dgm:prSet presAssocID="{309BF29A-A687-4F88-95C5-3C457F618534}" presName="composite" presStyleCnt="0"/>
      <dgm:spPr/>
    </dgm:pt>
    <dgm:pt modelId="{08FB1CA5-9E45-4823-962A-BEFB234EA4A2}" type="pres">
      <dgm:prSet presAssocID="{309BF29A-A687-4F88-95C5-3C457F618534}" presName="imagSh" presStyleLbl="bgImgPlace1" presStyleIdx="0" presStyleCnt="3" custScaleX="13384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9A7AE8FF-C584-48AC-8B7C-544DD21EA260}" type="pres">
      <dgm:prSet presAssocID="{309BF29A-A687-4F88-95C5-3C457F618534}" presName="txNode" presStyleLbl="node1" presStyleIdx="0" presStyleCnt="3">
        <dgm:presLayoutVars>
          <dgm:bulletEnabled val="1"/>
        </dgm:presLayoutVars>
      </dgm:prSet>
      <dgm:spPr/>
    </dgm:pt>
    <dgm:pt modelId="{D5C7C9B0-0719-4293-AFBC-3DB50A40BD73}" type="pres">
      <dgm:prSet presAssocID="{1A550C12-1B36-49B0-81A4-692DACD63A18}" presName="sibTrans" presStyleLbl="sibTrans2D1" presStyleIdx="0" presStyleCnt="2"/>
      <dgm:spPr/>
    </dgm:pt>
    <dgm:pt modelId="{E85529BC-6446-4BC4-8F61-99946C9C2AE9}" type="pres">
      <dgm:prSet presAssocID="{1A550C12-1B36-49B0-81A4-692DACD63A18}" presName="connTx" presStyleLbl="sibTrans2D1" presStyleIdx="0" presStyleCnt="2"/>
      <dgm:spPr/>
    </dgm:pt>
    <dgm:pt modelId="{7B7DEC03-FACE-4EA4-A97B-11814CAE419F}" type="pres">
      <dgm:prSet presAssocID="{0DA221C4-A4DC-4711-A306-EA61F955E481}" presName="composite" presStyleCnt="0"/>
      <dgm:spPr/>
    </dgm:pt>
    <dgm:pt modelId="{35F5610C-DDE1-4FFF-8948-7C5AD7669937}" type="pres">
      <dgm:prSet presAssocID="{0DA221C4-A4DC-4711-A306-EA61F955E481}" presName="imagSh" presStyleLbl="bgImgPlace1" presStyleIdx="1" presStyleCnt="3" custScaleX="12379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F0FE234-F428-449B-ADC5-58281931C697}" type="pres">
      <dgm:prSet presAssocID="{0DA221C4-A4DC-4711-A306-EA61F955E481}" presName="txNode" presStyleLbl="node1" presStyleIdx="1" presStyleCnt="3" custLinFactNeighborY="2804">
        <dgm:presLayoutVars>
          <dgm:bulletEnabled val="1"/>
        </dgm:presLayoutVars>
      </dgm:prSet>
      <dgm:spPr/>
    </dgm:pt>
    <dgm:pt modelId="{0F9628F8-83C8-48E5-9E3F-0D6520642200}" type="pres">
      <dgm:prSet presAssocID="{B8F5156F-6A65-485F-9B5F-0EE1FAA87FA4}" presName="sibTrans" presStyleLbl="sibTrans2D1" presStyleIdx="1" presStyleCnt="2"/>
      <dgm:spPr/>
    </dgm:pt>
    <dgm:pt modelId="{670AD0B3-7BB2-47AD-B082-B0A58E8CDA5C}" type="pres">
      <dgm:prSet presAssocID="{B8F5156F-6A65-485F-9B5F-0EE1FAA87FA4}" presName="connTx" presStyleLbl="sibTrans2D1" presStyleIdx="1" presStyleCnt="2"/>
      <dgm:spPr/>
    </dgm:pt>
    <dgm:pt modelId="{B730C7D3-4CCF-4A7E-AD59-585B33288BAE}" type="pres">
      <dgm:prSet presAssocID="{48F3FA18-B786-4F2F-BF4B-FC4BE63DDF6D}" presName="composite" presStyleCnt="0"/>
      <dgm:spPr/>
    </dgm:pt>
    <dgm:pt modelId="{D695CFC4-FB43-4779-8881-814552B5BDAA}" type="pres">
      <dgm:prSet presAssocID="{48F3FA18-B786-4F2F-BF4B-FC4BE63DDF6D}" presName="imagSh" presStyleLbl="bgImgPlace1" presStyleIdx="2" presStyleCnt="3" custScaleX="12926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C7403A2-1BCF-4D2A-9C09-B98E57455A67}" type="pres">
      <dgm:prSet presAssocID="{48F3FA18-B786-4F2F-BF4B-FC4BE63DDF6D}" presName="txNode" presStyleLbl="node1" presStyleIdx="2" presStyleCnt="3">
        <dgm:presLayoutVars>
          <dgm:bulletEnabled val="1"/>
        </dgm:presLayoutVars>
      </dgm:prSet>
      <dgm:spPr/>
    </dgm:pt>
  </dgm:ptLst>
  <dgm:cxnLst>
    <dgm:cxn modelId="{1F8EAC09-1B8A-426E-8125-1AAA91957176}" type="presOf" srcId="{309BF29A-A687-4F88-95C5-3C457F618534}" destId="{9A7AE8FF-C584-48AC-8B7C-544DD21EA260}" srcOrd="0" destOrd="0" presId="urn:microsoft.com/office/officeart/2005/8/layout/hProcess10"/>
    <dgm:cxn modelId="{79BCE210-19FC-4BFA-A9B0-22CC3CC4A895}" type="presOf" srcId="{A09AF1F9-6BD9-4837-833E-565D806CBD0E}" destId="{EC7403A2-1BCF-4D2A-9C09-B98E57455A67}" srcOrd="0" destOrd="1" presId="urn:microsoft.com/office/officeart/2005/8/layout/hProcess10"/>
    <dgm:cxn modelId="{F0F1E720-E06E-4CF4-8100-30BB9BC14B44}" srcId="{21E3AB0B-1CFB-4376-B671-099B2C45A871}" destId="{309BF29A-A687-4F88-95C5-3C457F618534}" srcOrd="0" destOrd="0" parTransId="{173708AC-25AC-48A4-A46C-45F18A7A293F}" sibTransId="{1A550C12-1B36-49B0-81A4-692DACD63A18}"/>
    <dgm:cxn modelId="{9B83702C-80F0-4653-BCF3-B91F8C2920FE}" srcId="{309BF29A-A687-4F88-95C5-3C457F618534}" destId="{846AD695-43E1-49B0-BF02-E7E37203D32F}" srcOrd="0" destOrd="0" parTransId="{23A546C2-4D3A-4865-97FB-B73E2FA9F450}" sibTransId="{599BF4F5-2614-48A8-AC24-25DC82177804}"/>
    <dgm:cxn modelId="{65915743-10E1-4112-8CB0-BDEAE1A8841C}" type="presOf" srcId="{1A550C12-1B36-49B0-81A4-692DACD63A18}" destId="{D5C7C9B0-0719-4293-AFBC-3DB50A40BD73}" srcOrd="0" destOrd="0" presId="urn:microsoft.com/office/officeart/2005/8/layout/hProcess10"/>
    <dgm:cxn modelId="{B57F434A-5F73-449E-AB6C-D48E3274BFB9}" type="presOf" srcId="{21E3AB0B-1CFB-4376-B671-099B2C45A871}" destId="{A9633459-3572-465C-A55B-B2EA9BC9C886}" srcOrd="0" destOrd="0" presId="urn:microsoft.com/office/officeart/2005/8/layout/hProcess10"/>
    <dgm:cxn modelId="{2948CE4C-8044-43FC-92A9-B55914BE00E8}" type="presOf" srcId="{0DA221C4-A4DC-4711-A306-EA61F955E481}" destId="{EF0FE234-F428-449B-ADC5-58281931C697}" srcOrd="0" destOrd="0" presId="urn:microsoft.com/office/officeart/2005/8/layout/hProcess10"/>
    <dgm:cxn modelId="{F207F94C-83E6-4596-98D3-8B1236BDF390}" type="presOf" srcId="{1A550C12-1B36-49B0-81A4-692DACD63A18}" destId="{E85529BC-6446-4BC4-8F61-99946C9C2AE9}" srcOrd="1" destOrd="0" presId="urn:microsoft.com/office/officeart/2005/8/layout/hProcess10"/>
    <dgm:cxn modelId="{CA113A4E-2F0D-4190-B607-7DD3D36B992E}" type="presOf" srcId="{48F3FA18-B786-4F2F-BF4B-FC4BE63DDF6D}" destId="{EC7403A2-1BCF-4D2A-9C09-B98E57455A67}" srcOrd="0" destOrd="0" presId="urn:microsoft.com/office/officeart/2005/8/layout/hProcess10"/>
    <dgm:cxn modelId="{DA843457-B640-492F-9772-3FF357A5778B}" type="presOf" srcId="{B8F5156F-6A65-485F-9B5F-0EE1FAA87FA4}" destId="{670AD0B3-7BB2-47AD-B082-B0A58E8CDA5C}" srcOrd="1" destOrd="0" presId="urn:microsoft.com/office/officeart/2005/8/layout/hProcess10"/>
    <dgm:cxn modelId="{FB9AC681-BC4A-4A7F-B4F8-9870BBFA1864}" srcId="{48F3FA18-B786-4F2F-BF4B-FC4BE63DDF6D}" destId="{A09AF1F9-6BD9-4837-833E-565D806CBD0E}" srcOrd="0" destOrd="0" parTransId="{32B6D236-0B6A-4D4D-8027-39F76273DC24}" sibTransId="{429148D0-A399-41A0-A698-4EF6CBB4A587}"/>
    <dgm:cxn modelId="{A13F09BA-AC9A-4B3C-A66A-19C9C2BD9955}" type="presOf" srcId="{8A7CC470-8617-493A-9A5A-E44DD7FB3B47}" destId="{EF0FE234-F428-449B-ADC5-58281931C697}" srcOrd="0" destOrd="1" presId="urn:microsoft.com/office/officeart/2005/8/layout/hProcess10"/>
    <dgm:cxn modelId="{9CA0C2D1-077A-4624-AC09-AAC9F2E9F4F3}" srcId="{0DA221C4-A4DC-4711-A306-EA61F955E481}" destId="{8A7CC470-8617-493A-9A5A-E44DD7FB3B47}" srcOrd="0" destOrd="0" parTransId="{A7F479CF-7163-4BB8-BEBF-6D8108C1E2E1}" sibTransId="{59417AF0-B958-409E-AA35-A0E5D795D982}"/>
    <dgm:cxn modelId="{D27E2BD6-18C3-4CBB-95B5-B2C8E5229041}" type="presOf" srcId="{B8F5156F-6A65-485F-9B5F-0EE1FAA87FA4}" destId="{0F9628F8-83C8-48E5-9E3F-0D6520642200}" srcOrd="0" destOrd="0" presId="urn:microsoft.com/office/officeart/2005/8/layout/hProcess10"/>
    <dgm:cxn modelId="{6FE5A4E3-4289-47E3-97D1-DDF6C1A31DFB}" type="presOf" srcId="{846AD695-43E1-49B0-BF02-E7E37203D32F}" destId="{9A7AE8FF-C584-48AC-8B7C-544DD21EA260}" srcOrd="0" destOrd="1" presId="urn:microsoft.com/office/officeart/2005/8/layout/hProcess10"/>
    <dgm:cxn modelId="{587F7CE7-D0FE-41CD-91F5-165F23750161}" srcId="{21E3AB0B-1CFB-4376-B671-099B2C45A871}" destId="{0DA221C4-A4DC-4711-A306-EA61F955E481}" srcOrd="1" destOrd="0" parTransId="{746451A0-D2DB-471E-B3B8-E287C7E7C78A}" sibTransId="{B8F5156F-6A65-485F-9B5F-0EE1FAA87FA4}"/>
    <dgm:cxn modelId="{7F15F5EB-3626-40E3-9DD6-3EFE3E05E31D}" srcId="{21E3AB0B-1CFB-4376-B671-099B2C45A871}" destId="{48F3FA18-B786-4F2F-BF4B-FC4BE63DDF6D}" srcOrd="2" destOrd="0" parTransId="{27D58496-8891-4D35-A13D-22297E491245}" sibTransId="{A1BFC62B-F02C-4D36-851C-FC142DD85233}"/>
    <dgm:cxn modelId="{002D588B-9A03-496A-AB0F-7C9A277ECB83}" type="presParOf" srcId="{A9633459-3572-465C-A55B-B2EA9BC9C886}" destId="{F4F00DC3-3FCD-4237-8F40-E0261322BDCC}" srcOrd="0" destOrd="0" presId="urn:microsoft.com/office/officeart/2005/8/layout/hProcess10"/>
    <dgm:cxn modelId="{B148087B-1173-4A9C-BDB1-84126796BE3B}" type="presParOf" srcId="{F4F00DC3-3FCD-4237-8F40-E0261322BDCC}" destId="{08FB1CA5-9E45-4823-962A-BEFB234EA4A2}" srcOrd="0" destOrd="0" presId="urn:microsoft.com/office/officeart/2005/8/layout/hProcess10"/>
    <dgm:cxn modelId="{BB36ABCC-6217-48FA-B7D8-37083E288C0A}" type="presParOf" srcId="{F4F00DC3-3FCD-4237-8F40-E0261322BDCC}" destId="{9A7AE8FF-C584-48AC-8B7C-544DD21EA260}" srcOrd="1" destOrd="0" presId="urn:microsoft.com/office/officeart/2005/8/layout/hProcess10"/>
    <dgm:cxn modelId="{4B3225CC-FF3A-400F-819A-422D15ACD3EA}" type="presParOf" srcId="{A9633459-3572-465C-A55B-B2EA9BC9C886}" destId="{D5C7C9B0-0719-4293-AFBC-3DB50A40BD73}" srcOrd="1" destOrd="0" presId="urn:microsoft.com/office/officeart/2005/8/layout/hProcess10"/>
    <dgm:cxn modelId="{2EA9297E-B495-4449-9CB4-A7BBF2BC73E2}" type="presParOf" srcId="{D5C7C9B0-0719-4293-AFBC-3DB50A40BD73}" destId="{E85529BC-6446-4BC4-8F61-99946C9C2AE9}" srcOrd="0" destOrd="0" presId="urn:microsoft.com/office/officeart/2005/8/layout/hProcess10"/>
    <dgm:cxn modelId="{45368573-AEF9-4842-A6F2-FD8E6431BA6C}" type="presParOf" srcId="{A9633459-3572-465C-A55B-B2EA9BC9C886}" destId="{7B7DEC03-FACE-4EA4-A97B-11814CAE419F}" srcOrd="2" destOrd="0" presId="urn:microsoft.com/office/officeart/2005/8/layout/hProcess10"/>
    <dgm:cxn modelId="{264B1383-75DF-4AEE-A950-792400AC1016}" type="presParOf" srcId="{7B7DEC03-FACE-4EA4-A97B-11814CAE419F}" destId="{35F5610C-DDE1-4FFF-8948-7C5AD7669937}" srcOrd="0" destOrd="0" presId="urn:microsoft.com/office/officeart/2005/8/layout/hProcess10"/>
    <dgm:cxn modelId="{AF2EBB12-56BE-447D-AF7A-DBA35ED3A490}" type="presParOf" srcId="{7B7DEC03-FACE-4EA4-A97B-11814CAE419F}" destId="{EF0FE234-F428-449B-ADC5-58281931C697}" srcOrd="1" destOrd="0" presId="urn:microsoft.com/office/officeart/2005/8/layout/hProcess10"/>
    <dgm:cxn modelId="{4808E79B-00B0-4E9E-B8F6-2D8420C282FC}" type="presParOf" srcId="{A9633459-3572-465C-A55B-B2EA9BC9C886}" destId="{0F9628F8-83C8-48E5-9E3F-0D6520642200}" srcOrd="3" destOrd="0" presId="urn:microsoft.com/office/officeart/2005/8/layout/hProcess10"/>
    <dgm:cxn modelId="{9C6F8B90-4E28-4C3E-A0AB-85E4ADABD504}" type="presParOf" srcId="{0F9628F8-83C8-48E5-9E3F-0D6520642200}" destId="{670AD0B3-7BB2-47AD-B082-B0A58E8CDA5C}" srcOrd="0" destOrd="0" presId="urn:microsoft.com/office/officeart/2005/8/layout/hProcess10"/>
    <dgm:cxn modelId="{C39B7CFD-26BB-489D-BBF9-CB247355EE41}" type="presParOf" srcId="{A9633459-3572-465C-A55B-B2EA9BC9C886}" destId="{B730C7D3-4CCF-4A7E-AD59-585B33288BAE}" srcOrd="4" destOrd="0" presId="urn:microsoft.com/office/officeart/2005/8/layout/hProcess10"/>
    <dgm:cxn modelId="{5693EC85-D50D-4DFE-A5C6-868D165E6716}" type="presParOf" srcId="{B730C7D3-4CCF-4A7E-AD59-585B33288BAE}" destId="{D695CFC4-FB43-4779-8881-814552B5BDAA}" srcOrd="0" destOrd="0" presId="urn:microsoft.com/office/officeart/2005/8/layout/hProcess10"/>
    <dgm:cxn modelId="{519A54AE-176B-4D09-AE85-6666F46717B1}" type="presParOf" srcId="{B730C7D3-4CCF-4A7E-AD59-585B33288BAE}" destId="{EC7403A2-1BCF-4D2A-9C09-B98E57455A6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18C7F-51AB-4657-AAC2-FAFA5887446C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8DF27706-60B8-4982-BA98-4B3D7B1058ED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đầu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nhốt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26A084-2FDB-4553-908B-A92EE4FBC513}" type="parTrans" cxnId="{EC9621A8-9732-4714-8092-6816F3D98948}">
      <dgm:prSet/>
      <dgm:spPr/>
      <dgm:t>
        <a:bodyPr/>
        <a:lstStyle/>
        <a:p>
          <a:endParaRPr lang="vi-VN"/>
        </a:p>
      </dgm:t>
    </dgm:pt>
    <dgm:pt modelId="{1F77701A-EF7D-469E-8861-2707ECD2C75E}" type="sibTrans" cxnId="{EC9621A8-9732-4714-8092-6816F3D98948}">
      <dgm:prSet/>
      <dgm:spPr/>
      <dgm:t>
        <a:bodyPr/>
        <a:lstStyle/>
        <a:p>
          <a:endParaRPr lang="vi-VN"/>
        </a:p>
      </dgm:t>
    </dgm:pt>
    <dgm:pt modelId="{7E6D5256-06CC-4DDE-9B58-250F274AA8C3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Chẳng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nữa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E2BE9-D55B-4D05-B8F2-9D4B39767A32}" type="parTrans" cxnId="{04D074D9-098D-4FDD-9CFB-7C589CCF274D}">
      <dgm:prSet/>
      <dgm:spPr/>
      <dgm:t>
        <a:bodyPr/>
        <a:lstStyle/>
        <a:p>
          <a:endParaRPr lang="vi-VN"/>
        </a:p>
      </dgm:t>
    </dgm:pt>
    <dgm:pt modelId="{189B7751-90A9-4094-B1DE-8514DFFBE495}" type="sibTrans" cxnId="{04D074D9-098D-4FDD-9CFB-7C589CCF274D}">
      <dgm:prSet/>
      <dgm:spPr/>
      <dgm:t>
        <a:bodyPr/>
        <a:lstStyle/>
        <a:p>
          <a:endParaRPr lang="vi-VN"/>
        </a:p>
      </dgm:t>
    </dgm:pt>
    <dgm:pt modelId="{2208E524-7D56-4B71-8901-10656BF23F64}" type="pres">
      <dgm:prSet presAssocID="{32D18C7F-51AB-4657-AAC2-FAFA5887446C}" presName="compositeShape" presStyleCnt="0">
        <dgm:presLayoutVars>
          <dgm:chMax val="2"/>
          <dgm:dir/>
          <dgm:resizeHandles val="exact"/>
        </dgm:presLayoutVars>
      </dgm:prSet>
      <dgm:spPr/>
    </dgm:pt>
    <dgm:pt modelId="{F9F9764F-D244-46C0-933E-CD8DB5EAD431}" type="pres">
      <dgm:prSet presAssocID="{32D18C7F-51AB-4657-AAC2-FAFA5887446C}" presName="ribbon" presStyleLbl="node1" presStyleIdx="0" presStyleCn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70D86B02-8FD9-42FD-8907-F1D7F0EFB94A}" type="pres">
      <dgm:prSet presAssocID="{32D18C7F-51AB-4657-AAC2-FAFA5887446C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1AACB16D-84FA-4F38-A128-A752DF6C87EC}" type="pres">
      <dgm:prSet presAssocID="{32D18C7F-51AB-4657-AAC2-FAFA5887446C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2EEB192-D8A7-4BFC-8C53-1EA8019D5E31}" type="presOf" srcId="{8DF27706-60B8-4982-BA98-4B3D7B1058ED}" destId="{70D86B02-8FD9-42FD-8907-F1D7F0EFB94A}" srcOrd="0" destOrd="0" presId="urn:microsoft.com/office/officeart/2005/8/layout/arrow6"/>
    <dgm:cxn modelId="{EC9621A8-9732-4714-8092-6816F3D98948}" srcId="{32D18C7F-51AB-4657-AAC2-FAFA5887446C}" destId="{8DF27706-60B8-4982-BA98-4B3D7B1058ED}" srcOrd="0" destOrd="0" parTransId="{BC26A084-2FDB-4553-908B-A92EE4FBC513}" sibTransId="{1F77701A-EF7D-469E-8861-2707ECD2C75E}"/>
    <dgm:cxn modelId="{41FCB9D0-313A-43AF-8FB2-D3D355734124}" type="presOf" srcId="{32D18C7F-51AB-4657-AAC2-FAFA5887446C}" destId="{2208E524-7D56-4B71-8901-10656BF23F64}" srcOrd="0" destOrd="0" presId="urn:microsoft.com/office/officeart/2005/8/layout/arrow6"/>
    <dgm:cxn modelId="{04D074D9-098D-4FDD-9CFB-7C589CCF274D}" srcId="{32D18C7F-51AB-4657-AAC2-FAFA5887446C}" destId="{7E6D5256-06CC-4DDE-9B58-250F274AA8C3}" srcOrd="1" destOrd="0" parTransId="{85EE2BE9-D55B-4D05-B8F2-9D4B39767A32}" sibTransId="{189B7751-90A9-4094-B1DE-8514DFFBE495}"/>
    <dgm:cxn modelId="{1F8B30F7-3D7E-4DD6-93C7-1483EFFCAB8D}" type="presOf" srcId="{7E6D5256-06CC-4DDE-9B58-250F274AA8C3}" destId="{1AACB16D-84FA-4F38-A128-A752DF6C87EC}" srcOrd="0" destOrd="0" presId="urn:microsoft.com/office/officeart/2005/8/layout/arrow6"/>
    <dgm:cxn modelId="{D519903A-1F4A-482A-83E8-0C1645ECC5D5}" type="presParOf" srcId="{2208E524-7D56-4B71-8901-10656BF23F64}" destId="{F9F9764F-D244-46C0-933E-CD8DB5EAD431}" srcOrd="0" destOrd="0" presId="urn:microsoft.com/office/officeart/2005/8/layout/arrow6"/>
    <dgm:cxn modelId="{2FD6ED6B-4457-4700-98CB-960BC7FE8ABB}" type="presParOf" srcId="{2208E524-7D56-4B71-8901-10656BF23F64}" destId="{70D86B02-8FD9-42FD-8907-F1D7F0EFB94A}" srcOrd="1" destOrd="0" presId="urn:microsoft.com/office/officeart/2005/8/layout/arrow6"/>
    <dgm:cxn modelId="{AA94DF2D-9F85-45D2-933A-EB220F51AB10}" type="presParOf" srcId="{2208E524-7D56-4B71-8901-10656BF23F64}" destId="{1AACB16D-84FA-4F38-A128-A752DF6C87E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B1CA5-9E45-4823-962A-BEFB234EA4A2}">
      <dsp:nvSpPr>
        <dsp:cNvPr id="0" name=""/>
        <dsp:cNvSpPr/>
      </dsp:nvSpPr>
      <dsp:spPr>
        <a:xfrm>
          <a:off x="2212" y="909106"/>
          <a:ext cx="3214896" cy="24019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AE8FF-C584-48AC-8B7C-544DD21EA260}">
      <dsp:nvSpPr>
        <dsp:cNvPr id="0" name=""/>
        <dsp:cNvSpPr/>
      </dsp:nvSpPr>
      <dsp:spPr>
        <a:xfrm>
          <a:off x="799717" y="2350247"/>
          <a:ext cx="2401901" cy="2401901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Khi nhìn thấy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</a:t>
          </a:r>
          <a:endParaRPr lang="vi-VN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riêng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thiên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0066" y="2420596"/>
        <a:ext cx="2261203" cy="2261203"/>
      </dsp:txXfrm>
    </dsp:sp>
    <dsp:sp modelId="{D5C7C9B0-0719-4293-AFBC-3DB50A40BD73}">
      <dsp:nvSpPr>
        <dsp:cNvPr id="0" name=""/>
        <dsp:cNvSpPr/>
      </dsp:nvSpPr>
      <dsp:spPr>
        <a:xfrm>
          <a:off x="3542916" y="1821485"/>
          <a:ext cx="325806" cy="577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900" kern="1200"/>
        </a:p>
      </dsp:txBody>
      <dsp:txXfrm>
        <a:off x="3542916" y="1936914"/>
        <a:ext cx="228064" cy="346285"/>
      </dsp:txXfrm>
    </dsp:sp>
    <dsp:sp modelId="{35F5610C-DDE1-4FFF-8948-7C5AD7669937}">
      <dsp:nvSpPr>
        <dsp:cNvPr id="0" name=""/>
        <dsp:cNvSpPr/>
      </dsp:nvSpPr>
      <dsp:spPr>
        <a:xfrm>
          <a:off x="4147985" y="909106"/>
          <a:ext cx="2973361" cy="24019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FE234-F428-449B-ADC5-58281931C697}">
      <dsp:nvSpPr>
        <dsp:cNvPr id="0" name=""/>
        <dsp:cNvSpPr/>
      </dsp:nvSpPr>
      <dsp:spPr>
        <a:xfrm>
          <a:off x="4824723" y="2417596"/>
          <a:ext cx="2401901" cy="24019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 bay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endParaRPr lang="vi-VN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theo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níu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và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5072" y="2487945"/>
        <a:ext cx="2261203" cy="2261203"/>
      </dsp:txXfrm>
    </dsp:sp>
    <dsp:sp modelId="{0F9628F8-83C8-48E5-9E3F-0D6520642200}">
      <dsp:nvSpPr>
        <dsp:cNvPr id="0" name=""/>
        <dsp:cNvSpPr/>
      </dsp:nvSpPr>
      <dsp:spPr>
        <a:xfrm>
          <a:off x="7484001" y="1821485"/>
          <a:ext cx="362653" cy="577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900" kern="1200"/>
        </a:p>
      </dsp:txBody>
      <dsp:txXfrm>
        <a:off x="7484001" y="1936914"/>
        <a:ext cx="253857" cy="346285"/>
      </dsp:txXfrm>
    </dsp:sp>
    <dsp:sp modelId="{D695CFC4-FB43-4779-8881-814552B5BDAA}">
      <dsp:nvSpPr>
        <dsp:cNvPr id="0" name=""/>
        <dsp:cNvSpPr/>
      </dsp:nvSpPr>
      <dsp:spPr>
        <a:xfrm>
          <a:off x="8157500" y="909106"/>
          <a:ext cx="3104865" cy="24019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403A2-1BCF-4D2A-9C09-B98E57455A67}">
      <dsp:nvSpPr>
        <dsp:cNvPr id="0" name=""/>
        <dsp:cNvSpPr/>
      </dsp:nvSpPr>
      <dsp:spPr>
        <a:xfrm>
          <a:off x="8899990" y="2350247"/>
          <a:ext cx="2401901" cy="24019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tăm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chào mào</a:t>
          </a:r>
          <a:endParaRPr lang="vi-VN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Hình dung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món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quà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chuộc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lỗi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70339" y="2420596"/>
        <a:ext cx="2261203" cy="2261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9764F-D244-46C0-933E-CD8DB5EAD431}">
      <dsp:nvSpPr>
        <dsp:cNvPr id="0" name=""/>
        <dsp:cNvSpPr/>
      </dsp:nvSpPr>
      <dsp:spPr>
        <a:xfrm>
          <a:off x="0" y="1222643"/>
          <a:ext cx="7441917" cy="2976767"/>
        </a:xfrm>
        <a:prstGeom prst="leftRightRibbon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70D86B02-8FD9-42FD-8907-F1D7F0EFB94A}">
      <dsp:nvSpPr>
        <dsp:cNvPr id="0" name=""/>
        <dsp:cNvSpPr/>
      </dsp:nvSpPr>
      <dsp:spPr>
        <a:xfrm>
          <a:off x="893030" y="1743577"/>
          <a:ext cx="2455832" cy="14586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đầu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lồng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nhốt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vi-VN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3030" y="1743577"/>
        <a:ext cx="2455832" cy="1458615"/>
      </dsp:txXfrm>
    </dsp:sp>
    <dsp:sp modelId="{1AACB16D-84FA-4F38-A128-A752DF6C87EC}">
      <dsp:nvSpPr>
        <dsp:cNvPr id="0" name=""/>
        <dsp:cNvSpPr/>
      </dsp:nvSpPr>
      <dsp:spPr>
        <a:xfrm>
          <a:off x="3720959" y="2219860"/>
          <a:ext cx="2902348" cy="14586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Chẳng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chào mào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nữa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0959" y="2219860"/>
        <a:ext cx="2902348" cy="1458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486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06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314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57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4.jpeg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42234F-423C-4718-A4EF-D724A186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36" y="6846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chào mào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FF3F371-37EE-45FB-BFF9-6B7B27542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11" y="1132436"/>
            <a:ext cx="12196794" cy="5286374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Con chào mào đốm trắng mũ đỏ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Hót trên cây cao chót vót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riu...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uýt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...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huýt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... tu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hìu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...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Tôi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vội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vẽ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chiếc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lồng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trong ý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nghĩ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Sợ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chim bay đi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Vừa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vẽ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xong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nó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cất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cánh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Tôi ôm khung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nắng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, khung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gió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Nhành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cây xanh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hối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hả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đuổi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theo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2400" b="1" dirty="0">
              <a:latin typeface="+mj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Trong vô tăm tích tôi nghĩ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Lát nữa chào mào sẽ mổ những con sâu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Trái cây chín đỏ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Từng giọt nước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Thanh sạch của tôi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24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riu...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uýt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...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huýt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... tu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hìu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...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Chẳng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cần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chim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bay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br>
              <a:rPr lang="vi-VN" sz="2400" b="1" dirty="0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hót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ấy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giờ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tôi nghe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rất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rõ</a:t>
            </a:r>
            <a:r>
              <a:rPr lang="vi-VN" sz="2400" b="1" i="0" dirty="0">
                <a:solidFill>
                  <a:srgbClr val="00264D"/>
                </a:solidFill>
                <a:effectLst/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400" b="1" dirty="0">
              <a:latin typeface="+mj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Google Shape;1764;p39">
            <a:extLst>
              <a:ext uri="{FF2B5EF4-FFF2-40B4-BE49-F238E27FC236}">
                <a16:creationId xmlns:a16="http://schemas.microsoft.com/office/drawing/2014/main" id="{FC8AA9A7-9A9C-4B2A-8B9B-D6288E836F88}"/>
              </a:ext>
            </a:extLst>
          </p:cNvPr>
          <p:cNvGrpSpPr/>
          <p:nvPr/>
        </p:nvGrpSpPr>
        <p:grpSpPr>
          <a:xfrm>
            <a:off x="9374348" y="2610103"/>
            <a:ext cx="2600441" cy="2407834"/>
            <a:chOff x="3682371" y="517409"/>
            <a:chExt cx="4408783" cy="4033857"/>
          </a:xfrm>
        </p:grpSpPr>
        <p:grpSp>
          <p:nvGrpSpPr>
            <p:cNvPr id="5" name="Google Shape;1765;p39">
              <a:extLst>
                <a:ext uri="{FF2B5EF4-FFF2-40B4-BE49-F238E27FC236}">
                  <a16:creationId xmlns:a16="http://schemas.microsoft.com/office/drawing/2014/main" id="{ECEDC988-3BC3-46D9-BF51-4546DA301FE5}"/>
                </a:ext>
              </a:extLst>
            </p:cNvPr>
            <p:cNvGrpSpPr/>
            <p:nvPr/>
          </p:nvGrpSpPr>
          <p:grpSpPr>
            <a:xfrm>
              <a:off x="4612714" y="551943"/>
              <a:ext cx="3478440" cy="3837423"/>
              <a:chOff x="198127" y="1075873"/>
              <a:chExt cx="1565173" cy="1726702"/>
            </a:xfrm>
          </p:grpSpPr>
          <p:sp>
            <p:nvSpPr>
              <p:cNvPr id="11" name="Google Shape;1766;p39">
                <a:extLst>
                  <a:ext uri="{FF2B5EF4-FFF2-40B4-BE49-F238E27FC236}">
                    <a16:creationId xmlns:a16="http://schemas.microsoft.com/office/drawing/2014/main" id="{2CA542BD-2C09-4B4B-BC11-23779C14E875}"/>
                  </a:ext>
                </a:extLst>
              </p:cNvPr>
              <p:cNvSpPr/>
              <p:nvPr/>
            </p:nvSpPr>
            <p:spPr>
              <a:xfrm>
                <a:off x="861600" y="2276025"/>
                <a:ext cx="311525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12461" h="17253" extrusionOk="0">
                    <a:moveTo>
                      <a:pt x="6585" y="1"/>
                    </a:moveTo>
                    <a:cubicBezTo>
                      <a:pt x="6279" y="1"/>
                      <a:pt x="5981" y="48"/>
                      <a:pt x="5726" y="194"/>
                    </a:cubicBezTo>
                    <a:cubicBezTo>
                      <a:pt x="5060" y="578"/>
                      <a:pt x="4880" y="1525"/>
                      <a:pt x="4597" y="2191"/>
                    </a:cubicBezTo>
                    <a:cubicBezTo>
                      <a:pt x="3912" y="3904"/>
                      <a:pt x="3146" y="5597"/>
                      <a:pt x="2420" y="7312"/>
                    </a:cubicBezTo>
                    <a:cubicBezTo>
                      <a:pt x="2077" y="8138"/>
                      <a:pt x="1735" y="8965"/>
                      <a:pt x="1431" y="9812"/>
                    </a:cubicBezTo>
                    <a:cubicBezTo>
                      <a:pt x="1310" y="10113"/>
                      <a:pt x="1189" y="10417"/>
                      <a:pt x="1089" y="10739"/>
                    </a:cubicBezTo>
                    <a:cubicBezTo>
                      <a:pt x="727" y="11726"/>
                      <a:pt x="404" y="12734"/>
                      <a:pt x="141" y="13763"/>
                    </a:cubicBezTo>
                    <a:cubicBezTo>
                      <a:pt x="122" y="13804"/>
                      <a:pt x="122" y="13844"/>
                      <a:pt x="101" y="13884"/>
                    </a:cubicBezTo>
                    <a:cubicBezTo>
                      <a:pt x="1" y="14287"/>
                      <a:pt x="60" y="14629"/>
                      <a:pt x="202" y="14912"/>
                    </a:cubicBezTo>
                    <a:cubicBezTo>
                      <a:pt x="222" y="14933"/>
                      <a:pt x="243" y="14973"/>
                      <a:pt x="262" y="14992"/>
                    </a:cubicBezTo>
                    <a:cubicBezTo>
                      <a:pt x="665" y="15597"/>
                      <a:pt x="1573" y="15900"/>
                      <a:pt x="2339" y="16000"/>
                    </a:cubicBezTo>
                    <a:cubicBezTo>
                      <a:pt x="2739" y="16065"/>
                      <a:pt x="3156" y="16122"/>
                      <a:pt x="3562" y="16122"/>
                    </a:cubicBezTo>
                    <a:cubicBezTo>
                      <a:pt x="4302" y="16122"/>
                      <a:pt x="5002" y="15932"/>
                      <a:pt x="5485" y="15255"/>
                    </a:cubicBezTo>
                    <a:lnTo>
                      <a:pt x="5525" y="15215"/>
                    </a:lnTo>
                    <a:lnTo>
                      <a:pt x="5585" y="15094"/>
                    </a:lnTo>
                    <a:cubicBezTo>
                      <a:pt x="5907" y="14589"/>
                      <a:pt x="6130" y="14025"/>
                      <a:pt x="6351" y="13481"/>
                    </a:cubicBezTo>
                    <a:cubicBezTo>
                      <a:pt x="6412" y="13279"/>
                      <a:pt x="6493" y="13097"/>
                      <a:pt x="6552" y="12917"/>
                    </a:cubicBezTo>
                    <a:cubicBezTo>
                      <a:pt x="6611" y="12761"/>
                      <a:pt x="6726" y="12605"/>
                      <a:pt x="6751" y="12450"/>
                    </a:cubicBezTo>
                    <a:lnTo>
                      <a:pt x="6751" y="12450"/>
                    </a:lnTo>
                    <a:cubicBezTo>
                      <a:pt x="6652" y="13149"/>
                      <a:pt x="6552" y="13850"/>
                      <a:pt x="6472" y="14570"/>
                    </a:cubicBezTo>
                    <a:cubicBezTo>
                      <a:pt x="6452" y="14912"/>
                      <a:pt x="6412" y="15255"/>
                      <a:pt x="6412" y="15578"/>
                    </a:cubicBezTo>
                    <a:cubicBezTo>
                      <a:pt x="6391" y="15879"/>
                      <a:pt x="6391" y="16202"/>
                      <a:pt x="6573" y="16444"/>
                    </a:cubicBezTo>
                    <a:cubicBezTo>
                      <a:pt x="6694" y="16626"/>
                      <a:pt x="6875" y="16726"/>
                      <a:pt x="7057" y="16807"/>
                    </a:cubicBezTo>
                    <a:cubicBezTo>
                      <a:pt x="7601" y="17029"/>
                      <a:pt x="8205" y="17049"/>
                      <a:pt x="8770" y="17150"/>
                    </a:cubicBezTo>
                    <a:cubicBezTo>
                      <a:pt x="9127" y="17214"/>
                      <a:pt x="9492" y="17253"/>
                      <a:pt x="9856" y="17253"/>
                    </a:cubicBezTo>
                    <a:cubicBezTo>
                      <a:pt x="10067" y="17253"/>
                      <a:pt x="10277" y="17240"/>
                      <a:pt x="10484" y="17210"/>
                    </a:cubicBezTo>
                    <a:cubicBezTo>
                      <a:pt x="10726" y="17191"/>
                      <a:pt x="10968" y="17110"/>
                      <a:pt x="11170" y="16989"/>
                    </a:cubicBezTo>
                    <a:cubicBezTo>
                      <a:pt x="11210" y="16968"/>
                      <a:pt x="11251" y="16949"/>
                      <a:pt x="11270" y="16928"/>
                    </a:cubicBezTo>
                    <a:cubicBezTo>
                      <a:pt x="11431" y="16807"/>
                      <a:pt x="11552" y="16666"/>
                      <a:pt x="11654" y="16465"/>
                    </a:cubicBezTo>
                    <a:cubicBezTo>
                      <a:pt x="11996" y="15699"/>
                      <a:pt x="11936" y="14812"/>
                      <a:pt x="11976" y="13984"/>
                    </a:cubicBezTo>
                    <a:lnTo>
                      <a:pt x="11976" y="13279"/>
                    </a:lnTo>
                    <a:cubicBezTo>
                      <a:pt x="11976" y="12533"/>
                      <a:pt x="11955" y="11807"/>
                      <a:pt x="11976" y="11062"/>
                    </a:cubicBezTo>
                    <a:lnTo>
                      <a:pt x="11976" y="11021"/>
                    </a:lnTo>
                    <a:cubicBezTo>
                      <a:pt x="11996" y="9025"/>
                      <a:pt x="12057" y="7030"/>
                      <a:pt x="12157" y="5054"/>
                    </a:cubicBezTo>
                    <a:cubicBezTo>
                      <a:pt x="12218" y="3944"/>
                      <a:pt x="12299" y="2856"/>
                      <a:pt x="12420" y="1767"/>
                    </a:cubicBezTo>
                    <a:cubicBezTo>
                      <a:pt x="12439" y="1627"/>
                      <a:pt x="12460" y="1465"/>
                      <a:pt x="12380" y="1364"/>
                    </a:cubicBezTo>
                    <a:cubicBezTo>
                      <a:pt x="12359" y="1323"/>
                      <a:pt x="12318" y="1304"/>
                      <a:pt x="12299" y="1283"/>
                    </a:cubicBezTo>
                    <a:cubicBezTo>
                      <a:pt x="12278" y="1264"/>
                      <a:pt x="12278" y="1264"/>
                      <a:pt x="12259" y="1264"/>
                    </a:cubicBezTo>
                    <a:cubicBezTo>
                      <a:pt x="12197" y="1223"/>
                      <a:pt x="12117" y="1202"/>
                      <a:pt x="12057" y="1183"/>
                    </a:cubicBezTo>
                    <a:cubicBezTo>
                      <a:pt x="10565" y="740"/>
                      <a:pt x="9073" y="315"/>
                      <a:pt x="7541" y="94"/>
                    </a:cubicBezTo>
                    <a:cubicBezTo>
                      <a:pt x="7240" y="53"/>
                      <a:pt x="6908" y="1"/>
                      <a:pt x="658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1767;p39">
                <a:extLst>
                  <a:ext uri="{FF2B5EF4-FFF2-40B4-BE49-F238E27FC236}">
                    <a16:creationId xmlns:a16="http://schemas.microsoft.com/office/drawing/2014/main" id="{F0138716-04A4-46C8-A57A-6C505D3FF8B6}"/>
                  </a:ext>
                </a:extLst>
              </p:cNvPr>
              <p:cNvSpPr/>
              <p:nvPr/>
            </p:nvSpPr>
            <p:spPr>
              <a:xfrm>
                <a:off x="861600" y="2516275"/>
                <a:ext cx="299900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11996" h="7643" extrusionOk="0">
                    <a:moveTo>
                      <a:pt x="1996" y="0"/>
                    </a:moveTo>
                    <a:cubicBezTo>
                      <a:pt x="1977" y="0"/>
                      <a:pt x="1956" y="0"/>
                      <a:pt x="1915" y="20"/>
                    </a:cubicBezTo>
                    <a:cubicBezTo>
                      <a:pt x="1794" y="20"/>
                      <a:pt x="1673" y="60"/>
                      <a:pt x="1573" y="121"/>
                    </a:cubicBezTo>
                    <a:cubicBezTo>
                      <a:pt x="1512" y="141"/>
                      <a:pt x="1472" y="161"/>
                      <a:pt x="1431" y="202"/>
                    </a:cubicBezTo>
                    <a:cubicBezTo>
                      <a:pt x="1310" y="503"/>
                      <a:pt x="1189" y="807"/>
                      <a:pt x="1089" y="1129"/>
                    </a:cubicBezTo>
                    <a:cubicBezTo>
                      <a:pt x="727" y="2116"/>
                      <a:pt x="404" y="3124"/>
                      <a:pt x="141" y="4153"/>
                    </a:cubicBezTo>
                    <a:cubicBezTo>
                      <a:pt x="122" y="4194"/>
                      <a:pt x="122" y="4234"/>
                      <a:pt x="101" y="4274"/>
                    </a:cubicBezTo>
                    <a:cubicBezTo>
                      <a:pt x="1" y="4677"/>
                      <a:pt x="60" y="5019"/>
                      <a:pt x="202" y="5302"/>
                    </a:cubicBezTo>
                    <a:cubicBezTo>
                      <a:pt x="222" y="5323"/>
                      <a:pt x="243" y="5363"/>
                      <a:pt x="262" y="5382"/>
                    </a:cubicBezTo>
                    <a:cubicBezTo>
                      <a:pt x="665" y="5987"/>
                      <a:pt x="1573" y="6290"/>
                      <a:pt x="2339" y="6390"/>
                    </a:cubicBezTo>
                    <a:cubicBezTo>
                      <a:pt x="2739" y="6455"/>
                      <a:pt x="3156" y="6512"/>
                      <a:pt x="3562" y="6512"/>
                    </a:cubicBezTo>
                    <a:cubicBezTo>
                      <a:pt x="4302" y="6512"/>
                      <a:pt x="5002" y="6322"/>
                      <a:pt x="5485" y="5645"/>
                    </a:cubicBezTo>
                    <a:lnTo>
                      <a:pt x="5525" y="5605"/>
                    </a:lnTo>
                    <a:lnTo>
                      <a:pt x="5585" y="5484"/>
                    </a:lnTo>
                    <a:cubicBezTo>
                      <a:pt x="5907" y="4979"/>
                      <a:pt x="6130" y="4415"/>
                      <a:pt x="6351" y="3871"/>
                    </a:cubicBezTo>
                    <a:cubicBezTo>
                      <a:pt x="6412" y="3669"/>
                      <a:pt x="6493" y="3487"/>
                      <a:pt x="6552" y="3307"/>
                    </a:cubicBezTo>
                    <a:cubicBezTo>
                      <a:pt x="6611" y="3151"/>
                      <a:pt x="6726" y="2995"/>
                      <a:pt x="6751" y="2840"/>
                    </a:cubicBezTo>
                    <a:lnTo>
                      <a:pt x="6751" y="2840"/>
                    </a:lnTo>
                    <a:cubicBezTo>
                      <a:pt x="6652" y="3539"/>
                      <a:pt x="6552" y="4240"/>
                      <a:pt x="6472" y="4960"/>
                    </a:cubicBezTo>
                    <a:cubicBezTo>
                      <a:pt x="6452" y="5302"/>
                      <a:pt x="6412" y="5645"/>
                      <a:pt x="6412" y="5968"/>
                    </a:cubicBezTo>
                    <a:cubicBezTo>
                      <a:pt x="6391" y="6269"/>
                      <a:pt x="6391" y="6592"/>
                      <a:pt x="6573" y="6834"/>
                    </a:cubicBezTo>
                    <a:cubicBezTo>
                      <a:pt x="6694" y="7016"/>
                      <a:pt x="6875" y="7116"/>
                      <a:pt x="7057" y="7197"/>
                    </a:cubicBezTo>
                    <a:cubicBezTo>
                      <a:pt x="7601" y="7419"/>
                      <a:pt x="8205" y="7439"/>
                      <a:pt x="8770" y="7540"/>
                    </a:cubicBezTo>
                    <a:cubicBezTo>
                      <a:pt x="9127" y="7604"/>
                      <a:pt x="9492" y="7643"/>
                      <a:pt x="9856" y="7643"/>
                    </a:cubicBezTo>
                    <a:cubicBezTo>
                      <a:pt x="10067" y="7643"/>
                      <a:pt x="10277" y="7630"/>
                      <a:pt x="10484" y="7600"/>
                    </a:cubicBezTo>
                    <a:cubicBezTo>
                      <a:pt x="10726" y="7581"/>
                      <a:pt x="10968" y="7500"/>
                      <a:pt x="11170" y="7379"/>
                    </a:cubicBezTo>
                    <a:cubicBezTo>
                      <a:pt x="11210" y="7358"/>
                      <a:pt x="11251" y="7339"/>
                      <a:pt x="11270" y="7318"/>
                    </a:cubicBezTo>
                    <a:cubicBezTo>
                      <a:pt x="11431" y="7197"/>
                      <a:pt x="11552" y="7056"/>
                      <a:pt x="11654" y="6855"/>
                    </a:cubicBezTo>
                    <a:cubicBezTo>
                      <a:pt x="11996" y="6089"/>
                      <a:pt x="11936" y="5202"/>
                      <a:pt x="11976" y="4374"/>
                    </a:cubicBezTo>
                    <a:lnTo>
                      <a:pt x="11976" y="3669"/>
                    </a:lnTo>
                    <a:cubicBezTo>
                      <a:pt x="11976" y="2923"/>
                      <a:pt x="11955" y="2197"/>
                      <a:pt x="11976" y="1452"/>
                    </a:cubicBezTo>
                    <a:lnTo>
                      <a:pt x="11976" y="1452"/>
                    </a:lnTo>
                    <a:cubicBezTo>
                      <a:pt x="11915" y="1471"/>
                      <a:pt x="11855" y="1511"/>
                      <a:pt x="11794" y="1532"/>
                    </a:cubicBezTo>
                    <a:cubicBezTo>
                      <a:pt x="11775" y="1552"/>
                      <a:pt x="11734" y="1552"/>
                      <a:pt x="11713" y="1573"/>
                    </a:cubicBezTo>
                    <a:lnTo>
                      <a:pt x="11694" y="1592"/>
                    </a:lnTo>
                    <a:cubicBezTo>
                      <a:pt x="11512" y="1694"/>
                      <a:pt x="11371" y="1815"/>
                      <a:pt x="11230" y="1976"/>
                    </a:cubicBezTo>
                    <a:cubicBezTo>
                      <a:pt x="11210" y="1995"/>
                      <a:pt x="11189" y="2036"/>
                      <a:pt x="11170" y="2057"/>
                    </a:cubicBezTo>
                    <a:cubicBezTo>
                      <a:pt x="11028" y="2218"/>
                      <a:pt x="10907" y="2399"/>
                      <a:pt x="10807" y="2600"/>
                    </a:cubicBezTo>
                    <a:cubicBezTo>
                      <a:pt x="10767" y="2358"/>
                      <a:pt x="10726" y="2097"/>
                      <a:pt x="10646" y="1855"/>
                    </a:cubicBezTo>
                    <a:cubicBezTo>
                      <a:pt x="10625" y="1774"/>
                      <a:pt x="10605" y="1713"/>
                      <a:pt x="10565" y="1653"/>
                    </a:cubicBezTo>
                    <a:cubicBezTo>
                      <a:pt x="10484" y="1411"/>
                      <a:pt x="10342" y="1229"/>
                      <a:pt x="10141" y="1089"/>
                    </a:cubicBezTo>
                    <a:cubicBezTo>
                      <a:pt x="9982" y="964"/>
                      <a:pt x="9776" y="903"/>
                      <a:pt x="9578" y="903"/>
                    </a:cubicBezTo>
                    <a:cubicBezTo>
                      <a:pt x="9550" y="903"/>
                      <a:pt x="9523" y="904"/>
                      <a:pt x="9496" y="907"/>
                    </a:cubicBezTo>
                    <a:lnTo>
                      <a:pt x="9436" y="907"/>
                    </a:lnTo>
                    <a:cubicBezTo>
                      <a:pt x="9194" y="907"/>
                      <a:pt x="8952" y="987"/>
                      <a:pt x="8770" y="1108"/>
                    </a:cubicBezTo>
                    <a:cubicBezTo>
                      <a:pt x="8689" y="1170"/>
                      <a:pt x="8609" y="1229"/>
                      <a:pt x="8549" y="1290"/>
                    </a:cubicBezTo>
                    <a:lnTo>
                      <a:pt x="8468" y="1371"/>
                    </a:lnTo>
                    <a:cubicBezTo>
                      <a:pt x="8226" y="1632"/>
                      <a:pt x="8084" y="1976"/>
                      <a:pt x="7984" y="2318"/>
                    </a:cubicBezTo>
                    <a:cubicBezTo>
                      <a:pt x="7963" y="2076"/>
                      <a:pt x="7923" y="1834"/>
                      <a:pt x="7843" y="1613"/>
                    </a:cubicBezTo>
                    <a:cubicBezTo>
                      <a:pt x="7843" y="1573"/>
                      <a:pt x="7823" y="1511"/>
                      <a:pt x="7802" y="1471"/>
                    </a:cubicBezTo>
                    <a:cubicBezTo>
                      <a:pt x="7702" y="1250"/>
                      <a:pt x="7581" y="1049"/>
                      <a:pt x="7420" y="866"/>
                    </a:cubicBezTo>
                    <a:cubicBezTo>
                      <a:pt x="7197" y="624"/>
                      <a:pt x="6875" y="463"/>
                      <a:pt x="6533" y="444"/>
                    </a:cubicBezTo>
                    <a:cubicBezTo>
                      <a:pt x="6512" y="423"/>
                      <a:pt x="6493" y="423"/>
                      <a:pt x="6472" y="423"/>
                    </a:cubicBezTo>
                    <a:cubicBezTo>
                      <a:pt x="6291" y="423"/>
                      <a:pt x="6130" y="463"/>
                      <a:pt x="5988" y="524"/>
                    </a:cubicBezTo>
                    <a:cubicBezTo>
                      <a:pt x="5826" y="605"/>
                      <a:pt x="5686" y="726"/>
                      <a:pt x="5565" y="887"/>
                    </a:cubicBezTo>
                    <a:cubicBezTo>
                      <a:pt x="5525" y="928"/>
                      <a:pt x="5504" y="968"/>
                      <a:pt x="5464" y="1008"/>
                    </a:cubicBezTo>
                    <a:cubicBezTo>
                      <a:pt x="5364" y="1170"/>
                      <a:pt x="5283" y="1310"/>
                      <a:pt x="5202" y="1471"/>
                    </a:cubicBezTo>
                    <a:cubicBezTo>
                      <a:pt x="5243" y="1008"/>
                      <a:pt x="5081" y="484"/>
                      <a:pt x="4657" y="282"/>
                    </a:cubicBezTo>
                    <a:cubicBezTo>
                      <a:pt x="4638" y="261"/>
                      <a:pt x="4638" y="261"/>
                      <a:pt x="4617" y="261"/>
                    </a:cubicBezTo>
                    <a:cubicBezTo>
                      <a:pt x="4617" y="261"/>
                      <a:pt x="4597" y="261"/>
                      <a:pt x="4597" y="242"/>
                    </a:cubicBezTo>
                    <a:cubicBezTo>
                      <a:pt x="4501" y="210"/>
                      <a:pt x="4401" y="195"/>
                      <a:pt x="4300" y="195"/>
                    </a:cubicBezTo>
                    <a:cubicBezTo>
                      <a:pt x="4020" y="195"/>
                      <a:pt x="3736" y="311"/>
                      <a:pt x="3528" y="503"/>
                    </a:cubicBezTo>
                    <a:cubicBezTo>
                      <a:pt x="3226" y="745"/>
                      <a:pt x="3025" y="1108"/>
                      <a:pt x="2843" y="1471"/>
                    </a:cubicBezTo>
                    <a:cubicBezTo>
                      <a:pt x="2864" y="1331"/>
                      <a:pt x="2864" y="1170"/>
                      <a:pt x="2864" y="1028"/>
                    </a:cubicBezTo>
                    <a:cubicBezTo>
                      <a:pt x="2843" y="968"/>
                      <a:pt x="2843" y="907"/>
                      <a:pt x="2843" y="847"/>
                    </a:cubicBezTo>
                    <a:cubicBezTo>
                      <a:pt x="2823" y="745"/>
                      <a:pt x="2783" y="665"/>
                      <a:pt x="2762" y="565"/>
                    </a:cubicBezTo>
                    <a:cubicBezTo>
                      <a:pt x="2641" y="282"/>
                      <a:pt x="2399" y="41"/>
                      <a:pt x="2097" y="20"/>
                    </a:cubicBezTo>
                    <a:cubicBezTo>
                      <a:pt x="2057" y="0"/>
                      <a:pt x="2036" y="0"/>
                      <a:pt x="1996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1768;p39">
                <a:extLst>
                  <a:ext uri="{FF2B5EF4-FFF2-40B4-BE49-F238E27FC236}">
                    <a16:creationId xmlns:a16="http://schemas.microsoft.com/office/drawing/2014/main" id="{A4CAD708-C18A-4D45-8B90-0070AF4D0AA2}"/>
                  </a:ext>
                </a:extLst>
              </p:cNvPr>
              <p:cNvSpPr/>
              <p:nvPr/>
            </p:nvSpPr>
            <p:spPr>
              <a:xfrm>
                <a:off x="866650" y="2285425"/>
                <a:ext cx="137600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14617" extrusionOk="0">
                    <a:moveTo>
                      <a:pt x="5423" y="1"/>
                    </a:moveTo>
                    <a:cubicBezTo>
                      <a:pt x="4920" y="1431"/>
                      <a:pt x="4234" y="3044"/>
                      <a:pt x="3528" y="4778"/>
                    </a:cubicBezTo>
                    <a:cubicBezTo>
                      <a:pt x="2923" y="6229"/>
                      <a:pt x="2299" y="7742"/>
                      <a:pt x="1713" y="9254"/>
                    </a:cubicBezTo>
                    <a:cubicBezTo>
                      <a:pt x="987" y="11129"/>
                      <a:pt x="363" y="12963"/>
                      <a:pt x="0" y="14536"/>
                    </a:cubicBezTo>
                    <a:cubicBezTo>
                      <a:pt x="20" y="14557"/>
                      <a:pt x="41" y="14597"/>
                      <a:pt x="60" y="14616"/>
                    </a:cubicBezTo>
                    <a:cubicBezTo>
                      <a:pt x="423" y="13044"/>
                      <a:pt x="1068" y="11170"/>
                      <a:pt x="1794" y="9234"/>
                    </a:cubicBezTo>
                    <a:cubicBezTo>
                      <a:pt x="2358" y="7762"/>
                      <a:pt x="3004" y="6229"/>
                      <a:pt x="3589" y="4799"/>
                    </a:cubicBezTo>
                    <a:cubicBezTo>
                      <a:pt x="4315" y="3084"/>
                      <a:pt x="4979" y="1452"/>
                      <a:pt x="5503" y="41"/>
                    </a:cubicBezTo>
                    <a:lnTo>
                      <a:pt x="5423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1769;p39">
                <a:extLst>
                  <a:ext uri="{FF2B5EF4-FFF2-40B4-BE49-F238E27FC236}">
                    <a16:creationId xmlns:a16="http://schemas.microsoft.com/office/drawing/2014/main" id="{8BF44202-B02B-4632-B767-9C243845FDC6}"/>
                  </a:ext>
                </a:extLst>
              </p:cNvPr>
              <p:cNvSpPr/>
              <p:nvPr/>
            </p:nvSpPr>
            <p:spPr>
              <a:xfrm>
                <a:off x="907450" y="2289950"/>
                <a:ext cx="116950" cy="363425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14537" extrusionOk="0">
                    <a:moveTo>
                      <a:pt x="4597" y="0"/>
                    </a:moveTo>
                    <a:cubicBezTo>
                      <a:pt x="2420" y="4597"/>
                      <a:pt x="868" y="9497"/>
                      <a:pt x="1" y="14537"/>
                    </a:cubicBezTo>
                    <a:lnTo>
                      <a:pt x="62" y="14537"/>
                    </a:lnTo>
                    <a:cubicBezTo>
                      <a:pt x="928" y="9516"/>
                      <a:pt x="2481" y="4637"/>
                      <a:pt x="4678" y="21"/>
                    </a:cubicBezTo>
                    <a:lnTo>
                      <a:pt x="4597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1770;p39">
                <a:extLst>
                  <a:ext uri="{FF2B5EF4-FFF2-40B4-BE49-F238E27FC236}">
                    <a16:creationId xmlns:a16="http://schemas.microsoft.com/office/drawing/2014/main" id="{A036442E-E787-4712-B622-87CB7D3A6720}"/>
                  </a:ext>
                </a:extLst>
              </p:cNvPr>
              <p:cNvSpPr/>
              <p:nvPr/>
            </p:nvSpPr>
            <p:spPr>
              <a:xfrm>
                <a:off x="950800" y="2293500"/>
                <a:ext cx="91275" cy="367425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14697" extrusionOk="0">
                    <a:moveTo>
                      <a:pt x="3589" y="0"/>
                    </a:moveTo>
                    <a:cubicBezTo>
                      <a:pt x="1957" y="4758"/>
                      <a:pt x="747" y="9718"/>
                      <a:pt x="0" y="14697"/>
                    </a:cubicBezTo>
                    <a:lnTo>
                      <a:pt x="62" y="14697"/>
                    </a:lnTo>
                    <a:cubicBezTo>
                      <a:pt x="828" y="9718"/>
                      <a:pt x="2017" y="4777"/>
                      <a:pt x="3650" y="20"/>
                    </a:cubicBezTo>
                    <a:lnTo>
                      <a:pt x="3589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" name="Google Shape;1771;p39">
                <a:extLst>
                  <a:ext uri="{FF2B5EF4-FFF2-40B4-BE49-F238E27FC236}">
                    <a16:creationId xmlns:a16="http://schemas.microsoft.com/office/drawing/2014/main" id="{4C298E62-4FA7-4AE6-8992-0C2C66101336}"/>
                  </a:ext>
                </a:extLst>
              </p:cNvPr>
              <p:cNvSpPr/>
              <p:nvPr/>
            </p:nvSpPr>
            <p:spPr>
              <a:xfrm>
                <a:off x="978550" y="2296000"/>
                <a:ext cx="79650" cy="3705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14820" extrusionOk="0">
                    <a:moveTo>
                      <a:pt x="3105" y="0"/>
                    </a:moveTo>
                    <a:cubicBezTo>
                      <a:pt x="1713" y="4839"/>
                      <a:pt x="665" y="9819"/>
                      <a:pt x="0" y="14798"/>
                    </a:cubicBezTo>
                    <a:lnTo>
                      <a:pt x="60" y="14819"/>
                    </a:lnTo>
                    <a:cubicBezTo>
                      <a:pt x="726" y="9819"/>
                      <a:pt x="1794" y="4839"/>
                      <a:pt x="3185" y="21"/>
                    </a:cubicBezTo>
                    <a:lnTo>
                      <a:pt x="3105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Google Shape;1772;p39">
                <a:extLst>
                  <a:ext uri="{FF2B5EF4-FFF2-40B4-BE49-F238E27FC236}">
                    <a16:creationId xmlns:a16="http://schemas.microsoft.com/office/drawing/2014/main" id="{9CB07ED8-49C3-46B6-BBFF-92939C904228}"/>
                  </a:ext>
                </a:extLst>
              </p:cNvPr>
              <p:cNvSpPr/>
              <p:nvPr/>
            </p:nvSpPr>
            <p:spPr>
              <a:xfrm>
                <a:off x="998700" y="2295500"/>
                <a:ext cx="77650" cy="361925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14477" extrusionOk="0">
                    <a:moveTo>
                      <a:pt x="3044" y="1"/>
                    </a:moveTo>
                    <a:cubicBezTo>
                      <a:pt x="2299" y="3065"/>
                      <a:pt x="1592" y="6170"/>
                      <a:pt x="988" y="9254"/>
                    </a:cubicBezTo>
                    <a:cubicBezTo>
                      <a:pt x="625" y="11009"/>
                      <a:pt x="302" y="12742"/>
                      <a:pt x="1" y="14476"/>
                    </a:cubicBezTo>
                    <a:lnTo>
                      <a:pt x="41" y="14436"/>
                    </a:lnTo>
                    <a:lnTo>
                      <a:pt x="101" y="14315"/>
                    </a:lnTo>
                    <a:cubicBezTo>
                      <a:pt x="404" y="12641"/>
                      <a:pt x="726" y="10947"/>
                      <a:pt x="1049" y="9275"/>
                    </a:cubicBezTo>
                    <a:cubicBezTo>
                      <a:pt x="1673" y="6170"/>
                      <a:pt x="2359" y="3085"/>
                      <a:pt x="3105" y="20"/>
                    </a:cubicBez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1773;p39">
                <a:extLst>
                  <a:ext uri="{FF2B5EF4-FFF2-40B4-BE49-F238E27FC236}">
                    <a16:creationId xmlns:a16="http://schemas.microsoft.com/office/drawing/2014/main" id="{DF2B969A-9581-4FD2-856B-F83E0816ABA7}"/>
                  </a:ext>
                </a:extLst>
              </p:cNvPr>
              <p:cNvSpPr/>
              <p:nvPr/>
            </p:nvSpPr>
            <p:spPr>
              <a:xfrm>
                <a:off x="1046550" y="2298525"/>
                <a:ext cx="45925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15202" extrusionOk="0">
                    <a:moveTo>
                      <a:pt x="1775" y="1"/>
                    </a:moveTo>
                    <a:cubicBezTo>
                      <a:pt x="888" y="5001"/>
                      <a:pt x="304" y="10121"/>
                      <a:pt x="1" y="15202"/>
                    </a:cubicBezTo>
                    <a:lnTo>
                      <a:pt x="82" y="15202"/>
                    </a:lnTo>
                    <a:cubicBezTo>
                      <a:pt x="364" y="10141"/>
                      <a:pt x="969" y="5020"/>
                      <a:pt x="1836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774;p39">
                <a:extLst>
                  <a:ext uri="{FF2B5EF4-FFF2-40B4-BE49-F238E27FC236}">
                    <a16:creationId xmlns:a16="http://schemas.microsoft.com/office/drawing/2014/main" id="{1F34995E-EE1F-4C79-877D-655D69E21372}"/>
                  </a:ext>
                </a:extLst>
              </p:cNvPr>
              <p:cNvSpPr/>
              <p:nvPr/>
            </p:nvSpPr>
            <p:spPr>
              <a:xfrm>
                <a:off x="1065225" y="2298525"/>
                <a:ext cx="42850" cy="3730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4920" extrusionOk="0">
                    <a:moveTo>
                      <a:pt x="1654" y="1"/>
                    </a:moveTo>
                    <a:cubicBezTo>
                      <a:pt x="786" y="4920"/>
                      <a:pt x="243" y="9939"/>
                      <a:pt x="1" y="14920"/>
                    </a:cubicBezTo>
                    <a:lnTo>
                      <a:pt x="60" y="14920"/>
                    </a:lnTo>
                    <a:cubicBezTo>
                      <a:pt x="302" y="9939"/>
                      <a:pt x="867" y="4920"/>
                      <a:pt x="1714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1775;p39">
                <a:extLst>
                  <a:ext uri="{FF2B5EF4-FFF2-40B4-BE49-F238E27FC236}">
                    <a16:creationId xmlns:a16="http://schemas.microsoft.com/office/drawing/2014/main" id="{4ADC88E5-B73B-467C-942A-8E564552FD29}"/>
                  </a:ext>
                </a:extLst>
              </p:cNvPr>
              <p:cNvSpPr/>
              <p:nvPr/>
            </p:nvSpPr>
            <p:spPr>
              <a:xfrm>
                <a:off x="1091450" y="2305600"/>
                <a:ext cx="29725" cy="379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5181" extrusionOk="0">
                    <a:moveTo>
                      <a:pt x="1108" y="0"/>
                    </a:moveTo>
                    <a:cubicBezTo>
                      <a:pt x="484" y="5019"/>
                      <a:pt x="100" y="10121"/>
                      <a:pt x="0" y="15180"/>
                    </a:cubicBezTo>
                    <a:lnTo>
                      <a:pt x="60" y="15180"/>
                    </a:lnTo>
                    <a:cubicBezTo>
                      <a:pt x="181" y="10121"/>
                      <a:pt x="544" y="5019"/>
                      <a:pt x="1189" y="19"/>
                    </a:cubicBez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776;p39">
                <a:extLst>
                  <a:ext uri="{FF2B5EF4-FFF2-40B4-BE49-F238E27FC236}">
                    <a16:creationId xmlns:a16="http://schemas.microsoft.com/office/drawing/2014/main" id="{D46ED95B-5F63-42BD-ACEF-20C3BEEE742D}"/>
                  </a:ext>
                </a:extLst>
              </p:cNvPr>
              <p:cNvSpPr/>
              <p:nvPr/>
            </p:nvSpPr>
            <p:spPr>
              <a:xfrm>
                <a:off x="1123700" y="2314650"/>
                <a:ext cx="9575" cy="3649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4598" extrusionOk="0">
                    <a:moveTo>
                      <a:pt x="323" y="1"/>
                    </a:moveTo>
                    <a:cubicBezTo>
                      <a:pt x="41" y="4839"/>
                      <a:pt x="0" y="9759"/>
                      <a:pt x="202" y="14597"/>
                    </a:cubicBezTo>
                    <a:lnTo>
                      <a:pt x="283" y="14597"/>
                    </a:lnTo>
                    <a:cubicBezTo>
                      <a:pt x="81" y="9759"/>
                      <a:pt x="121" y="4839"/>
                      <a:pt x="383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Google Shape;1777;p39">
                <a:extLst>
                  <a:ext uri="{FF2B5EF4-FFF2-40B4-BE49-F238E27FC236}">
                    <a16:creationId xmlns:a16="http://schemas.microsoft.com/office/drawing/2014/main" id="{99529F60-B1A8-4EBA-9A12-83D0F8F2101D}"/>
                  </a:ext>
                </a:extLst>
              </p:cNvPr>
              <p:cNvSpPr/>
              <p:nvPr/>
            </p:nvSpPr>
            <p:spPr>
              <a:xfrm>
                <a:off x="1132775" y="2309100"/>
                <a:ext cx="23700" cy="388650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5546" extrusionOk="0">
                    <a:moveTo>
                      <a:pt x="866" y="0"/>
                    </a:moveTo>
                    <a:cubicBezTo>
                      <a:pt x="605" y="5161"/>
                      <a:pt x="323" y="10384"/>
                      <a:pt x="0" y="15545"/>
                    </a:cubicBezTo>
                    <a:lnTo>
                      <a:pt x="81" y="15545"/>
                    </a:lnTo>
                    <a:cubicBezTo>
                      <a:pt x="383" y="10403"/>
                      <a:pt x="686" y="5182"/>
                      <a:pt x="947" y="21"/>
                    </a:cubicBez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778;p39">
                <a:extLst>
                  <a:ext uri="{FF2B5EF4-FFF2-40B4-BE49-F238E27FC236}">
                    <a16:creationId xmlns:a16="http://schemas.microsoft.com/office/drawing/2014/main" id="{9EE80393-7F2F-4536-8183-854247877DCE}"/>
                  </a:ext>
                </a:extLst>
              </p:cNvPr>
              <p:cNvSpPr/>
              <p:nvPr/>
            </p:nvSpPr>
            <p:spPr>
              <a:xfrm>
                <a:off x="1149900" y="2307600"/>
                <a:ext cx="19175" cy="35485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14194" extrusionOk="0">
                    <a:moveTo>
                      <a:pt x="686" y="1"/>
                    </a:moveTo>
                    <a:cubicBezTo>
                      <a:pt x="444" y="4718"/>
                      <a:pt x="202" y="9496"/>
                      <a:pt x="1" y="14194"/>
                    </a:cubicBezTo>
                    <a:lnTo>
                      <a:pt x="60" y="14194"/>
                    </a:lnTo>
                    <a:cubicBezTo>
                      <a:pt x="262" y="9496"/>
                      <a:pt x="504" y="4718"/>
                      <a:pt x="767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Google Shape;1779;p39">
                <a:extLst>
                  <a:ext uri="{FF2B5EF4-FFF2-40B4-BE49-F238E27FC236}">
                    <a16:creationId xmlns:a16="http://schemas.microsoft.com/office/drawing/2014/main" id="{34F4A37B-B2A6-4C82-9B0A-3620F62327BD}"/>
                  </a:ext>
                </a:extLst>
              </p:cNvPr>
              <p:cNvSpPr/>
              <p:nvPr/>
            </p:nvSpPr>
            <p:spPr>
              <a:xfrm>
                <a:off x="447775" y="1984500"/>
                <a:ext cx="1059000" cy="818075"/>
              </a:xfrm>
              <a:custGeom>
                <a:avLst/>
                <a:gdLst/>
                <a:ahLst/>
                <a:cxnLst/>
                <a:rect l="l" t="t" r="r" b="b"/>
                <a:pathLst>
                  <a:path w="42360" h="32723" extrusionOk="0">
                    <a:moveTo>
                      <a:pt x="1102" y="0"/>
                    </a:moveTo>
                    <a:cubicBezTo>
                      <a:pt x="955" y="0"/>
                      <a:pt x="765" y="50"/>
                      <a:pt x="565" y="143"/>
                    </a:cubicBezTo>
                    <a:cubicBezTo>
                      <a:pt x="223" y="323"/>
                      <a:pt x="1" y="565"/>
                      <a:pt x="62" y="727"/>
                    </a:cubicBezTo>
                    <a:cubicBezTo>
                      <a:pt x="62" y="748"/>
                      <a:pt x="82" y="767"/>
                      <a:pt x="103" y="788"/>
                    </a:cubicBezTo>
                    <a:cubicBezTo>
                      <a:pt x="949" y="2038"/>
                      <a:pt x="1291" y="3670"/>
                      <a:pt x="1635" y="5385"/>
                    </a:cubicBezTo>
                    <a:cubicBezTo>
                      <a:pt x="2078" y="7541"/>
                      <a:pt x="2522" y="9759"/>
                      <a:pt x="4073" y="11392"/>
                    </a:cubicBezTo>
                    <a:cubicBezTo>
                      <a:pt x="5022" y="12360"/>
                      <a:pt x="6191" y="12965"/>
                      <a:pt x="7501" y="13589"/>
                    </a:cubicBezTo>
                    <a:cubicBezTo>
                      <a:pt x="10626" y="15062"/>
                      <a:pt x="13831" y="16433"/>
                      <a:pt x="17038" y="17702"/>
                    </a:cubicBezTo>
                    <a:lnTo>
                      <a:pt x="17460" y="17863"/>
                    </a:lnTo>
                    <a:cubicBezTo>
                      <a:pt x="18871" y="18428"/>
                      <a:pt x="20344" y="18992"/>
                      <a:pt x="21654" y="19758"/>
                    </a:cubicBezTo>
                    <a:cubicBezTo>
                      <a:pt x="22158" y="20062"/>
                      <a:pt x="22662" y="20384"/>
                      <a:pt x="23146" y="20707"/>
                    </a:cubicBezTo>
                    <a:cubicBezTo>
                      <a:pt x="23831" y="21170"/>
                      <a:pt x="24557" y="21634"/>
                      <a:pt x="25323" y="22037"/>
                    </a:cubicBezTo>
                    <a:cubicBezTo>
                      <a:pt x="26433" y="22602"/>
                      <a:pt x="27602" y="22984"/>
                      <a:pt x="28750" y="23368"/>
                    </a:cubicBezTo>
                    <a:cubicBezTo>
                      <a:pt x="29194" y="23508"/>
                      <a:pt x="29618" y="23650"/>
                      <a:pt x="30062" y="23811"/>
                    </a:cubicBezTo>
                    <a:cubicBezTo>
                      <a:pt x="31715" y="24395"/>
                      <a:pt x="33226" y="25102"/>
                      <a:pt x="34557" y="25928"/>
                    </a:cubicBezTo>
                    <a:cubicBezTo>
                      <a:pt x="37158" y="27540"/>
                      <a:pt x="39355" y="29779"/>
                      <a:pt x="40948" y="32379"/>
                    </a:cubicBezTo>
                    <a:cubicBezTo>
                      <a:pt x="41089" y="32602"/>
                      <a:pt x="41311" y="32722"/>
                      <a:pt x="41553" y="32722"/>
                    </a:cubicBezTo>
                    <a:cubicBezTo>
                      <a:pt x="41674" y="32722"/>
                      <a:pt x="41814" y="32682"/>
                      <a:pt x="41935" y="32602"/>
                    </a:cubicBezTo>
                    <a:cubicBezTo>
                      <a:pt x="42258" y="32400"/>
                      <a:pt x="42360" y="31976"/>
                      <a:pt x="42158" y="31634"/>
                    </a:cubicBezTo>
                    <a:cubicBezTo>
                      <a:pt x="40444" y="28852"/>
                      <a:pt x="38086" y="26473"/>
                      <a:pt x="35303" y="24739"/>
                    </a:cubicBezTo>
                    <a:cubicBezTo>
                      <a:pt x="33892" y="23852"/>
                      <a:pt x="32279" y="23086"/>
                      <a:pt x="30524" y="22481"/>
                    </a:cubicBezTo>
                    <a:cubicBezTo>
                      <a:pt x="30081" y="22320"/>
                      <a:pt x="29637" y="22178"/>
                      <a:pt x="29194" y="22016"/>
                    </a:cubicBezTo>
                    <a:cubicBezTo>
                      <a:pt x="28045" y="21653"/>
                      <a:pt x="26976" y="21291"/>
                      <a:pt x="25968" y="20787"/>
                    </a:cubicBezTo>
                    <a:cubicBezTo>
                      <a:pt x="25263" y="20424"/>
                      <a:pt x="24618" y="19981"/>
                      <a:pt x="23933" y="19537"/>
                    </a:cubicBezTo>
                    <a:cubicBezTo>
                      <a:pt x="23408" y="19194"/>
                      <a:pt x="22904" y="18852"/>
                      <a:pt x="22360" y="18549"/>
                    </a:cubicBezTo>
                    <a:cubicBezTo>
                      <a:pt x="20949" y="17723"/>
                      <a:pt x="19436" y="17137"/>
                      <a:pt x="17984" y="16554"/>
                    </a:cubicBezTo>
                    <a:lnTo>
                      <a:pt x="17562" y="16392"/>
                    </a:lnTo>
                    <a:cubicBezTo>
                      <a:pt x="14376" y="15142"/>
                      <a:pt x="11191" y="13771"/>
                      <a:pt x="8106" y="12299"/>
                    </a:cubicBezTo>
                    <a:cubicBezTo>
                      <a:pt x="6917" y="11755"/>
                      <a:pt x="5869" y="11210"/>
                      <a:pt x="5102" y="10425"/>
                    </a:cubicBezTo>
                    <a:cubicBezTo>
                      <a:pt x="3831" y="9073"/>
                      <a:pt x="3428" y="7138"/>
                      <a:pt x="3025" y="5102"/>
                    </a:cubicBezTo>
                    <a:cubicBezTo>
                      <a:pt x="2662" y="3369"/>
                      <a:pt x="2299" y="1614"/>
                      <a:pt x="1372" y="143"/>
                    </a:cubicBezTo>
                    <a:cubicBezTo>
                      <a:pt x="1352" y="122"/>
                      <a:pt x="1332" y="82"/>
                      <a:pt x="1291" y="41"/>
                    </a:cubicBezTo>
                    <a:cubicBezTo>
                      <a:pt x="1243" y="14"/>
                      <a:pt x="1178" y="0"/>
                      <a:pt x="1102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780;p39">
                <a:extLst>
                  <a:ext uri="{FF2B5EF4-FFF2-40B4-BE49-F238E27FC236}">
                    <a16:creationId xmlns:a16="http://schemas.microsoft.com/office/drawing/2014/main" id="{47D82EC8-7661-4727-B8F4-5674E9BB602D}"/>
                  </a:ext>
                </a:extLst>
              </p:cNvPr>
              <p:cNvSpPr/>
              <p:nvPr/>
            </p:nvSpPr>
            <p:spPr>
              <a:xfrm>
                <a:off x="437225" y="2483475"/>
                <a:ext cx="278725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11149" h="8167" extrusionOk="0">
                    <a:moveTo>
                      <a:pt x="11148" y="1"/>
                    </a:moveTo>
                    <a:cubicBezTo>
                      <a:pt x="11148" y="1"/>
                      <a:pt x="7178" y="1111"/>
                      <a:pt x="4436" y="2743"/>
                    </a:cubicBezTo>
                    <a:cubicBezTo>
                      <a:pt x="1673" y="4377"/>
                      <a:pt x="0" y="8167"/>
                      <a:pt x="0" y="8167"/>
                    </a:cubicBezTo>
                    <a:cubicBezTo>
                      <a:pt x="0" y="8167"/>
                      <a:pt x="1573" y="8006"/>
                      <a:pt x="6129" y="5969"/>
                    </a:cubicBezTo>
                    <a:cubicBezTo>
                      <a:pt x="10705" y="3933"/>
                      <a:pt x="11148" y="1"/>
                      <a:pt x="11148" y="1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781;p39">
                <a:extLst>
                  <a:ext uri="{FF2B5EF4-FFF2-40B4-BE49-F238E27FC236}">
                    <a16:creationId xmlns:a16="http://schemas.microsoft.com/office/drawing/2014/main" id="{86A3CBBD-D0CA-48A8-8511-D48578F30FC7}"/>
                  </a:ext>
                </a:extLst>
              </p:cNvPr>
              <p:cNvSpPr/>
              <p:nvPr/>
            </p:nvSpPr>
            <p:spPr>
              <a:xfrm>
                <a:off x="657975" y="2420450"/>
                <a:ext cx="268175" cy="1088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4352" extrusionOk="0">
                    <a:moveTo>
                      <a:pt x="10305" y="1"/>
                    </a:moveTo>
                    <a:cubicBezTo>
                      <a:pt x="10291" y="1"/>
                      <a:pt x="10276" y="1"/>
                      <a:pt x="10262" y="3"/>
                    </a:cubicBezTo>
                    <a:cubicBezTo>
                      <a:pt x="6593" y="506"/>
                      <a:pt x="3085" y="1917"/>
                      <a:pt x="101" y="4054"/>
                    </a:cubicBezTo>
                    <a:cubicBezTo>
                      <a:pt x="20" y="4115"/>
                      <a:pt x="1" y="4196"/>
                      <a:pt x="60" y="4277"/>
                    </a:cubicBezTo>
                    <a:cubicBezTo>
                      <a:pt x="85" y="4326"/>
                      <a:pt x="132" y="4352"/>
                      <a:pt x="183" y="4352"/>
                    </a:cubicBezTo>
                    <a:cubicBezTo>
                      <a:pt x="216" y="4352"/>
                      <a:pt x="251" y="4341"/>
                      <a:pt x="283" y="4317"/>
                    </a:cubicBezTo>
                    <a:cubicBezTo>
                      <a:pt x="3307" y="2341"/>
                      <a:pt x="6794" y="1111"/>
                      <a:pt x="10363" y="769"/>
                    </a:cubicBezTo>
                    <a:cubicBezTo>
                      <a:pt x="10584" y="748"/>
                      <a:pt x="10726" y="546"/>
                      <a:pt x="10705" y="345"/>
                    </a:cubicBezTo>
                    <a:cubicBezTo>
                      <a:pt x="10668" y="138"/>
                      <a:pt x="10507" y="1"/>
                      <a:pt x="10305" y="1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782;p39">
                <a:extLst>
                  <a:ext uri="{FF2B5EF4-FFF2-40B4-BE49-F238E27FC236}">
                    <a16:creationId xmlns:a16="http://schemas.microsoft.com/office/drawing/2014/main" id="{50AF7F0D-17E4-4410-847B-4046FEEDE9E8}"/>
                  </a:ext>
                </a:extLst>
              </p:cNvPr>
              <p:cNvSpPr/>
              <p:nvPr/>
            </p:nvSpPr>
            <p:spPr>
              <a:xfrm>
                <a:off x="601525" y="1776375"/>
                <a:ext cx="151725" cy="341225"/>
              </a:xfrm>
              <a:custGeom>
                <a:avLst/>
                <a:gdLst/>
                <a:ahLst/>
                <a:cxnLst/>
                <a:rect l="l" t="t" r="r" b="b"/>
                <a:pathLst>
                  <a:path w="6069" h="13649" extrusionOk="0">
                    <a:moveTo>
                      <a:pt x="4557" y="0"/>
                    </a:moveTo>
                    <a:cubicBezTo>
                      <a:pt x="4557" y="0"/>
                      <a:pt x="3549" y="1229"/>
                      <a:pt x="1775" y="5887"/>
                    </a:cubicBezTo>
                    <a:cubicBezTo>
                      <a:pt x="1" y="10565"/>
                      <a:pt x="2460" y="13648"/>
                      <a:pt x="2460" y="13648"/>
                    </a:cubicBezTo>
                    <a:cubicBezTo>
                      <a:pt x="2460" y="13648"/>
                      <a:pt x="4476" y="10060"/>
                      <a:pt x="5262" y="6955"/>
                    </a:cubicBezTo>
                    <a:cubicBezTo>
                      <a:pt x="6068" y="3871"/>
                      <a:pt x="4557" y="0"/>
                      <a:pt x="4557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1783;p39">
                <a:extLst>
                  <a:ext uri="{FF2B5EF4-FFF2-40B4-BE49-F238E27FC236}">
                    <a16:creationId xmlns:a16="http://schemas.microsoft.com/office/drawing/2014/main" id="{65359B1E-D056-49A9-A31B-861A18D55BF4}"/>
                  </a:ext>
                </a:extLst>
              </p:cNvPr>
              <p:cNvSpPr/>
              <p:nvPr/>
            </p:nvSpPr>
            <p:spPr>
              <a:xfrm>
                <a:off x="650925" y="2059100"/>
                <a:ext cx="113925" cy="312500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12500" extrusionOk="0">
                    <a:moveTo>
                      <a:pt x="484" y="1"/>
                    </a:moveTo>
                    <a:cubicBezTo>
                      <a:pt x="404" y="1"/>
                      <a:pt x="342" y="62"/>
                      <a:pt x="323" y="143"/>
                    </a:cubicBezTo>
                    <a:cubicBezTo>
                      <a:pt x="1" y="4376"/>
                      <a:pt x="1189" y="8771"/>
                      <a:pt x="3689" y="12320"/>
                    </a:cubicBezTo>
                    <a:lnTo>
                      <a:pt x="3710" y="12320"/>
                    </a:lnTo>
                    <a:cubicBezTo>
                      <a:pt x="3792" y="12437"/>
                      <a:pt x="3922" y="12500"/>
                      <a:pt x="4056" y="12500"/>
                    </a:cubicBezTo>
                    <a:cubicBezTo>
                      <a:pt x="4152" y="12500"/>
                      <a:pt x="4250" y="12468"/>
                      <a:pt x="4334" y="12400"/>
                    </a:cubicBezTo>
                    <a:cubicBezTo>
                      <a:pt x="4517" y="12258"/>
                      <a:pt x="4557" y="11976"/>
                      <a:pt x="4396" y="11774"/>
                    </a:cubicBezTo>
                    <a:cubicBezTo>
                      <a:pt x="1875" y="8529"/>
                      <a:pt x="484" y="4336"/>
                      <a:pt x="605" y="143"/>
                    </a:cubicBezTo>
                    <a:cubicBezTo>
                      <a:pt x="605" y="81"/>
                      <a:pt x="565" y="1"/>
                      <a:pt x="484" y="1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1784;p39">
                <a:extLst>
                  <a:ext uri="{FF2B5EF4-FFF2-40B4-BE49-F238E27FC236}">
                    <a16:creationId xmlns:a16="http://schemas.microsoft.com/office/drawing/2014/main" id="{D84F6F32-9682-4BE4-8130-F3A16399D2AA}"/>
                  </a:ext>
                </a:extLst>
              </p:cNvPr>
              <p:cNvSpPr/>
              <p:nvPr/>
            </p:nvSpPr>
            <p:spPr>
              <a:xfrm>
                <a:off x="469950" y="1661950"/>
                <a:ext cx="151775" cy="392675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15707" extrusionOk="0">
                    <a:moveTo>
                      <a:pt x="364" y="0"/>
                    </a:moveTo>
                    <a:cubicBezTo>
                      <a:pt x="364" y="0"/>
                      <a:pt x="1" y="1876"/>
                      <a:pt x="807" y="7863"/>
                    </a:cubicBezTo>
                    <a:cubicBezTo>
                      <a:pt x="1594" y="13830"/>
                      <a:pt x="5990" y="15706"/>
                      <a:pt x="5990" y="15706"/>
                    </a:cubicBezTo>
                    <a:cubicBezTo>
                      <a:pt x="5990" y="15706"/>
                      <a:pt x="6070" y="10746"/>
                      <a:pt x="5122" y="6997"/>
                    </a:cubicBezTo>
                    <a:cubicBezTo>
                      <a:pt x="4194" y="3247"/>
                      <a:pt x="364" y="0"/>
                      <a:pt x="364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" name="Google Shape;1785;p39">
                <a:extLst>
                  <a:ext uri="{FF2B5EF4-FFF2-40B4-BE49-F238E27FC236}">
                    <a16:creationId xmlns:a16="http://schemas.microsoft.com/office/drawing/2014/main" id="{0A4996EE-799A-494F-88EB-C78CF6915B18}"/>
                  </a:ext>
                </a:extLst>
              </p:cNvPr>
              <p:cNvSpPr/>
              <p:nvPr/>
            </p:nvSpPr>
            <p:spPr>
              <a:xfrm>
                <a:off x="589925" y="1969775"/>
                <a:ext cx="99825" cy="262525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10501" extrusionOk="0">
                    <a:moveTo>
                      <a:pt x="125" y="0"/>
                    </a:moveTo>
                    <a:cubicBezTo>
                      <a:pt x="117" y="0"/>
                      <a:pt x="109" y="2"/>
                      <a:pt x="102" y="6"/>
                    </a:cubicBezTo>
                    <a:cubicBezTo>
                      <a:pt x="41" y="25"/>
                      <a:pt x="0" y="87"/>
                      <a:pt x="21" y="146"/>
                    </a:cubicBezTo>
                    <a:cubicBezTo>
                      <a:pt x="303" y="1014"/>
                      <a:pt x="586" y="1880"/>
                      <a:pt x="828" y="2727"/>
                    </a:cubicBezTo>
                    <a:cubicBezTo>
                      <a:pt x="968" y="3170"/>
                      <a:pt x="1089" y="3595"/>
                      <a:pt x="1191" y="4038"/>
                    </a:cubicBezTo>
                    <a:cubicBezTo>
                      <a:pt x="1312" y="4482"/>
                      <a:pt x="1432" y="4925"/>
                      <a:pt x="1553" y="5348"/>
                    </a:cubicBezTo>
                    <a:cubicBezTo>
                      <a:pt x="1795" y="6235"/>
                      <a:pt x="2078" y="7103"/>
                      <a:pt x="2379" y="7949"/>
                    </a:cubicBezTo>
                    <a:cubicBezTo>
                      <a:pt x="2541" y="8372"/>
                      <a:pt x="2723" y="8796"/>
                      <a:pt x="2924" y="9219"/>
                    </a:cubicBezTo>
                    <a:cubicBezTo>
                      <a:pt x="3105" y="9643"/>
                      <a:pt x="3328" y="10046"/>
                      <a:pt x="3629" y="10428"/>
                    </a:cubicBezTo>
                    <a:cubicBezTo>
                      <a:pt x="3664" y="10474"/>
                      <a:pt x="3717" y="10500"/>
                      <a:pt x="3772" y="10500"/>
                    </a:cubicBezTo>
                    <a:cubicBezTo>
                      <a:pt x="3814" y="10500"/>
                      <a:pt x="3857" y="10484"/>
                      <a:pt x="3892" y="10449"/>
                    </a:cubicBezTo>
                    <a:cubicBezTo>
                      <a:pt x="3973" y="10388"/>
                      <a:pt x="3992" y="10267"/>
                      <a:pt x="3932" y="10186"/>
                    </a:cubicBezTo>
                    <a:cubicBezTo>
                      <a:pt x="3650" y="9844"/>
                      <a:pt x="3449" y="9461"/>
                      <a:pt x="3247" y="9057"/>
                    </a:cubicBezTo>
                    <a:cubicBezTo>
                      <a:pt x="3065" y="8654"/>
                      <a:pt x="2884" y="8251"/>
                      <a:pt x="2723" y="7828"/>
                    </a:cubicBezTo>
                    <a:cubicBezTo>
                      <a:pt x="2400" y="6982"/>
                      <a:pt x="2137" y="6114"/>
                      <a:pt x="1876" y="5267"/>
                    </a:cubicBezTo>
                    <a:cubicBezTo>
                      <a:pt x="1755" y="4824"/>
                      <a:pt x="1634" y="4380"/>
                      <a:pt x="1513" y="3958"/>
                    </a:cubicBezTo>
                    <a:cubicBezTo>
                      <a:pt x="1392" y="3514"/>
                      <a:pt x="1250" y="3090"/>
                      <a:pt x="1110" y="2646"/>
                    </a:cubicBezTo>
                    <a:cubicBezTo>
                      <a:pt x="828" y="1780"/>
                      <a:pt x="524" y="933"/>
                      <a:pt x="223" y="87"/>
                    </a:cubicBezTo>
                    <a:cubicBezTo>
                      <a:pt x="206" y="37"/>
                      <a:pt x="163" y="0"/>
                      <a:pt x="125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" name="Google Shape;1786;p39">
                <a:extLst>
                  <a:ext uri="{FF2B5EF4-FFF2-40B4-BE49-F238E27FC236}">
                    <a16:creationId xmlns:a16="http://schemas.microsoft.com/office/drawing/2014/main" id="{F41E19AC-FFFC-4095-B48E-0C6EFAFE17BC}"/>
                  </a:ext>
                </a:extLst>
              </p:cNvPr>
              <p:cNvSpPr/>
              <p:nvPr/>
            </p:nvSpPr>
            <p:spPr>
              <a:xfrm>
                <a:off x="1429625" y="2163450"/>
                <a:ext cx="19155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12541" extrusionOk="0">
                    <a:moveTo>
                      <a:pt x="7279" y="1"/>
                    </a:moveTo>
                    <a:cubicBezTo>
                      <a:pt x="7279" y="1"/>
                      <a:pt x="5989" y="888"/>
                      <a:pt x="2984" y="4899"/>
                    </a:cubicBezTo>
                    <a:cubicBezTo>
                      <a:pt x="0" y="8891"/>
                      <a:pt x="1513" y="12541"/>
                      <a:pt x="1513" y="12541"/>
                    </a:cubicBezTo>
                    <a:cubicBezTo>
                      <a:pt x="1513" y="12541"/>
                      <a:pt x="4436" y="9657"/>
                      <a:pt x="6048" y="6896"/>
                    </a:cubicBezTo>
                    <a:cubicBezTo>
                      <a:pt x="7661" y="4133"/>
                      <a:pt x="7279" y="1"/>
                      <a:pt x="7279" y="1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Google Shape;1787;p39">
                <a:extLst>
                  <a:ext uri="{FF2B5EF4-FFF2-40B4-BE49-F238E27FC236}">
                    <a16:creationId xmlns:a16="http://schemas.microsoft.com/office/drawing/2014/main" id="{219B13BA-4E19-4B47-AEE6-894471E86F48}"/>
                  </a:ext>
                </a:extLst>
              </p:cNvPr>
              <p:cNvSpPr/>
              <p:nvPr/>
            </p:nvSpPr>
            <p:spPr>
              <a:xfrm>
                <a:off x="1459375" y="2458375"/>
                <a:ext cx="260100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3376" extrusionOk="0">
                    <a:moveTo>
                      <a:pt x="8626" y="0"/>
                    </a:moveTo>
                    <a:cubicBezTo>
                      <a:pt x="7840" y="0"/>
                      <a:pt x="6752" y="43"/>
                      <a:pt x="5283" y="179"/>
                    </a:cubicBezTo>
                    <a:cubicBezTo>
                      <a:pt x="1350" y="542"/>
                      <a:pt x="1" y="3344"/>
                      <a:pt x="1" y="3344"/>
                    </a:cubicBezTo>
                    <a:cubicBezTo>
                      <a:pt x="1" y="3344"/>
                      <a:pt x="571" y="3376"/>
                      <a:pt x="1416" y="3376"/>
                    </a:cubicBezTo>
                    <a:cubicBezTo>
                      <a:pt x="2587" y="3376"/>
                      <a:pt x="4286" y="3314"/>
                      <a:pt x="5726" y="3021"/>
                    </a:cubicBezTo>
                    <a:cubicBezTo>
                      <a:pt x="8186" y="2518"/>
                      <a:pt x="10404" y="118"/>
                      <a:pt x="10404" y="118"/>
                    </a:cubicBezTo>
                    <a:cubicBezTo>
                      <a:pt x="10404" y="118"/>
                      <a:pt x="9932" y="0"/>
                      <a:pt x="8626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1788;p39">
                <a:extLst>
                  <a:ext uri="{FF2B5EF4-FFF2-40B4-BE49-F238E27FC236}">
                    <a16:creationId xmlns:a16="http://schemas.microsoft.com/office/drawing/2014/main" id="{DCF9D86A-F55C-467F-80C5-3F95221DFB14}"/>
                  </a:ext>
                </a:extLst>
              </p:cNvPr>
              <p:cNvSpPr/>
              <p:nvPr/>
            </p:nvSpPr>
            <p:spPr>
              <a:xfrm>
                <a:off x="1395350" y="2417075"/>
                <a:ext cx="109900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11407" extrusionOk="0">
                    <a:moveTo>
                      <a:pt x="4217" y="0"/>
                    </a:moveTo>
                    <a:cubicBezTo>
                      <a:pt x="4163" y="0"/>
                      <a:pt x="4102" y="33"/>
                      <a:pt x="4073" y="76"/>
                    </a:cubicBezTo>
                    <a:lnTo>
                      <a:pt x="4073" y="97"/>
                    </a:lnTo>
                    <a:cubicBezTo>
                      <a:pt x="3589" y="944"/>
                      <a:pt x="3024" y="1770"/>
                      <a:pt x="2500" y="2617"/>
                    </a:cubicBezTo>
                    <a:cubicBezTo>
                      <a:pt x="1957" y="3463"/>
                      <a:pt x="1412" y="4291"/>
                      <a:pt x="949" y="5197"/>
                    </a:cubicBezTo>
                    <a:cubicBezTo>
                      <a:pt x="847" y="5420"/>
                      <a:pt x="726" y="5662"/>
                      <a:pt x="626" y="5904"/>
                    </a:cubicBezTo>
                    <a:lnTo>
                      <a:pt x="505" y="6267"/>
                    </a:lnTo>
                    <a:cubicBezTo>
                      <a:pt x="465" y="6387"/>
                      <a:pt x="424" y="6508"/>
                      <a:pt x="403" y="6629"/>
                    </a:cubicBezTo>
                    <a:cubicBezTo>
                      <a:pt x="263" y="7133"/>
                      <a:pt x="162" y="7637"/>
                      <a:pt x="121" y="8141"/>
                    </a:cubicBezTo>
                    <a:cubicBezTo>
                      <a:pt x="0" y="9149"/>
                      <a:pt x="41" y="10197"/>
                      <a:pt x="344" y="11205"/>
                    </a:cubicBezTo>
                    <a:cubicBezTo>
                      <a:pt x="375" y="11330"/>
                      <a:pt x="479" y="11407"/>
                      <a:pt x="600" y="11407"/>
                    </a:cubicBezTo>
                    <a:cubicBezTo>
                      <a:pt x="635" y="11407"/>
                      <a:pt x="671" y="11401"/>
                      <a:pt x="707" y="11387"/>
                    </a:cubicBezTo>
                    <a:cubicBezTo>
                      <a:pt x="847" y="11347"/>
                      <a:pt x="928" y="11186"/>
                      <a:pt x="887" y="11044"/>
                    </a:cubicBezTo>
                    <a:cubicBezTo>
                      <a:pt x="586" y="10137"/>
                      <a:pt x="524" y="9149"/>
                      <a:pt x="605" y="8181"/>
                    </a:cubicBezTo>
                    <a:cubicBezTo>
                      <a:pt x="645" y="7697"/>
                      <a:pt x="726" y="7213"/>
                      <a:pt x="847" y="6750"/>
                    </a:cubicBezTo>
                    <a:cubicBezTo>
                      <a:pt x="868" y="6629"/>
                      <a:pt x="908" y="6508"/>
                      <a:pt x="928" y="6387"/>
                    </a:cubicBezTo>
                    <a:cubicBezTo>
                      <a:pt x="968" y="6286"/>
                      <a:pt x="1008" y="6165"/>
                      <a:pt x="1049" y="6044"/>
                    </a:cubicBezTo>
                    <a:cubicBezTo>
                      <a:pt x="1129" y="5823"/>
                      <a:pt x="1231" y="5600"/>
                      <a:pt x="1331" y="5379"/>
                    </a:cubicBezTo>
                    <a:cubicBezTo>
                      <a:pt x="1774" y="4512"/>
                      <a:pt x="2279" y="3665"/>
                      <a:pt x="2803" y="2818"/>
                    </a:cubicBezTo>
                    <a:cubicBezTo>
                      <a:pt x="3328" y="1952"/>
                      <a:pt x="3871" y="1125"/>
                      <a:pt x="4355" y="238"/>
                    </a:cubicBezTo>
                    <a:cubicBezTo>
                      <a:pt x="4395" y="157"/>
                      <a:pt x="4355" y="57"/>
                      <a:pt x="4274" y="17"/>
                    </a:cubicBezTo>
                    <a:cubicBezTo>
                      <a:pt x="4258" y="5"/>
                      <a:pt x="4238" y="0"/>
                      <a:pt x="4217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1789;p39">
                <a:extLst>
                  <a:ext uri="{FF2B5EF4-FFF2-40B4-BE49-F238E27FC236}">
                    <a16:creationId xmlns:a16="http://schemas.microsoft.com/office/drawing/2014/main" id="{744EE524-117E-4D4A-951D-973EFE0B6745}"/>
                  </a:ext>
                </a:extLst>
              </p:cNvPr>
              <p:cNvSpPr/>
              <p:nvPr/>
            </p:nvSpPr>
            <p:spPr>
              <a:xfrm>
                <a:off x="1409975" y="2524825"/>
                <a:ext cx="9627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1977" extrusionOk="0">
                    <a:moveTo>
                      <a:pt x="3710" y="0"/>
                    </a:moveTo>
                    <a:cubicBezTo>
                      <a:pt x="3388" y="81"/>
                      <a:pt x="3065" y="161"/>
                      <a:pt x="2743" y="263"/>
                    </a:cubicBezTo>
                    <a:cubicBezTo>
                      <a:pt x="2439" y="363"/>
                      <a:pt x="2117" y="465"/>
                      <a:pt x="1815" y="605"/>
                    </a:cubicBezTo>
                    <a:cubicBezTo>
                      <a:pt x="1512" y="726"/>
                      <a:pt x="1210" y="868"/>
                      <a:pt x="928" y="1029"/>
                    </a:cubicBezTo>
                    <a:cubicBezTo>
                      <a:pt x="646" y="1190"/>
                      <a:pt x="364" y="1371"/>
                      <a:pt x="81" y="1613"/>
                    </a:cubicBezTo>
                    <a:cubicBezTo>
                      <a:pt x="1" y="1694"/>
                      <a:pt x="1" y="1836"/>
                      <a:pt x="81" y="1916"/>
                    </a:cubicBezTo>
                    <a:cubicBezTo>
                      <a:pt x="122" y="1957"/>
                      <a:pt x="172" y="1977"/>
                      <a:pt x="223" y="1977"/>
                    </a:cubicBezTo>
                    <a:cubicBezTo>
                      <a:pt x="273" y="1977"/>
                      <a:pt x="323" y="1957"/>
                      <a:pt x="364" y="1916"/>
                    </a:cubicBezTo>
                    <a:lnTo>
                      <a:pt x="383" y="1916"/>
                    </a:lnTo>
                    <a:cubicBezTo>
                      <a:pt x="585" y="1715"/>
                      <a:pt x="848" y="1513"/>
                      <a:pt x="1130" y="1352"/>
                    </a:cubicBezTo>
                    <a:cubicBezTo>
                      <a:pt x="1391" y="1190"/>
                      <a:pt x="1673" y="1029"/>
                      <a:pt x="1956" y="887"/>
                    </a:cubicBezTo>
                    <a:cubicBezTo>
                      <a:pt x="2238" y="747"/>
                      <a:pt x="2541" y="626"/>
                      <a:pt x="2843" y="524"/>
                    </a:cubicBezTo>
                    <a:cubicBezTo>
                      <a:pt x="3146" y="403"/>
                      <a:pt x="3447" y="303"/>
                      <a:pt x="3751" y="223"/>
                    </a:cubicBezTo>
                    <a:cubicBezTo>
                      <a:pt x="3810" y="202"/>
                      <a:pt x="3851" y="142"/>
                      <a:pt x="3831" y="81"/>
                    </a:cubicBezTo>
                    <a:cubicBezTo>
                      <a:pt x="3831" y="21"/>
                      <a:pt x="3770" y="0"/>
                      <a:pt x="3710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" name="Google Shape;1790;p39">
                <a:extLst>
                  <a:ext uri="{FF2B5EF4-FFF2-40B4-BE49-F238E27FC236}">
                    <a16:creationId xmlns:a16="http://schemas.microsoft.com/office/drawing/2014/main" id="{BE336022-EAA1-4A5C-AB8A-323596AA8AD4}"/>
                  </a:ext>
                </a:extLst>
              </p:cNvPr>
              <p:cNvSpPr/>
              <p:nvPr/>
            </p:nvSpPr>
            <p:spPr>
              <a:xfrm>
                <a:off x="1231550" y="2360900"/>
                <a:ext cx="44375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5812" extrusionOk="0">
                    <a:moveTo>
                      <a:pt x="164" y="0"/>
                    </a:moveTo>
                    <a:cubicBezTo>
                      <a:pt x="150" y="0"/>
                      <a:pt x="136" y="2"/>
                      <a:pt x="122" y="6"/>
                    </a:cubicBezTo>
                    <a:cubicBezTo>
                      <a:pt x="60" y="25"/>
                      <a:pt x="1" y="106"/>
                      <a:pt x="20" y="167"/>
                    </a:cubicBezTo>
                    <a:lnTo>
                      <a:pt x="1493" y="5710"/>
                    </a:lnTo>
                    <a:cubicBezTo>
                      <a:pt x="1493" y="5772"/>
                      <a:pt x="1552" y="5812"/>
                      <a:pt x="1614" y="5812"/>
                    </a:cubicBezTo>
                    <a:lnTo>
                      <a:pt x="1654" y="5812"/>
                    </a:lnTo>
                    <a:cubicBezTo>
                      <a:pt x="1735" y="5791"/>
                      <a:pt x="1775" y="5710"/>
                      <a:pt x="1754" y="5630"/>
                    </a:cubicBezTo>
                    <a:lnTo>
                      <a:pt x="302" y="106"/>
                    </a:lnTo>
                    <a:cubicBezTo>
                      <a:pt x="286" y="39"/>
                      <a:pt x="229" y="0"/>
                      <a:pt x="164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Google Shape;1791;p39">
                <a:extLst>
                  <a:ext uri="{FF2B5EF4-FFF2-40B4-BE49-F238E27FC236}">
                    <a16:creationId xmlns:a16="http://schemas.microsoft.com/office/drawing/2014/main" id="{CD82F288-8DBE-463B-84BF-54A372B1FEEF}"/>
                  </a:ext>
                </a:extLst>
              </p:cNvPr>
              <p:cNvSpPr/>
              <p:nvPr/>
            </p:nvSpPr>
            <p:spPr>
              <a:xfrm>
                <a:off x="1256225" y="2499500"/>
                <a:ext cx="2877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3817" extrusionOk="0">
                    <a:moveTo>
                      <a:pt x="586" y="0"/>
                    </a:moveTo>
                    <a:cubicBezTo>
                      <a:pt x="573" y="0"/>
                      <a:pt x="559" y="2"/>
                      <a:pt x="546" y="5"/>
                    </a:cubicBezTo>
                    <a:cubicBezTo>
                      <a:pt x="465" y="26"/>
                      <a:pt x="444" y="107"/>
                      <a:pt x="465" y="187"/>
                    </a:cubicBezTo>
                    <a:cubicBezTo>
                      <a:pt x="848" y="1295"/>
                      <a:pt x="686" y="2607"/>
                      <a:pt x="41" y="3594"/>
                    </a:cubicBezTo>
                    <a:cubicBezTo>
                      <a:pt x="1" y="3655"/>
                      <a:pt x="22" y="3736"/>
                      <a:pt x="82" y="3776"/>
                    </a:cubicBezTo>
                    <a:cubicBezTo>
                      <a:pt x="102" y="3795"/>
                      <a:pt x="122" y="3816"/>
                      <a:pt x="162" y="3816"/>
                    </a:cubicBezTo>
                    <a:cubicBezTo>
                      <a:pt x="202" y="3816"/>
                      <a:pt x="243" y="3795"/>
                      <a:pt x="283" y="3736"/>
                    </a:cubicBezTo>
                    <a:cubicBezTo>
                      <a:pt x="969" y="2687"/>
                      <a:pt x="1151" y="1295"/>
                      <a:pt x="727" y="107"/>
                    </a:cubicBezTo>
                    <a:cubicBezTo>
                      <a:pt x="711" y="40"/>
                      <a:pt x="652" y="0"/>
                      <a:pt x="586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" name="Google Shape;1792;p39">
                <a:extLst>
                  <a:ext uri="{FF2B5EF4-FFF2-40B4-BE49-F238E27FC236}">
                    <a16:creationId xmlns:a16="http://schemas.microsoft.com/office/drawing/2014/main" id="{5A892F6D-0302-47E9-B79E-F88160A7AAF2}"/>
                  </a:ext>
                </a:extLst>
              </p:cNvPr>
              <p:cNvSpPr/>
              <p:nvPr/>
            </p:nvSpPr>
            <p:spPr>
              <a:xfrm>
                <a:off x="1268850" y="2497600"/>
                <a:ext cx="464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4638" extrusionOk="0">
                    <a:moveTo>
                      <a:pt x="167" y="0"/>
                    </a:moveTo>
                    <a:cubicBezTo>
                      <a:pt x="118" y="0"/>
                      <a:pt x="67" y="22"/>
                      <a:pt x="41" y="62"/>
                    </a:cubicBezTo>
                    <a:cubicBezTo>
                      <a:pt x="1" y="121"/>
                      <a:pt x="20" y="202"/>
                      <a:pt x="81" y="263"/>
                    </a:cubicBezTo>
                    <a:cubicBezTo>
                      <a:pt x="262" y="363"/>
                      <a:pt x="404" y="525"/>
                      <a:pt x="585" y="747"/>
                    </a:cubicBezTo>
                    <a:cubicBezTo>
                      <a:pt x="1351" y="1796"/>
                      <a:pt x="1552" y="3247"/>
                      <a:pt x="1089" y="4436"/>
                    </a:cubicBezTo>
                    <a:cubicBezTo>
                      <a:pt x="1068" y="4516"/>
                      <a:pt x="1109" y="4597"/>
                      <a:pt x="1170" y="4618"/>
                    </a:cubicBezTo>
                    <a:cubicBezTo>
                      <a:pt x="1189" y="4637"/>
                      <a:pt x="1210" y="4637"/>
                      <a:pt x="1230" y="4637"/>
                    </a:cubicBezTo>
                    <a:cubicBezTo>
                      <a:pt x="1291" y="4637"/>
                      <a:pt x="1331" y="4597"/>
                      <a:pt x="1351" y="4537"/>
                    </a:cubicBezTo>
                    <a:cubicBezTo>
                      <a:pt x="1856" y="3247"/>
                      <a:pt x="1633" y="1694"/>
                      <a:pt x="807" y="586"/>
                    </a:cubicBezTo>
                    <a:cubicBezTo>
                      <a:pt x="625" y="344"/>
                      <a:pt x="444" y="162"/>
                      <a:pt x="243" y="21"/>
                    </a:cubicBezTo>
                    <a:cubicBezTo>
                      <a:pt x="221" y="7"/>
                      <a:pt x="194" y="0"/>
                      <a:pt x="16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" name="Google Shape;1793;p39">
                <a:extLst>
                  <a:ext uri="{FF2B5EF4-FFF2-40B4-BE49-F238E27FC236}">
                    <a16:creationId xmlns:a16="http://schemas.microsoft.com/office/drawing/2014/main" id="{10153D53-3406-4476-B20C-0F7187B4C92D}"/>
                  </a:ext>
                </a:extLst>
              </p:cNvPr>
              <p:cNvSpPr/>
              <p:nvPr/>
            </p:nvSpPr>
            <p:spPr>
              <a:xfrm>
                <a:off x="1269350" y="2495975"/>
                <a:ext cx="70100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4985" extrusionOk="0">
                    <a:moveTo>
                      <a:pt x="180" y="0"/>
                    </a:moveTo>
                    <a:cubicBezTo>
                      <a:pt x="115" y="0"/>
                      <a:pt x="58" y="39"/>
                      <a:pt x="40" y="106"/>
                    </a:cubicBezTo>
                    <a:cubicBezTo>
                      <a:pt x="0" y="167"/>
                      <a:pt x="40" y="248"/>
                      <a:pt x="121" y="288"/>
                    </a:cubicBezTo>
                    <a:cubicBezTo>
                      <a:pt x="424" y="369"/>
                      <a:pt x="707" y="490"/>
                      <a:pt x="989" y="630"/>
                    </a:cubicBezTo>
                    <a:cubicBezTo>
                      <a:pt x="1169" y="732"/>
                      <a:pt x="1411" y="872"/>
                      <a:pt x="1613" y="1054"/>
                    </a:cubicBezTo>
                    <a:cubicBezTo>
                      <a:pt x="1876" y="1296"/>
                      <a:pt x="2077" y="1638"/>
                      <a:pt x="2239" y="2102"/>
                    </a:cubicBezTo>
                    <a:cubicBezTo>
                      <a:pt x="2521" y="2969"/>
                      <a:pt x="2521" y="3936"/>
                      <a:pt x="2218" y="4804"/>
                    </a:cubicBezTo>
                    <a:cubicBezTo>
                      <a:pt x="2198" y="4885"/>
                      <a:pt x="2239" y="4965"/>
                      <a:pt x="2298" y="4985"/>
                    </a:cubicBezTo>
                    <a:lnTo>
                      <a:pt x="2360" y="4985"/>
                    </a:lnTo>
                    <a:cubicBezTo>
                      <a:pt x="2419" y="4985"/>
                      <a:pt x="2460" y="4944"/>
                      <a:pt x="2481" y="4904"/>
                    </a:cubicBezTo>
                    <a:cubicBezTo>
                      <a:pt x="2803" y="3977"/>
                      <a:pt x="2803" y="2949"/>
                      <a:pt x="2500" y="2001"/>
                    </a:cubicBezTo>
                    <a:cubicBezTo>
                      <a:pt x="2339" y="1517"/>
                      <a:pt x="2097" y="1114"/>
                      <a:pt x="1815" y="832"/>
                    </a:cubicBezTo>
                    <a:cubicBezTo>
                      <a:pt x="1573" y="630"/>
                      <a:pt x="1331" y="490"/>
                      <a:pt x="1110" y="388"/>
                    </a:cubicBezTo>
                    <a:cubicBezTo>
                      <a:pt x="827" y="248"/>
                      <a:pt x="524" y="106"/>
                      <a:pt x="223" y="6"/>
                    </a:cubicBezTo>
                    <a:cubicBezTo>
                      <a:pt x="208" y="2"/>
                      <a:pt x="194" y="0"/>
                      <a:pt x="180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Google Shape;1794;p39">
                <a:extLst>
                  <a:ext uri="{FF2B5EF4-FFF2-40B4-BE49-F238E27FC236}">
                    <a16:creationId xmlns:a16="http://schemas.microsoft.com/office/drawing/2014/main" id="{8235EEA4-7AB1-4DA9-8016-D6FE2BA00B35}"/>
                  </a:ext>
                </a:extLst>
              </p:cNvPr>
              <p:cNvSpPr/>
              <p:nvPr/>
            </p:nvSpPr>
            <p:spPr>
              <a:xfrm>
                <a:off x="1188200" y="2285325"/>
                <a:ext cx="8620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973" extrusionOk="0">
                    <a:moveTo>
                      <a:pt x="2538" y="0"/>
                    </a:moveTo>
                    <a:cubicBezTo>
                      <a:pt x="1523" y="0"/>
                      <a:pt x="1" y="606"/>
                      <a:pt x="1" y="1798"/>
                    </a:cubicBezTo>
                    <a:cubicBezTo>
                      <a:pt x="1" y="2391"/>
                      <a:pt x="1214" y="3972"/>
                      <a:pt x="2007" y="3972"/>
                    </a:cubicBezTo>
                    <a:cubicBezTo>
                      <a:pt x="2105" y="3972"/>
                      <a:pt x="2196" y="3948"/>
                      <a:pt x="2278" y="3895"/>
                    </a:cubicBezTo>
                    <a:cubicBezTo>
                      <a:pt x="2380" y="3835"/>
                      <a:pt x="2461" y="3714"/>
                      <a:pt x="2520" y="3613"/>
                    </a:cubicBezTo>
                    <a:cubicBezTo>
                      <a:pt x="3004" y="2746"/>
                      <a:pt x="3307" y="1819"/>
                      <a:pt x="3428" y="830"/>
                    </a:cubicBezTo>
                    <a:cubicBezTo>
                      <a:pt x="3448" y="669"/>
                      <a:pt x="3448" y="468"/>
                      <a:pt x="3367" y="327"/>
                    </a:cubicBezTo>
                    <a:cubicBezTo>
                      <a:pt x="3246" y="85"/>
                      <a:pt x="2944" y="5"/>
                      <a:pt x="2682" y="5"/>
                    </a:cubicBezTo>
                    <a:cubicBezTo>
                      <a:pt x="2635" y="2"/>
                      <a:pt x="2587" y="0"/>
                      <a:pt x="2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1795;p39">
                <a:extLst>
                  <a:ext uri="{FF2B5EF4-FFF2-40B4-BE49-F238E27FC236}">
                    <a16:creationId xmlns:a16="http://schemas.microsoft.com/office/drawing/2014/main" id="{15B9D301-CDB0-43D2-BA21-D6FC86627623}"/>
                  </a:ext>
                </a:extLst>
              </p:cNvPr>
              <p:cNvSpPr/>
              <p:nvPr/>
            </p:nvSpPr>
            <p:spPr>
              <a:xfrm>
                <a:off x="867650" y="2264350"/>
                <a:ext cx="448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121" extrusionOk="0">
                    <a:moveTo>
                      <a:pt x="1647" y="0"/>
                    </a:moveTo>
                    <a:cubicBezTo>
                      <a:pt x="1591" y="0"/>
                      <a:pt x="1541" y="33"/>
                      <a:pt x="1512" y="78"/>
                    </a:cubicBezTo>
                    <a:lnTo>
                      <a:pt x="41" y="2919"/>
                    </a:lnTo>
                    <a:cubicBezTo>
                      <a:pt x="1" y="3000"/>
                      <a:pt x="20" y="3081"/>
                      <a:pt x="101" y="3121"/>
                    </a:cubicBezTo>
                    <a:lnTo>
                      <a:pt x="162" y="3121"/>
                    </a:lnTo>
                    <a:cubicBezTo>
                      <a:pt x="222" y="3121"/>
                      <a:pt x="262" y="3102"/>
                      <a:pt x="283" y="3061"/>
                    </a:cubicBezTo>
                    <a:lnTo>
                      <a:pt x="1775" y="198"/>
                    </a:lnTo>
                    <a:cubicBezTo>
                      <a:pt x="1794" y="137"/>
                      <a:pt x="1775" y="57"/>
                      <a:pt x="1714" y="16"/>
                    </a:cubicBezTo>
                    <a:cubicBezTo>
                      <a:pt x="1691" y="5"/>
                      <a:pt x="1669" y="0"/>
                      <a:pt x="164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1796;p39">
                <a:extLst>
                  <a:ext uri="{FF2B5EF4-FFF2-40B4-BE49-F238E27FC236}">
                    <a16:creationId xmlns:a16="http://schemas.microsoft.com/office/drawing/2014/main" id="{796B769A-8832-44A6-9DB8-16B1337496D8}"/>
                  </a:ext>
                </a:extLst>
              </p:cNvPr>
              <p:cNvSpPr/>
              <p:nvPr/>
            </p:nvSpPr>
            <p:spPr>
              <a:xfrm>
                <a:off x="779425" y="2332625"/>
                <a:ext cx="94775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2548" extrusionOk="0">
                    <a:moveTo>
                      <a:pt x="3018" y="0"/>
                    </a:moveTo>
                    <a:cubicBezTo>
                      <a:pt x="2542" y="0"/>
                      <a:pt x="2071" y="131"/>
                      <a:pt x="1675" y="390"/>
                    </a:cubicBezTo>
                    <a:cubicBezTo>
                      <a:pt x="1473" y="532"/>
                      <a:pt x="1291" y="693"/>
                      <a:pt x="1070" y="914"/>
                    </a:cubicBezTo>
                    <a:cubicBezTo>
                      <a:pt x="667" y="1338"/>
                      <a:pt x="304" y="1822"/>
                      <a:pt x="41" y="2346"/>
                    </a:cubicBezTo>
                    <a:cubicBezTo>
                      <a:pt x="1" y="2406"/>
                      <a:pt x="22" y="2508"/>
                      <a:pt x="102" y="2548"/>
                    </a:cubicBezTo>
                    <a:lnTo>
                      <a:pt x="162" y="2548"/>
                    </a:lnTo>
                    <a:cubicBezTo>
                      <a:pt x="202" y="2548"/>
                      <a:pt x="264" y="2527"/>
                      <a:pt x="283" y="2487"/>
                    </a:cubicBezTo>
                    <a:cubicBezTo>
                      <a:pt x="546" y="1983"/>
                      <a:pt x="888" y="1519"/>
                      <a:pt x="1272" y="1116"/>
                    </a:cubicBezTo>
                    <a:cubicBezTo>
                      <a:pt x="1473" y="895"/>
                      <a:pt x="1654" y="753"/>
                      <a:pt x="1836" y="632"/>
                    </a:cubicBezTo>
                    <a:cubicBezTo>
                      <a:pt x="2197" y="396"/>
                      <a:pt x="2616" y="275"/>
                      <a:pt x="3039" y="275"/>
                    </a:cubicBezTo>
                    <a:cubicBezTo>
                      <a:pt x="3230" y="275"/>
                      <a:pt x="3422" y="299"/>
                      <a:pt x="3610" y="350"/>
                    </a:cubicBezTo>
                    <a:cubicBezTo>
                      <a:pt x="3625" y="353"/>
                      <a:pt x="3639" y="355"/>
                      <a:pt x="3652" y="355"/>
                    </a:cubicBezTo>
                    <a:cubicBezTo>
                      <a:pt x="3711" y="355"/>
                      <a:pt x="3754" y="319"/>
                      <a:pt x="3772" y="269"/>
                    </a:cubicBezTo>
                    <a:cubicBezTo>
                      <a:pt x="3791" y="188"/>
                      <a:pt x="3751" y="108"/>
                      <a:pt x="3691" y="88"/>
                    </a:cubicBezTo>
                    <a:cubicBezTo>
                      <a:pt x="3471" y="30"/>
                      <a:pt x="3244" y="0"/>
                      <a:pt x="3018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" name="Google Shape;1797;p39">
                <a:extLst>
                  <a:ext uri="{FF2B5EF4-FFF2-40B4-BE49-F238E27FC236}">
                    <a16:creationId xmlns:a16="http://schemas.microsoft.com/office/drawing/2014/main" id="{3BDF620C-5E16-432E-BF71-ECC9B44CFA08}"/>
                  </a:ext>
                </a:extLst>
              </p:cNvPr>
              <p:cNvSpPr/>
              <p:nvPr/>
            </p:nvSpPr>
            <p:spPr>
              <a:xfrm>
                <a:off x="823775" y="2334175"/>
                <a:ext cx="52450" cy="82325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3293" extrusionOk="0">
                    <a:moveTo>
                      <a:pt x="1957" y="1"/>
                    </a:moveTo>
                    <a:cubicBezTo>
                      <a:pt x="1944" y="1"/>
                      <a:pt x="1930" y="2"/>
                      <a:pt x="1917" y="5"/>
                    </a:cubicBezTo>
                    <a:cubicBezTo>
                      <a:pt x="1433" y="107"/>
                      <a:pt x="1030" y="489"/>
                      <a:pt x="686" y="1196"/>
                    </a:cubicBezTo>
                    <a:cubicBezTo>
                      <a:pt x="385" y="1801"/>
                      <a:pt x="143" y="2446"/>
                      <a:pt x="1" y="3110"/>
                    </a:cubicBezTo>
                    <a:cubicBezTo>
                      <a:pt x="1" y="3191"/>
                      <a:pt x="41" y="3271"/>
                      <a:pt x="122" y="3292"/>
                    </a:cubicBezTo>
                    <a:lnTo>
                      <a:pt x="143" y="3292"/>
                    </a:lnTo>
                    <a:cubicBezTo>
                      <a:pt x="223" y="3292"/>
                      <a:pt x="283" y="3252"/>
                      <a:pt x="283" y="3171"/>
                    </a:cubicBezTo>
                    <a:cubicBezTo>
                      <a:pt x="425" y="2526"/>
                      <a:pt x="646" y="1900"/>
                      <a:pt x="928" y="1317"/>
                    </a:cubicBezTo>
                    <a:cubicBezTo>
                      <a:pt x="1251" y="691"/>
                      <a:pt x="1594" y="368"/>
                      <a:pt x="1977" y="268"/>
                    </a:cubicBezTo>
                    <a:cubicBezTo>
                      <a:pt x="2057" y="268"/>
                      <a:pt x="2098" y="188"/>
                      <a:pt x="2078" y="107"/>
                    </a:cubicBezTo>
                    <a:cubicBezTo>
                      <a:pt x="2078" y="40"/>
                      <a:pt x="2022" y="1"/>
                      <a:pt x="1957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1798;p39">
                <a:extLst>
                  <a:ext uri="{FF2B5EF4-FFF2-40B4-BE49-F238E27FC236}">
                    <a16:creationId xmlns:a16="http://schemas.microsoft.com/office/drawing/2014/main" id="{B26D4175-9E66-4AEF-9839-E21F00DD7914}"/>
                  </a:ext>
                </a:extLst>
              </p:cNvPr>
              <p:cNvSpPr/>
              <p:nvPr/>
            </p:nvSpPr>
            <p:spPr>
              <a:xfrm>
                <a:off x="867125" y="2336325"/>
                <a:ext cx="191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4054" extrusionOk="0">
                    <a:moveTo>
                      <a:pt x="143" y="0"/>
                    </a:moveTo>
                    <a:cubicBezTo>
                      <a:pt x="81" y="0"/>
                      <a:pt x="1" y="61"/>
                      <a:pt x="22" y="142"/>
                    </a:cubicBezTo>
                    <a:cubicBezTo>
                      <a:pt x="22" y="1411"/>
                      <a:pt x="183" y="2702"/>
                      <a:pt x="485" y="3932"/>
                    </a:cubicBezTo>
                    <a:cubicBezTo>
                      <a:pt x="506" y="3992"/>
                      <a:pt x="546" y="4053"/>
                      <a:pt x="627" y="4053"/>
                    </a:cubicBezTo>
                    <a:lnTo>
                      <a:pt x="646" y="4032"/>
                    </a:lnTo>
                    <a:cubicBezTo>
                      <a:pt x="727" y="4013"/>
                      <a:pt x="767" y="3952"/>
                      <a:pt x="747" y="3871"/>
                    </a:cubicBezTo>
                    <a:cubicBezTo>
                      <a:pt x="465" y="2642"/>
                      <a:pt x="304" y="1392"/>
                      <a:pt x="304" y="142"/>
                    </a:cubicBezTo>
                    <a:cubicBezTo>
                      <a:pt x="283" y="61"/>
                      <a:pt x="223" y="0"/>
                      <a:pt x="143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Google Shape;1799;p39">
                <a:extLst>
                  <a:ext uri="{FF2B5EF4-FFF2-40B4-BE49-F238E27FC236}">
                    <a16:creationId xmlns:a16="http://schemas.microsoft.com/office/drawing/2014/main" id="{4E713306-CE77-434A-B693-6CB10D3DF6A1}"/>
                  </a:ext>
                </a:extLst>
              </p:cNvPr>
              <p:cNvSpPr/>
              <p:nvPr/>
            </p:nvSpPr>
            <p:spPr>
              <a:xfrm>
                <a:off x="891850" y="2185950"/>
                <a:ext cx="897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4068" extrusionOk="0">
                    <a:moveTo>
                      <a:pt x="877" y="0"/>
                    </a:moveTo>
                    <a:cubicBezTo>
                      <a:pt x="740" y="0"/>
                      <a:pt x="608" y="34"/>
                      <a:pt x="504" y="128"/>
                    </a:cubicBezTo>
                    <a:cubicBezTo>
                      <a:pt x="363" y="230"/>
                      <a:pt x="323" y="431"/>
                      <a:pt x="262" y="593"/>
                    </a:cubicBezTo>
                    <a:cubicBezTo>
                      <a:pt x="41" y="1539"/>
                      <a:pt x="0" y="2528"/>
                      <a:pt x="162" y="3496"/>
                    </a:cubicBezTo>
                    <a:cubicBezTo>
                      <a:pt x="181" y="3617"/>
                      <a:pt x="202" y="3757"/>
                      <a:pt x="283" y="3859"/>
                    </a:cubicBezTo>
                    <a:cubicBezTo>
                      <a:pt x="392" y="4006"/>
                      <a:pt x="570" y="4068"/>
                      <a:pt x="786" y="4068"/>
                    </a:cubicBezTo>
                    <a:cubicBezTo>
                      <a:pt x="1602" y="4068"/>
                      <a:pt x="2954" y="3179"/>
                      <a:pt x="3146" y="2668"/>
                    </a:cubicBezTo>
                    <a:cubicBezTo>
                      <a:pt x="3589" y="1520"/>
                      <a:pt x="2218" y="351"/>
                      <a:pt x="1250" y="68"/>
                    </a:cubicBezTo>
                    <a:cubicBezTo>
                      <a:pt x="1134" y="30"/>
                      <a:pt x="1003" y="0"/>
                      <a:pt x="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" name="Google Shape;1800;p39">
                <a:extLst>
                  <a:ext uri="{FF2B5EF4-FFF2-40B4-BE49-F238E27FC236}">
                    <a16:creationId xmlns:a16="http://schemas.microsoft.com/office/drawing/2014/main" id="{607D53FF-BA5A-4052-A0C4-5A6F8E54E411}"/>
                  </a:ext>
                </a:extLst>
              </p:cNvPr>
              <p:cNvSpPr/>
              <p:nvPr/>
            </p:nvSpPr>
            <p:spPr>
              <a:xfrm>
                <a:off x="736075" y="1247500"/>
                <a:ext cx="738450" cy="1080575"/>
              </a:xfrm>
              <a:custGeom>
                <a:avLst/>
                <a:gdLst/>
                <a:ahLst/>
                <a:cxnLst/>
                <a:rect l="l" t="t" r="r" b="b"/>
                <a:pathLst>
                  <a:path w="29538" h="43223" extrusionOk="0">
                    <a:moveTo>
                      <a:pt x="16049" y="1"/>
                    </a:moveTo>
                    <a:cubicBezTo>
                      <a:pt x="14338" y="1"/>
                      <a:pt x="17064" y="4634"/>
                      <a:pt x="17460" y="5207"/>
                    </a:cubicBezTo>
                    <a:cubicBezTo>
                      <a:pt x="17460" y="5207"/>
                      <a:pt x="16746" y="4481"/>
                      <a:pt x="16145" y="4481"/>
                    </a:cubicBezTo>
                    <a:cubicBezTo>
                      <a:pt x="15977" y="4481"/>
                      <a:pt x="15818" y="4538"/>
                      <a:pt x="15686" y="4683"/>
                    </a:cubicBezTo>
                    <a:cubicBezTo>
                      <a:pt x="15122" y="5328"/>
                      <a:pt x="16191" y="6478"/>
                      <a:pt x="16291" y="6599"/>
                    </a:cubicBezTo>
                    <a:cubicBezTo>
                      <a:pt x="16255" y="6575"/>
                      <a:pt x="16071" y="6470"/>
                      <a:pt x="15830" y="6470"/>
                    </a:cubicBezTo>
                    <a:cubicBezTo>
                      <a:pt x="15671" y="6470"/>
                      <a:pt x="15487" y="6515"/>
                      <a:pt x="15304" y="6659"/>
                    </a:cubicBezTo>
                    <a:cubicBezTo>
                      <a:pt x="14799" y="7043"/>
                      <a:pt x="15807" y="8231"/>
                      <a:pt x="15807" y="8231"/>
                    </a:cubicBezTo>
                    <a:cubicBezTo>
                      <a:pt x="13993" y="9906"/>
                      <a:pt x="8589" y="16820"/>
                      <a:pt x="8589" y="16820"/>
                    </a:cubicBezTo>
                    <a:lnTo>
                      <a:pt x="8570" y="16820"/>
                    </a:lnTo>
                    <a:cubicBezTo>
                      <a:pt x="8549" y="16860"/>
                      <a:pt x="8509" y="16881"/>
                      <a:pt x="8468" y="16922"/>
                    </a:cubicBezTo>
                    <a:cubicBezTo>
                      <a:pt x="8328" y="17043"/>
                      <a:pt x="8186" y="17163"/>
                      <a:pt x="8025" y="17284"/>
                    </a:cubicBezTo>
                    <a:cubicBezTo>
                      <a:pt x="3691" y="21034"/>
                      <a:pt x="1" y="26739"/>
                      <a:pt x="1594" y="32728"/>
                    </a:cubicBezTo>
                    <a:cubicBezTo>
                      <a:pt x="2178" y="35005"/>
                      <a:pt x="3409" y="36760"/>
                      <a:pt x="5001" y="38231"/>
                    </a:cubicBezTo>
                    <a:cubicBezTo>
                      <a:pt x="5202" y="38413"/>
                      <a:pt x="5404" y="38594"/>
                      <a:pt x="5606" y="38755"/>
                    </a:cubicBezTo>
                    <a:cubicBezTo>
                      <a:pt x="6110" y="39198"/>
                      <a:pt x="6654" y="39602"/>
                      <a:pt x="7199" y="39985"/>
                    </a:cubicBezTo>
                    <a:cubicBezTo>
                      <a:pt x="9014" y="41235"/>
                      <a:pt x="11009" y="42243"/>
                      <a:pt x="13167" y="42768"/>
                    </a:cubicBezTo>
                    <a:cubicBezTo>
                      <a:pt x="13267" y="42787"/>
                      <a:pt x="13388" y="42827"/>
                      <a:pt x="13489" y="42848"/>
                    </a:cubicBezTo>
                    <a:cubicBezTo>
                      <a:pt x="14584" y="43087"/>
                      <a:pt x="15739" y="43223"/>
                      <a:pt x="16894" y="43223"/>
                    </a:cubicBezTo>
                    <a:cubicBezTo>
                      <a:pt x="18866" y="43223"/>
                      <a:pt x="20836" y="42826"/>
                      <a:pt x="22500" y="41860"/>
                    </a:cubicBezTo>
                    <a:cubicBezTo>
                      <a:pt x="23025" y="41558"/>
                      <a:pt x="23529" y="41214"/>
                      <a:pt x="24013" y="40832"/>
                    </a:cubicBezTo>
                    <a:cubicBezTo>
                      <a:pt x="24275" y="40610"/>
                      <a:pt x="24557" y="40368"/>
                      <a:pt x="24799" y="40126"/>
                    </a:cubicBezTo>
                    <a:cubicBezTo>
                      <a:pt x="26352" y="38655"/>
                      <a:pt x="27541" y="36779"/>
                      <a:pt x="28226" y="34763"/>
                    </a:cubicBezTo>
                    <a:cubicBezTo>
                      <a:pt x="29537" y="30892"/>
                      <a:pt x="28912" y="26518"/>
                      <a:pt x="26554" y="23191"/>
                    </a:cubicBezTo>
                    <a:cubicBezTo>
                      <a:pt x="26150" y="22607"/>
                      <a:pt x="25525" y="21921"/>
                      <a:pt x="25283" y="21196"/>
                    </a:cubicBezTo>
                    <a:cubicBezTo>
                      <a:pt x="25263" y="21175"/>
                      <a:pt x="25263" y="21155"/>
                      <a:pt x="25263" y="21134"/>
                    </a:cubicBezTo>
                    <a:cubicBezTo>
                      <a:pt x="25242" y="21115"/>
                      <a:pt x="25242" y="21094"/>
                      <a:pt x="25242" y="21075"/>
                    </a:cubicBezTo>
                    <a:cubicBezTo>
                      <a:pt x="25223" y="20994"/>
                      <a:pt x="25202" y="20913"/>
                      <a:pt x="25183" y="20812"/>
                    </a:cubicBezTo>
                    <a:lnTo>
                      <a:pt x="25183" y="20691"/>
                    </a:lnTo>
                    <a:cubicBezTo>
                      <a:pt x="25162" y="20268"/>
                      <a:pt x="25323" y="19884"/>
                      <a:pt x="25465" y="19502"/>
                    </a:cubicBezTo>
                    <a:cubicBezTo>
                      <a:pt x="26029" y="18151"/>
                      <a:pt x="26634" y="16820"/>
                      <a:pt x="27016" y="15430"/>
                    </a:cubicBezTo>
                    <a:cubicBezTo>
                      <a:pt x="27057" y="15328"/>
                      <a:pt x="27078" y="15228"/>
                      <a:pt x="27118" y="15107"/>
                    </a:cubicBezTo>
                    <a:cubicBezTo>
                      <a:pt x="27299" y="14381"/>
                      <a:pt x="27379" y="13696"/>
                      <a:pt x="27379" y="13030"/>
                    </a:cubicBezTo>
                    <a:cubicBezTo>
                      <a:pt x="27360" y="9360"/>
                      <a:pt x="24758" y="6519"/>
                      <a:pt x="21412" y="4744"/>
                    </a:cubicBezTo>
                    <a:cubicBezTo>
                      <a:pt x="19476" y="3736"/>
                      <a:pt x="18570" y="1498"/>
                      <a:pt x="16796" y="288"/>
                    </a:cubicBezTo>
                    <a:cubicBezTo>
                      <a:pt x="16594" y="148"/>
                      <a:pt x="16372" y="27"/>
                      <a:pt x="16151" y="6"/>
                    </a:cubicBezTo>
                    <a:cubicBezTo>
                      <a:pt x="16115" y="3"/>
                      <a:pt x="16081" y="1"/>
                      <a:pt x="160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" name="Google Shape;1801;p39">
                <a:extLst>
                  <a:ext uri="{FF2B5EF4-FFF2-40B4-BE49-F238E27FC236}">
                    <a16:creationId xmlns:a16="http://schemas.microsoft.com/office/drawing/2014/main" id="{C415463E-77E4-458B-A324-3B78B7E2F749}"/>
                  </a:ext>
                </a:extLst>
              </p:cNvPr>
              <p:cNvSpPr/>
              <p:nvPr/>
            </p:nvSpPr>
            <p:spPr>
              <a:xfrm>
                <a:off x="947775" y="1247500"/>
                <a:ext cx="472800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8912" h="17571" extrusionOk="0">
                    <a:moveTo>
                      <a:pt x="7581" y="1"/>
                    </a:moveTo>
                    <a:cubicBezTo>
                      <a:pt x="5870" y="1"/>
                      <a:pt x="8596" y="4634"/>
                      <a:pt x="8992" y="5207"/>
                    </a:cubicBezTo>
                    <a:cubicBezTo>
                      <a:pt x="8992" y="5207"/>
                      <a:pt x="8278" y="4481"/>
                      <a:pt x="7677" y="4481"/>
                    </a:cubicBezTo>
                    <a:cubicBezTo>
                      <a:pt x="7509" y="4481"/>
                      <a:pt x="7350" y="4538"/>
                      <a:pt x="7218" y="4683"/>
                    </a:cubicBezTo>
                    <a:cubicBezTo>
                      <a:pt x="6654" y="5328"/>
                      <a:pt x="7723" y="6478"/>
                      <a:pt x="7823" y="6599"/>
                    </a:cubicBezTo>
                    <a:cubicBezTo>
                      <a:pt x="7787" y="6575"/>
                      <a:pt x="7603" y="6470"/>
                      <a:pt x="7362" y="6470"/>
                    </a:cubicBezTo>
                    <a:cubicBezTo>
                      <a:pt x="7203" y="6470"/>
                      <a:pt x="7019" y="6515"/>
                      <a:pt x="6836" y="6659"/>
                    </a:cubicBezTo>
                    <a:cubicBezTo>
                      <a:pt x="6331" y="7043"/>
                      <a:pt x="7339" y="8231"/>
                      <a:pt x="7339" y="8231"/>
                    </a:cubicBezTo>
                    <a:cubicBezTo>
                      <a:pt x="5525" y="9906"/>
                      <a:pt x="121" y="16820"/>
                      <a:pt x="121" y="16820"/>
                    </a:cubicBezTo>
                    <a:cubicBezTo>
                      <a:pt x="81" y="16841"/>
                      <a:pt x="41" y="16881"/>
                      <a:pt x="0" y="16922"/>
                    </a:cubicBezTo>
                    <a:cubicBezTo>
                      <a:pt x="21" y="16962"/>
                      <a:pt x="62" y="17002"/>
                      <a:pt x="102" y="17022"/>
                    </a:cubicBezTo>
                    <a:cubicBezTo>
                      <a:pt x="202" y="17123"/>
                      <a:pt x="363" y="17163"/>
                      <a:pt x="505" y="17163"/>
                    </a:cubicBezTo>
                    <a:cubicBezTo>
                      <a:pt x="545" y="17166"/>
                      <a:pt x="585" y="17168"/>
                      <a:pt x="624" y="17168"/>
                    </a:cubicBezTo>
                    <a:cubicBezTo>
                      <a:pt x="1128" y="17168"/>
                      <a:pt x="1625" y="16935"/>
                      <a:pt x="2017" y="16599"/>
                    </a:cubicBezTo>
                    <a:cubicBezTo>
                      <a:pt x="2441" y="16255"/>
                      <a:pt x="2783" y="15793"/>
                      <a:pt x="3086" y="15349"/>
                    </a:cubicBezTo>
                    <a:cubicBezTo>
                      <a:pt x="3287" y="15046"/>
                      <a:pt x="3408" y="14925"/>
                      <a:pt x="3570" y="14602"/>
                    </a:cubicBezTo>
                    <a:lnTo>
                      <a:pt x="3570" y="14602"/>
                    </a:lnTo>
                    <a:cubicBezTo>
                      <a:pt x="3247" y="15247"/>
                      <a:pt x="3126" y="15731"/>
                      <a:pt x="3086" y="16417"/>
                    </a:cubicBezTo>
                    <a:cubicBezTo>
                      <a:pt x="3086" y="16618"/>
                      <a:pt x="3086" y="16820"/>
                      <a:pt x="3167" y="17002"/>
                    </a:cubicBezTo>
                    <a:cubicBezTo>
                      <a:pt x="3309" y="17368"/>
                      <a:pt x="3704" y="17570"/>
                      <a:pt x="4112" y="17570"/>
                    </a:cubicBezTo>
                    <a:cubicBezTo>
                      <a:pt x="4220" y="17570"/>
                      <a:pt x="4330" y="17556"/>
                      <a:pt x="4436" y="17526"/>
                    </a:cubicBezTo>
                    <a:cubicBezTo>
                      <a:pt x="4920" y="17384"/>
                      <a:pt x="5283" y="17022"/>
                      <a:pt x="5586" y="16599"/>
                    </a:cubicBezTo>
                    <a:cubicBezTo>
                      <a:pt x="6070" y="15954"/>
                      <a:pt x="6371" y="15188"/>
                      <a:pt x="6513" y="14401"/>
                    </a:cubicBezTo>
                    <a:lnTo>
                      <a:pt x="6513" y="14401"/>
                    </a:lnTo>
                    <a:cubicBezTo>
                      <a:pt x="6473" y="14785"/>
                      <a:pt x="6634" y="15107"/>
                      <a:pt x="6916" y="15409"/>
                    </a:cubicBezTo>
                    <a:cubicBezTo>
                      <a:pt x="7179" y="15725"/>
                      <a:pt x="7581" y="15904"/>
                      <a:pt x="7988" y="15904"/>
                    </a:cubicBezTo>
                    <a:cubicBezTo>
                      <a:pt x="8047" y="15904"/>
                      <a:pt x="8107" y="15900"/>
                      <a:pt x="8166" y="15893"/>
                    </a:cubicBezTo>
                    <a:cubicBezTo>
                      <a:pt x="8368" y="15873"/>
                      <a:pt x="8570" y="15812"/>
                      <a:pt x="8731" y="15672"/>
                    </a:cubicBezTo>
                    <a:cubicBezTo>
                      <a:pt x="8992" y="15430"/>
                      <a:pt x="9073" y="15086"/>
                      <a:pt x="9113" y="14744"/>
                    </a:cubicBezTo>
                    <a:cubicBezTo>
                      <a:pt x="9194" y="14018"/>
                      <a:pt x="9194" y="13272"/>
                      <a:pt x="9053" y="12546"/>
                    </a:cubicBezTo>
                    <a:lnTo>
                      <a:pt x="9053" y="12546"/>
                    </a:lnTo>
                    <a:cubicBezTo>
                      <a:pt x="9376" y="12647"/>
                      <a:pt x="9678" y="12768"/>
                      <a:pt x="10021" y="12828"/>
                    </a:cubicBezTo>
                    <a:cubicBezTo>
                      <a:pt x="10087" y="12835"/>
                      <a:pt x="10154" y="12839"/>
                      <a:pt x="10222" y="12839"/>
                    </a:cubicBezTo>
                    <a:cubicBezTo>
                      <a:pt x="10526" y="12839"/>
                      <a:pt x="10835" y="12758"/>
                      <a:pt x="11049" y="12527"/>
                    </a:cubicBezTo>
                    <a:cubicBezTo>
                      <a:pt x="11291" y="12304"/>
                      <a:pt x="11371" y="11941"/>
                      <a:pt x="11352" y="11618"/>
                    </a:cubicBezTo>
                    <a:cubicBezTo>
                      <a:pt x="11331" y="11317"/>
                      <a:pt x="11231" y="11014"/>
                      <a:pt x="11129" y="10731"/>
                    </a:cubicBezTo>
                    <a:lnTo>
                      <a:pt x="11129" y="10731"/>
                    </a:lnTo>
                    <a:cubicBezTo>
                      <a:pt x="11634" y="11175"/>
                      <a:pt x="12320" y="11417"/>
                      <a:pt x="12984" y="11538"/>
                    </a:cubicBezTo>
                    <a:cubicBezTo>
                      <a:pt x="13113" y="11560"/>
                      <a:pt x="13247" y="11574"/>
                      <a:pt x="13381" y="11574"/>
                    </a:cubicBezTo>
                    <a:cubicBezTo>
                      <a:pt x="13623" y="11574"/>
                      <a:pt x="13865" y="11527"/>
                      <a:pt x="14073" y="11398"/>
                    </a:cubicBezTo>
                    <a:cubicBezTo>
                      <a:pt x="14457" y="11135"/>
                      <a:pt x="14578" y="10631"/>
                      <a:pt x="14597" y="10167"/>
                    </a:cubicBezTo>
                    <a:cubicBezTo>
                      <a:pt x="15081" y="10914"/>
                      <a:pt x="15384" y="11760"/>
                      <a:pt x="16008" y="12385"/>
                    </a:cubicBezTo>
                    <a:cubicBezTo>
                      <a:pt x="16150" y="12527"/>
                      <a:pt x="16331" y="12667"/>
                      <a:pt x="16513" y="12788"/>
                    </a:cubicBezTo>
                    <a:cubicBezTo>
                      <a:pt x="16940" y="13083"/>
                      <a:pt x="17444" y="13270"/>
                      <a:pt x="17952" y="13270"/>
                    </a:cubicBezTo>
                    <a:cubicBezTo>
                      <a:pt x="18138" y="13270"/>
                      <a:pt x="18324" y="13245"/>
                      <a:pt x="18508" y="13191"/>
                    </a:cubicBezTo>
                    <a:cubicBezTo>
                      <a:pt x="18650" y="13151"/>
                      <a:pt x="18771" y="13091"/>
                      <a:pt x="18911" y="13030"/>
                    </a:cubicBezTo>
                    <a:cubicBezTo>
                      <a:pt x="18892" y="11438"/>
                      <a:pt x="18408" y="10006"/>
                      <a:pt x="17581" y="8756"/>
                    </a:cubicBezTo>
                    <a:cubicBezTo>
                      <a:pt x="16513" y="7102"/>
                      <a:pt x="14839" y="5753"/>
                      <a:pt x="12944" y="4744"/>
                    </a:cubicBezTo>
                    <a:cubicBezTo>
                      <a:pt x="11008" y="3736"/>
                      <a:pt x="10102" y="1498"/>
                      <a:pt x="8328" y="288"/>
                    </a:cubicBezTo>
                    <a:cubicBezTo>
                      <a:pt x="8126" y="148"/>
                      <a:pt x="7904" y="27"/>
                      <a:pt x="7683" y="6"/>
                    </a:cubicBezTo>
                    <a:cubicBezTo>
                      <a:pt x="7647" y="3"/>
                      <a:pt x="7613" y="1"/>
                      <a:pt x="7581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" name="Google Shape;1802;p39">
                <a:extLst>
                  <a:ext uri="{FF2B5EF4-FFF2-40B4-BE49-F238E27FC236}">
                    <a16:creationId xmlns:a16="http://schemas.microsoft.com/office/drawing/2014/main" id="{06F03F34-5979-406C-B954-464306257071}"/>
                  </a:ext>
                </a:extLst>
              </p:cNvPr>
              <p:cNvSpPr/>
              <p:nvPr/>
            </p:nvSpPr>
            <p:spPr>
              <a:xfrm>
                <a:off x="758250" y="1667975"/>
                <a:ext cx="192100" cy="535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1412" extrusionOk="0">
                    <a:moveTo>
                      <a:pt x="7683" y="1"/>
                    </a:moveTo>
                    <a:cubicBezTo>
                      <a:pt x="7662" y="41"/>
                      <a:pt x="7622" y="62"/>
                      <a:pt x="7581" y="103"/>
                    </a:cubicBezTo>
                    <a:cubicBezTo>
                      <a:pt x="7441" y="224"/>
                      <a:pt x="7299" y="344"/>
                      <a:pt x="7138" y="465"/>
                    </a:cubicBezTo>
                    <a:cubicBezTo>
                      <a:pt x="4719" y="2562"/>
                      <a:pt x="2501" y="5264"/>
                      <a:pt x="1291" y="8288"/>
                    </a:cubicBezTo>
                    <a:cubicBezTo>
                      <a:pt x="1272" y="8328"/>
                      <a:pt x="1272" y="8347"/>
                      <a:pt x="1251" y="8368"/>
                    </a:cubicBezTo>
                    <a:cubicBezTo>
                      <a:pt x="324" y="10747"/>
                      <a:pt x="1" y="13307"/>
                      <a:pt x="707" y="15909"/>
                    </a:cubicBezTo>
                    <a:cubicBezTo>
                      <a:pt x="727" y="16009"/>
                      <a:pt x="767" y="16130"/>
                      <a:pt x="788" y="16231"/>
                    </a:cubicBezTo>
                    <a:cubicBezTo>
                      <a:pt x="848" y="16433"/>
                      <a:pt x="909" y="16613"/>
                      <a:pt x="969" y="16796"/>
                    </a:cubicBezTo>
                    <a:cubicBezTo>
                      <a:pt x="1191" y="17420"/>
                      <a:pt x="1474" y="17984"/>
                      <a:pt x="1775" y="18529"/>
                    </a:cubicBezTo>
                    <a:cubicBezTo>
                      <a:pt x="1836" y="18629"/>
                      <a:pt x="1896" y="18731"/>
                      <a:pt x="1957" y="18812"/>
                    </a:cubicBezTo>
                    <a:lnTo>
                      <a:pt x="1957" y="18831"/>
                    </a:lnTo>
                    <a:cubicBezTo>
                      <a:pt x="2138" y="19113"/>
                      <a:pt x="2320" y="19396"/>
                      <a:pt x="2541" y="19678"/>
                    </a:cubicBezTo>
                    <a:cubicBezTo>
                      <a:pt x="2582" y="19718"/>
                      <a:pt x="2603" y="19779"/>
                      <a:pt x="2643" y="19820"/>
                    </a:cubicBezTo>
                    <a:cubicBezTo>
                      <a:pt x="2885" y="20121"/>
                      <a:pt x="3127" y="20404"/>
                      <a:pt x="3388" y="20686"/>
                    </a:cubicBezTo>
                    <a:cubicBezTo>
                      <a:pt x="3449" y="20747"/>
                      <a:pt x="3490" y="20787"/>
                      <a:pt x="3530" y="20847"/>
                    </a:cubicBezTo>
                    <a:cubicBezTo>
                      <a:pt x="3711" y="21029"/>
                      <a:pt x="3912" y="21231"/>
                      <a:pt x="4114" y="21412"/>
                    </a:cubicBezTo>
                    <a:cubicBezTo>
                      <a:pt x="3732" y="21049"/>
                      <a:pt x="3469" y="20283"/>
                      <a:pt x="3267" y="19799"/>
                    </a:cubicBezTo>
                    <a:cubicBezTo>
                      <a:pt x="1836" y="16573"/>
                      <a:pt x="1957" y="12804"/>
                      <a:pt x="2925" y="9376"/>
                    </a:cubicBezTo>
                    <a:lnTo>
                      <a:pt x="2925" y="9356"/>
                    </a:lnTo>
                    <a:cubicBezTo>
                      <a:pt x="3167" y="8509"/>
                      <a:pt x="3449" y="7683"/>
                      <a:pt x="3772" y="6877"/>
                    </a:cubicBezTo>
                    <a:cubicBezTo>
                      <a:pt x="4799" y="4436"/>
                      <a:pt x="6272" y="2643"/>
                      <a:pt x="7562" y="385"/>
                    </a:cubicBezTo>
                    <a:cubicBezTo>
                      <a:pt x="7662" y="224"/>
                      <a:pt x="7683" y="103"/>
                      <a:pt x="7683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" name="Google Shape;1803;p39">
                <a:extLst>
                  <a:ext uri="{FF2B5EF4-FFF2-40B4-BE49-F238E27FC236}">
                    <a16:creationId xmlns:a16="http://schemas.microsoft.com/office/drawing/2014/main" id="{1B2F5230-5420-415F-A9C2-D8BCADDDDD69}"/>
                  </a:ext>
                </a:extLst>
              </p:cNvPr>
              <p:cNvSpPr/>
              <p:nvPr/>
            </p:nvSpPr>
            <p:spPr>
              <a:xfrm>
                <a:off x="1356025" y="1777375"/>
                <a:ext cx="105400" cy="473275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18931" extrusionOk="0">
                    <a:moveTo>
                      <a:pt x="485" y="1"/>
                    </a:moveTo>
                    <a:cubicBezTo>
                      <a:pt x="485" y="262"/>
                      <a:pt x="506" y="504"/>
                      <a:pt x="546" y="705"/>
                    </a:cubicBezTo>
                    <a:cubicBezTo>
                      <a:pt x="667" y="1412"/>
                      <a:pt x="909" y="2117"/>
                      <a:pt x="1110" y="2823"/>
                    </a:cubicBezTo>
                    <a:cubicBezTo>
                      <a:pt x="1533" y="4375"/>
                      <a:pt x="1654" y="5988"/>
                      <a:pt x="1756" y="7581"/>
                    </a:cubicBezTo>
                    <a:cubicBezTo>
                      <a:pt x="1775" y="7923"/>
                      <a:pt x="1796" y="8246"/>
                      <a:pt x="1815" y="8568"/>
                    </a:cubicBezTo>
                    <a:lnTo>
                      <a:pt x="1815" y="8608"/>
                    </a:lnTo>
                    <a:cubicBezTo>
                      <a:pt x="1896" y="9979"/>
                      <a:pt x="1917" y="11350"/>
                      <a:pt x="1775" y="12721"/>
                    </a:cubicBezTo>
                    <a:cubicBezTo>
                      <a:pt x="1573" y="14879"/>
                      <a:pt x="968" y="16995"/>
                      <a:pt x="1" y="18931"/>
                    </a:cubicBezTo>
                    <a:cubicBezTo>
                      <a:pt x="223" y="18729"/>
                      <a:pt x="425" y="18508"/>
                      <a:pt x="627" y="18307"/>
                    </a:cubicBezTo>
                    <a:cubicBezTo>
                      <a:pt x="686" y="18245"/>
                      <a:pt x="727" y="18186"/>
                      <a:pt x="767" y="18124"/>
                    </a:cubicBezTo>
                    <a:cubicBezTo>
                      <a:pt x="1089" y="17761"/>
                      <a:pt x="1412" y="17379"/>
                      <a:pt x="1675" y="16976"/>
                    </a:cubicBezTo>
                    <a:cubicBezTo>
                      <a:pt x="1735" y="16915"/>
                      <a:pt x="1775" y="16874"/>
                      <a:pt x="1815" y="16815"/>
                    </a:cubicBezTo>
                    <a:cubicBezTo>
                      <a:pt x="2038" y="16452"/>
                      <a:pt x="2259" y="16089"/>
                      <a:pt x="2460" y="15726"/>
                    </a:cubicBezTo>
                    <a:lnTo>
                      <a:pt x="2481" y="15726"/>
                    </a:lnTo>
                    <a:cubicBezTo>
                      <a:pt x="2501" y="15665"/>
                      <a:pt x="2541" y="15605"/>
                      <a:pt x="2562" y="15544"/>
                    </a:cubicBezTo>
                    <a:lnTo>
                      <a:pt x="2581" y="15544"/>
                    </a:lnTo>
                    <a:cubicBezTo>
                      <a:pt x="2783" y="15121"/>
                      <a:pt x="2985" y="14697"/>
                      <a:pt x="3167" y="14274"/>
                    </a:cubicBezTo>
                    <a:lnTo>
                      <a:pt x="3288" y="13971"/>
                    </a:lnTo>
                    <a:cubicBezTo>
                      <a:pt x="3328" y="13831"/>
                      <a:pt x="3368" y="13710"/>
                      <a:pt x="3428" y="13568"/>
                    </a:cubicBezTo>
                    <a:cubicBezTo>
                      <a:pt x="4014" y="11834"/>
                      <a:pt x="4215" y="9979"/>
                      <a:pt x="4033" y="8165"/>
                    </a:cubicBezTo>
                    <a:lnTo>
                      <a:pt x="4033" y="8084"/>
                    </a:lnTo>
                    <a:cubicBezTo>
                      <a:pt x="3812" y="5907"/>
                      <a:pt x="3046" y="3791"/>
                      <a:pt x="1756" y="1996"/>
                    </a:cubicBezTo>
                    <a:cubicBezTo>
                      <a:pt x="1352" y="1412"/>
                      <a:pt x="727" y="726"/>
                      <a:pt x="48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Google Shape;1804;p39">
                <a:extLst>
                  <a:ext uri="{FF2B5EF4-FFF2-40B4-BE49-F238E27FC236}">
                    <a16:creationId xmlns:a16="http://schemas.microsoft.com/office/drawing/2014/main" id="{8EDD78C6-1FBC-4D0B-9D0A-673874DC94B4}"/>
                  </a:ext>
                </a:extLst>
              </p:cNvPr>
              <p:cNvSpPr/>
              <p:nvPr/>
            </p:nvSpPr>
            <p:spPr>
              <a:xfrm>
                <a:off x="789500" y="1843200"/>
                <a:ext cx="41900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2387" extrusionOk="0">
                    <a:moveTo>
                      <a:pt x="1393" y="69"/>
                    </a:moveTo>
                    <a:cubicBezTo>
                      <a:pt x="1412" y="69"/>
                      <a:pt x="1433" y="69"/>
                      <a:pt x="1453" y="89"/>
                    </a:cubicBezTo>
                    <a:cubicBezTo>
                      <a:pt x="1474" y="109"/>
                      <a:pt x="1474" y="169"/>
                      <a:pt x="1474" y="230"/>
                    </a:cubicBezTo>
                    <a:cubicBezTo>
                      <a:pt x="1433" y="513"/>
                      <a:pt x="1130" y="956"/>
                      <a:pt x="828" y="1218"/>
                    </a:cubicBezTo>
                    <a:lnTo>
                      <a:pt x="828" y="1158"/>
                    </a:lnTo>
                    <a:cubicBezTo>
                      <a:pt x="869" y="835"/>
                      <a:pt x="990" y="311"/>
                      <a:pt x="1251" y="129"/>
                    </a:cubicBezTo>
                    <a:cubicBezTo>
                      <a:pt x="1291" y="89"/>
                      <a:pt x="1332" y="69"/>
                      <a:pt x="1393" y="69"/>
                    </a:cubicBezTo>
                    <a:close/>
                    <a:moveTo>
                      <a:pt x="1401" y="1"/>
                    </a:moveTo>
                    <a:cubicBezTo>
                      <a:pt x="1331" y="1"/>
                      <a:pt x="1267" y="23"/>
                      <a:pt x="1191" y="69"/>
                    </a:cubicBezTo>
                    <a:cubicBezTo>
                      <a:pt x="928" y="250"/>
                      <a:pt x="788" y="814"/>
                      <a:pt x="767" y="1158"/>
                    </a:cubicBezTo>
                    <a:lnTo>
                      <a:pt x="767" y="1279"/>
                    </a:lnTo>
                    <a:cubicBezTo>
                      <a:pt x="707" y="1319"/>
                      <a:pt x="667" y="1359"/>
                      <a:pt x="627" y="1379"/>
                    </a:cubicBezTo>
                    <a:cubicBezTo>
                      <a:pt x="565" y="1419"/>
                      <a:pt x="506" y="1459"/>
                      <a:pt x="425" y="1480"/>
                    </a:cubicBezTo>
                    <a:lnTo>
                      <a:pt x="344" y="1480"/>
                    </a:lnTo>
                    <a:cubicBezTo>
                      <a:pt x="264" y="1480"/>
                      <a:pt x="203" y="1459"/>
                      <a:pt x="162" y="1419"/>
                    </a:cubicBezTo>
                    <a:lnTo>
                      <a:pt x="143" y="1419"/>
                    </a:lnTo>
                    <a:cubicBezTo>
                      <a:pt x="103" y="1379"/>
                      <a:pt x="62" y="1338"/>
                      <a:pt x="41" y="1279"/>
                    </a:cubicBezTo>
                    <a:cubicBezTo>
                      <a:pt x="22" y="1319"/>
                      <a:pt x="22" y="1338"/>
                      <a:pt x="1" y="1359"/>
                    </a:cubicBezTo>
                    <a:cubicBezTo>
                      <a:pt x="22" y="1400"/>
                      <a:pt x="41" y="1419"/>
                      <a:pt x="82" y="1440"/>
                    </a:cubicBezTo>
                    <a:lnTo>
                      <a:pt x="143" y="1500"/>
                    </a:lnTo>
                    <a:cubicBezTo>
                      <a:pt x="183" y="1521"/>
                      <a:pt x="264" y="1561"/>
                      <a:pt x="344" y="1561"/>
                    </a:cubicBezTo>
                    <a:cubicBezTo>
                      <a:pt x="364" y="1561"/>
                      <a:pt x="385" y="1561"/>
                      <a:pt x="385" y="1540"/>
                    </a:cubicBezTo>
                    <a:lnTo>
                      <a:pt x="465" y="1540"/>
                    </a:lnTo>
                    <a:cubicBezTo>
                      <a:pt x="546" y="1521"/>
                      <a:pt x="606" y="1480"/>
                      <a:pt x="667" y="1440"/>
                    </a:cubicBezTo>
                    <a:cubicBezTo>
                      <a:pt x="686" y="1419"/>
                      <a:pt x="727" y="1400"/>
                      <a:pt x="767" y="1379"/>
                    </a:cubicBezTo>
                    <a:cubicBezTo>
                      <a:pt x="767" y="1540"/>
                      <a:pt x="788" y="1682"/>
                      <a:pt x="828" y="1803"/>
                    </a:cubicBezTo>
                    <a:cubicBezTo>
                      <a:pt x="848" y="1843"/>
                      <a:pt x="848" y="1863"/>
                      <a:pt x="869" y="1903"/>
                    </a:cubicBezTo>
                    <a:cubicBezTo>
                      <a:pt x="888" y="1943"/>
                      <a:pt x="909" y="1964"/>
                      <a:pt x="909" y="2005"/>
                    </a:cubicBezTo>
                    <a:cubicBezTo>
                      <a:pt x="990" y="2126"/>
                      <a:pt x="1111" y="2247"/>
                      <a:pt x="1251" y="2306"/>
                    </a:cubicBezTo>
                    <a:cubicBezTo>
                      <a:pt x="1272" y="2327"/>
                      <a:pt x="1291" y="2327"/>
                      <a:pt x="1312" y="2347"/>
                    </a:cubicBezTo>
                    <a:cubicBezTo>
                      <a:pt x="1393" y="2367"/>
                      <a:pt x="1474" y="2387"/>
                      <a:pt x="1533" y="2387"/>
                    </a:cubicBezTo>
                    <a:cubicBezTo>
                      <a:pt x="1594" y="2387"/>
                      <a:pt x="1635" y="2367"/>
                      <a:pt x="1675" y="2367"/>
                    </a:cubicBezTo>
                    <a:lnTo>
                      <a:pt x="1675" y="2347"/>
                    </a:lnTo>
                    <a:lnTo>
                      <a:pt x="1654" y="2306"/>
                    </a:lnTo>
                    <a:cubicBezTo>
                      <a:pt x="1617" y="2314"/>
                      <a:pt x="1579" y="2318"/>
                      <a:pt x="1543" y="2318"/>
                    </a:cubicBezTo>
                    <a:cubicBezTo>
                      <a:pt x="1304" y="2318"/>
                      <a:pt x="1092" y="2156"/>
                      <a:pt x="969" y="1964"/>
                    </a:cubicBezTo>
                    <a:cubicBezTo>
                      <a:pt x="869" y="1803"/>
                      <a:pt x="828" y="1580"/>
                      <a:pt x="828" y="1319"/>
                    </a:cubicBezTo>
                    <a:cubicBezTo>
                      <a:pt x="1170" y="1037"/>
                      <a:pt x="1493" y="553"/>
                      <a:pt x="1533" y="250"/>
                    </a:cubicBezTo>
                    <a:cubicBezTo>
                      <a:pt x="1554" y="150"/>
                      <a:pt x="1533" y="69"/>
                      <a:pt x="1493" y="29"/>
                    </a:cubicBezTo>
                    <a:lnTo>
                      <a:pt x="1493" y="8"/>
                    </a:lnTo>
                    <a:lnTo>
                      <a:pt x="1474" y="8"/>
                    </a:lnTo>
                    <a:cubicBezTo>
                      <a:pt x="1448" y="3"/>
                      <a:pt x="1425" y="1"/>
                      <a:pt x="1401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" name="Google Shape;1805;p39">
                <a:extLst>
                  <a:ext uri="{FF2B5EF4-FFF2-40B4-BE49-F238E27FC236}">
                    <a16:creationId xmlns:a16="http://schemas.microsoft.com/office/drawing/2014/main" id="{AEA563E8-A332-4D62-8436-D7E29CF95304}"/>
                  </a:ext>
                </a:extLst>
              </p:cNvPr>
              <p:cNvSpPr/>
              <p:nvPr/>
            </p:nvSpPr>
            <p:spPr>
              <a:xfrm>
                <a:off x="766325" y="1878175"/>
                <a:ext cx="27250" cy="209700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8388" extrusionOk="0">
                    <a:moveTo>
                      <a:pt x="1009" y="1"/>
                    </a:moveTo>
                    <a:lnTo>
                      <a:pt x="1009" y="41"/>
                    </a:lnTo>
                    <a:cubicBezTo>
                      <a:pt x="183" y="2520"/>
                      <a:pt x="1" y="5243"/>
                      <a:pt x="465" y="7823"/>
                    </a:cubicBezTo>
                    <a:cubicBezTo>
                      <a:pt x="525" y="8025"/>
                      <a:pt x="586" y="8205"/>
                      <a:pt x="646" y="8388"/>
                    </a:cubicBezTo>
                    <a:cubicBezTo>
                      <a:pt x="62" y="5646"/>
                      <a:pt x="183" y="2743"/>
                      <a:pt x="1070" y="101"/>
                    </a:cubicBezTo>
                    <a:cubicBezTo>
                      <a:pt x="1070" y="60"/>
                      <a:pt x="1070" y="41"/>
                      <a:pt x="1089" y="20"/>
                    </a:cubicBezTo>
                    <a:lnTo>
                      <a:pt x="1070" y="20"/>
                    </a:lnTo>
                    <a:lnTo>
                      <a:pt x="1009" y="1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" name="Google Shape;1806;p39">
                <a:extLst>
                  <a:ext uri="{FF2B5EF4-FFF2-40B4-BE49-F238E27FC236}">
                    <a16:creationId xmlns:a16="http://schemas.microsoft.com/office/drawing/2014/main" id="{D8869ED0-47F7-4DFA-9B5C-6EE8151725E3}"/>
                  </a:ext>
                </a:extLst>
              </p:cNvPr>
              <p:cNvSpPr/>
              <p:nvPr/>
            </p:nvSpPr>
            <p:spPr>
              <a:xfrm>
                <a:off x="780450" y="1880200"/>
                <a:ext cx="26750" cy="2580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0323" extrusionOk="0">
                    <a:moveTo>
                      <a:pt x="766" y="0"/>
                    </a:moveTo>
                    <a:cubicBezTo>
                      <a:pt x="766" y="20"/>
                      <a:pt x="766" y="41"/>
                      <a:pt x="747" y="60"/>
                    </a:cubicBezTo>
                    <a:cubicBezTo>
                      <a:pt x="182" y="2358"/>
                      <a:pt x="0" y="4616"/>
                      <a:pt x="223" y="6753"/>
                    </a:cubicBezTo>
                    <a:cubicBezTo>
                      <a:pt x="323" y="7882"/>
                      <a:pt x="545" y="8992"/>
                      <a:pt x="887" y="10040"/>
                    </a:cubicBezTo>
                    <a:cubicBezTo>
                      <a:pt x="948" y="10140"/>
                      <a:pt x="1008" y="10242"/>
                      <a:pt x="1069" y="10323"/>
                    </a:cubicBezTo>
                    <a:cubicBezTo>
                      <a:pt x="666" y="9194"/>
                      <a:pt x="403" y="7984"/>
                      <a:pt x="282" y="6753"/>
                    </a:cubicBezTo>
                    <a:cubicBezTo>
                      <a:pt x="61" y="4597"/>
                      <a:pt x="242" y="2358"/>
                      <a:pt x="827" y="60"/>
                    </a:cubicBezTo>
                    <a:cubicBezTo>
                      <a:pt x="827" y="41"/>
                      <a:pt x="847" y="20"/>
                      <a:pt x="847" y="20"/>
                    </a:cubicBez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" name="Google Shape;1807;p39">
                <a:extLst>
                  <a:ext uri="{FF2B5EF4-FFF2-40B4-BE49-F238E27FC236}">
                    <a16:creationId xmlns:a16="http://schemas.microsoft.com/office/drawing/2014/main" id="{417396D7-C054-40C0-9A20-9EFEAD78C67D}"/>
                  </a:ext>
                </a:extLst>
              </p:cNvPr>
              <p:cNvSpPr/>
              <p:nvPr/>
            </p:nvSpPr>
            <p:spPr>
              <a:xfrm>
                <a:off x="792525" y="1888250"/>
                <a:ext cx="31800" cy="275225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1009" extrusionOk="0">
                    <a:moveTo>
                      <a:pt x="707" y="1"/>
                    </a:moveTo>
                    <a:cubicBezTo>
                      <a:pt x="1" y="3569"/>
                      <a:pt x="162" y="7339"/>
                      <a:pt x="1170" y="10867"/>
                    </a:cubicBezTo>
                    <a:cubicBezTo>
                      <a:pt x="1211" y="10907"/>
                      <a:pt x="1232" y="10968"/>
                      <a:pt x="1272" y="11009"/>
                    </a:cubicBezTo>
                    <a:cubicBezTo>
                      <a:pt x="243" y="7501"/>
                      <a:pt x="62" y="3690"/>
                      <a:pt x="748" y="101"/>
                    </a:cubicBezTo>
                    <a:cubicBezTo>
                      <a:pt x="748" y="82"/>
                      <a:pt x="767" y="41"/>
                      <a:pt x="767" y="1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3" name="Google Shape;1808;p39">
                <a:extLst>
                  <a:ext uri="{FF2B5EF4-FFF2-40B4-BE49-F238E27FC236}">
                    <a16:creationId xmlns:a16="http://schemas.microsoft.com/office/drawing/2014/main" id="{192799B5-5EF6-451A-A6AB-F1448CC2304B}"/>
                  </a:ext>
                </a:extLst>
              </p:cNvPr>
              <p:cNvSpPr/>
              <p:nvPr/>
            </p:nvSpPr>
            <p:spPr>
              <a:xfrm>
                <a:off x="797575" y="1900850"/>
                <a:ext cx="48925" cy="288325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1533" extrusionOk="0">
                    <a:moveTo>
                      <a:pt x="928" y="0"/>
                    </a:moveTo>
                    <a:cubicBezTo>
                      <a:pt x="1" y="3750"/>
                      <a:pt x="323" y="7803"/>
                      <a:pt x="1815" y="11371"/>
                    </a:cubicBezTo>
                    <a:cubicBezTo>
                      <a:pt x="1876" y="11432"/>
                      <a:pt x="1917" y="11472"/>
                      <a:pt x="1957" y="11532"/>
                    </a:cubicBezTo>
                    <a:cubicBezTo>
                      <a:pt x="425" y="7924"/>
                      <a:pt x="62" y="3811"/>
                      <a:pt x="989" y="41"/>
                    </a:cubicBezTo>
                    <a:cubicBezTo>
                      <a:pt x="989" y="21"/>
                      <a:pt x="1009" y="21"/>
                      <a:pt x="1009" y="21"/>
                    </a:cubicBezTo>
                    <a:lnTo>
                      <a:pt x="928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Google Shape;1809;p39">
                <a:extLst>
                  <a:ext uri="{FF2B5EF4-FFF2-40B4-BE49-F238E27FC236}">
                    <a16:creationId xmlns:a16="http://schemas.microsoft.com/office/drawing/2014/main" id="{0F5621C4-6960-4256-9E9F-B6C99B4BFB60}"/>
                  </a:ext>
                </a:extLst>
              </p:cNvPr>
              <p:cNvSpPr/>
              <p:nvPr/>
            </p:nvSpPr>
            <p:spPr>
              <a:xfrm>
                <a:off x="1400900" y="1940900"/>
                <a:ext cx="55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108" extrusionOk="0">
                    <a:moveTo>
                      <a:pt x="1028" y="72"/>
                    </a:moveTo>
                    <a:cubicBezTo>
                      <a:pt x="1090" y="72"/>
                      <a:pt x="1130" y="132"/>
                      <a:pt x="1170" y="172"/>
                    </a:cubicBezTo>
                    <a:cubicBezTo>
                      <a:pt x="1211" y="253"/>
                      <a:pt x="1211" y="334"/>
                      <a:pt x="1190" y="414"/>
                    </a:cubicBezTo>
                    <a:cubicBezTo>
                      <a:pt x="1170" y="737"/>
                      <a:pt x="1049" y="1040"/>
                      <a:pt x="867" y="1301"/>
                    </a:cubicBezTo>
                    <a:cubicBezTo>
                      <a:pt x="848" y="1261"/>
                      <a:pt x="827" y="1221"/>
                      <a:pt x="807" y="1161"/>
                    </a:cubicBezTo>
                    <a:cubicBezTo>
                      <a:pt x="646" y="858"/>
                      <a:pt x="686" y="476"/>
                      <a:pt x="867" y="193"/>
                    </a:cubicBezTo>
                    <a:cubicBezTo>
                      <a:pt x="907" y="153"/>
                      <a:pt x="928" y="92"/>
                      <a:pt x="988" y="72"/>
                    </a:cubicBezTo>
                    <a:close/>
                    <a:moveTo>
                      <a:pt x="1024" y="0"/>
                    </a:moveTo>
                    <a:cubicBezTo>
                      <a:pt x="1005" y="0"/>
                      <a:pt x="987" y="4"/>
                      <a:pt x="969" y="11"/>
                    </a:cubicBezTo>
                    <a:cubicBezTo>
                      <a:pt x="888" y="32"/>
                      <a:pt x="848" y="92"/>
                      <a:pt x="807" y="153"/>
                    </a:cubicBezTo>
                    <a:cubicBezTo>
                      <a:pt x="606" y="455"/>
                      <a:pt x="585" y="858"/>
                      <a:pt x="727" y="1201"/>
                    </a:cubicBezTo>
                    <a:cubicBezTo>
                      <a:pt x="767" y="1261"/>
                      <a:pt x="786" y="1322"/>
                      <a:pt x="827" y="1382"/>
                    </a:cubicBezTo>
                    <a:cubicBezTo>
                      <a:pt x="625" y="1664"/>
                      <a:pt x="343" y="1887"/>
                      <a:pt x="20" y="2027"/>
                    </a:cubicBezTo>
                    <a:lnTo>
                      <a:pt x="1" y="2027"/>
                    </a:lnTo>
                    <a:lnTo>
                      <a:pt x="20" y="2067"/>
                    </a:lnTo>
                    <a:lnTo>
                      <a:pt x="41" y="2108"/>
                    </a:lnTo>
                    <a:cubicBezTo>
                      <a:pt x="81" y="2088"/>
                      <a:pt x="141" y="2067"/>
                      <a:pt x="181" y="2027"/>
                    </a:cubicBezTo>
                    <a:cubicBezTo>
                      <a:pt x="202" y="2027"/>
                      <a:pt x="222" y="2008"/>
                      <a:pt x="243" y="1987"/>
                    </a:cubicBezTo>
                    <a:cubicBezTo>
                      <a:pt x="404" y="1906"/>
                      <a:pt x="544" y="1806"/>
                      <a:pt x="665" y="1664"/>
                    </a:cubicBezTo>
                    <a:lnTo>
                      <a:pt x="686" y="1664"/>
                    </a:lnTo>
                    <a:cubicBezTo>
                      <a:pt x="746" y="1584"/>
                      <a:pt x="827" y="1524"/>
                      <a:pt x="888" y="1422"/>
                    </a:cubicBezTo>
                    <a:cubicBezTo>
                      <a:pt x="969" y="1543"/>
                      <a:pt x="1090" y="1645"/>
                      <a:pt x="1230" y="1705"/>
                    </a:cubicBezTo>
                    <a:cubicBezTo>
                      <a:pt x="1251" y="1726"/>
                      <a:pt x="1270" y="1726"/>
                      <a:pt x="1291" y="1745"/>
                    </a:cubicBezTo>
                    <a:cubicBezTo>
                      <a:pt x="1391" y="1785"/>
                      <a:pt x="1493" y="1806"/>
                      <a:pt x="1573" y="1826"/>
                    </a:cubicBezTo>
                    <a:cubicBezTo>
                      <a:pt x="1614" y="1836"/>
                      <a:pt x="1654" y="1841"/>
                      <a:pt x="1694" y="1841"/>
                    </a:cubicBezTo>
                    <a:cubicBezTo>
                      <a:pt x="1735" y="1841"/>
                      <a:pt x="1775" y="1836"/>
                      <a:pt x="1815" y="1826"/>
                    </a:cubicBezTo>
                    <a:lnTo>
                      <a:pt x="1875" y="1826"/>
                    </a:lnTo>
                    <a:cubicBezTo>
                      <a:pt x="2017" y="1785"/>
                      <a:pt x="2157" y="1726"/>
                      <a:pt x="2238" y="1624"/>
                    </a:cubicBezTo>
                    <a:lnTo>
                      <a:pt x="2238" y="1543"/>
                    </a:lnTo>
                    <a:cubicBezTo>
                      <a:pt x="2122" y="1677"/>
                      <a:pt x="1936" y="1755"/>
                      <a:pt x="1726" y="1755"/>
                    </a:cubicBezTo>
                    <a:cubicBezTo>
                      <a:pt x="1682" y="1755"/>
                      <a:pt x="1638" y="1752"/>
                      <a:pt x="1593" y="1745"/>
                    </a:cubicBezTo>
                    <a:cubicBezTo>
                      <a:pt x="1331" y="1726"/>
                      <a:pt x="1090" y="1584"/>
                      <a:pt x="928" y="1363"/>
                    </a:cubicBezTo>
                    <a:cubicBezTo>
                      <a:pt x="1109" y="1100"/>
                      <a:pt x="1230" y="758"/>
                      <a:pt x="1270" y="435"/>
                    </a:cubicBezTo>
                    <a:cubicBezTo>
                      <a:pt x="1270" y="334"/>
                      <a:pt x="1270" y="234"/>
                      <a:pt x="1230" y="153"/>
                    </a:cubicBezTo>
                    <a:cubicBezTo>
                      <a:pt x="1197" y="70"/>
                      <a:pt x="1110" y="0"/>
                      <a:pt x="1024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" name="Google Shape;1810;p39">
                <a:extLst>
                  <a:ext uri="{FF2B5EF4-FFF2-40B4-BE49-F238E27FC236}">
                    <a16:creationId xmlns:a16="http://schemas.microsoft.com/office/drawing/2014/main" id="{7FE5669B-054E-4A5C-99DC-DC3B1783678C}"/>
                  </a:ext>
                </a:extLst>
              </p:cNvPr>
              <p:cNvSpPr/>
              <p:nvPr/>
            </p:nvSpPr>
            <p:spPr>
              <a:xfrm>
                <a:off x="1371675" y="1990075"/>
                <a:ext cx="37325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9799" extrusionOk="0">
                    <a:moveTo>
                      <a:pt x="1412" y="0"/>
                    </a:moveTo>
                    <a:lnTo>
                      <a:pt x="1350" y="20"/>
                    </a:lnTo>
                    <a:lnTo>
                      <a:pt x="1350" y="60"/>
                    </a:lnTo>
                    <a:cubicBezTo>
                      <a:pt x="1391" y="1754"/>
                      <a:pt x="1412" y="3568"/>
                      <a:pt x="1189" y="5342"/>
                    </a:cubicBezTo>
                    <a:cubicBezTo>
                      <a:pt x="988" y="7016"/>
                      <a:pt x="584" y="8508"/>
                      <a:pt x="1" y="9799"/>
                    </a:cubicBezTo>
                    <a:cubicBezTo>
                      <a:pt x="60" y="9737"/>
                      <a:pt x="101" y="9678"/>
                      <a:pt x="141" y="9616"/>
                    </a:cubicBezTo>
                    <a:cubicBezTo>
                      <a:pt x="705" y="8387"/>
                      <a:pt x="1068" y="6955"/>
                      <a:pt x="1270" y="5342"/>
                    </a:cubicBezTo>
                    <a:cubicBezTo>
                      <a:pt x="1492" y="3549"/>
                      <a:pt x="1452" y="1734"/>
                      <a:pt x="1412" y="20"/>
                    </a:cubicBezTo>
                    <a:lnTo>
                      <a:pt x="1412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" name="Google Shape;1811;p39">
                <a:extLst>
                  <a:ext uri="{FF2B5EF4-FFF2-40B4-BE49-F238E27FC236}">
                    <a16:creationId xmlns:a16="http://schemas.microsoft.com/office/drawing/2014/main" id="{EE0E08EA-6C65-47EC-B71D-59E6EFB06EFD}"/>
                  </a:ext>
                </a:extLst>
              </p:cNvPr>
              <p:cNvSpPr/>
              <p:nvPr/>
            </p:nvSpPr>
            <p:spPr>
              <a:xfrm>
                <a:off x="1397875" y="1982500"/>
                <a:ext cx="23225" cy="2192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771" extrusionOk="0">
                    <a:moveTo>
                      <a:pt x="786" y="0"/>
                    </a:moveTo>
                    <a:cubicBezTo>
                      <a:pt x="827" y="2924"/>
                      <a:pt x="848" y="5927"/>
                      <a:pt x="1" y="8771"/>
                    </a:cubicBezTo>
                    <a:cubicBezTo>
                      <a:pt x="61" y="8710"/>
                      <a:pt x="101" y="8669"/>
                      <a:pt x="141" y="8610"/>
                    </a:cubicBezTo>
                    <a:cubicBezTo>
                      <a:pt x="928" y="5807"/>
                      <a:pt x="888" y="2863"/>
                      <a:pt x="867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" name="Google Shape;1812;p39">
                <a:extLst>
                  <a:ext uri="{FF2B5EF4-FFF2-40B4-BE49-F238E27FC236}">
                    <a16:creationId xmlns:a16="http://schemas.microsoft.com/office/drawing/2014/main" id="{7DB19F83-95B2-4090-86F8-F869473B3CF4}"/>
                  </a:ext>
                </a:extLst>
              </p:cNvPr>
              <p:cNvSpPr/>
              <p:nvPr/>
            </p:nvSpPr>
            <p:spPr>
              <a:xfrm>
                <a:off x="1418050" y="1983025"/>
                <a:ext cx="16150" cy="18750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500" extrusionOk="0">
                    <a:moveTo>
                      <a:pt x="544" y="0"/>
                    </a:moveTo>
                    <a:lnTo>
                      <a:pt x="544" y="20"/>
                    </a:lnTo>
                    <a:cubicBezTo>
                      <a:pt x="584" y="2519"/>
                      <a:pt x="383" y="5040"/>
                      <a:pt x="0" y="7500"/>
                    </a:cubicBezTo>
                    <a:cubicBezTo>
                      <a:pt x="20" y="7439"/>
                      <a:pt x="60" y="7379"/>
                      <a:pt x="81" y="7318"/>
                    </a:cubicBezTo>
                    <a:lnTo>
                      <a:pt x="100" y="7318"/>
                    </a:lnTo>
                    <a:cubicBezTo>
                      <a:pt x="463" y="4919"/>
                      <a:pt x="645" y="2479"/>
                      <a:pt x="605" y="60"/>
                    </a:cubicBezTo>
                    <a:lnTo>
                      <a:pt x="605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" name="Google Shape;1813;p39">
                <a:extLst>
                  <a:ext uri="{FF2B5EF4-FFF2-40B4-BE49-F238E27FC236}">
                    <a16:creationId xmlns:a16="http://schemas.microsoft.com/office/drawing/2014/main" id="{9FECE843-1E5F-4AA0-82D6-F7286013E611}"/>
                  </a:ext>
                </a:extLst>
              </p:cNvPr>
              <p:cNvSpPr/>
              <p:nvPr/>
            </p:nvSpPr>
            <p:spPr>
              <a:xfrm>
                <a:off x="1435175" y="1986050"/>
                <a:ext cx="131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928" extrusionOk="0">
                    <a:moveTo>
                      <a:pt x="444" y="0"/>
                    </a:moveTo>
                    <a:lnTo>
                      <a:pt x="444" y="20"/>
                    </a:lnTo>
                    <a:cubicBezTo>
                      <a:pt x="444" y="1995"/>
                      <a:pt x="302" y="3971"/>
                      <a:pt x="1" y="5927"/>
                    </a:cubicBezTo>
                    <a:lnTo>
                      <a:pt x="122" y="5624"/>
                    </a:lnTo>
                    <a:cubicBezTo>
                      <a:pt x="383" y="3769"/>
                      <a:pt x="525" y="1874"/>
                      <a:pt x="504" y="20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Google Shape;1814;p39">
                <a:extLst>
                  <a:ext uri="{FF2B5EF4-FFF2-40B4-BE49-F238E27FC236}">
                    <a16:creationId xmlns:a16="http://schemas.microsoft.com/office/drawing/2014/main" id="{3CD6A0C2-EC42-46BD-A144-41B8C489031C}"/>
                  </a:ext>
                </a:extLst>
              </p:cNvPr>
              <p:cNvSpPr/>
              <p:nvPr/>
            </p:nvSpPr>
            <p:spPr>
              <a:xfrm>
                <a:off x="1227525" y="1633225"/>
                <a:ext cx="1839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7656" extrusionOk="0">
                    <a:moveTo>
                      <a:pt x="7358" y="1"/>
                    </a:moveTo>
                    <a:cubicBezTo>
                      <a:pt x="7137" y="60"/>
                      <a:pt x="6855" y="202"/>
                      <a:pt x="6654" y="243"/>
                    </a:cubicBezTo>
                    <a:cubicBezTo>
                      <a:pt x="6534" y="256"/>
                      <a:pt x="6414" y="263"/>
                      <a:pt x="6295" y="263"/>
                    </a:cubicBezTo>
                    <a:cubicBezTo>
                      <a:pt x="6053" y="263"/>
                      <a:pt x="5814" y="235"/>
                      <a:pt x="5584" y="181"/>
                    </a:cubicBezTo>
                    <a:cubicBezTo>
                      <a:pt x="5300" y="114"/>
                      <a:pt x="5007" y="10"/>
                      <a:pt x="4728" y="10"/>
                    </a:cubicBezTo>
                    <a:cubicBezTo>
                      <a:pt x="4592" y="10"/>
                      <a:pt x="4460" y="35"/>
                      <a:pt x="4334" y="101"/>
                    </a:cubicBezTo>
                    <a:cubicBezTo>
                      <a:pt x="4154" y="202"/>
                      <a:pt x="4033" y="364"/>
                      <a:pt x="3912" y="544"/>
                    </a:cubicBezTo>
                    <a:cubicBezTo>
                      <a:pt x="2863" y="1996"/>
                      <a:pt x="1834" y="3428"/>
                      <a:pt x="786" y="4880"/>
                    </a:cubicBezTo>
                    <a:cubicBezTo>
                      <a:pt x="504" y="5283"/>
                      <a:pt x="221" y="5686"/>
                      <a:pt x="121" y="6170"/>
                    </a:cubicBezTo>
                    <a:cubicBezTo>
                      <a:pt x="1" y="6633"/>
                      <a:pt x="121" y="7197"/>
                      <a:pt x="525" y="7479"/>
                    </a:cubicBezTo>
                    <a:cubicBezTo>
                      <a:pt x="709" y="7605"/>
                      <a:pt x="917" y="7655"/>
                      <a:pt x="1135" y="7655"/>
                    </a:cubicBezTo>
                    <a:cubicBezTo>
                      <a:pt x="1513" y="7655"/>
                      <a:pt x="1920" y="7505"/>
                      <a:pt x="2278" y="7339"/>
                    </a:cubicBezTo>
                    <a:cubicBezTo>
                      <a:pt x="3407" y="6834"/>
                      <a:pt x="4517" y="6291"/>
                      <a:pt x="5605" y="5705"/>
                    </a:cubicBezTo>
                    <a:cubicBezTo>
                      <a:pt x="5544" y="5544"/>
                      <a:pt x="5525" y="5404"/>
                      <a:pt x="5525" y="5262"/>
                    </a:cubicBezTo>
                    <a:cubicBezTo>
                      <a:pt x="5504" y="4839"/>
                      <a:pt x="5665" y="4455"/>
                      <a:pt x="5807" y="4073"/>
                    </a:cubicBezTo>
                    <a:cubicBezTo>
                      <a:pt x="6371" y="2722"/>
                      <a:pt x="6976" y="1391"/>
                      <a:pt x="7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" name="Google Shape;1815;p39">
                <a:extLst>
                  <a:ext uri="{FF2B5EF4-FFF2-40B4-BE49-F238E27FC236}">
                    <a16:creationId xmlns:a16="http://schemas.microsoft.com/office/drawing/2014/main" id="{B7E3D773-3163-403F-8AD2-A6CC55B6F682}"/>
                  </a:ext>
                </a:extLst>
              </p:cNvPr>
              <p:cNvSpPr/>
              <p:nvPr/>
            </p:nvSpPr>
            <p:spPr>
              <a:xfrm>
                <a:off x="896900" y="1770275"/>
                <a:ext cx="147175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5887" h="4700" extrusionOk="0">
                    <a:moveTo>
                      <a:pt x="920" y="0"/>
                    </a:moveTo>
                    <a:cubicBezTo>
                      <a:pt x="884" y="0"/>
                      <a:pt x="851" y="18"/>
                      <a:pt x="826" y="43"/>
                    </a:cubicBezTo>
                    <a:cubicBezTo>
                      <a:pt x="403" y="607"/>
                      <a:pt x="0" y="1293"/>
                      <a:pt x="221" y="1938"/>
                    </a:cubicBezTo>
                    <a:cubicBezTo>
                      <a:pt x="363" y="2360"/>
                      <a:pt x="766" y="2664"/>
                      <a:pt x="1210" y="2723"/>
                    </a:cubicBezTo>
                    <a:cubicBezTo>
                      <a:pt x="1275" y="2731"/>
                      <a:pt x="1340" y="2735"/>
                      <a:pt x="1404" y="2735"/>
                    </a:cubicBezTo>
                    <a:cubicBezTo>
                      <a:pt x="1661" y="2735"/>
                      <a:pt x="1916" y="2671"/>
                      <a:pt x="2156" y="2543"/>
                    </a:cubicBezTo>
                    <a:lnTo>
                      <a:pt x="2156" y="2543"/>
                    </a:lnTo>
                    <a:cubicBezTo>
                      <a:pt x="2056" y="3086"/>
                      <a:pt x="2318" y="3712"/>
                      <a:pt x="2823" y="3973"/>
                    </a:cubicBezTo>
                    <a:cubicBezTo>
                      <a:pt x="3004" y="4064"/>
                      <a:pt x="3200" y="4107"/>
                      <a:pt x="3394" y="4107"/>
                    </a:cubicBezTo>
                    <a:cubicBezTo>
                      <a:pt x="3762" y="4107"/>
                      <a:pt x="4124" y="3955"/>
                      <a:pt x="4374" y="3691"/>
                    </a:cubicBezTo>
                    <a:cubicBezTo>
                      <a:pt x="4395" y="3994"/>
                      <a:pt x="4516" y="4255"/>
                      <a:pt x="4697" y="4438"/>
                    </a:cubicBezTo>
                    <a:cubicBezTo>
                      <a:pt x="4879" y="4599"/>
                      <a:pt x="5121" y="4699"/>
                      <a:pt x="5363" y="4699"/>
                    </a:cubicBezTo>
                    <a:cubicBezTo>
                      <a:pt x="5524" y="4699"/>
                      <a:pt x="5685" y="4659"/>
                      <a:pt x="5826" y="4559"/>
                    </a:cubicBezTo>
                    <a:cubicBezTo>
                      <a:pt x="5866" y="4518"/>
                      <a:pt x="5887" y="4457"/>
                      <a:pt x="5847" y="4417"/>
                    </a:cubicBezTo>
                    <a:cubicBezTo>
                      <a:pt x="5825" y="4384"/>
                      <a:pt x="5796" y="4369"/>
                      <a:pt x="5768" y="4369"/>
                    </a:cubicBezTo>
                    <a:cubicBezTo>
                      <a:pt x="5745" y="4369"/>
                      <a:pt x="5723" y="4379"/>
                      <a:pt x="5705" y="4397"/>
                    </a:cubicBezTo>
                    <a:cubicBezTo>
                      <a:pt x="5612" y="4459"/>
                      <a:pt x="5499" y="4488"/>
                      <a:pt x="5382" y="4488"/>
                    </a:cubicBezTo>
                    <a:cubicBezTo>
                      <a:pt x="5193" y="4488"/>
                      <a:pt x="4995" y="4413"/>
                      <a:pt x="4858" y="4276"/>
                    </a:cubicBezTo>
                    <a:cubicBezTo>
                      <a:pt x="4637" y="4075"/>
                      <a:pt x="4535" y="3731"/>
                      <a:pt x="4597" y="3389"/>
                    </a:cubicBezTo>
                    <a:cubicBezTo>
                      <a:pt x="4616" y="3328"/>
                      <a:pt x="4576" y="3288"/>
                      <a:pt x="4535" y="3268"/>
                    </a:cubicBezTo>
                    <a:cubicBezTo>
                      <a:pt x="4519" y="3263"/>
                      <a:pt x="4505" y="3260"/>
                      <a:pt x="4491" y="3260"/>
                    </a:cubicBezTo>
                    <a:cubicBezTo>
                      <a:pt x="4454" y="3260"/>
                      <a:pt x="4425" y="3279"/>
                      <a:pt x="4395" y="3309"/>
                    </a:cubicBezTo>
                    <a:cubicBezTo>
                      <a:pt x="4208" y="3667"/>
                      <a:pt x="3797" y="3883"/>
                      <a:pt x="3394" y="3883"/>
                    </a:cubicBezTo>
                    <a:cubicBezTo>
                      <a:pt x="3230" y="3883"/>
                      <a:pt x="3068" y="3847"/>
                      <a:pt x="2923" y="3772"/>
                    </a:cubicBezTo>
                    <a:cubicBezTo>
                      <a:pt x="2419" y="3510"/>
                      <a:pt x="2197" y="2825"/>
                      <a:pt x="2439" y="2320"/>
                    </a:cubicBezTo>
                    <a:cubicBezTo>
                      <a:pt x="2460" y="2260"/>
                      <a:pt x="2460" y="2220"/>
                      <a:pt x="2419" y="2180"/>
                    </a:cubicBezTo>
                    <a:cubicBezTo>
                      <a:pt x="2399" y="2169"/>
                      <a:pt x="2374" y="2164"/>
                      <a:pt x="2348" y="2164"/>
                    </a:cubicBezTo>
                    <a:cubicBezTo>
                      <a:pt x="2323" y="2164"/>
                      <a:pt x="2298" y="2169"/>
                      <a:pt x="2277" y="2180"/>
                    </a:cubicBezTo>
                    <a:cubicBezTo>
                      <a:pt x="2031" y="2408"/>
                      <a:pt x="1692" y="2529"/>
                      <a:pt x="1382" y="2529"/>
                    </a:cubicBezTo>
                    <a:cubicBezTo>
                      <a:pt x="1337" y="2529"/>
                      <a:pt x="1293" y="2527"/>
                      <a:pt x="1250" y="2522"/>
                    </a:cubicBezTo>
                    <a:cubicBezTo>
                      <a:pt x="866" y="2462"/>
                      <a:pt x="544" y="2199"/>
                      <a:pt x="423" y="1877"/>
                    </a:cubicBezTo>
                    <a:cubicBezTo>
                      <a:pt x="221" y="1312"/>
                      <a:pt x="584" y="728"/>
                      <a:pt x="1008" y="164"/>
                    </a:cubicBezTo>
                    <a:cubicBezTo>
                      <a:pt x="1027" y="123"/>
                      <a:pt x="1027" y="62"/>
                      <a:pt x="987" y="22"/>
                    </a:cubicBezTo>
                    <a:cubicBezTo>
                      <a:pt x="965" y="6"/>
                      <a:pt x="942" y="0"/>
                      <a:pt x="920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" name="Google Shape;1816;p39">
                <a:extLst>
                  <a:ext uri="{FF2B5EF4-FFF2-40B4-BE49-F238E27FC236}">
                    <a16:creationId xmlns:a16="http://schemas.microsoft.com/office/drawing/2014/main" id="{1E393E84-940E-4FA8-9155-23847A5B9AB6}"/>
                  </a:ext>
                </a:extLst>
              </p:cNvPr>
              <p:cNvSpPr/>
              <p:nvPr/>
            </p:nvSpPr>
            <p:spPr>
              <a:xfrm>
                <a:off x="1005750" y="1751625"/>
                <a:ext cx="771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967" extrusionOk="0">
                    <a:moveTo>
                      <a:pt x="496" y="0"/>
                    </a:moveTo>
                    <a:cubicBezTo>
                      <a:pt x="461" y="0"/>
                      <a:pt x="429" y="17"/>
                      <a:pt x="404" y="42"/>
                    </a:cubicBezTo>
                    <a:cubicBezTo>
                      <a:pt x="101" y="485"/>
                      <a:pt x="1" y="848"/>
                      <a:pt x="122" y="1152"/>
                    </a:cubicBezTo>
                    <a:cubicBezTo>
                      <a:pt x="202" y="1373"/>
                      <a:pt x="404" y="1555"/>
                      <a:pt x="665" y="1655"/>
                    </a:cubicBezTo>
                    <a:cubicBezTo>
                      <a:pt x="805" y="1710"/>
                      <a:pt x="953" y="1736"/>
                      <a:pt x="1101" y="1736"/>
                    </a:cubicBezTo>
                    <a:cubicBezTo>
                      <a:pt x="1275" y="1736"/>
                      <a:pt x="1450" y="1701"/>
                      <a:pt x="1614" y="1635"/>
                    </a:cubicBezTo>
                    <a:lnTo>
                      <a:pt x="1614" y="1635"/>
                    </a:lnTo>
                    <a:cubicBezTo>
                      <a:pt x="1533" y="1937"/>
                      <a:pt x="1593" y="2300"/>
                      <a:pt x="1794" y="2563"/>
                    </a:cubicBezTo>
                    <a:cubicBezTo>
                      <a:pt x="1996" y="2824"/>
                      <a:pt x="2318" y="2966"/>
                      <a:pt x="2641" y="2966"/>
                    </a:cubicBezTo>
                    <a:cubicBezTo>
                      <a:pt x="2762" y="2966"/>
                      <a:pt x="2883" y="2945"/>
                      <a:pt x="3004" y="2885"/>
                    </a:cubicBezTo>
                    <a:cubicBezTo>
                      <a:pt x="3065" y="2864"/>
                      <a:pt x="3085" y="2805"/>
                      <a:pt x="3065" y="2764"/>
                    </a:cubicBezTo>
                    <a:cubicBezTo>
                      <a:pt x="3049" y="2718"/>
                      <a:pt x="3012" y="2696"/>
                      <a:pt x="2968" y="2696"/>
                    </a:cubicBezTo>
                    <a:cubicBezTo>
                      <a:pt x="2954" y="2696"/>
                      <a:pt x="2938" y="2698"/>
                      <a:pt x="2923" y="2703"/>
                    </a:cubicBezTo>
                    <a:cubicBezTo>
                      <a:pt x="2833" y="2737"/>
                      <a:pt x="2734" y="2754"/>
                      <a:pt x="2635" y="2754"/>
                    </a:cubicBezTo>
                    <a:cubicBezTo>
                      <a:pt x="2379" y="2754"/>
                      <a:pt x="2116" y="2645"/>
                      <a:pt x="1956" y="2442"/>
                    </a:cubicBezTo>
                    <a:cubicBezTo>
                      <a:pt x="1735" y="2139"/>
                      <a:pt x="1735" y="1716"/>
                      <a:pt x="1936" y="1413"/>
                    </a:cubicBezTo>
                    <a:cubicBezTo>
                      <a:pt x="1977" y="1373"/>
                      <a:pt x="1977" y="1313"/>
                      <a:pt x="1936" y="1292"/>
                    </a:cubicBezTo>
                    <a:cubicBezTo>
                      <a:pt x="1913" y="1268"/>
                      <a:pt x="1882" y="1259"/>
                      <a:pt x="1853" y="1259"/>
                    </a:cubicBezTo>
                    <a:cubicBezTo>
                      <a:pt x="1832" y="1259"/>
                      <a:pt x="1811" y="1264"/>
                      <a:pt x="1794" y="1273"/>
                    </a:cubicBezTo>
                    <a:cubicBezTo>
                      <a:pt x="1606" y="1434"/>
                      <a:pt x="1356" y="1514"/>
                      <a:pt x="1109" y="1514"/>
                    </a:cubicBezTo>
                    <a:cubicBezTo>
                      <a:pt x="984" y="1514"/>
                      <a:pt x="861" y="1494"/>
                      <a:pt x="746" y="1453"/>
                    </a:cubicBezTo>
                    <a:cubicBezTo>
                      <a:pt x="525" y="1373"/>
                      <a:pt x="383" y="1232"/>
                      <a:pt x="323" y="1071"/>
                    </a:cubicBezTo>
                    <a:cubicBezTo>
                      <a:pt x="222" y="848"/>
                      <a:pt x="323" y="547"/>
                      <a:pt x="585" y="163"/>
                    </a:cubicBezTo>
                    <a:cubicBezTo>
                      <a:pt x="625" y="123"/>
                      <a:pt x="606" y="63"/>
                      <a:pt x="565" y="23"/>
                    </a:cubicBezTo>
                    <a:cubicBezTo>
                      <a:pt x="542" y="7"/>
                      <a:pt x="518" y="0"/>
                      <a:pt x="496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" name="Google Shape;1817;p39">
                <a:extLst>
                  <a:ext uri="{FF2B5EF4-FFF2-40B4-BE49-F238E27FC236}">
                    <a16:creationId xmlns:a16="http://schemas.microsoft.com/office/drawing/2014/main" id="{78A72B70-FAD3-4F58-9E81-8FDE98AC4451}"/>
                  </a:ext>
                </a:extLst>
              </p:cNvPr>
              <p:cNvSpPr/>
              <p:nvPr/>
            </p:nvSpPr>
            <p:spPr>
              <a:xfrm>
                <a:off x="1223500" y="1739025"/>
                <a:ext cx="14365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208" extrusionOk="0">
                    <a:moveTo>
                      <a:pt x="467" y="0"/>
                    </a:moveTo>
                    <a:cubicBezTo>
                      <a:pt x="432" y="0"/>
                      <a:pt x="396" y="18"/>
                      <a:pt x="382" y="43"/>
                    </a:cubicBezTo>
                    <a:cubicBezTo>
                      <a:pt x="60" y="486"/>
                      <a:pt x="0" y="1070"/>
                      <a:pt x="202" y="1535"/>
                    </a:cubicBezTo>
                    <a:cubicBezTo>
                      <a:pt x="398" y="2023"/>
                      <a:pt x="898" y="2361"/>
                      <a:pt x="1406" y="2361"/>
                    </a:cubicBezTo>
                    <a:cubicBezTo>
                      <a:pt x="1421" y="2361"/>
                      <a:pt x="1437" y="2361"/>
                      <a:pt x="1452" y="2360"/>
                    </a:cubicBezTo>
                    <a:cubicBezTo>
                      <a:pt x="1774" y="2341"/>
                      <a:pt x="2076" y="2159"/>
                      <a:pt x="2278" y="1917"/>
                    </a:cubicBezTo>
                    <a:cubicBezTo>
                      <a:pt x="2299" y="2199"/>
                      <a:pt x="2379" y="2441"/>
                      <a:pt x="2520" y="2643"/>
                    </a:cubicBezTo>
                    <a:cubicBezTo>
                      <a:pt x="2742" y="3006"/>
                      <a:pt x="3124" y="3207"/>
                      <a:pt x="3508" y="3207"/>
                    </a:cubicBezTo>
                    <a:cubicBezTo>
                      <a:pt x="3589" y="3207"/>
                      <a:pt x="3670" y="3207"/>
                      <a:pt x="3750" y="3188"/>
                    </a:cubicBezTo>
                    <a:cubicBezTo>
                      <a:pt x="4315" y="3027"/>
                      <a:pt x="4597" y="2422"/>
                      <a:pt x="4737" y="1957"/>
                    </a:cubicBezTo>
                    <a:cubicBezTo>
                      <a:pt x="4799" y="1756"/>
                      <a:pt x="4839" y="1554"/>
                      <a:pt x="4879" y="1352"/>
                    </a:cubicBezTo>
                    <a:cubicBezTo>
                      <a:pt x="4960" y="1454"/>
                      <a:pt x="5100" y="1535"/>
                      <a:pt x="5261" y="1554"/>
                    </a:cubicBezTo>
                    <a:cubicBezTo>
                      <a:pt x="5283" y="1557"/>
                      <a:pt x="5304" y="1558"/>
                      <a:pt x="5326" y="1558"/>
                    </a:cubicBezTo>
                    <a:cubicBezTo>
                      <a:pt x="5470" y="1558"/>
                      <a:pt x="5623" y="1500"/>
                      <a:pt x="5745" y="1414"/>
                    </a:cubicBezTo>
                    <a:cubicBezTo>
                      <a:pt x="5726" y="1333"/>
                      <a:pt x="5705" y="1252"/>
                      <a:pt x="5686" y="1151"/>
                    </a:cubicBezTo>
                    <a:cubicBezTo>
                      <a:pt x="5613" y="1278"/>
                      <a:pt x="5477" y="1356"/>
                      <a:pt x="5333" y="1356"/>
                    </a:cubicBezTo>
                    <a:cubicBezTo>
                      <a:pt x="5316" y="1356"/>
                      <a:pt x="5299" y="1355"/>
                      <a:pt x="5282" y="1352"/>
                    </a:cubicBezTo>
                    <a:cubicBezTo>
                      <a:pt x="5100" y="1312"/>
                      <a:pt x="4939" y="1151"/>
                      <a:pt x="4919" y="970"/>
                    </a:cubicBezTo>
                    <a:cubicBezTo>
                      <a:pt x="4919" y="909"/>
                      <a:pt x="4858" y="869"/>
                      <a:pt x="4818" y="869"/>
                    </a:cubicBezTo>
                    <a:cubicBezTo>
                      <a:pt x="4758" y="869"/>
                      <a:pt x="4718" y="909"/>
                      <a:pt x="4697" y="970"/>
                    </a:cubicBezTo>
                    <a:cubicBezTo>
                      <a:pt x="4678" y="1293"/>
                      <a:pt x="4616" y="1594"/>
                      <a:pt x="4536" y="1898"/>
                    </a:cubicBezTo>
                    <a:cubicBezTo>
                      <a:pt x="4415" y="2320"/>
                      <a:pt x="4173" y="2844"/>
                      <a:pt x="3689" y="2986"/>
                    </a:cubicBezTo>
                    <a:cubicBezTo>
                      <a:pt x="3629" y="3004"/>
                      <a:pt x="3567" y="3012"/>
                      <a:pt x="3505" y="3012"/>
                    </a:cubicBezTo>
                    <a:cubicBezTo>
                      <a:pt x="3206" y="3012"/>
                      <a:pt x="2884" y="2825"/>
                      <a:pt x="2702" y="2543"/>
                    </a:cubicBezTo>
                    <a:cubicBezTo>
                      <a:pt x="2520" y="2260"/>
                      <a:pt x="2439" y="1898"/>
                      <a:pt x="2479" y="1473"/>
                    </a:cubicBezTo>
                    <a:cubicBezTo>
                      <a:pt x="2500" y="1433"/>
                      <a:pt x="2500" y="1373"/>
                      <a:pt x="2500" y="1333"/>
                    </a:cubicBezTo>
                    <a:cubicBezTo>
                      <a:pt x="2500" y="1272"/>
                      <a:pt x="2460" y="1231"/>
                      <a:pt x="2420" y="1212"/>
                    </a:cubicBezTo>
                    <a:cubicBezTo>
                      <a:pt x="2358" y="1212"/>
                      <a:pt x="2299" y="1252"/>
                      <a:pt x="2299" y="1293"/>
                    </a:cubicBezTo>
                    <a:cubicBezTo>
                      <a:pt x="2278" y="1352"/>
                      <a:pt x="2278" y="1414"/>
                      <a:pt x="2278" y="1454"/>
                    </a:cubicBezTo>
                    <a:cubicBezTo>
                      <a:pt x="2197" y="1817"/>
                      <a:pt x="1834" y="2118"/>
                      <a:pt x="1431" y="2139"/>
                    </a:cubicBezTo>
                    <a:cubicBezTo>
                      <a:pt x="1406" y="2142"/>
                      <a:pt x="1380" y="2143"/>
                      <a:pt x="1355" y="2143"/>
                    </a:cubicBezTo>
                    <a:cubicBezTo>
                      <a:pt x="956" y="2143"/>
                      <a:pt x="554" y="1851"/>
                      <a:pt x="382" y="1454"/>
                    </a:cubicBezTo>
                    <a:cubicBezTo>
                      <a:pt x="221" y="1051"/>
                      <a:pt x="282" y="546"/>
                      <a:pt x="544" y="164"/>
                    </a:cubicBezTo>
                    <a:cubicBezTo>
                      <a:pt x="584" y="123"/>
                      <a:pt x="565" y="43"/>
                      <a:pt x="524" y="22"/>
                    </a:cubicBezTo>
                    <a:cubicBezTo>
                      <a:pt x="509" y="7"/>
                      <a:pt x="488" y="0"/>
                      <a:pt x="467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" name="Google Shape;1818;p39">
                <a:extLst>
                  <a:ext uri="{FF2B5EF4-FFF2-40B4-BE49-F238E27FC236}">
                    <a16:creationId xmlns:a16="http://schemas.microsoft.com/office/drawing/2014/main" id="{39780BE9-F58D-45C1-B667-1A94B296FA21}"/>
                  </a:ext>
                </a:extLst>
              </p:cNvPr>
              <p:cNvSpPr/>
              <p:nvPr/>
            </p:nvSpPr>
            <p:spPr>
              <a:xfrm>
                <a:off x="1260275" y="2004250"/>
                <a:ext cx="2102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99" extrusionOk="0">
                    <a:moveTo>
                      <a:pt x="596" y="1"/>
                    </a:moveTo>
                    <a:cubicBezTo>
                      <a:pt x="532" y="1"/>
                      <a:pt x="463" y="26"/>
                      <a:pt x="403" y="79"/>
                    </a:cubicBezTo>
                    <a:cubicBezTo>
                      <a:pt x="223" y="219"/>
                      <a:pt x="102" y="501"/>
                      <a:pt x="40" y="703"/>
                    </a:cubicBezTo>
                    <a:cubicBezTo>
                      <a:pt x="0" y="824"/>
                      <a:pt x="0" y="966"/>
                      <a:pt x="102" y="1046"/>
                    </a:cubicBezTo>
                    <a:cubicBezTo>
                      <a:pt x="140" y="1084"/>
                      <a:pt x="195" y="1098"/>
                      <a:pt x="251" y="1098"/>
                    </a:cubicBezTo>
                    <a:cubicBezTo>
                      <a:pt x="282" y="1098"/>
                      <a:pt x="314" y="1094"/>
                      <a:pt x="344" y="1087"/>
                    </a:cubicBezTo>
                    <a:cubicBezTo>
                      <a:pt x="424" y="1046"/>
                      <a:pt x="484" y="1006"/>
                      <a:pt x="524" y="925"/>
                    </a:cubicBezTo>
                    <a:cubicBezTo>
                      <a:pt x="686" y="764"/>
                      <a:pt x="787" y="522"/>
                      <a:pt x="828" y="280"/>
                    </a:cubicBezTo>
                    <a:cubicBezTo>
                      <a:pt x="841" y="104"/>
                      <a:pt x="727" y="1"/>
                      <a:pt x="596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Google Shape;1819;p39">
                <a:extLst>
                  <a:ext uri="{FF2B5EF4-FFF2-40B4-BE49-F238E27FC236}">
                    <a16:creationId xmlns:a16="http://schemas.microsoft.com/office/drawing/2014/main" id="{21A72A7C-7439-4231-8CCD-D9AB4A048896}"/>
                  </a:ext>
                </a:extLst>
              </p:cNvPr>
              <p:cNvSpPr/>
              <p:nvPr/>
            </p:nvSpPr>
            <p:spPr>
              <a:xfrm>
                <a:off x="1300100" y="1998700"/>
                <a:ext cx="208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99" extrusionOk="0">
                    <a:moveTo>
                      <a:pt x="595" y="1"/>
                    </a:moveTo>
                    <a:cubicBezTo>
                      <a:pt x="531" y="1"/>
                      <a:pt x="463" y="25"/>
                      <a:pt x="404" y="78"/>
                    </a:cubicBezTo>
                    <a:cubicBezTo>
                      <a:pt x="222" y="220"/>
                      <a:pt x="101" y="481"/>
                      <a:pt x="41" y="683"/>
                    </a:cubicBezTo>
                    <a:cubicBezTo>
                      <a:pt x="1" y="825"/>
                      <a:pt x="1" y="965"/>
                      <a:pt x="101" y="1046"/>
                    </a:cubicBezTo>
                    <a:cubicBezTo>
                      <a:pt x="139" y="1084"/>
                      <a:pt x="193" y="1099"/>
                      <a:pt x="243" y="1099"/>
                    </a:cubicBezTo>
                    <a:cubicBezTo>
                      <a:pt x="273" y="1099"/>
                      <a:pt x="301" y="1094"/>
                      <a:pt x="323" y="1086"/>
                    </a:cubicBezTo>
                    <a:cubicBezTo>
                      <a:pt x="404" y="1046"/>
                      <a:pt x="485" y="986"/>
                      <a:pt x="525" y="925"/>
                    </a:cubicBezTo>
                    <a:cubicBezTo>
                      <a:pt x="686" y="744"/>
                      <a:pt x="786" y="522"/>
                      <a:pt x="807" y="280"/>
                    </a:cubicBezTo>
                    <a:cubicBezTo>
                      <a:pt x="834" y="104"/>
                      <a:pt x="724" y="1"/>
                      <a:pt x="59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" name="Google Shape;1820;p39">
                <a:extLst>
                  <a:ext uri="{FF2B5EF4-FFF2-40B4-BE49-F238E27FC236}">
                    <a16:creationId xmlns:a16="http://schemas.microsoft.com/office/drawing/2014/main" id="{152FE741-EEFF-490E-A873-A87EC5C4E159}"/>
                  </a:ext>
                </a:extLst>
              </p:cNvPr>
              <p:cNvSpPr/>
              <p:nvPr/>
            </p:nvSpPr>
            <p:spPr>
              <a:xfrm>
                <a:off x="1315700" y="2035000"/>
                <a:ext cx="210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099" extrusionOk="0">
                    <a:moveTo>
                      <a:pt x="605" y="0"/>
                    </a:moveTo>
                    <a:cubicBezTo>
                      <a:pt x="541" y="0"/>
                      <a:pt x="470" y="25"/>
                      <a:pt x="404" y="78"/>
                    </a:cubicBezTo>
                    <a:cubicBezTo>
                      <a:pt x="243" y="220"/>
                      <a:pt x="102" y="481"/>
                      <a:pt x="41" y="682"/>
                    </a:cubicBezTo>
                    <a:cubicBezTo>
                      <a:pt x="1" y="824"/>
                      <a:pt x="1" y="965"/>
                      <a:pt x="102" y="1045"/>
                    </a:cubicBezTo>
                    <a:cubicBezTo>
                      <a:pt x="140" y="1084"/>
                      <a:pt x="194" y="1098"/>
                      <a:pt x="250" y="1098"/>
                    </a:cubicBezTo>
                    <a:cubicBezTo>
                      <a:pt x="282" y="1098"/>
                      <a:pt x="315" y="1093"/>
                      <a:pt x="344" y="1086"/>
                    </a:cubicBezTo>
                    <a:cubicBezTo>
                      <a:pt x="425" y="1045"/>
                      <a:pt x="485" y="986"/>
                      <a:pt x="546" y="924"/>
                    </a:cubicBezTo>
                    <a:cubicBezTo>
                      <a:pt x="686" y="744"/>
                      <a:pt x="788" y="521"/>
                      <a:pt x="828" y="279"/>
                    </a:cubicBezTo>
                    <a:cubicBezTo>
                      <a:pt x="841" y="104"/>
                      <a:pt x="736" y="0"/>
                      <a:pt x="605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" name="Google Shape;1821;p39">
                <a:extLst>
                  <a:ext uri="{FF2B5EF4-FFF2-40B4-BE49-F238E27FC236}">
                    <a16:creationId xmlns:a16="http://schemas.microsoft.com/office/drawing/2014/main" id="{519EE018-47CC-4B08-A41E-B2B1B506811B}"/>
                  </a:ext>
                </a:extLst>
              </p:cNvPr>
              <p:cNvSpPr/>
              <p:nvPr/>
            </p:nvSpPr>
            <p:spPr>
              <a:xfrm>
                <a:off x="1294050" y="2079225"/>
                <a:ext cx="20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100" extrusionOk="0">
                    <a:moveTo>
                      <a:pt x="603" y="1"/>
                    </a:moveTo>
                    <a:cubicBezTo>
                      <a:pt x="538" y="1"/>
                      <a:pt x="466" y="27"/>
                      <a:pt x="404" y="83"/>
                    </a:cubicBezTo>
                    <a:cubicBezTo>
                      <a:pt x="222" y="225"/>
                      <a:pt x="101" y="486"/>
                      <a:pt x="41" y="688"/>
                    </a:cubicBezTo>
                    <a:cubicBezTo>
                      <a:pt x="1" y="809"/>
                      <a:pt x="1" y="970"/>
                      <a:pt x="101" y="1050"/>
                    </a:cubicBezTo>
                    <a:cubicBezTo>
                      <a:pt x="135" y="1084"/>
                      <a:pt x="180" y="1099"/>
                      <a:pt x="228" y="1099"/>
                    </a:cubicBezTo>
                    <a:cubicBezTo>
                      <a:pt x="267" y="1099"/>
                      <a:pt x="307" y="1089"/>
                      <a:pt x="343" y="1071"/>
                    </a:cubicBezTo>
                    <a:cubicBezTo>
                      <a:pt x="404" y="1050"/>
                      <a:pt x="485" y="991"/>
                      <a:pt x="525" y="929"/>
                    </a:cubicBezTo>
                    <a:cubicBezTo>
                      <a:pt x="686" y="749"/>
                      <a:pt x="786" y="526"/>
                      <a:pt x="807" y="284"/>
                    </a:cubicBezTo>
                    <a:cubicBezTo>
                      <a:pt x="834" y="99"/>
                      <a:pt x="729" y="1"/>
                      <a:pt x="603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" name="Google Shape;1822;p39">
                <a:extLst>
                  <a:ext uri="{FF2B5EF4-FFF2-40B4-BE49-F238E27FC236}">
                    <a16:creationId xmlns:a16="http://schemas.microsoft.com/office/drawing/2014/main" id="{3B6139C3-A3D6-45EB-A9C8-37DDCFB7909A}"/>
                  </a:ext>
                </a:extLst>
              </p:cNvPr>
              <p:cNvSpPr/>
              <p:nvPr/>
            </p:nvSpPr>
            <p:spPr>
              <a:xfrm>
                <a:off x="1261275" y="2136675"/>
                <a:ext cx="2102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100" extrusionOk="0">
                    <a:moveTo>
                      <a:pt x="605" y="1"/>
                    </a:moveTo>
                    <a:cubicBezTo>
                      <a:pt x="538" y="1"/>
                      <a:pt x="466" y="28"/>
                      <a:pt x="404" y="83"/>
                    </a:cubicBezTo>
                    <a:cubicBezTo>
                      <a:pt x="223" y="225"/>
                      <a:pt x="102" y="486"/>
                      <a:pt x="41" y="688"/>
                    </a:cubicBezTo>
                    <a:cubicBezTo>
                      <a:pt x="0" y="809"/>
                      <a:pt x="0" y="970"/>
                      <a:pt x="102" y="1051"/>
                    </a:cubicBezTo>
                    <a:cubicBezTo>
                      <a:pt x="135" y="1085"/>
                      <a:pt x="181" y="1100"/>
                      <a:pt x="229" y="1100"/>
                    </a:cubicBezTo>
                    <a:cubicBezTo>
                      <a:pt x="268" y="1100"/>
                      <a:pt x="308" y="1090"/>
                      <a:pt x="344" y="1072"/>
                    </a:cubicBezTo>
                    <a:cubicBezTo>
                      <a:pt x="404" y="1051"/>
                      <a:pt x="484" y="991"/>
                      <a:pt x="525" y="930"/>
                    </a:cubicBezTo>
                    <a:cubicBezTo>
                      <a:pt x="686" y="749"/>
                      <a:pt x="788" y="527"/>
                      <a:pt x="828" y="285"/>
                    </a:cubicBezTo>
                    <a:cubicBezTo>
                      <a:pt x="841" y="99"/>
                      <a:pt x="732" y="1"/>
                      <a:pt x="605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" name="Google Shape;1823;p39">
                <a:extLst>
                  <a:ext uri="{FF2B5EF4-FFF2-40B4-BE49-F238E27FC236}">
                    <a16:creationId xmlns:a16="http://schemas.microsoft.com/office/drawing/2014/main" id="{14A8CFC7-62E4-41CA-832C-167BAD371F99}"/>
                  </a:ext>
                </a:extLst>
              </p:cNvPr>
              <p:cNvSpPr/>
              <p:nvPr/>
            </p:nvSpPr>
            <p:spPr>
              <a:xfrm>
                <a:off x="1274900" y="2043950"/>
                <a:ext cx="21025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93" extrusionOk="0">
                    <a:moveTo>
                      <a:pt x="613" y="0"/>
                    </a:moveTo>
                    <a:cubicBezTo>
                      <a:pt x="547" y="0"/>
                      <a:pt x="473" y="27"/>
                      <a:pt x="404" y="82"/>
                    </a:cubicBezTo>
                    <a:cubicBezTo>
                      <a:pt x="243" y="224"/>
                      <a:pt x="101" y="486"/>
                      <a:pt x="41" y="687"/>
                    </a:cubicBezTo>
                    <a:cubicBezTo>
                      <a:pt x="1" y="808"/>
                      <a:pt x="1" y="970"/>
                      <a:pt x="101" y="1050"/>
                    </a:cubicBezTo>
                    <a:cubicBezTo>
                      <a:pt x="139" y="1075"/>
                      <a:pt x="192" y="1093"/>
                      <a:pt x="246" y="1093"/>
                    </a:cubicBezTo>
                    <a:cubicBezTo>
                      <a:pt x="279" y="1093"/>
                      <a:pt x="312" y="1086"/>
                      <a:pt x="343" y="1071"/>
                    </a:cubicBezTo>
                    <a:cubicBezTo>
                      <a:pt x="423" y="1050"/>
                      <a:pt x="485" y="991"/>
                      <a:pt x="544" y="929"/>
                    </a:cubicBezTo>
                    <a:cubicBezTo>
                      <a:pt x="686" y="749"/>
                      <a:pt x="786" y="507"/>
                      <a:pt x="826" y="284"/>
                    </a:cubicBezTo>
                    <a:cubicBezTo>
                      <a:pt x="840" y="99"/>
                      <a:pt x="741" y="0"/>
                      <a:pt x="613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" name="Google Shape;1824;p39">
                <a:extLst>
                  <a:ext uri="{FF2B5EF4-FFF2-40B4-BE49-F238E27FC236}">
                    <a16:creationId xmlns:a16="http://schemas.microsoft.com/office/drawing/2014/main" id="{F5E951B8-EB00-435C-9D56-4674095C9EF1}"/>
                  </a:ext>
                </a:extLst>
              </p:cNvPr>
              <p:cNvSpPr/>
              <p:nvPr/>
            </p:nvSpPr>
            <p:spPr>
              <a:xfrm>
                <a:off x="1247675" y="2094975"/>
                <a:ext cx="208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94" extrusionOk="0">
                    <a:moveTo>
                      <a:pt x="589" y="1"/>
                    </a:moveTo>
                    <a:cubicBezTo>
                      <a:pt x="523" y="1"/>
                      <a:pt x="450" y="25"/>
                      <a:pt x="383" y="79"/>
                    </a:cubicBezTo>
                    <a:cubicBezTo>
                      <a:pt x="222" y="219"/>
                      <a:pt x="101" y="482"/>
                      <a:pt x="41" y="683"/>
                    </a:cubicBezTo>
                    <a:cubicBezTo>
                      <a:pt x="1" y="804"/>
                      <a:pt x="1" y="966"/>
                      <a:pt x="101" y="1046"/>
                    </a:cubicBezTo>
                    <a:cubicBezTo>
                      <a:pt x="135" y="1079"/>
                      <a:pt x="180" y="1094"/>
                      <a:pt x="224" y="1094"/>
                    </a:cubicBezTo>
                    <a:cubicBezTo>
                      <a:pt x="260" y="1094"/>
                      <a:pt x="296" y="1084"/>
                      <a:pt x="324" y="1066"/>
                    </a:cubicBezTo>
                    <a:cubicBezTo>
                      <a:pt x="404" y="1046"/>
                      <a:pt x="485" y="985"/>
                      <a:pt x="525" y="925"/>
                    </a:cubicBezTo>
                    <a:cubicBezTo>
                      <a:pt x="686" y="743"/>
                      <a:pt x="786" y="522"/>
                      <a:pt x="807" y="280"/>
                    </a:cubicBezTo>
                    <a:cubicBezTo>
                      <a:pt x="834" y="104"/>
                      <a:pt x="725" y="1"/>
                      <a:pt x="589" y="1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Google Shape;1825;p39">
                <a:extLst>
                  <a:ext uri="{FF2B5EF4-FFF2-40B4-BE49-F238E27FC236}">
                    <a16:creationId xmlns:a16="http://schemas.microsoft.com/office/drawing/2014/main" id="{B95104E7-6481-4333-B4A9-ADEAD6C3B641}"/>
                  </a:ext>
                </a:extLst>
              </p:cNvPr>
              <p:cNvSpPr/>
              <p:nvPr/>
            </p:nvSpPr>
            <p:spPr>
              <a:xfrm>
                <a:off x="1228000" y="2058700"/>
                <a:ext cx="2105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098" extrusionOk="0">
                    <a:moveTo>
                      <a:pt x="597" y="0"/>
                    </a:moveTo>
                    <a:cubicBezTo>
                      <a:pt x="533" y="0"/>
                      <a:pt x="464" y="25"/>
                      <a:pt x="404" y="78"/>
                    </a:cubicBezTo>
                    <a:cubicBezTo>
                      <a:pt x="223" y="218"/>
                      <a:pt x="102" y="481"/>
                      <a:pt x="41" y="683"/>
                    </a:cubicBezTo>
                    <a:cubicBezTo>
                      <a:pt x="1" y="823"/>
                      <a:pt x="1" y="965"/>
                      <a:pt x="102" y="1046"/>
                    </a:cubicBezTo>
                    <a:cubicBezTo>
                      <a:pt x="141" y="1084"/>
                      <a:pt x="196" y="1097"/>
                      <a:pt x="251" y="1097"/>
                    </a:cubicBezTo>
                    <a:cubicBezTo>
                      <a:pt x="283" y="1097"/>
                      <a:pt x="315" y="1093"/>
                      <a:pt x="344" y="1086"/>
                    </a:cubicBezTo>
                    <a:cubicBezTo>
                      <a:pt x="425" y="1046"/>
                      <a:pt x="485" y="984"/>
                      <a:pt x="525" y="925"/>
                    </a:cubicBezTo>
                    <a:cubicBezTo>
                      <a:pt x="686" y="742"/>
                      <a:pt x="788" y="521"/>
                      <a:pt x="828" y="280"/>
                    </a:cubicBezTo>
                    <a:cubicBezTo>
                      <a:pt x="841" y="103"/>
                      <a:pt x="728" y="0"/>
                      <a:pt x="597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" name="Google Shape;1826;p39">
                <a:extLst>
                  <a:ext uri="{FF2B5EF4-FFF2-40B4-BE49-F238E27FC236}">
                    <a16:creationId xmlns:a16="http://schemas.microsoft.com/office/drawing/2014/main" id="{B183C469-C045-4765-8D6A-21B89BBD5AF7}"/>
                  </a:ext>
                </a:extLst>
              </p:cNvPr>
              <p:cNvSpPr/>
              <p:nvPr/>
            </p:nvSpPr>
            <p:spPr>
              <a:xfrm>
                <a:off x="1344450" y="1466375"/>
                <a:ext cx="761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4516" extrusionOk="0">
                    <a:moveTo>
                      <a:pt x="1714" y="1"/>
                    </a:moveTo>
                    <a:cubicBezTo>
                      <a:pt x="1633" y="22"/>
                      <a:pt x="1552" y="41"/>
                      <a:pt x="1472" y="122"/>
                    </a:cubicBezTo>
                    <a:cubicBezTo>
                      <a:pt x="1331" y="264"/>
                      <a:pt x="1310" y="485"/>
                      <a:pt x="1331" y="686"/>
                    </a:cubicBezTo>
                    <a:cubicBezTo>
                      <a:pt x="1351" y="888"/>
                      <a:pt x="1431" y="1070"/>
                      <a:pt x="1472" y="1272"/>
                    </a:cubicBezTo>
                    <a:cubicBezTo>
                      <a:pt x="1391" y="1030"/>
                      <a:pt x="1270" y="788"/>
                      <a:pt x="1109" y="565"/>
                    </a:cubicBezTo>
                    <a:cubicBezTo>
                      <a:pt x="988" y="404"/>
                      <a:pt x="827" y="243"/>
                      <a:pt x="625" y="243"/>
                    </a:cubicBezTo>
                    <a:cubicBezTo>
                      <a:pt x="612" y="242"/>
                      <a:pt x="599" y="241"/>
                      <a:pt x="586" y="241"/>
                    </a:cubicBezTo>
                    <a:cubicBezTo>
                      <a:pt x="361" y="241"/>
                      <a:pt x="176" y="397"/>
                      <a:pt x="81" y="605"/>
                    </a:cubicBezTo>
                    <a:cubicBezTo>
                      <a:pt x="1" y="807"/>
                      <a:pt x="1" y="1049"/>
                      <a:pt x="20" y="1272"/>
                    </a:cubicBezTo>
                    <a:cubicBezTo>
                      <a:pt x="81" y="2078"/>
                      <a:pt x="302" y="2863"/>
                      <a:pt x="525" y="3651"/>
                    </a:cubicBezTo>
                    <a:cubicBezTo>
                      <a:pt x="544" y="3772"/>
                      <a:pt x="585" y="3912"/>
                      <a:pt x="646" y="4033"/>
                    </a:cubicBezTo>
                    <a:cubicBezTo>
                      <a:pt x="1073" y="4328"/>
                      <a:pt x="1577" y="4515"/>
                      <a:pt x="2085" y="4515"/>
                    </a:cubicBezTo>
                    <a:cubicBezTo>
                      <a:pt x="2271" y="4515"/>
                      <a:pt x="2457" y="4490"/>
                      <a:pt x="2641" y="4436"/>
                    </a:cubicBezTo>
                    <a:cubicBezTo>
                      <a:pt x="2783" y="4396"/>
                      <a:pt x="2904" y="4336"/>
                      <a:pt x="3044" y="4275"/>
                    </a:cubicBezTo>
                    <a:cubicBezTo>
                      <a:pt x="3025" y="2683"/>
                      <a:pt x="2541" y="1251"/>
                      <a:pt x="1714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" name="Google Shape;1827;p39">
                <a:extLst>
                  <a:ext uri="{FF2B5EF4-FFF2-40B4-BE49-F238E27FC236}">
                    <a16:creationId xmlns:a16="http://schemas.microsoft.com/office/drawing/2014/main" id="{801A031F-48E2-492B-8698-4D50F86FE16C}"/>
                  </a:ext>
                </a:extLst>
              </p:cNvPr>
              <p:cNvSpPr/>
              <p:nvPr/>
            </p:nvSpPr>
            <p:spPr>
              <a:xfrm>
                <a:off x="1164500" y="1449250"/>
                <a:ext cx="206200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8248" h="9454" extrusionOk="0">
                    <a:moveTo>
                      <a:pt x="3520" y="0"/>
                    </a:moveTo>
                    <a:cubicBezTo>
                      <a:pt x="2964" y="0"/>
                      <a:pt x="2411" y="152"/>
                      <a:pt x="1976" y="505"/>
                    </a:cubicBezTo>
                    <a:cubicBezTo>
                      <a:pt x="1331" y="1008"/>
                      <a:pt x="1009" y="1957"/>
                      <a:pt x="1352" y="2702"/>
                    </a:cubicBezTo>
                    <a:cubicBezTo>
                      <a:pt x="1286" y="2683"/>
                      <a:pt x="1219" y="2674"/>
                      <a:pt x="1152" y="2674"/>
                    </a:cubicBezTo>
                    <a:cubicBezTo>
                      <a:pt x="933" y="2674"/>
                      <a:pt x="715" y="2770"/>
                      <a:pt x="546" y="2924"/>
                    </a:cubicBezTo>
                    <a:cubicBezTo>
                      <a:pt x="344" y="3126"/>
                      <a:pt x="223" y="3408"/>
                      <a:pt x="143" y="3690"/>
                    </a:cubicBezTo>
                    <a:cubicBezTo>
                      <a:pt x="1" y="4315"/>
                      <a:pt x="484" y="5182"/>
                      <a:pt x="667" y="5787"/>
                    </a:cubicBezTo>
                    <a:cubicBezTo>
                      <a:pt x="1073" y="7251"/>
                      <a:pt x="2845" y="8873"/>
                      <a:pt x="4689" y="8873"/>
                    </a:cubicBezTo>
                    <a:cubicBezTo>
                      <a:pt x="5025" y="8873"/>
                      <a:pt x="5364" y="8819"/>
                      <a:pt x="5697" y="8700"/>
                    </a:cubicBezTo>
                    <a:lnTo>
                      <a:pt x="5697" y="8700"/>
                    </a:lnTo>
                    <a:lnTo>
                      <a:pt x="4234" y="9314"/>
                    </a:lnTo>
                    <a:cubicBezTo>
                      <a:pt x="4492" y="9410"/>
                      <a:pt x="4746" y="9454"/>
                      <a:pt x="4993" y="9454"/>
                    </a:cubicBezTo>
                    <a:cubicBezTo>
                      <a:pt x="6616" y="9454"/>
                      <a:pt x="7928" y="7556"/>
                      <a:pt x="8086" y="6069"/>
                    </a:cubicBezTo>
                    <a:cubicBezTo>
                      <a:pt x="8247" y="4395"/>
                      <a:pt x="7500" y="2621"/>
                      <a:pt x="6371" y="1432"/>
                    </a:cubicBezTo>
                    <a:cubicBezTo>
                      <a:pt x="5807" y="847"/>
                      <a:pt x="5121" y="323"/>
                      <a:pt x="4315" y="102"/>
                    </a:cubicBezTo>
                    <a:cubicBezTo>
                      <a:pt x="4058" y="36"/>
                      <a:pt x="3789" y="0"/>
                      <a:pt x="3520" y="0"/>
                    </a:cubicBezTo>
                    <a:close/>
                  </a:path>
                </a:pathLst>
              </a:custGeom>
              <a:solidFill>
                <a:srgbClr val="FFE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" name="Google Shape;1828;p39">
                <a:extLst>
                  <a:ext uri="{FF2B5EF4-FFF2-40B4-BE49-F238E27FC236}">
                    <a16:creationId xmlns:a16="http://schemas.microsoft.com/office/drawing/2014/main" id="{8D80E9D6-CFD7-42A8-8F4D-75A9A4C52000}"/>
                  </a:ext>
                </a:extLst>
              </p:cNvPr>
              <p:cNvSpPr/>
              <p:nvPr/>
            </p:nvSpPr>
            <p:spPr>
              <a:xfrm>
                <a:off x="1247150" y="1520325"/>
                <a:ext cx="640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561" extrusionOk="0">
                    <a:moveTo>
                      <a:pt x="1291" y="1"/>
                    </a:moveTo>
                    <a:cubicBezTo>
                      <a:pt x="586" y="1"/>
                      <a:pt x="1" y="565"/>
                      <a:pt x="1" y="1270"/>
                    </a:cubicBezTo>
                    <a:cubicBezTo>
                      <a:pt x="1" y="1976"/>
                      <a:pt x="586" y="2560"/>
                      <a:pt x="1291" y="2560"/>
                    </a:cubicBezTo>
                    <a:cubicBezTo>
                      <a:pt x="1998" y="2560"/>
                      <a:pt x="2562" y="1976"/>
                      <a:pt x="2562" y="1270"/>
                    </a:cubicBezTo>
                    <a:cubicBezTo>
                      <a:pt x="2562" y="565"/>
                      <a:pt x="1998" y="1"/>
                      <a:pt x="1291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" name="Google Shape;1829;p39">
                <a:extLst>
                  <a:ext uri="{FF2B5EF4-FFF2-40B4-BE49-F238E27FC236}">
                    <a16:creationId xmlns:a16="http://schemas.microsoft.com/office/drawing/2014/main" id="{665FED35-1953-4349-A06D-40648855CCCF}"/>
                  </a:ext>
                </a:extLst>
              </p:cNvPr>
              <p:cNvSpPr/>
              <p:nvPr/>
            </p:nvSpPr>
            <p:spPr>
              <a:xfrm>
                <a:off x="1332850" y="1559075"/>
                <a:ext cx="168375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3854" extrusionOk="0">
                    <a:moveTo>
                      <a:pt x="2840" y="1"/>
                    </a:moveTo>
                    <a:cubicBezTo>
                      <a:pt x="2790" y="1"/>
                      <a:pt x="2763" y="2"/>
                      <a:pt x="2763" y="2"/>
                    </a:cubicBezTo>
                    <a:cubicBezTo>
                      <a:pt x="807" y="346"/>
                      <a:pt x="545" y="1333"/>
                      <a:pt x="545" y="1333"/>
                    </a:cubicBezTo>
                    <a:cubicBezTo>
                      <a:pt x="545" y="1333"/>
                      <a:pt x="223" y="2301"/>
                      <a:pt x="121" y="2663"/>
                    </a:cubicBezTo>
                    <a:cubicBezTo>
                      <a:pt x="0" y="3026"/>
                      <a:pt x="1271" y="3854"/>
                      <a:pt x="1654" y="3854"/>
                    </a:cubicBezTo>
                    <a:cubicBezTo>
                      <a:pt x="2016" y="3854"/>
                      <a:pt x="5645" y="2784"/>
                      <a:pt x="6573" y="2502"/>
                    </a:cubicBezTo>
                    <a:cubicBezTo>
                      <a:pt x="6674" y="2483"/>
                      <a:pt x="6734" y="2341"/>
                      <a:pt x="6674" y="2241"/>
                    </a:cubicBezTo>
                    <a:cubicBezTo>
                      <a:pt x="5340" y="113"/>
                      <a:pt x="3263" y="1"/>
                      <a:pt x="284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" name="Google Shape;1830;p39">
                <a:extLst>
                  <a:ext uri="{FF2B5EF4-FFF2-40B4-BE49-F238E27FC236}">
                    <a16:creationId xmlns:a16="http://schemas.microsoft.com/office/drawing/2014/main" id="{BF797D96-A3B0-40F8-8276-B69391C143D7}"/>
                  </a:ext>
                </a:extLst>
              </p:cNvPr>
              <p:cNvSpPr/>
              <p:nvPr/>
            </p:nvSpPr>
            <p:spPr>
              <a:xfrm>
                <a:off x="1338400" y="1617600"/>
                <a:ext cx="1623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05" extrusionOk="0">
                    <a:moveTo>
                      <a:pt x="5477" y="0"/>
                    </a:moveTo>
                    <a:cubicBezTo>
                      <a:pt x="3330" y="0"/>
                      <a:pt x="95" y="464"/>
                      <a:pt x="61" y="464"/>
                    </a:cubicBezTo>
                    <a:cubicBezTo>
                      <a:pt x="20" y="464"/>
                      <a:pt x="1" y="505"/>
                      <a:pt x="1" y="545"/>
                    </a:cubicBezTo>
                    <a:cubicBezTo>
                      <a:pt x="1" y="585"/>
                      <a:pt x="41" y="605"/>
                      <a:pt x="61" y="605"/>
                    </a:cubicBezTo>
                    <a:lnTo>
                      <a:pt x="82" y="605"/>
                    </a:lnTo>
                    <a:cubicBezTo>
                      <a:pt x="116" y="605"/>
                      <a:pt x="3333" y="142"/>
                      <a:pt x="5476" y="142"/>
                    </a:cubicBezTo>
                    <a:cubicBezTo>
                      <a:pt x="5822" y="142"/>
                      <a:pt x="6140" y="154"/>
                      <a:pt x="6412" y="182"/>
                    </a:cubicBezTo>
                    <a:cubicBezTo>
                      <a:pt x="6452" y="182"/>
                      <a:pt x="6472" y="142"/>
                      <a:pt x="6493" y="101"/>
                    </a:cubicBezTo>
                    <a:cubicBezTo>
                      <a:pt x="6493" y="81"/>
                      <a:pt x="6452" y="40"/>
                      <a:pt x="6412" y="40"/>
                    </a:cubicBezTo>
                    <a:cubicBezTo>
                      <a:pt x="6141" y="12"/>
                      <a:pt x="5823" y="0"/>
                      <a:pt x="5477" y="0"/>
                    </a:cubicBezTo>
                    <a:close/>
                  </a:path>
                </a:pathLst>
              </a:custGeom>
              <a:solidFill>
                <a:srgbClr val="6F72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" name="Google Shape;1831;p39">
                <a:extLst>
                  <a:ext uri="{FF2B5EF4-FFF2-40B4-BE49-F238E27FC236}">
                    <a16:creationId xmlns:a16="http://schemas.microsoft.com/office/drawing/2014/main" id="{8B8D71F8-0D93-4AF5-8E61-F387993A8CBB}"/>
                  </a:ext>
                </a:extLst>
              </p:cNvPr>
              <p:cNvSpPr/>
              <p:nvPr/>
            </p:nvSpPr>
            <p:spPr>
              <a:xfrm>
                <a:off x="1276100" y="1428425"/>
                <a:ext cx="1442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2" extrusionOk="0">
                    <a:moveTo>
                      <a:pt x="147" y="0"/>
                    </a:moveTo>
                    <a:cubicBezTo>
                      <a:pt x="40" y="0"/>
                      <a:pt x="0" y="122"/>
                      <a:pt x="53" y="228"/>
                    </a:cubicBezTo>
                    <a:cubicBezTo>
                      <a:pt x="114" y="330"/>
                      <a:pt x="254" y="411"/>
                      <a:pt x="356" y="451"/>
                    </a:cubicBezTo>
                    <a:cubicBezTo>
                      <a:pt x="386" y="471"/>
                      <a:pt x="421" y="481"/>
                      <a:pt x="453" y="481"/>
                    </a:cubicBezTo>
                    <a:cubicBezTo>
                      <a:pt x="486" y="481"/>
                      <a:pt x="516" y="471"/>
                      <a:pt x="537" y="451"/>
                    </a:cubicBezTo>
                    <a:cubicBezTo>
                      <a:pt x="577" y="411"/>
                      <a:pt x="577" y="370"/>
                      <a:pt x="577" y="309"/>
                    </a:cubicBezTo>
                    <a:cubicBezTo>
                      <a:pt x="557" y="269"/>
                      <a:pt x="537" y="228"/>
                      <a:pt x="496" y="188"/>
                    </a:cubicBezTo>
                    <a:cubicBezTo>
                      <a:pt x="416" y="88"/>
                      <a:pt x="316" y="27"/>
                      <a:pt x="195" y="7"/>
                    </a:cubicBezTo>
                    <a:cubicBezTo>
                      <a:pt x="178" y="3"/>
                      <a:pt x="162" y="0"/>
                      <a:pt x="147" y="0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" name="Google Shape;1832;p39">
                <a:extLst>
                  <a:ext uri="{FF2B5EF4-FFF2-40B4-BE49-F238E27FC236}">
                    <a16:creationId xmlns:a16="http://schemas.microsoft.com/office/drawing/2014/main" id="{725F5F19-1168-4FBD-A2DC-EB9CF9D357FA}"/>
                  </a:ext>
                </a:extLst>
              </p:cNvPr>
              <p:cNvSpPr/>
              <p:nvPr/>
            </p:nvSpPr>
            <p:spPr>
              <a:xfrm>
                <a:off x="1275050" y="1405350"/>
                <a:ext cx="1500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490" extrusionOk="0">
                    <a:moveTo>
                      <a:pt x="169" y="1"/>
                    </a:moveTo>
                    <a:cubicBezTo>
                      <a:pt x="47" y="1"/>
                      <a:pt x="0" y="131"/>
                      <a:pt x="75" y="224"/>
                    </a:cubicBezTo>
                    <a:cubicBezTo>
                      <a:pt x="135" y="345"/>
                      <a:pt x="277" y="426"/>
                      <a:pt x="377" y="466"/>
                    </a:cubicBezTo>
                    <a:cubicBezTo>
                      <a:pt x="412" y="478"/>
                      <a:pt x="454" y="489"/>
                      <a:pt x="490" y="489"/>
                    </a:cubicBezTo>
                    <a:cubicBezTo>
                      <a:pt x="517" y="489"/>
                      <a:pt x="542" y="483"/>
                      <a:pt x="559" y="466"/>
                    </a:cubicBezTo>
                    <a:cubicBezTo>
                      <a:pt x="599" y="426"/>
                      <a:pt x="599" y="366"/>
                      <a:pt x="579" y="326"/>
                    </a:cubicBezTo>
                    <a:cubicBezTo>
                      <a:pt x="579" y="285"/>
                      <a:pt x="559" y="245"/>
                      <a:pt x="519" y="205"/>
                    </a:cubicBezTo>
                    <a:cubicBezTo>
                      <a:pt x="438" y="103"/>
                      <a:pt x="317" y="43"/>
                      <a:pt x="196" y="3"/>
                    </a:cubicBezTo>
                    <a:cubicBezTo>
                      <a:pt x="187" y="2"/>
                      <a:pt x="178" y="1"/>
                      <a:pt x="169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" name="Google Shape;1833;p39">
                <a:extLst>
                  <a:ext uri="{FF2B5EF4-FFF2-40B4-BE49-F238E27FC236}">
                    <a16:creationId xmlns:a16="http://schemas.microsoft.com/office/drawing/2014/main" id="{4F3E6CD1-01EE-45F9-87F6-894E80E075C7}"/>
                  </a:ext>
                </a:extLst>
              </p:cNvPr>
              <p:cNvSpPr/>
              <p:nvPr/>
            </p:nvSpPr>
            <p:spPr>
              <a:xfrm>
                <a:off x="1295175" y="1398300"/>
                <a:ext cx="14500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96" extrusionOk="0">
                    <a:moveTo>
                      <a:pt x="170" y="1"/>
                    </a:moveTo>
                    <a:cubicBezTo>
                      <a:pt x="48" y="1"/>
                      <a:pt x="0" y="132"/>
                      <a:pt x="56" y="245"/>
                    </a:cubicBezTo>
                    <a:cubicBezTo>
                      <a:pt x="117" y="345"/>
                      <a:pt x="257" y="425"/>
                      <a:pt x="359" y="466"/>
                    </a:cubicBezTo>
                    <a:cubicBezTo>
                      <a:pt x="389" y="486"/>
                      <a:pt x="424" y="496"/>
                      <a:pt x="457" y="496"/>
                    </a:cubicBezTo>
                    <a:cubicBezTo>
                      <a:pt x="489" y="496"/>
                      <a:pt x="519" y="486"/>
                      <a:pt x="540" y="466"/>
                    </a:cubicBezTo>
                    <a:cubicBezTo>
                      <a:pt x="580" y="425"/>
                      <a:pt x="580" y="366"/>
                      <a:pt x="580" y="325"/>
                    </a:cubicBezTo>
                    <a:cubicBezTo>
                      <a:pt x="561" y="285"/>
                      <a:pt x="540" y="245"/>
                      <a:pt x="499" y="204"/>
                    </a:cubicBezTo>
                    <a:cubicBezTo>
                      <a:pt x="419" y="103"/>
                      <a:pt x="319" y="43"/>
                      <a:pt x="198" y="3"/>
                    </a:cubicBezTo>
                    <a:cubicBezTo>
                      <a:pt x="188" y="1"/>
                      <a:pt x="179" y="1"/>
                      <a:pt x="170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" name="Google Shape;1834;p39">
                <a:extLst>
                  <a:ext uri="{FF2B5EF4-FFF2-40B4-BE49-F238E27FC236}">
                    <a16:creationId xmlns:a16="http://schemas.microsoft.com/office/drawing/2014/main" id="{5823053F-4453-415F-B969-BC460832019F}"/>
                  </a:ext>
                </a:extLst>
              </p:cNvPr>
              <p:cNvSpPr/>
              <p:nvPr/>
            </p:nvSpPr>
            <p:spPr>
              <a:xfrm>
                <a:off x="1316900" y="1413300"/>
                <a:ext cx="1447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5" extrusionOk="0">
                    <a:moveTo>
                      <a:pt x="148" y="1"/>
                    </a:moveTo>
                    <a:cubicBezTo>
                      <a:pt x="42" y="1"/>
                      <a:pt x="1" y="122"/>
                      <a:pt x="54" y="229"/>
                    </a:cubicBezTo>
                    <a:cubicBezTo>
                      <a:pt x="114" y="330"/>
                      <a:pt x="256" y="411"/>
                      <a:pt x="356" y="470"/>
                    </a:cubicBezTo>
                    <a:cubicBezTo>
                      <a:pt x="382" y="479"/>
                      <a:pt x="411" y="484"/>
                      <a:pt x="439" y="484"/>
                    </a:cubicBezTo>
                    <a:cubicBezTo>
                      <a:pt x="478" y="484"/>
                      <a:pt x="515" y="475"/>
                      <a:pt x="538" y="451"/>
                    </a:cubicBezTo>
                    <a:cubicBezTo>
                      <a:pt x="579" y="411"/>
                      <a:pt x="579" y="370"/>
                      <a:pt x="579" y="309"/>
                    </a:cubicBezTo>
                    <a:cubicBezTo>
                      <a:pt x="558" y="269"/>
                      <a:pt x="538" y="229"/>
                      <a:pt x="498" y="188"/>
                    </a:cubicBezTo>
                    <a:cubicBezTo>
                      <a:pt x="417" y="88"/>
                      <a:pt x="316" y="27"/>
                      <a:pt x="195" y="8"/>
                    </a:cubicBezTo>
                    <a:cubicBezTo>
                      <a:pt x="178" y="3"/>
                      <a:pt x="162" y="1"/>
                      <a:pt x="148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" name="Google Shape;1835;p39">
                <a:extLst>
                  <a:ext uri="{FF2B5EF4-FFF2-40B4-BE49-F238E27FC236}">
                    <a16:creationId xmlns:a16="http://schemas.microsoft.com/office/drawing/2014/main" id="{28723430-3375-4B01-8AD8-4A88B86E1FCA}"/>
                  </a:ext>
                </a:extLst>
              </p:cNvPr>
              <p:cNvSpPr/>
              <p:nvPr/>
            </p:nvSpPr>
            <p:spPr>
              <a:xfrm>
                <a:off x="1297175" y="1421975"/>
                <a:ext cx="145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491" extrusionOk="0">
                    <a:moveTo>
                      <a:pt x="172" y="1"/>
                    </a:moveTo>
                    <a:cubicBezTo>
                      <a:pt x="49" y="1"/>
                      <a:pt x="0" y="130"/>
                      <a:pt x="56" y="225"/>
                    </a:cubicBezTo>
                    <a:cubicBezTo>
                      <a:pt x="137" y="346"/>
                      <a:pt x="258" y="427"/>
                      <a:pt x="360" y="467"/>
                    </a:cubicBezTo>
                    <a:cubicBezTo>
                      <a:pt x="394" y="478"/>
                      <a:pt x="436" y="490"/>
                      <a:pt x="473" y="490"/>
                    </a:cubicBezTo>
                    <a:cubicBezTo>
                      <a:pt x="499" y="490"/>
                      <a:pt x="523" y="484"/>
                      <a:pt x="540" y="467"/>
                    </a:cubicBezTo>
                    <a:cubicBezTo>
                      <a:pt x="581" y="427"/>
                      <a:pt x="581" y="365"/>
                      <a:pt x="581" y="325"/>
                    </a:cubicBezTo>
                    <a:lnTo>
                      <a:pt x="521" y="204"/>
                    </a:lnTo>
                    <a:cubicBezTo>
                      <a:pt x="419" y="104"/>
                      <a:pt x="319" y="43"/>
                      <a:pt x="198" y="3"/>
                    </a:cubicBezTo>
                    <a:cubicBezTo>
                      <a:pt x="189" y="1"/>
                      <a:pt x="181" y="1"/>
                      <a:pt x="172" y="1"/>
                    </a:cubicBezTo>
                    <a:close/>
                  </a:path>
                </a:pathLst>
              </a:custGeom>
              <a:solidFill>
                <a:srgbClr val="F4E5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" name="Google Shape;1836;p39">
                <a:extLst>
                  <a:ext uri="{FF2B5EF4-FFF2-40B4-BE49-F238E27FC236}">
                    <a16:creationId xmlns:a16="http://schemas.microsoft.com/office/drawing/2014/main" id="{1A07FCF5-FA9E-4CD9-8F24-BF22453BDCE2}"/>
                  </a:ext>
                </a:extLst>
              </p:cNvPr>
              <p:cNvSpPr/>
              <p:nvPr/>
            </p:nvSpPr>
            <p:spPr>
              <a:xfrm>
                <a:off x="1521350" y="1648150"/>
                <a:ext cx="128050" cy="332350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3294" extrusionOk="0">
                    <a:moveTo>
                      <a:pt x="4987" y="1"/>
                    </a:moveTo>
                    <a:cubicBezTo>
                      <a:pt x="4933" y="1"/>
                      <a:pt x="4891" y="28"/>
                      <a:pt x="4860" y="89"/>
                    </a:cubicBezTo>
                    <a:cubicBezTo>
                      <a:pt x="4839" y="149"/>
                      <a:pt x="1855" y="7065"/>
                      <a:pt x="21" y="13132"/>
                    </a:cubicBezTo>
                    <a:cubicBezTo>
                      <a:pt x="0" y="13213"/>
                      <a:pt x="41" y="13274"/>
                      <a:pt x="121" y="13294"/>
                    </a:cubicBezTo>
                    <a:lnTo>
                      <a:pt x="142" y="13294"/>
                    </a:lnTo>
                    <a:cubicBezTo>
                      <a:pt x="202" y="13294"/>
                      <a:pt x="263" y="13274"/>
                      <a:pt x="283" y="13213"/>
                    </a:cubicBezTo>
                    <a:cubicBezTo>
                      <a:pt x="2078" y="7145"/>
                      <a:pt x="5062" y="250"/>
                      <a:pt x="5102" y="189"/>
                    </a:cubicBezTo>
                    <a:cubicBezTo>
                      <a:pt x="5121" y="129"/>
                      <a:pt x="5102" y="49"/>
                      <a:pt x="5041" y="8"/>
                    </a:cubicBezTo>
                    <a:cubicBezTo>
                      <a:pt x="5022" y="3"/>
                      <a:pt x="5003" y="1"/>
                      <a:pt x="4987" y="1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" name="Google Shape;1837;p39">
                <a:extLst>
                  <a:ext uri="{FF2B5EF4-FFF2-40B4-BE49-F238E27FC236}">
                    <a16:creationId xmlns:a16="http://schemas.microsoft.com/office/drawing/2014/main" id="{C65A9C08-D9C1-45D2-9C55-06A6179F3B4F}"/>
                  </a:ext>
                </a:extLst>
              </p:cNvPr>
              <p:cNvSpPr/>
              <p:nvPr/>
            </p:nvSpPr>
            <p:spPr>
              <a:xfrm>
                <a:off x="1522350" y="1714125"/>
                <a:ext cx="237450" cy="266900"/>
              </a:xfrm>
              <a:custGeom>
                <a:avLst/>
                <a:gdLst/>
                <a:ahLst/>
                <a:cxnLst/>
                <a:rect l="l" t="t" r="r" b="b"/>
                <a:pathLst>
                  <a:path w="9498" h="10676" extrusionOk="0">
                    <a:moveTo>
                      <a:pt x="9358" y="0"/>
                    </a:moveTo>
                    <a:cubicBezTo>
                      <a:pt x="9325" y="0"/>
                      <a:pt x="9295" y="11"/>
                      <a:pt x="9275" y="31"/>
                    </a:cubicBezTo>
                    <a:cubicBezTo>
                      <a:pt x="9215" y="90"/>
                      <a:pt x="3933" y="5453"/>
                      <a:pt x="41" y="10474"/>
                    </a:cubicBezTo>
                    <a:cubicBezTo>
                      <a:pt x="1" y="10534"/>
                      <a:pt x="22" y="10614"/>
                      <a:pt x="62" y="10655"/>
                    </a:cubicBezTo>
                    <a:cubicBezTo>
                      <a:pt x="81" y="10676"/>
                      <a:pt x="122" y="10676"/>
                      <a:pt x="143" y="10676"/>
                    </a:cubicBezTo>
                    <a:cubicBezTo>
                      <a:pt x="183" y="10676"/>
                      <a:pt x="223" y="10655"/>
                      <a:pt x="243" y="10635"/>
                    </a:cubicBezTo>
                    <a:cubicBezTo>
                      <a:pt x="4135" y="5635"/>
                      <a:pt x="9396" y="273"/>
                      <a:pt x="9457" y="211"/>
                    </a:cubicBezTo>
                    <a:cubicBezTo>
                      <a:pt x="9497" y="171"/>
                      <a:pt x="9497" y="90"/>
                      <a:pt x="9457" y="31"/>
                    </a:cubicBezTo>
                    <a:cubicBezTo>
                      <a:pt x="9426" y="11"/>
                      <a:pt x="9391" y="0"/>
                      <a:pt x="9358" y="0"/>
                    </a:cubicBezTo>
                    <a:close/>
                  </a:path>
                </a:pathLst>
              </a:custGeom>
              <a:solidFill>
                <a:srgbClr val="646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1838;p39">
                <a:extLst>
                  <a:ext uri="{FF2B5EF4-FFF2-40B4-BE49-F238E27FC236}">
                    <a16:creationId xmlns:a16="http://schemas.microsoft.com/office/drawing/2014/main" id="{8E02E59F-727C-4C7E-B4A2-E1D556890057}"/>
                  </a:ext>
                </a:extLst>
              </p:cNvPr>
              <p:cNvSpPr/>
              <p:nvPr/>
            </p:nvSpPr>
            <p:spPr>
              <a:xfrm>
                <a:off x="1572750" y="1662500"/>
                <a:ext cx="97325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3666" extrusionOk="0">
                    <a:moveTo>
                      <a:pt x="1948" y="1"/>
                    </a:moveTo>
                    <a:cubicBezTo>
                      <a:pt x="1058" y="1"/>
                      <a:pt x="271" y="667"/>
                      <a:pt x="143" y="1572"/>
                    </a:cubicBezTo>
                    <a:cubicBezTo>
                      <a:pt x="1" y="2580"/>
                      <a:pt x="686" y="3507"/>
                      <a:pt x="1694" y="3647"/>
                    </a:cubicBezTo>
                    <a:cubicBezTo>
                      <a:pt x="1780" y="3659"/>
                      <a:pt x="1864" y="3665"/>
                      <a:pt x="1948" y="3665"/>
                    </a:cubicBezTo>
                    <a:cubicBezTo>
                      <a:pt x="2837" y="3665"/>
                      <a:pt x="3623" y="2998"/>
                      <a:pt x="3751" y="2096"/>
                    </a:cubicBezTo>
                    <a:cubicBezTo>
                      <a:pt x="3893" y="1088"/>
                      <a:pt x="3207" y="160"/>
                      <a:pt x="2199" y="18"/>
                    </a:cubicBezTo>
                    <a:cubicBezTo>
                      <a:pt x="2115" y="6"/>
                      <a:pt x="2031" y="1"/>
                      <a:pt x="1948" y="1"/>
                    </a:cubicBezTo>
                    <a:close/>
                  </a:path>
                </a:pathLst>
              </a:custGeom>
              <a:solidFill>
                <a:srgbClr val="F26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1839;p39">
                <a:extLst>
                  <a:ext uri="{FF2B5EF4-FFF2-40B4-BE49-F238E27FC236}">
                    <a16:creationId xmlns:a16="http://schemas.microsoft.com/office/drawing/2014/main" id="{4C9C668C-E8FA-40AB-9466-7CA39C382E9B}"/>
                  </a:ext>
                </a:extLst>
              </p:cNvPr>
              <p:cNvSpPr/>
              <p:nvPr/>
            </p:nvSpPr>
            <p:spPr>
              <a:xfrm>
                <a:off x="1662475" y="1716325"/>
                <a:ext cx="1008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3771" extrusionOk="0">
                    <a:moveTo>
                      <a:pt x="1992" y="1"/>
                    </a:moveTo>
                    <a:cubicBezTo>
                      <a:pt x="1076" y="1"/>
                      <a:pt x="270" y="684"/>
                      <a:pt x="142" y="1615"/>
                    </a:cubicBezTo>
                    <a:cubicBezTo>
                      <a:pt x="1" y="2664"/>
                      <a:pt x="707" y="3612"/>
                      <a:pt x="1755" y="3752"/>
                    </a:cubicBezTo>
                    <a:cubicBezTo>
                      <a:pt x="1844" y="3764"/>
                      <a:pt x="1931" y="3770"/>
                      <a:pt x="2018" y="3770"/>
                    </a:cubicBezTo>
                    <a:cubicBezTo>
                      <a:pt x="2940" y="3770"/>
                      <a:pt x="3745" y="3099"/>
                      <a:pt x="3892" y="2160"/>
                    </a:cubicBezTo>
                    <a:cubicBezTo>
                      <a:pt x="4033" y="1112"/>
                      <a:pt x="3307" y="164"/>
                      <a:pt x="2280" y="23"/>
                    </a:cubicBezTo>
                    <a:cubicBezTo>
                      <a:pt x="2183" y="8"/>
                      <a:pt x="2087" y="1"/>
                      <a:pt x="1992" y="1"/>
                    </a:cubicBezTo>
                    <a:close/>
                  </a:path>
                </a:pathLst>
              </a:custGeom>
              <a:solidFill>
                <a:srgbClr val="F26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" name="Google Shape;1840;p39">
                <a:extLst>
                  <a:ext uri="{FF2B5EF4-FFF2-40B4-BE49-F238E27FC236}">
                    <a16:creationId xmlns:a16="http://schemas.microsoft.com/office/drawing/2014/main" id="{5385B0E5-29A0-423D-99B1-89D72703FA29}"/>
                  </a:ext>
                </a:extLst>
              </p:cNvPr>
              <p:cNvSpPr/>
              <p:nvPr/>
            </p:nvSpPr>
            <p:spPr>
              <a:xfrm>
                <a:off x="1484050" y="1438150"/>
                <a:ext cx="308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232" extrusionOk="0">
                    <a:moveTo>
                      <a:pt x="626" y="1"/>
                    </a:moveTo>
                    <a:cubicBezTo>
                      <a:pt x="283" y="1"/>
                      <a:pt x="1" y="283"/>
                      <a:pt x="1" y="605"/>
                    </a:cubicBezTo>
                    <a:cubicBezTo>
                      <a:pt x="1" y="949"/>
                      <a:pt x="283" y="1231"/>
                      <a:pt x="626" y="1231"/>
                    </a:cubicBezTo>
                    <a:cubicBezTo>
                      <a:pt x="968" y="1231"/>
                      <a:pt x="1231" y="949"/>
                      <a:pt x="1231" y="605"/>
                    </a:cubicBezTo>
                    <a:cubicBezTo>
                      <a:pt x="1231" y="283"/>
                      <a:pt x="968" y="1"/>
                      <a:pt x="626" y="1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" name="Google Shape;1841;p39">
                <a:extLst>
                  <a:ext uri="{FF2B5EF4-FFF2-40B4-BE49-F238E27FC236}">
                    <a16:creationId xmlns:a16="http://schemas.microsoft.com/office/drawing/2014/main" id="{457BC9E0-7A7D-4503-9A82-158F01041349}"/>
                  </a:ext>
                </a:extLst>
              </p:cNvPr>
              <p:cNvSpPr/>
              <p:nvPr/>
            </p:nvSpPr>
            <p:spPr>
              <a:xfrm>
                <a:off x="1541025" y="1495125"/>
                <a:ext cx="307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1211" extrusionOk="0">
                    <a:moveTo>
                      <a:pt x="605" y="1"/>
                    </a:moveTo>
                    <a:cubicBezTo>
                      <a:pt x="283" y="1"/>
                      <a:pt x="1" y="262"/>
                      <a:pt x="1" y="605"/>
                    </a:cubicBezTo>
                    <a:cubicBezTo>
                      <a:pt x="1" y="947"/>
                      <a:pt x="283" y="1210"/>
                      <a:pt x="605" y="1210"/>
                    </a:cubicBezTo>
                    <a:cubicBezTo>
                      <a:pt x="947" y="1210"/>
                      <a:pt x="1230" y="947"/>
                      <a:pt x="1230" y="605"/>
                    </a:cubicBezTo>
                    <a:cubicBezTo>
                      <a:pt x="1230" y="262"/>
                      <a:pt x="947" y="1"/>
                      <a:pt x="605" y="1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" name="Google Shape;1842;p39">
                <a:extLst>
                  <a:ext uri="{FF2B5EF4-FFF2-40B4-BE49-F238E27FC236}">
                    <a16:creationId xmlns:a16="http://schemas.microsoft.com/office/drawing/2014/main" id="{4ABBC3D3-B892-45BA-A88B-129FAC183DC8}"/>
                  </a:ext>
                </a:extLst>
              </p:cNvPr>
              <p:cNvSpPr/>
              <p:nvPr/>
            </p:nvSpPr>
            <p:spPr>
              <a:xfrm>
                <a:off x="1553600" y="1424575"/>
                <a:ext cx="3080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230" extrusionOk="0">
                    <a:moveTo>
                      <a:pt x="606" y="0"/>
                    </a:moveTo>
                    <a:cubicBezTo>
                      <a:pt x="283" y="0"/>
                      <a:pt x="1" y="282"/>
                      <a:pt x="1" y="624"/>
                    </a:cubicBezTo>
                    <a:cubicBezTo>
                      <a:pt x="1" y="947"/>
                      <a:pt x="283" y="1229"/>
                      <a:pt x="606" y="1229"/>
                    </a:cubicBezTo>
                    <a:cubicBezTo>
                      <a:pt x="949" y="1229"/>
                      <a:pt x="1231" y="947"/>
                      <a:pt x="1231" y="624"/>
                    </a:cubicBezTo>
                    <a:cubicBezTo>
                      <a:pt x="1231" y="282"/>
                      <a:pt x="949" y="0"/>
                      <a:pt x="606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" name="Google Shape;1843;p39">
                <a:extLst>
                  <a:ext uri="{FF2B5EF4-FFF2-40B4-BE49-F238E27FC236}">
                    <a16:creationId xmlns:a16="http://schemas.microsoft.com/office/drawing/2014/main" id="{4B87039A-CA20-415B-86A5-945BB6EC91ED}"/>
                  </a:ext>
                </a:extLst>
              </p:cNvPr>
              <p:cNvSpPr/>
              <p:nvPr/>
            </p:nvSpPr>
            <p:spPr>
              <a:xfrm>
                <a:off x="1518850" y="2610025"/>
                <a:ext cx="25225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30" extrusionOk="0">
                    <a:moveTo>
                      <a:pt x="504" y="0"/>
                    </a:moveTo>
                    <a:cubicBezTo>
                      <a:pt x="221" y="0"/>
                      <a:pt x="0" y="282"/>
                      <a:pt x="0" y="624"/>
                    </a:cubicBezTo>
                    <a:cubicBezTo>
                      <a:pt x="0" y="968"/>
                      <a:pt x="221" y="1229"/>
                      <a:pt x="504" y="1229"/>
                    </a:cubicBezTo>
                    <a:cubicBezTo>
                      <a:pt x="786" y="1229"/>
                      <a:pt x="1009" y="968"/>
                      <a:pt x="1009" y="624"/>
                    </a:cubicBezTo>
                    <a:cubicBezTo>
                      <a:pt x="1009" y="282"/>
                      <a:pt x="786" y="0"/>
                      <a:pt x="504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" name="Google Shape;1844;p39">
                <a:extLst>
                  <a:ext uri="{FF2B5EF4-FFF2-40B4-BE49-F238E27FC236}">
                    <a16:creationId xmlns:a16="http://schemas.microsoft.com/office/drawing/2014/main" id="{0A9601D2-0737-4FE9-9F91-DD0A10BD3CF2}"/>
                  </a:ext>
                </a:extLst>
              </p:cNvPr>
              <p:cNvSpPr/>
              <p:nvPr/>
            </p:nvSpPr>
            <p:spPr>
              <a:xfrm>
                <a:off x="1565700" y="2666950"/>
                <a:ext cx="252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32" extrusionOk="0">
                    <a:moveTo>
                      <a:pt x="505" y="0"/>
                    </a:moveTo>
                    <a:cubicBezTo>
                      <a:pt x="223" y="0"/>
                      <a:pt x="1" y="283"/>
                      <a:pt x="1" y="605"/>
                    </a:cubicBezTo>
                    <a:cubicBezTo>
                      <a:pt x="1" y="949"/>
                      <a:pt x="223" y="1231"/>
                      <a:pt x="505" y="1231"/>
                    </a:cubicBezTo>
                    <a:cubicBezTo>
                      <a:pt x="788" y="1231"/>
                      <a:pt x="1009" y="949"/>
                      <a:pt x="1009" y="605"/>
                    </a:cubicBezTo>
                    <a:cubicBezTo>
                      <a:pt x="1009" y="283"/>
                      <a:pt x="788" y="0"/>
                      <a:pt x="505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" name="Google Shape;1845;p39">
                <a:extLst>
                  <a:ext uri="{FF2B5EF4-FFF2-40B4-BE49-F238E27FC236}">
                    <a16:creationId xmlns:a16="http://schemas.microsoft.com/office/drawing/2014/main" id="{82A88592-FB98-471C-88C8-CABF230F068F}"/>
                  </a:ext>
                </a:extLst>
              </p:cNvPr>
              <p:cNvSpPr/>
              <p:nvPr/>
            </p:nvSpPr>
            <p:spPr>
              <a:xfrm>
                <a:off x="1576300" y="2596900"/>
                <a:ext cx="252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11" extrusionOk="0">
                    <a:moveTo>
                      <a:pt x="504" y="1"/>
                    </a:moveTo>
                    <a:cubicBezTo>
                      <a:pt x="222" y="1"/>
                      <a:pt x="1" y="262"/>
                      <a:pt x="1" y="606"/>
                    </a:cubicBezTo>
                    <a:cubicBezTo>
                      <a:pt x="1" y="948"/>
                      <a:pt x="222" y="1211"/>
                      <a:pt x="504" y="1211"/>
                    </a:cubicBezTo>
                    <a:cubicBezTo>
                      <a:pt x="786" y="1211"/>
                      <a:pt x="1009" y="948"/>
                      <a:pt x="1009" y="606"/>
                    </a:cubicBezTo>
                    <a:cubicBezTo>
                      <a:pt x="1009" y="262"/>
                      <a:pt x="786" y="1"/>
                      <a:pt x="504" y="1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" name="Google Shape;1846;p39">
                <a:extLst>
                  <a:ext uri="{FF2B5EF4-FFF2-40B4-BE49-F238E27FC236}">
                    <a16:creationId xmlns:a16="http://schemas.microsoft.com/office/drawing/2014/main" id="{1DBC83DA-1797-46F1-BBC2-830088F0BE28}"/>
                  </a:ext>
                </a:extLst>
              </p:cNvPr>
              <p:cNvSpPr/>
              <p:nvPr/>
            </p:nvSpPr>
            <p:spPr>
              <a:xfrm>
                <a:off x="548600" y="2380475"/>
                <a:ext cx="33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1229" extrusionOk="0">
                    <a:moveTo>
                      <a:pt x="668" y="0"/>
                    </a:moveTo>
                    <a:cubicBezTo>
                      <a:pt x="521" y="0"/>
                      <a:pt x="377" y="56"/>
                      <a:pt x="263" y="169"/>
                    </a:cubicBezTo>
                    <a:cubicBezTo>
                      <a:pt x="0" y="392"/>
                      <a:pt x="0" y="774"/>
                      <a:pt x="223" y="1037"/>
                    </a:cubicBezTo>
                    <a:cubicBezTo>
                      <a:pt x="338" y="1163"/>
                      <a:pt x="496" y="1229"/>
                      <a:pt x="659" y="1229"/>
                    </a:cubicBezTo>
                    <a:cubicBezTo>
                      <a:pt x="810" y="1229"/>
                      <a:pt x="963" y="1173"/>
                      <a:pt x="1089" y="1057"/>
                    </a:cubicBezTo>
                    <a:cubicBezTo>
                      <a:pt x="1331" y="836"/>
                      <a:pt x="1352" y="452"/>
                      <a:pt x="1129" y="210"/>
                    </a:cubicBezTo>
                    <a:cubicBezTo>
                      <a:pt x="1001" y="71"/>
                      <a:pt x="833" y="0"/>
                      <a:pt x="668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" name="Google Shape;1847;p39">
                <a:extLst>
                  <a:ext uri="{FF2B5EF4-FFF2-40B4-BE49-F238E27FC236}">
                    <a16:creationId xmlns:a16="http://schemas.microsoft.com/office/drawing/2014/main" id="{99CA1D84-5FAA-47EA-ACF5-3B9A391060DA}"/>
                  </a:ext>
                </a:extLst>
              </p:cNvPr>
              <p:cNvSpPr/>
              <p:nvPr/>
            </p:nvSpPr>
            <p:spPr>
              <a:xfrm>
                <a:off x="467950" y="2376950"/>
                <a:ext cx="343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232" extrusionOk="0">
                    <a:moveTo>
                      <a:pt x="689" y="0"/>
                    </a:moveTo>
                    <a:cubicBezTo>
                      <a:pt x="542" y="0"/>
                      <a:pt x="396" y="56"/>
                      <a:pt x="283" y="170"/>
                    </a:cubicBezTo>
                    <a:cubicBezTo>
                      <a:pt x="21" y="391"/>
                      <a:pt x="0" y="775"/>
                      <a:pt x="242" y="1036"/>
                    </a:cubicBezTo>
                    <a:cubicBezTo>
                      <a:pt x="361" y="1165"/>
                      <a:pt x="525" y="1231"/>
                      <a:pt x="692" y="1231"/>
                    </a:cubicBezTo>
                    <a:cubicBezTo>
                      <a:pt x="838" y="1231"/>
                      <a:pt x="987" y="1181"/>
                      <a:pt x="1110" y="1077"/>
                    </a:cubicBezTo>
                    <a:cubicBezTo>
                      <a:pt x="1352" y="835"/>
                      <a:pt x="1371" y="452"/>
                      <a:pt x="1150" y="210"/>
                    </a:cubicBezTo>
                    <a:cubicBezTo>
                      <a:pt x="1022" y="71"/>
                      <a:pt x="854" y="0"/>
                      <a:pt x="689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" name="Google Shape;1848;p39">
                <a:extLst>
                  <a:ext uri="{FF2B5EF4-FFF2-40B4-BE49-F238E27FC236}">
                    <a16:creationId xmlns:a16="http://schemas.microsoft.com/office/drawing/2014/main" id="{7FA191CF-DEEB-46F7-8704-87DE289C675A}"/>
                  </a:ext>
                </a:extLst>
              </p:cNvPr>
              <p:cNvSpPr/>
              <p:nvPr/>
            </p:nvSpPr>
            <p:spPr>
              <a:xfrm>
                <a:off x="506250" y="2437300"/>
                <a:ext cx="343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232" extrusionOk="0">
                    <a:moveTo>
                      <a:pt x="681" y="0"/>
                    </a:moveTo>
                    <a:cubicBezTo>
                      <a:pt x="535" y="0"/>
                      <a:pt x="386" y="51"/>
                      <a:pt x="263" y="154"/>
                    </a:cubicBezTo>
                    <a:cubicBezTo>
                      <a:pt x="22" y="396"/>
                      <a:pt x="1" y="780"/>
                      <a:pt x="242" y="1022"/>
                    </a:cubicBezTo>
                    <a:cubicBezTo>
                      <a:pt x="361" y="1161"/>
                      <a:pt x="524" y="1232"/>
                      <a:pt x="687" y="1232"/>
                    </a:cubicBezTo>
                    <a:cubicBezTo>
                      <a:pt x="831" y="1232"/>
                      <a:pt x="976" y="1176"/>
                      <a:pt x="1089" y="1062"/>
                    </a:cubicBezTo>
                    <a:cubicBezTo>
                      <a:pt x="1352" y="840"/>
                      <a:pt x="1372" y="458"/>
                      <a:pt x="1130" y="195"/>
                    </a:cubicBezTo>
                    <a:cubicBezTo>
                      <a:pt x="1012" y="66"/>
                      <a:pt x="848" y="0"/>
                      <a:pt x="681" y="0"/>
                    </a:cubicBezTo>
                    <a:close/>
                  </a:path>
                </a:pathLst>
              </a:custGeom>
              <a:solidFill>
                <a:srgbClr val="ABB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" name="Google Shape;1849;p39">
                <a:extLst>
                  <a:ext uri="{FF2B5EF4-FFF2-40B4-BE49-F238E27FC236}">
                    <a16:creationId xmlns:a16="http://schemas.microsoft.com/office/drawing/2014/main" id="{AD7D68CC-9F4C-497C-9D53-9E33AFBA2FF6}"/>
                  </a:ext>
                </a:extLst>
              </p:cNvPr>
              <p:cNvSpPr/>
              <p:nvPr/>
            </p:nvSpPr>
            <p:spPr>
              <a:xfrm>
                <a:off x="768875" y="1271550"/>
                <a:ext cx="115425" cy="482050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19282" extrusionOk="0">
                    <a:moveTo>
                      <a:pt x="1149" y="0"/>
                    </a:moveTo>
                    <a:cubicBezTo>
                      <a:pt x="1029" y="0"/>
                      <a:pt x="909" y="62"/>
                      <a:pt x="887" y="173"/>
                    </a:cubicBezTo>
                    <a:cubicBezTo>
                      <a:pt x="645" y="1383"/>
                      <a:pt x="202" y="4266"/>
                      <a:pt x="100" y="8842"/>
                    </a:cubicBezTo>
                    <a:cubicBezTo>
                      <a:pt x="0" y="13943"/>
                      <a:pt x="1815" y="17895"/>
                      <a:pt x="2500" y="19185"/>
                    </a:cubicBezTo>
                    <a:cubicBezTo>
                      <a:pt x="2538" y="19250"/>
                      <a:pt x="2614" y="19281"/>
                      <a:pt x="2689" y="19281"/>
                    </a:cubicBezTo>
                    <a:cubicBezTo>
                      <a:pt x="2776" y="19281"/>
                      <a:pt x="2861" y="19240"/>
                      <a:pt x="2882" y="19164"/>
                    </a:cubicBezTo>
                    <a:cubicBezTo>
                      <a:pt x="3307" y="17511"/>
                      <a:pt x="4616" y="11987"/>
                      <a:pt x="4516" y="8842"/>
                    </a:cubicBezTo>
                    <a:cubicBezTo>
                      <a:pt x="4415" y="5858"/>
                      <a:pt x="2258" y="1686"/>
                      <a:pt x="1390" y="133"/>
                    </a:cubicBezTo>
                    <a:cubicBezTo>
                      <a:pt x="1345" y="42"/>
                      <a:pt x="1247" y="0"/>
                      <a:pt x="1149" y="0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" name="Google Shape;1850;p39">
                <a:extLst>
                  <a:ext uri="{FF2B5EF4-FFF2-40B4-BE49-F238E27FC236}">
                    <a16:creationId xmlns:a16="http://schemas.microsoft.com/office/drawing/2014/main" id="{35DBC422-AA79-45B6-A67C-E64C03F3D22A}"/>
                  </a:ext>
                </a:extLst>
              </p:cNvPr>
              <p:cNvSpPr/>
              <p:nvPr/>
            </p:nvSpPr>
            <p:spPr>
              <a:xfrm>
                <a:off x="795075" y="1271825"/>
                <a:ext cx="37325" cy="480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9215" extrusionOk="0">
                    <a:moveTo>
                      <a:pt x="20" y="1"/>
                    </a:moveTo>
                    <a:cubicBezTo>
                      <a:pt x="1" y="1"/>
                      <a:pt x="1" y="22"/>
                      <a:pt x="1" y="41"/>
                    </a:cubicBezTo>
                    <a:cubicBezTo>
                      <a:pt x="20" y="183"/>
                      <a:pt x="1310" y="14457"/>
                      <a:pt x="1412" y="19174"/>
                    </a:cubicBezTo>
                    <a:cubicBezTo>
                      <a:pt x="1412" y="19194"/>
                      <a:pt x="1431" y="19215"/>
                      <a:pt x="1452" y="19215"/>
                    </a:cubicBezTo>
                    <a:cubicBezTo>
                      <a:pt x="1471" y="19215"/>
                      <a:pt x="1492" y="19194"/>
                      <a:pt x="1492" y="19174"/>
                    </a:cubicBezTo>
                    <a:cubicBezTo>
                      <a:pt x="1391" y="14457"/>
                      <a:pt x="81" y="183"/>
                      <a:pt x="60" y="41"/>
                    </a:cubicBezTo>
                    <a:cubicBezTo>
                      <a:pt x="60" y="22"/>
                      <a:pt x="41" y="1"/>
                      <a:pt x="2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6" name="Google Shape;1851;p39">
                <a:extLst>
                  <a:ext uri="{FF2B5EF4-FFF2-40B4-BE49-F238E27FC236}">
                    <a16:creationId xmlns:a16="http://schemas.microsoft.com/office/drawing/2014/main" id="{8CD947E0-8EC7-4C41-AC7D-BE966DCEA411}"/>
                  </a:ext>
                </a:extLst>
              </p:cNvPr>
              <p:cNvSpPr/>
              <p:nvPr/>
            </p:nvSpPr>
            <p:spPr>
              <a:xfrm>
                <a:off x="776925" y="1343400"/>
                <a:ext cx="625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735" extrusionOk="0">
                    <a:moveTo>
                      <a:pt x="2439" y="0"/>
                    </a:moveTo>
                    <a:lnTo>
                      <a:pt x="1109" y="1654"/>
                    </a:lnTo>
                    <a:lnTo>
                      <a:pt x="60" y="465"/>
                    </a:lnTo>
                    <a:lnTo>
                      <a:pt x="20" y="465"/>
                    </a:lnTo>
                    <a:cubicBezTo>
                      <a:pt x="1" y="484"/>
                      <a:pt x="1" y="505"/>
                      <a:pt x="20" y="525"/>
                    </a:cubicBezTo>
                    <a:lnTo>
                      <a:pt x="1089" y="1715"/>
                    </a:lnTo>
                    <a:cubicBezTo>
                      <a:pt x="1089" y="1734"/>
                      <a:pt x="1109" y="1734"/>
                      <a:pt x="1109" y="1734"/>
                    </a:cubicBezTo>
                    <a:cubicBezTo>
                      <a:pt x="1130" y="1734"/>
                      <a:pt x="1130" y="1734"/>
                      <a:pt x="1149" y="1715"/>
                    </a:cubicBezTo>
                    <a:lnTo>
                      <a:pt x="2501" y="62"/>
                    </a:lnTo>
                    <a:cubicBezTo>
                      <a:pt x="2501" y="41"/>
                      <a:pt x="2501" y="21"/>
                      <a:pt x="2480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" name="Google Shape;1852;p39">
                <a:extLst>
                  <a:ext uri="{FF2B5EF4-FFF2-40B4-BE49-F238E27FC236}">
                    <a16:creationId xmlns:a16="http://schemas.microsoft.com/office/drawing/2014/main" id="{EF29A088-F520-4590-8DA7-D3BD82EC7EAA}"/>
                  </a:ext>
                </a:extLst>
              </p:cNvPr>
              <p:cNvSpPr/>
              <p:nvPr/>
            </p:nvSpPr>
            <p:spPr>
              <a:xfrm>
                <a:off x="770875" y="1442825"/>
                <a:ext cx="105350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911" extrusionOk="0">
                    <a:moveTo>
                      <a:pt x="4181" y="1"/>
                    </a:moveTo>
                    <a:cubicBezTo>
                      <a:pt x="4174" y="1"/>
                      <a:pt x="4164" y="6"/>
                      <a:pt x="4154" y="15"/>
                    </a:cubicBezTo>
                    <a:lnTo>
                      <a:pt x="1754" y="1830"/>
                    </a:lnTo>
                    <a:lnTo>
                      <a:pt x="60" y="722"/>
                    </a:lnTo>
                    <a:cubicBezTo>
                      <a:pt x="41" y="722"/>
                      <a:pt x="20" y="722"/>
                      <a:pt x="20" y="741"/>
                    </a:cubicBezTo>
                    <a:cubicBezTo>
                      <a:pt x="1" y="762"/>
                      <a:pt x="1" y="781"/>
                      <a:pt x="20" y="781"/>
                    </a:cubicBezTo>
                    <a:lnTo>
                      <a:pt x="1754" y="1891"/>
                    </a:lnTo>
                    <a:lnTo>
                      <a:pt x="1754" y="1910"/>
                    </a:lnTo>
                    <a:cubicBezTo>
                      <a:pt x="1775" y="1910"/>
                      <a:pt x="1775" y="1910"/>
                      <a:pt x="1775" y="1891"/>
                    </a:cubicBezTo>
                    <a:lnTo>
                      <a:pt x="4194" y="56"/>
                    </a:lnTo>
                    <a:cubicBezTo>
                      <a:pt x="4214" y="56"/>
                      <a:pt x="4214" y="36"/>
                      <a:pt x="4194" y="15"/>
                    </a:cubicBezTo>
                    <a:cubicBezTo>
                      <a:pt x="4194" y="6"/>
                      <a:pt x="4189" y="1"/>
                      <a:pt x="4181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" name="Google Shape;1853;p39">
                <a:extLst>
                  <a:ext uri="{FF2B5EF4-FFF2-40B4-BE49-F238E27FC236}">
                    <a16:creationId xmlns:a16="http://schemas.microsoft.com/office/drawing/2014/main" id="{8E3835E2-5085-4B30-9314-DB0F5ECBA6F6}"/>
                  </a:ext>
                </a:extLst>
              </p:cNvPr>
              <p:cNvSpPr/>
              <p:nvPr/>
            </p:nvSpPr>
            <p:spPr>
              <a:xfrm>
                <a:off x="771375" y="1501650"/>
                <a:ext cx="111900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2138" extrusionOk="0">
                    <a:moveTo>
                      <a:pt x="4416" y="1"/>
                    </a:moveTo>
                    <a:lnTo>
                      <a:pt x="1976" y="2057"/>
                    </a:lnTo>
                    <a:lnTo>
                      <a:pt x="61" y="485"/>
                    </a:lnTo>
                    <a:lnTo>
                      <a:pt x="0" y="485"/>
                    </a:lnTo>
                    <a:cubicBezTo>
                      <a:pt x="0" y="506"/>
                      <a:pt x="0" y="525"/>
                      <a:pt x="21" y="546"/>
                    </a:cubicBezTo>
                    <a:lnTo>
                      <a:pt x="1957" y="2119"/>
                    </a:lnTo>
                    <a:cubicBezTo>
                      <a:pt x="1957" y="2138"/>
                      <a:pt x="1957" y="2138"/>
                      <a:pt x="1976" y="2138"/>
                    </a:cubicBezTo>
                    <a:cubicBezTo>
                      <a:pt x="1976" y="2138"/>
                      <a:pt x="1997" y="2138"/>
                      <a:pt x="1997" y="2119"/>
                    </a:cubicBezTo>
                    <a:lnTo>
                      <a:pt x="4476" y="62"/>
                    </a:lnTo>
                    <a:lnTo>
                      <a:pt x="4476" y="1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" name="Google Shape;1854;p39">
                <a:extLst>
                  <a:ext uri="{FF2B5EF4-FFF2-40B4-BE49-F238E27FC236}">
                    <a16:creationId xmlns:a16="http://schemas.microsoft.com/office/drawing/2014/main" id="{7E3CA19B-38FA-4146-A369-2C23ACB8BD41}"/>
                  </a:ext>
                </a:extLst>
              </p:cNvPr>
              <p:cNvSpPr/>
              <p:nvPr/>
            </p:nvSpPr>
            <p:spPr>
              <a:xfrm>
                <a:off x="776925" y="1576900"/>
                <a:ext cx="1003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1448" extrusionOk="0">
                    <a:moveTo>
                      <a:pt x="3980" y="1"/>
                    </a:moveTo>
                    <a:cubicBezTo>
                      <a:pt x="3972" y="1"/>
                      <a:pt x="3962" y="5"/>
                      <a:pt x="3952" y="15"/>
                    </a:cubicBezTo>
                    <a:lnTo>
                      <a:pt x="1875" y="1386"/>
                    </a:lnTo>
                    <a:lnTo>
                      <a:pt x="60" y="238"/>
                    </a:lnTo>
                    <a:cubicBezTo>
                      <a:pt x="51" y="227"/>
                      <a:pt x="41" y="222"/>
                      <a:pt x="33" y="222"/>
                    </a:cubicBezTo>
                    <a:cubicBezTo>
                      <a:pt x="25" y="222"/>
                      <a:pt x="20" y="227"/>
                      <a:pt x="20" y="238"/>
                    </a:cubicBezTo>
                    <a:cubicBezTo>
                      <a:pt x="1" y="257"/>
                      <a:pt x="1" y="278"/>
                      <a:pt x="20" y="278"/>
                    </a:cubicBezTo>
                    <a:lnTo>
                      <a:pt x="1856" y="1447"/>
                    </a:lnTo>
                    <a:lnTo>
                      <a:pt x="1896" y="1447"/>
                    </a:lnTo>
                    <a:lnTo>
                      <a:pt x="3993" y="55"/>
                    </a:lnTo>
                    <a:cubicBezTo>
                      <a:pt x="3993" y="55"/>
                      <a:pt x="4012" y="36"/>
                      <a:pt x="3993" y="15"/>
                    </a:cubicBezTo>
                    <a:cubicBezTo>
                      <a:pt x="3993" y="5"/>
                      <a:pt x="3987" y="1"/>
                      <a:pt x="398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0" name="Google Shape;1855;p39">
                <a:extLst>
                  <a:ext uri="{FF2B5EF4-FFF2-40B4-BE49-F238E27FC236}">
                    <a16:creationId xmlns:a16="http://schemas.microsoft.com/office/drawing/2014/main" id="{95C58DCC-F35A-4812-A175-D77D1BDAD63A}"/>
                  </a:ext>
                </a:extLst>
              </p:cNvPr>
              <p:cNvSpPr/>
              <p:nvPr/>
            </p:nvSpPr>
            <p:spPr>
              <a:xfrm>
                <a:off x="794075" y="1653400"/>
                <a:ext cx="7005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1472" extrusionOk="0">
                    <a:moveTo>
                      <a:pt x="2742" y="0"/>
                    </a:moveTo>
                    <a:lnTo>
                      <a:pt x="1411" y="1390"/>
                    </a:lnTo>
                    <a:lnTo>
                      <a:pt x="60" y="302"/>
                    </a:lnTo>
                    <a:lnTo>
                      <a:pt x="20" y="302"/>
                    </a:lnTo>
                    <a:cubicBezTo>
                      <a:pt x="0" y="323"/>
                      <a:pt x="20" y="342"/>
                      <a:pt x="20" y="363"/>
                    </a:cubicBezTo>
                    <a:lnTo>
                      <a:pt x="1391" y="1471"/>
                    </a:lnTo>
                    <a:lnTo>
                      <a:pt x="1431" y="1471"/>
                    </a:lnTo>
                    <a:lnTo>
                      <a:pt x="1452" y="1452"/>
                    </a:lnTo>
                    <a:lnTo>
                      <a:pt x="2802" y="60"/>
                    </a:lnTo>
                    <a:lnTo>
                      <a:pt x="2802" y="0"/>
                    </a:ln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1" name="Google Shape;1856;p39">
                <a:extLst>
                  <a:ext uri="{FF2B5EF4-FFF2-40B4-BE49-F238E27FC236}">
                    <a16:creationId xmlns:a16="http://schemas.microsoft.com/office/drawing/2014/main" id="{EA01F8B8-D7B5-45C8-BA98-1D6E65F10E49}"/>
                  </a:ext>
                </a:extLst>
              </p:cNvPr>
              <p:cNvSpPr/>
              <p:nvPr/>
            </p:nvSpPr>
            <p:spPr>
              <a:xfrm>
                <a:off x="774400" y="1393450"/>
                <a:ext cx="847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1568" extrusionOk="0">
                    <a:moveTo>
                      <a:pt x="3357" y="0"/>
                    </a:moveTo>
                    <a:cubicBezTo>
                      <a:pt x="3347" y="0"/>
                      <a:pt x="3337" y="5"/>
                      <a:pt x="3327" y="15"/>
                    </a:cubicBezTo>
                    <a:lnTo>
                      <a:pt x="1411" y="1487"/>
                    </a:lnTo>
                    <a:lnTo>
                      <a:pt x="61" y="781"/>
                    </a:lnTo>
                    <a:cubicBezTo>
                      <a:pt x="51" y="771"/>
                      <a:pt x="41" y="766"/>
                      <a:pt x="33" y="766"/>
                    </a:cubicBezTo>
                    <a:cubicBezTo>
                      <a:pt x="26" y="766"/>
                      <a:pt x="21" y="771"/>
                      <a:pt x="21" y="781"/>
                    </a:cubicBezTo>
                    <a:cubicBezTo>
                      <a:pt x="0" y="802"/>
                      <a:pt x="0" y="821"/>
                      <a:pt x="21" y="842"/>
                    </a:cubicBezTo>
                    <a:lnTo>
                      <a:pt x="1411" y="1547"/>
                    </a:lnTo>
                    <a:lnTo>
                      <a:pt x="1411" y="1568"/>
                    </a:lnTo>
                    <a:cubicBezTo>
                      <a:pt x="1432" y="1568"/>
                      <a:pt x="1432" y="1547"/>
                      <a:pt x="1432" y="1547"/>
                    </a:cubicBezTo>
                    <a:lnTo>
                      <a:pt x="3368" y="55"/>
                    </a:lnTo>
                    <a:cubicBezTo>
                      <a:pt x="3387" y="55"/>
                      <a:pt x="3387" y="35"/>
                      <a:pt x="3387" y="15"/>
                    </a:cubicBezTo>
                    <a:cubicBezTo>
                      <a:pt x="3377" y="5"/>
                      <a:pt x="3367" y="0"/>
                      <a:pt x="335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2" name="Google Shape;1857;p39">
                <a:extLst>
                  <a:ext uri="{FF2B5EF4-FFF2-40B4-BE49-F238E27FC236}">
                    <a16:creationId xmlns:a16="http://schemas.microsoft.com/office/drawing/2014/main" id="{59E9E2CE-F6EE-449B-944E-3A8FA3D95688}"/>
                  </a:ext>
                </a:extLst>
              </p:cNvPr>
              <p:cNvSpPr/>
              <p:nvPr/>
            </p:nvSpPr>
            <p:spPr>
              <a:xfrm>
                <a:off x="483675" y="1364525"/>
                <a:ext cx="341275" cy="406750"/>
              </a:xfrm>
              <a:custGeom>
                <a:avLst/>
                <a:gdLst/>
                <a:ahLst/>
                <a:cxnLst/>
                <a:rect l="l" t="t" r="r" b="b"/>
                <a:pathLst>
                  <a:path w="13651" h="16270" extrusionOk="0">
                    <a:moveTo>
                      <a:pt x="317" y="1"/>
                    </a:moveTo>
                    <a:cubicBezTo>
                      <a:pt x="146" y="1"/>
                      <a:pt x="0" y="131"/>
                      <a:pt x="78" y="284"/>
                    </a:cubicBezTo>
                    <a:cubicBezTo>
                      <a:pt x="621" y="1434"/>
                      <a:pt x="2013" y="4115"/>
                      <a:pt x="4774" y="8147"/>
                    </a:cubicBezTo>
                    <a:cubicBezTo>
                      <a:pt x="7860" y="12623"/>
                      <a:pt x="11892" y="15365"/>
                      <a:pt x="13282" y="16232"/>
                    </a:cubicBezTo>
                    <a:cubicBezTo>
                      <a:pt x="13324" y="16258"/>
                      <a:pt x="13369" y="16269"/>
                      <a:pt x="13413" y="16269"/>
                    </a:cubicBezTo>
                    <a:cubicBezTo>
                      <a:pt x="13539" y="16269"/>
                      <a:pt x="13650" y="16175"/>
                      <a:pt x="13605" y="16071"/>
                    </a:cubicBezTo>
                    <a:cubicBezTo>
                      <a:pt x="12940" y="14458"/>
                      <a:pt x="10661" y="9136"/>
                      <a:pt x="8605" y="6434"/>
                    </a:cubicBezTo>
                    <a:cubicBezTo>
                      <a:pt x="6670" y="3873"/>
                      <a:pt x="2194" y="1072"/>
                      <a:pt x="481" y="43"/>
                    </a:cubicBezTo>
                    <a:cubicBezTo>
                      <a:pt x="428" y="14"/>
                      <a:pt x="371" y="1"/>
                      <a:pt x="317" y="1"/>
                    </a:cubicBezTo>
                    <a:close/>
                  </a:path>
                </a:pathLst>
              </a:custGeom>
              <a:solidFill>
                <a:srgbClr val="F29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3" name="Google Shape;1858;p39">
                <a:extLst>
                  <a:ext uri="{FF2B5EF4-FFF2-40B4-BE49-F238E27FC236}">
                    <a16:creationId xmlns:a16="http://schemas.microsoft.com/office/drawing/2014/main" id="{D709F62B-27CA-4A4E-97BA-EA0901A9F213}"/>
                  </a:ext>
                </a:extLst>
              </p:cNvPr>
              <p:cNvSpPr/>
              <p:nvPr/>
            </p:nvSpPr>
            <p:spPr>
              <a:xfrm>
                <a:off x="486625" y="1366225"/>
                <a:ext cx="330125" cy="40512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16205" extrusionOk="0">
                    <a:moveTo>
                      <a:pt x="50" y="0"/>
                    </a:moveTo>
                    <a:cubicBezTo>
                      <a:pt x="40" y="0"/>
                      <a:pt x="30" y="5"/>
                      <a:pt x="19" y="15"/>
                    </a:cubicBezTo>
                    <a:cubicBezTo>
                      <a:pt x="0" y="15"/>
                      <a:pt x="0" y="36"/>
                      <a:pt x="19" y="55"/>
                    </a:cubicBezTo>
                    <a:cubicBezTo>
                      <a:pt x="121" y="176"/>
                      <a:pt x="10121" y="12111"/>
                      <a:pt x="13145" y="16184"/>
                    </a:cubicBezTo>
                    <a:cubicBezTo>
                      <a:pt x="13145" y="16205"/>
                      <a:pt x="13164" y="16205"/>
                      <a:pt x="13164" y="16205"/>
                    </a:cubicBezTo>
                    <a:lnTo>
                      <a:pt x="13185" y="16205"/>
                    </a:lnTo>
                    <a:cubicBezTo>
                      <a:pt x="13205" y="16184"/>
                      <a:pt x="13205" y="16164"/>
                      <a:pt x="13205" y="16143"/>
                    </a:cubicBezTo>
                    <a:cubicBezTo>
                      <a:pt x="10181" y="12071"/>
                      <a:pt x="161" y="136"/>
                      <a:pt x="81" y="15"/>
                    </a:cubicBezTo>
                    <a:cubicBezTo>
                      <a:pt x="70" y="5"/>
                      <a:pt x="60" y="0"/>
                      <a:pt x="50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" name="Google Shape;1859;p39">
                <a:extLst>
                  <a:ext uri="{FF2B5EF4-FFF2-40B4-BE49-F238E27FC236}">
                    <a16:creationId xmlns:a16="http://schemas.microsoft.com/office/drawing/2014/main" id="{DD5249CE-C313-4F88-8BA0-F880A4C8AAFE}"/>
                  </a:ext>
                </a:extLst>
              </p:cNvPr>
              <p:cNvSpPr/>
              <p:nvPr/>
            </p:nvSpPr>
            <p:spPr>
              <a:xfrm>
                <a:off x="522900" y="1411950"/>
                <a:ext cx="4740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038" extrusionOk="0">
                    <a:moveTo>
                      <a:pt x="1855" y="0"/>
                    </a:moveTo>
                    <a:cubicBezTo>
                      <a:pt x="1835" y="0"/>
                      <a:pt x="1815" y="21"/>
                      <a:pt x="1815" y="21"/>
                    </a:cubicBezTo>
                    <a:lnTo>
                      <a:pt x="1673" y="1957"/>
                    </a:lnTo>
                    <a:lnTo>
                      <a:pt x="41" y="1331"/>
                    </a:lnTo>
                    <a:cubicBezTo>
                      <a:pt x="20" y="1331"/>
                      <a:pt x="1" y="1331"/>
                      <a:pt x="1" y="1352"/>
                    </a:cubicBezTo>
                    <a:cubicBezTo>
                      <a:pt x="1" y="1371"/>
                      <a:pt x="1" y="1392"/>
                      <a:pt x="20" y="1392"/>
                    </a:cubicBezTo>
                    <a:lnTo>
                      <a:pt x="1694" y="2037"/>
                    </a:lnTo>
                    <a:lnTo>
                      <a:pt x="1735" y="2037"/>
                    </a:lnTo>
                    <a:lnTo>
                      <a:pt x="1754" y="2016"/>
                    </a:lnTo>
                    <a:lnTo>
                      <a:pt x="1896" y="41"/>
                    </a:lnTo>
                    <a:cubicBezTo>
                      <a:pt x="1896" y="21"/>
                      <a:pt x="1875" y="0"/>
                      <a:pt x="1855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" name="Google Shape;1860;p39">
                <a:extLst>
                  <a:ext uri="{FF2B5EF4-FFF2-40B4-BE49-F238E27FC236}">
                    <a16:creationId xmlns:a16="http://schemas.microsoft.com/office/drawing/2014/main" id="{A37BDFCA-B3FD-4A37-8BA3-0EDB446E0175}"/>
                  </a:ext>
                </a:extLst>
              </p:cNvPr>
              <p:cNvSpPr/>
              <p:nvPr/>
            </p:nvSpPr>
            <p:spPr>
              <a:xfrm>
                <a:off x="583375" y="1484525"/>
                <a:ext cx="80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02" extrusionOk="0">
                    <a:moveTo>
                      <a:pt x="3206" y="0"/>
                    </a:moveTo>
                    <a:cubicBezTo>
                      <a:pt x="3186" y="0"/>
                      <a:pt x="3165" y="0"/>
                      <a:pt x="3146" y="21"/>
                    </a:cubicBezTo>
                    <a:lnTo>
                      <a:pt x="2198" y="2521"/>
                    </a:lnTo>
                    <a:lnTo>
                      <a:pt x="41" y="2218"/>
                    </a:lnTo>
                    <a:cubicBezTo>
                      <a:pt x="20" y="2218"/>
                      <a:pt x="1" y="2239"/>
                      <a:pt x="1" y="2258"/>
                    </a:cubicBezTo>
                    <a:cubicBezTo>
                      <a:pt x="1" y="2279"/>
                      <a:pt x="20" y="2279"/>
                      <a:pt x="20" y="2299"/>
                    </a:cubicBezTo>
                    <a:lnTo>
                      <a:pt x="2219" y="2602"/>
                    </a:lnTo>
                    <a:cubicBezTo>
                      <a:pt x="2238" y="2602"/>
                      <a:pt x="2259" y="2581"/>
                      <a:pt x="2259" y="2581"/>
                    </a:cubicBezTo>
                    <a:lnTo>
                      <a:pt x="3206" y="41"/>
                    </a:lnTo>
                    <a:cubicBezTo>
                      <a:pt x="3227" y="21"/>
                      <a:pt x="3206" y="0"/>
                      <a:pt x="3206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" name="Google Shape;1861;p39">
                <a:extLst>
                  <a:ext uri="{FF2B5EF4-FFF2-40B4-BE49-F238E27FC236}">
                    <a16:creationId xmlns:a16="http://schemas.microsoft.com/office/drawing/2014/main" id="{98AF6F26-B8D8-4AF5-87BA-3DA819D4AEB0}"/>
                  </a:ext>
                </a:extLst>
              </p:cNvPr>
              <p:cNvSpPr/>
              <p:nvPr/>
            </p:nvSpPr>
            <p:spPr>
              <a:xfrm>
                <a:off x="616125" y="1532900"/>
                <a:ext cx="9075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824" extrusionOk="0">
                    <a:moveTo>
                      <a:pt x="3610" y="1"/>
                    </a:moveTo>
                    <a:cubicBezTo>
                      <a:pt x="3589" y="1"/>
                      <a:pt x="3570" y="1"/>
                      <a:pt x="3549" y="22"/>
                    </a:cubicBezTo>
                    <a:lnTo>
                      <a:pt x="2702" y="2764"/>
                    </a:lnTo>
                    <a:lnTo>
                      <a:pt x="62" y="2119"/>
                    </a:lnTo>
                    <a:cubicBezTo>
                      <a:pt x="41" y="2119"/>
                      <a:pt x="22" y="2138"/>
                      <a:pt x="22" y="2159"/>
                    </a:cubicBezTo>
                    <a:cubicBezTo>
                      <a:pt x="1" y="2159"/>
                      <a:pt x="22" y="2178"/>
                      <a:pt x="41" y="2199"/>
                    </a:cubicBezTo>
                    <a:lnTo>
                      <a:pt x="2702" y="2823"/>
                    </a:lnTo>
                    <a:lnTo>
                      <a:pt x="2723" y="2823"/>
                    </a:lnTo>
                    <a:cubicBezTo>
                      <a:pt x="2743" y="2823"/>
                      <a:pt x="2743" y="2823"/>
                      <a:pt x="2743" y="2804"/>
                    </a:cubicBezTo>
                    <a:lnTo>
                      <a:pt x="3630" y="41"/>
                    </a:lnTo>
                    <a:cubicBezTo>
                      <a:pt x="3630" y="22"/>
                      <a:pt x="3610" y="1"/>
                      <a:pt x="3610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" name="Google Shape;1862;p39">
                <a:extLst>
                  <a:ext uri="{FF2B5EF4-FFF2-40B4-BE49-F238E27FC236}">
                    <a16:creationId xmlns:a16="http://schemas.microsoft.com/office/drawing/2014/main" id="{523AADFA-E1CB-4656-8A54-0BBD0CBF765B}"/>
                  </a:ext>
                </a:extLst>
              </p:cNvPr>
              <p:cNvSpPr/>
              <p:nvPr/>
            </p:nvSpPr>
            <p:spPr>
              <a:xfrm>
                <a:off x="664025" y="1600975"/>
                <a:ext cx="84175" cy="52450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2098" extrusionOk="0">
                    <a:moveTo>
                      <a:pt x="3347" y="0"/>
                    </a:moveTo>
                    <a:cubicBezTo>
                      <a:pt x="3326" y="0"/>
                      <a:pt x="3307" y="0"/>
                      <a:pt x="3286" y="20"/>
                    </a:cubicBezTo>
                    <a:lnTo>
                      <a:pt x="2339" y="2016"/>
                    </a:lnTo>
                    <a:lnTo>
                      <a:pt x="41" y="1713"/>
                    </a:lnTo>
                    <a:cubicBezTo>
                      <a:pt x="20" y="1713"/>
                      <a:pt x="1" y="1734"/>
                      <a:pt x="1" y="1734"/>
                    </a:cubicBezTo>
                    <a:cubicBezTo>
                      <a:pt x="1" y="1754"/>
                      <a:pt x="20" y="1775"/>
                      <a:pt x="41" y="1775"/>
                    </a:cubicBezTo>
                    <a:lnTo>
                      <a:pt x="2359" y="2097"/>
                    </a:lnTo>
                    <a:cubicBezTo>
                      <a:pt x="2380" y="2097"/>
                      <a:pt x="2380" y="2076"/>
                      <a:pt x="2399" y="2076"/>
                    </a:cubicBezTo>
                    <a:lnTo>
                      <a:pt x="3347" y="60"/>
                    </a:lnTo>
                    <a:cubicBezTo>
                      <a:pt x="3367" y="41"/>
                      <a:pt x="3347" y="20"/>
                      <a:pt x="3347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" name="Google Shape;1863;p39">
                <a:extLst>
                  <a:ext uri="{FF2B5EF4-FFF2-40B4-BE49-F238E27FC236}">
                    <a16:creationId xmlns:a16="http://schemas.microsoft.com/office/drawing/2014/main" id="{3F7F3E8F-10A3-439C-9A37-4957B4971059}"/>
                  </a:ext>
                </a:extLst>
              </p:cNvPr>
              <p:cNvSpPr/>
              <p:nvPr/>
            </p:nvSpPr>
            <p:spPr>
              <a:xfrm>
                <a:off x="727525" y="1672550"/>
                <a:ext cx="569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815" extrusionOk="0">
                    <a:moveTo>
                      <a:pt x="2238" y="0"/>
                    </a:moveTo>
                    <a:cubicBezTo>
                      <a:pt x="2219" y="0"/>
                      <a:pt x="2198" y="20"/>
                      <a:pt x="2198" y="41"/>
                    </a:cubicBezTo>
                    <a:lnTo>
                      <a:pt x="1896" y="1753"/>
                    </a:lnTo>
                    <a:lnTo>
                      <a:pt x="61" y="1310"/>
                    </a:lnTo>
                    <a:cubicBezTo>
                      <a:pt x="41" y="1310"/>
                      <a:pt x="20" y="1331"/>
                      <a:pt x="20" y="1350"/>
                    </a:cubicBezTo>
                    <a:cubicBezTo>
                      <a:pt x="1" y="1371"/>
                      <a:pt x="20" y="1371"/>
                      <a:pt x="41" y="1390"/>
                    </a:cubicBezTo>
                    <a:lnTo>
                      <a:pt x="1915" y="1815"/>
                    </a:lnTo>
                    <a:lnTo>
                      <a:pt x="1956" y="1815"/>
                    </a:lnTo>
                    <a:lnTo>
                      <a:pt x="1956" y="1794"/>
                    </a:lnTo>
                    <a:lnTo>
                      <a:pt x="2278" y="41"/>
                    </a:lnTo>
                    <a:cubicBezTo>
                      <a:pt x="2278" y="20"/>
                      <a:pt x="2259" y="0"/>
                      <a:pt x="2238" y="0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9" name="Google Shape;1864;p39">
                <a:extLst>
                  <a:ext uri="{FF2B5EF4-FFF2-40B4-BE49-F238E27FC236}">
                    <a16:creationId xmlns:a16="http://schemas.microsoft.com/office/drawing/2014/main" id="{EE0F88A8-C9A8-4E8E-A524-846E635D692C}"/>
                  </a:ext>
                </a:extLst>
              </p:cNvPr>
              <p:cNvSpPr/>
              <p:nvPr/>
            </p:nvSpPr>
            <p:spPr>
              <a:xfrm>
                <a:off x="556650" y="1448025"/>
                <a:ext cx="620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106" extrusionOk="0">
                    <a:moveTo>
                      <a:pt x="2444" y="1"/>
                    </a:moveTo>
                    <a:cubicBezTo>
                      <a:pt x="2431" y="1"/>
                      <a:pt x="2420" y="15"/>
                      <a:pt x="2420" y="30"/>
                    </a:cubicBezTo>
                    <a:lnTo>
                      <a:pt x="1654" y="2046"/>
                    </a:lnTo>
                    <a:lnTo>
                      <a:pt x="22" y="1944"/>
                    </a:lnTo>
                    <a:cubicBezTo>
                      <a:pt x="1" y="1944"/>
                      <a:pt x="1" y="1965"/>
                      <a:pt x="1" y="1985"/>
                    </a:cubicBezTo>
                    <a:cubicBezTo>
                      <a:pt x="1" y="2006"/>
                      <a:pt x="1" y="2006"/>
                      <a:pt x="22" y="2006"/>
                    </a:cubicBezTo>
                    <a:lnTo>
                      <a:pt x="1675" y="2106"/>
                    </a:lnTo>
                    <a:cubicBezTo>
                      <a:pt x="1694" y="2106"/>
                      <a:pt x="1694" y="2106"/>
                      <a:pt x="1715" y="2086"/>
                    </a:cubicBezTo>
                    <a:lnTo>
                      <a:pt x="2481" y="49"/>
                    </a:lnTo>
                    <a:cubicBezTo>
                      <a:pt x="2481" y="30"/>
                      <a:pt x="2460" y="9"/>
                      <a:pt x="2460" y="9"/>
                    </a:cubicBezTo>
                    <a:cubicBezTo>
                      <a:pt x="2455" y="3"/>
                      <a:pt x="2449" y="1"/>
                      <a:pt x="2444" y="1"/>
                    </a:cubicBezTo>
                    <a:close/>
                  </a:path>
                </a:pathLst>
              </a:custGeom>
              <a:solidFill>
                <a:srgbClr val="464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0" name="Google Shape;1865;p39">
                <a:extLst>
                  <a:ext uri="{FF2B5EF4-FFF2-40B4-BE49-F238E27FC236}">
                    <a16:creationId xmlns:a16="http://schemas.microsoft.com/office/drawing/2014/main" id="{2A4FB738-F328-456B-8933-E7A82DAD4B26}"/>
                  </a:ext>
                </a:extLst>
              </p:cNvPr>
              <p:cNvSpPr/>
              <p:nvPr/>
            </p:nvSpPr>
            <p:spPr>
              <a:xfrm>
                <a:off x="198127" y="1182223"/>
                <a:ext cx="50900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867" extrusionOk="0">
                    <a:moveTo>
                      <a:pt x="1022" y="1"/>
                    </a:moveTo>
                    <a:cubicBezTo>
                      <a:pt x="610" y="1"/>
                      <a:pt x="225" y="297"/>
                      <a:pt x="121" y="712"/>
                    </a:cubicBezTo>
                    <a:cubicBezTo>
                      <a:pt x="1" y="1217"/>
                      <a:pt x="302" y="1720"/>
                      <a:pt x="807" y="1841"/>
                    </a:cubicBezTo>
                    <a:cubicBezTo>
                      <a:pt x="879" y="1858"/>
                      <a:pt x="950" y="1866"/>
                      <a:pt x="1020" y="1866"/>
                    </a:cubicBezTo>
                    <a:cubicBezTo>
                      <a:pt x="1441" y="1866"/>
                      <a:pt x="1811" y="1570"/>
                      <a:pt x="1915" y="1155"/>
                    </a:cubicBezTo>
                    <a:cubicBezTo>
                      <a:pt x="2036" y="652"/>
                      <a:pt x="1734" y="147"/>
                      <a:pt x="1230" y="26"/>
                    </a:cubicBezTo>
                    <a:cubicBezTo>
                      <a:pt x="1160" y="9"/>
                      <a:pt x="1091" y="1"/>
                      <a:pt x="10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1" name="Google Shape;1866;p39">
                <a:extLst>
                  <a:ext uri="{FF2B5EF4-FFF2-40B4-BE49-F238E27FC236}">
                    <a16:creationId xmlns:a16="http://schemas.microsoft.com/office/drawing/2014/main" id="{79EB1EBC-8FD7-4926-88DE-B10A7473F219}"/>
                  </a:ext>
                </a:extLst>
              </p:cNvPr>
              <p:cNvSpPr/>
              <p:nvPr/>
            </p:nvSpPr>
            <p:spPr>
              <a:xfrm>
                <a:off x="301427" y="1119223"/>
                <a:ext cx="514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848" extrusionOk="0">
                    <a:moveTo>
                      <a:pt x="1027" y="0"/>
                    </a:moveTo>
                    <a:cubicBezTo>
                      <a:pt x="606" y="0"/>
                      <a:pt x="225" y="283"/>
                      <a:pt x="122" y="712"/>
                    </a:cubicBezTo>
                    <a:cubicBezTo>
                      <a:pt x="1" y="1196"/>
                      <a:pt x="323" y="1700"/>
                      <a:pt x="807" y="1820"/>
                    </a:cubicBezTo>
                    <a:cubicBezTo>
                      <a:pt x="882" y="1839"/>
                      <a:pt x="957" y="1847"/>
                      <a:pt x="1031" y="1847"/>
                    </a:cubicBezTo>
                    <a:cubicBezTo>
                      <a:pt x="1453" y="1847"/>
                      <a:pt x="1833" y="1565"/>
                      <a:pt x="1936" y="1135"/>
                    </a:cubicBezTo>
                    <a:cubicBezTo>
                      <a:pt x="2057" y="651"/>
                      <a:pt x="1735" y="148"/>
                      <a:pt x="1251" y="27"/>
                    </a:cubicBezTo>
                    <a:cubicBezTo>
                      <a:pt x="1176" y="9"/>
                      <a:pt x="1101" y="0"/>
                      <a:pt x="1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2" name="Google Shape;1867;p39">
                <a:extLst>
                  <a:ext uri="{FF2B5EF4-FFF2-40B4-BE49-F238E27FC236}">
                    <a16:creationId xmlns:a16="http://schemas.microsoft.com/office/drawing/2014/main" id="{3D7AF8D6-37FD-46E9-BD7E-7E130F8BFB47}"/>
                  </a:ext>
                </a:extLst>
              </p:cNvPr>
              <p:cNvSpPr/>
              <p:nvPr/>
            </p:nvSpPr>
            <p:spPr>
              <a:xfrm>
                <a:off x="203177" y="1075873"/>
                <a:ext cx="5090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848" extrusionOk="0">
                    <a:moveTo>
                      <a:pt x="1006" y="1"/>
                    </a:moveTo>
                    <a:cubicBezTo>
                      <a:pt x="584" y="1"/>
                      <a:pt x="203" y="283"/>
                      <a:pt x="100" y="713"/>
                    </a:cubicBezTo>
                    <a:cubicBezTo>
                      <a:pt x="0" y="1197"/>
                      <a:pt x="302" y="1700"/>
                      <a:pt x="786" y="1821"/>
                    </a:cubicBezTo>
                    <a:cubicBezTo>
                      <a:pt x="861" y="1839"/>
                      <a:pt x="936" y="1847"/>
                      <a:pt x="1010" y="1847"/>
                    </a:cubicBezTo>
                    <a:cubicBezTo>
                      <a:pt x="1432" y="1847"/>
                      <a:pt x="1812" y="1565"/>
                      <a:pt x="1915" y="1135"/>
                    </a:cubicBezTo>
                    <a:cubicBezTo>
                      <a:pt x="2036" y="632"/>
                      <a:pt x="1734" y="148"/>
                      <a:pt x="1229" y="27"/>
                    </a:cubicBezTo>
                    <a:cubicBezTo>
                      <a:pt x="1154" y="9"/>
                      <a:pt x="1079" y="1"/>
                      <a:pt x="1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" name="Google Shape;1868;p39">
              <a:extLst>
                <a:ext uri="{FF2B5EF4-FFF2-40B4-BE49-F238E27FC236}">
                  <a16:creationId xmlns:a16="http://schemas.microsoft.com/office/drawing/2014/main" id="{E931BED3-9AB4-4AB0-8491-A2997B0E4D44}"/>
                </a:ext>
              </a:extLst>
            </p:cNvPr>
            <p:cNvGrpSpPr/>
            <p:nvPr/>
          </p:nvGrpSpPr>
          <p:grpSpPr>
            <a:xfrm>
              <a:off x="3682376" y="4163487"/>
              <a:ext cx="377387" cy="387778"/>
              <a:chOff x="1518850" y="2596900"/>
              <a:chExt cx="82675" cy="100850"/>
            </a:xfrm>
          </p:grpSpPr>
          <p:sp>
            <p:nvSpPr>
              <p:cNvPr id="8" name="Google Shape;1869;p39">
                <a:extLst>
                  <a:ext uri="{FF2B5EF4-FFF2-40B4-BE49-F238E27FC236}">
                    <a16:creationId xmlns:a16="http://schemas.microsoft.com/office/drawing/2014/main" id="{A35A1597-9B13-47FC-B05E-EB8CA09476C9}"/>
                  </a:ext>
                </a:extLst>
              </p:cNvPr>
              <p:cNvSpPr/>
              <p:nvPr/>
            </p:nvSpPr>
            <p:spPr>
              <a:xfrm>
                <a:off x="1518850" y="2610025"/>
                <a:ext cx="25225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30" extrusionOk="0">
                    <a:moveTo>
                      <a:pt x="504" y="0"/>
                    </a:moveTo>
                    <a:cubicBezTo>
                      <a:pt x="221" y="0"/>
                      <a:pt x="0" y="282"/>
                      <a:pt x="0" y="624"/>
                    </a:cubicBezTo>
                    <a:cubicBezTo>
                      <a:pt x="0" y="968"/>
                      <a:pt x="221" y="1229"/>
                      <a:pt x="504" y="1229"/>
                    </a:cubicBezTo>
                    <a:cubicBezTo>
                      <a:pt x="786" y="1229"/>
                      <a:pt x="1009" y="968"/>
                      <a:pt x="1009" y="624"/>
                    </a:cubicBezTo>
                    <a:cubicBezTo>
                      <a:pt x="1009" y="282"/>
                      <a:pt x="786" y="0"/>
                      <a:pt x="5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" name="Google Shape;1870;p39">
                <a:extLst>
                  <a:ext uri="{FF2B5EF4-FFF2-40B4-BE49-F238E27FC236}">
                    <a16:creationId xmlns:a16="http://schemas.microsoft.com/office/drawing/2014/main" id="{8E6BF0A9-48DC-453D-9976-FE1D28FF2BC2}"/>
                  </a:ext>
                </a:extLst>
              </p:cNvPr>
              <p:cNvSpPr/>
              <p:nvPr/>
            </p:nvSpPr>
            <p:spPr>
              <a:xfrm>
                <a:off x="1565700" y="2666950"/>
                <a:ext cx="252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32" extrusionOk="0">
                    <a:moveTo>
                      <a:pt x="505" y="0"/>
                    </a:moveTo>
                    <a:cubicBezTo>
                      <a:pt x="223" y="0"/>
                      <a:pt x="1" y="283"/>
                      <a:pt x="1" y="605"/>
                    </a:cubicBezTo>
                    <a:cubicBezTo>
                      <a:pt x="1" y="949"/>
                      <a:pt x="223" y="1231"/>
                      <a:pt x="505" y="1231"/>
                    </a:cubicBezTo>
                    <a:cubicBezTo>
                      <a:pt x="788" y="1231"/>
                      <a:pt x="1009" y="949"/>
                      <a:pt x="1009" y="605"/>
                    </a:cubicBezTo>
                    <a:cubicBezTo>
                      <a:pt x="1009" y="283"/>
                      <a:pt x="788" y="0"/>
                      <a:pt x="5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1871;p39">
                <a:extLst>
                  <a:ext uri="{FF2B5EF4-FFF2-40B4-BE49-F238E27FC236}">
                    <a16:creationId xmlns:a16="http://schemas.microsoft.com/office/drawing/2014/main" id="{23BE3C40-A27B-47A7-8A36-EB396D9588F8}"/>
                  </a:ext>
                </a:extLst>
              </p:cNvPr>
              <p:cNvSpPr/>
              <p:nvPr/>
            </p:nvSpPr>
            <p:spPr>
              <a:xfrm>
                <a:off x="1576300" y="2596900"/>
                <a:ext cx="252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11" extrusionOk="0">
                    <a:moveTo>
                      <a:pt x="504" y="1"/>
                    </a:moveTo>
                    <a:cubicBezTo>
                      <a:pt x="222" y="1"/>
                      <a:pt x="1" y="262"/>
                      <a:pt x="1" y="606"/>
                    </a:cubicBezTo>
                    <a:cubicBezTo>
                      <a:pt x="1" y="948"/>
                      <a:pt x="222" y="1211"/>
                      <a:pt x="504" y="1211"/>
                    </a:cubicBezTo>
                    <a:cubicBezTo>
                      <a:pt x="786" y="1211"/>
                      <a:pt x="1009" y="948"/>
                      <a:pt x="1009" y="606"/>
                    </a:cubicBezTo>
                    <a:cubicBezTo>
                      <a:pt x="1009" y="262"/>
                      <a:pt x="786" y="1"/>
                      <a:pt x="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7" name="Google Shape;1872;p39">
              <a:extLst>
                <a:ext uri="{FF2B5EF4-FFF2-40B4-BE49-F238E27FC236}">
                  <a16:creationId xmlns:a16="http://schemas.microsoft.com/office/drawing/2014/main" id="{DA661235-CA41-40A0-A0FC-151A6FC3FC9A}"/>
                </a:ext>
              </a:extLst>
            </p:cNvPr>
            <p:cNvSpPr/>
            <p:nvPr/>
          </p:nvSpPr>
          <p:spPr>
            <a:xfrm rot="-3142235">
              <a:off x="3962262" y="481045"/>
              <a:ext cx="337307" cy="872687"/>
            </a:xfrm>
            <a:custGeom>
              <a:avLst/>
              <a:gdLst/>
              <a:ahLst/>
              <a:cxnLst/>
              <a:rect l="l" t="t" r="r" b="b"/>
              <a:pathLst>
                <a:path w="6071" h="15707" extrusionOk="0">
                  <a:moveTo>
                    <a:pt x="364" y="0"/>
                  </a:moveTo>
                  <a:cubicBezTo>
                    <a:pt x="364" y="0"/>
                    <a:pt x="1" y="1876"/>
                    <a:pt x="807" y="7863"/>
                  </a:cubicBezTo>
                  <a:cubicBezTo>
                    <a:pt x="1594" y="13830"/>
                    <a:pt x="5990" y="15706"/>
                    <a:pt x="5990" y="15706"/>
                  </a:cubicBezTo>
                  <a:cubicBezTo>
                    <a:pt x="5990" y="15706"/>
                    <a:pt x="6070" y="10746"/>
                    <a:pt x="5122" y="6997"/>
                  </a:cubicBezTo>
                  <a:cubicBezTo>
                    <a:pt x="4194" y="3247"/>
                    <a:pt x="364" y="0"/>
                    <a:pt x="364" y="0"/>
                  </a:cubicBezTo>
                  <a:close/>
                </a:path>
              </a:pathLst>
            </a:custGeom>
            <a:solidFill>
              <a:srgbClr val="AB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3" name="Google Shape;2184;p46">
            <a:extLst>
              <a:ext uri="{FF2B5EF4-FFF2-40B4-BE49-F238E27FC236}">
                <a16:creationId xmlns:a16="http://schemas.microsoft.com/office/drawing/2014/main" id="{A936B753-F824-4406-AAC5-5F0B6FD82BE6}"/>
              </a:ext>
            </a:extLst>
          </p:cNvPr>
          <p:cNvGrpSpPr/>
          <p:nvPr/>
        </p:nvGrpSpPr>
        <p:grpSpPr>
          <a:xfrm rot="1119469">
            <a:off x="10759773" y="5458474"/>
            <a:ext cx="1103909" cy="986656"/>
            <a:chOff x="7588949" y="3613850"/>
            <a:chExt cx="1103962" cy="986704"/>
          </a:xfrm>
        </p:grpSpPr>
        <p:sp>
          <p:nvSpPr>
            <p:cNvPr id="114" name="Google Shape;2185;p46">
              <a:extLst>
                <a:ext uri="{FF2B5EF4-FFF2-40B4-BE49-F238E27FC236}">
                  <a16:creationId xmlns:a16="http://schemas.microsoft.com/office/drawing/2014/main" id="{74AF9DEB-0F0E-46D4-B5A4-D44B13456663}"/>
                </a:ext>
              </a:extLst>
            </p:cNvPr>
            <p:cNvSpPr/>
            <p:nvPr/>
          </p:nvSpPr>
          <p:spPr>
            <a:xfrm>
              <a:off x="7653396" y="4016905"/>
              <a:ext cx="922304" cy="422953"/>
            </a:xfrm>
            <a:custGeom>
              <a:avLst/>
              <a:gdLst/>
              <a:ahLst/>
              <a:cxnLst/>
              <a:rect l="l" t="t" r="r" b="b"/>
              <a:pathLst>
                <a:path w="15484" h="7101" extrusionOk="0">
                  <a:moveTo>
                    <a:pt x="226" y="0"/>
                  </a:moveTo>
                  <a:cubicBezTo>
                    <a:pt x="62" y="0"/>
                    <a:pt x="1" y="235"/>
                    <a:pt x="138" y="337"/>
                  </a:cubicBezTo>
                  <a:cubicBezTo>
                    <a:pt x="1002" y="1008"/>
                    <a:pt x="3086" y="2473"/>
                    <a:pt x="6583" y="4416"/>
                  </a:cubicBezTo>
                  <a:cubicBezTo>
                    <a:pt x="10503" y="6589"/>
                    <a:pt x="14089" y="7013"/>
                    <a:pt x="15290" y="7100"/>
                  </a:cubicBezTo>
                  <a:cubicBezTo>
                    <a:pt x="15431" y="7100"/>
                    <a:pt x="15484" y="6924"/>
                    <a:pt x="15378" y="6836"/>
                  </a:cubicBezTo>
                  <a:cubicBezTo>
                    <a:pt x="14230" y="5882"/>
                    <a:pt x="10380" y="2739"/>
                    <a:pt x="7908" y="1520"/>
                  </a:cubicBezTo>
                  <a:cubicBezTo>
                    <a:pt x="5577" y="373"/>
                    <a:pt x="1709" y="72"/>
                    <a:pt x="244" y="1"/>
                  </a:cubicBezTo>
                  <a:cubicBezTo>
                    <a:pt x="238" y="0"/>
                    <a:pt x="232" y="0"/>
                    <a:pt x="226" y="0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2186;p46">
              <a:extLst>
                <a:ext uri="{FF2B5EF4-FFF2-40B4-BE49-F238E27FC236}">
                  <a16:creationId xmlns:a16="http://schemas.microsoft.com/office/drawing/2014/main" id="{95B84D16-EDA3-4CC3-99FE-87500F827FE5}"/>
                </a:ext>
              </a:extLst>
            </p:cNvPr>
            <p:cNvSpPr/>
            <p:nvPr/>
          </p:nvSpPr>
          <p:spPr>
            <a:xfrm>
              <a:off x="7657327" y="4025363"/>
              <a:ext cx="908962" cy="416044"/>
            </a:xfrm>
            <a:custGeom>
              <a:avLst/>
              <a:gdLst/>
              <a:ahLst/>
              <a:cxnLst/>
              <a:rect l="l" t="t" r="r" b="b"/>
              <a:pathLst>
                <a:path w="15260" h="6985" extrusionOk="0">
                  <a:moveTo>
                    <a:pt x="53" y="0"/>
                  </a:moveTo>
                  <a:cubicBezTo>
                    <a:pt x="36" y="0"/>
                    <a:pt x="18" y="0"/>
                    <a:pt x="18" y="19"/>
                  </a:cubicBezTo>
                  <a:cubicBezTo>
                    <a:pt x="1" y="36"/>
                    <a:pt x="18" y="54"/>
                    <a:pt x="18" y="54"/>
                  </a:cubicBezTo>
                  <a:cubicBezTo>
                    <a:pt x="142" y="106"/>
                    <a:pt x="11532" y="5105"/>
                    <a:pt x="15206" y="6977"/>
                  </a:cubicBezTo>
                  <a:cubicBezTo>
                    <a:pt x="15212" y="6982"/>
                    <a:pt x="15218" y="6984"/>
                    <a:pt x="15223" y="6984"/>
                  </a:cubicBezTo>
                  <a:cubicBezTo>
                    <a:pt x="15233" y="6984"/>
                    <a:pt x="15241" y="6977"/>
                    <a:pt x="15241" y="6977"/>
                  </a:cubicBezTo>
                  <a:lnTo>
                    <a:pt x="15259" y="6958"/>
                  </a:lnTo>
                  <a:cubicBezTo>
                    <a:pt x="15259" y="6941"/>
                    <a:pt x="15241" y="6941"/>
                    <a:pt x="15241" y="6941"/>
                  </a:cubicBezTo>
                  <a:cubicBezTo>
                    <a:pt x="11568" y="5069"/>
                    <a:pt x="159" y="54"/>
                    <a:pt x="53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187;p46">
              <a:extLst>
                <a:ext uri="{FF2B5EF4-FFF2-40B4-BE49-F238E27FC236}">
                  <a16:creationId xmlns:a16="http://schemas.microsoft.com/office/drawing/2014/main" id="{FFDB78FA-8B36-4E24-9070-885A3939A9E8}"/>
                </a:ext>
              </a:extLst>
            </p:cNvPr>
            <p:cNvSpPr/>
            <p:nvPr/>
          </p:nvSpPr>
          <p:spPr>
            <a:xfrm>
              <a:off x="7797180" y="4028520"/>
              <a:ext cx="77911" cy="109476"/>
            </a:xfrm>
            <a:custGeom>
              <a:avLst/>
              <a:gdLst/>
              <a:ahLst/>
              <a:cxnLst/>
              <a:rect l="l" t="t" r="r" b="b"/>
              <a:pathLst>
                <a:path w="1308" h="1838" extrusionOk="0">
                  <a:moveTo>
                    <a:pt x="390" y="1"/>
                  </a:moveTo>
                  <a:cubicBezTo>
                    <a:pt x="373" y="18"/>
                    <a:pt x="373" y="18"/>
                    <a:pt x="373" y="36"/>
                  </a:cubicBezTo>
                  <a:lnTo>
                    <a:pt x="1237" y="1572"/>
                  </a:lnTo>
                  <a:lnTo>
                    <a:pt x="19" y="1784"/>
                  </a:lnTo>
                  <a:lnTo>
                    <a:pt x="1" y="1802"/>
                  </a:lnTo>
                  <a:cubicBezTo>
                    <a:pt x="1" y="1819"/>
                    <a:pt x="19" y="1838"/>
                    <a:pt x="36" y="1838"/>
                  </a:cubicBezTo>
                  <a:lnTo>
                    <a:pt x="1291" y="1626"/>
                  </a:lnTo>
                  <a:cubicBezTo>
                    <a:pt x="1291" y="1626"/>
                    <a:pt x="1308" y="1626"/>
                    <a:pt x="1308" y="1607"/>
                  </a:cubicBezTo>
                  <a:lnTo>
                    <a:pt x="1308" y="1590"/>
                  </a:lnTo>
                  <a:lnTo>
                    <a:pt x="425" y="18"/>
                  </a:lnTo>
                  <a:cubicBezTo>
                    <a:pt x="425" y="1"/>
                    <a:pt x="408" y="1"/>
                    <a:pt x="390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2188;p46">
              <a:extLst>
                <a:ext uri="{FF2B5EF4-FFF2-40B4-BE49-F238E27FC236}">
                  <a16:creationId xmlns:a16="http://schemas.microsoft.com/office/drawing/2014/main" id="{6D45A3B1-1B6C-4D15-B968-933AE3D72022}"/>
                </a:ext>
              </a:extLst>
            </p:cNvPr>
            <p:cNvSpPr/>
            <p:nvPr/>
          </p:nvSpPr>
          <p:spPr>
            <a:xfrm>
              <a:off x="7987662" y="4068486"/>
              <a:ext cx="85178" cy="182500"/>
            </a:xfrm>
            <a:custGeom>
              <a:avLst/>
              <a:gdLst/>
              <a:ahLst/>
              <a:cxnLst/>
              <a:rect l="l" t="t" r="r" b="b"/>
              <a:pathLst>
                <a:path w="1430" h="3064" extrusionOk="0">
                  <a:moveTo>
                    <a:pt x="707" y="1"/>
                  </a:moveTo>
                  <a:cubicBezTo>
                    <a:pt x="688" y="1"/>
                    <a:pt x="688" y="18"/>
                    <a:pt x="688" y="36"/>
                  </a:cubicBezTo>
                  <a:lnTo>
                    <a:pt x="1378" y="2349"/>
                  </a:lnTo>
                  <a:lnTo>
                    <a:pt x="17" y="3020"/>
                  </a:lnTo>
                  <a:cubicBezTo>
                    <a:pt x="0" y="3020"/>
                    <a:pt x="0" y="3039"/>
                    <a:pt x="0" y="3055"/>
                  </a:cubicBezTo>
                  <a:cubicBezTo>
                    <a:pt x="11" y="3055"/>
                    <a:pt x="23" y="3064"/>
                    <a:pt x="30" y="3064"/>
                  </a:cubicBezTo>
                  <a:cubicBezTo>
                    <a:pt x="33" y="3064"/>
                    <a:pt x="36" y="3062"/>
                    <a:pt x="36" y="3055"/>
                  </a:cubicBezTo>
                  <a:lnTo>
                    <a:pt x="1413" y="2384"/>
                  </a:lnTo>
                  <a:cubicBezTo>
                    <a:pt x="1430" y="2384"/>
                    <a:pt x="1430" y="2367"/>
                    <a:pt x="1430" y="2367"/>
                  </a:cubicBezTo>
                  <a:lnTo>
                    <a:pt x="1430" y="2349"/>
                  </a:lnTo>
                  <a:lnTo>
                    <a:pt x="742" y="18"/>
                  </a:lnTo>
                  <a:cubicBezTo>
                    <a:pt x="742" y="1"/>
                    <a:pt x="724" y="1"/>
                    <a:pt x="707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2189;p46">
              <a:extLst>
                <a:ext uri="{FF2B5EF4-FFF2-40B4-BE49-F238E27FC236}">
                  <a16:creationId xmlns:a16="http://schemas.microsoft.com/office/drawing/2014/main" id="{96498328-748E-4E25-ADEB-D47050E59DAA}"/>
                </a:ext>
              </a:extLst>
            </p:cNvPr>
            <p:cNvSpPr/>
            <p:nvPr/>
          </p:nvSpPr>
          <p:spPr>
            <a:xfrm>
              <a:off x="8084392" y="4114825"/>
              <a:ext cx="111565" cy="187264"/>
            </a:xfrm>
            <a:custGeom>
              <a:avLst/>
              <a:gdLst/>
              <a:ahLst/>
              <a:cxnLst/>
              <a:rect l="l" t="t" r="r" b="b"/>
              <a:pathLst>
                <a:path w="1873" h="3144" extrusionOk="0">
                  <a:moveTo>
                    <a:pt x="990" y="0"/>
                  </a:moveTo>
                  <a:cubicBezTo>
                    <a:pt x="972" y="0"/>
                    <a:pt x="955" y="17"/>
                    <a:pt x="972" y="35"/>
                  </a:cubicBezTo>
                  <a:lnTo>
                    <a:pt x="1819" y="2489"/>
                  </a:lnTo>
                  <a:lnTo>
                    <a:pt x="36" y="3090"/>
                  </a:lnTo>
                  <a:cubicBezTo>
                    <a:pt x="18" y="3090"/>
                    <a:pt x="1" y="3108"/>
                    <a:pt x="18" y="3125"/>
                  </a:cubicBezTo>
                  <a:cubicBezTo>
                    <a:pt x="18" y="3144"/>
                    <a:pt x="36" y="3144"/>
                    <a:pt x="53" y="3144"/>
                  </a:cubicBezTo>
                  <a:lnTo>
                    <a:pt x="1855" y="2525"/>
                  </a:lnTo>
                  <a:lnTo>
                    <a:pt x="1873" y="2508"/>
                  </a:lnTo>
                  <a:lnTo>
                    <a:pt x="1873" y="2489"/>
                  </a:lnTo>
                  <a:lnTo>
                    <a:pt x="1007" y="17"/>
                  </a:lnTo>
                  <a:cubicBezTo>
                    <a:pt x="1007" y="0"/>
                    <a:pt x="990" y="0"/>
                    <a:pt x="99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2190;p46">
              <a:extLst>
                <a:ext uri="{FF2B5EF4-FFF2-40B4-BE49-F238E27FC236}">
                  <a16:creationId xmlns:a16="http://schemas.microsoft.com/office/drawing/2014/main" id="{89581987-26F9-4D9D-934B-CEAFE4AE7884}"/>
                </a:ext>
              </a:extLst>
            </p:cNvPr>
            <p:cNvSpPr/>
            <p:nvPr/>
          </p:nvSpPr>
          <p:spPr>
            <a:xfrm>
              <a:off x="8215847" y="4198510"/>
              <a:ext cx="89526" cy="161891"/>
            </a:xfrm>
            <a:custGeom>
              <a:avLst/>
              <a:gdLst/>
              <a:ahLst/>
              <a:cxnLst/>
              <a:rect l="l" t="t" r="r" b="b"/>
              <a:pathLst>
                <a:path w="1503" h="2718" extrusionOk="0">
                  <a:moveTo>
                    <a:pt x="1041" y="0"/>
                  </a:moveTo>
                  <a:cubicBezTo>
                    <a:pt x="1036" y="0"/>
                    <a:pt x="1030" y="2"/>
                    <a:pt x="1025" y="8"/>
                  </a:cubicBezTo>
                  <a:cubicBezTo>
                    <a:pt x="1008" y="8"/>
                    <a:pt x="1008" y="25"/>
                    <a:pt x="1008" y="25"/>
                  </a:cubicBezTo>
                  <a:lnTo>
                    <a:pt x="1449" y="1950"/>
                  </a:lnTo>
                  <a:lnTo>
                    <a:pt x="19" y="2674"/>
                  </a:lnTo>
                  <a:cubicBezTo>
                    <a:pt x="1" y="2674"/>
                    <a:pt x="1" y="2692"/>
                    <a:pt x="1" y="2709"/>
                  </a:cubicBezTo>
                  <a:cubicBezTo>
                    <a:pt x="1" y="2709"/>
                    <a:pt x="9" y="2717"/>
                    <a:pt x="19" y="2717"/>
                  </a:cubicBezTo>
                  <a:cubicBezTo>
                    <a:pt x="25" y="2717"/>
                    <a:pt x="30" y="2715"/>
                    <a:pt x="36" y="2709"/>
                  </a:cubicBezTo>
                  <a:lnTo>
                    <a:pt x="1484" y="1986"/>
                  </a:lnTo>
                  <a:cubicBezTo>
                    <a:pt x="1503" y="1986"/>
                    <a:pt x="1503" y="1967"/>
                    <a:pt x="1503" y="1967"/>
                  </a:cubicBezTo>
                  <a:lnTo>
                    <a:pt x="1060" y="25"/>
                  </a:lnTo>
                  <a:cubicBezTo>
                    <a:pt x="1060" y="13"/>
                    <a:pt x="1052" y="0"/>
                    <a:pt x="1041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2191;p46">
              <a:extLst>
                <a:ext uri="{FF2B5EF4-FFF2-40B4-BE49-F238E27FC236}">
                  <a16:creationId xmlns:a16="http://schemas.microsoft.com/office/drawing/2014/main" id="{6EA46FC6-CE78-4347-9D50-FC4AD29EAC5F}"/>
                </a:ext>
              </a:extLst>
            </p:cNvPr>
            <p:cNvSpPr/>
            <p:nvPr/>
          </p:nvSpPr>
          <p:spPr>
            <a:xfrm>
              <a:off x="8371545" y="4293153"/>
              <a:ext cx="78983" cy="117219"/>
            </a:xfrm>
            <a:custGeom>
              <a:avLst/>
              <a:gdLst/>
              <a:ahLst/>
              <a:cxnLst/>
              <a:rect l="l" t="t" r="r" b="b"/>
              <a:pathLst>
                <a:path w="1326" h="1968" extrusionOk="0">
                  <a:moveTo>
                    <a:pt x="624" y="0"/>
                  </a:moveTo>
                  <a:cubicBezTo>
                    <a:pt x="621" y="0"/>
                    <a:pt x="619" y="2"/>
                    <a:pt x="619" y="8"/>
                  </a:cubicBezTo>
                  <a:cubicBezTo>
                    <a:pt x="601" y="8"/>
                    <a:pt x="584" y="25"/>
                    <a:pt x="601" y="44"/>
                  </a:cubicBezTo>
                  <a:lnTo>
                    <a:pt x="1272" y="1473"/>
                  </a:lnTo>
                  <a:lnTo>
                    <a:pt x="19" y="1916"/>
                  </a:lnTo>
                  <a:cubicBezTo>
                    <a:pt x="19" y="1916"/>
                    <a:pt x="0" y="1933"/>
                    <a:pt x="19" y="1951"/>
                  </a:cubicBezTo>
                  <a:cubicBezTo>
                    <a:pt x="19" y="1968"/>
                    <a:pt x="36" y="1968"/>
                    <a:pt x="36" y="1968"/>
                  </a:cubicBezTo>
                  <a:lnTo>
                    <a:pt x="1307" y="1509"/>
                  </a:lnTo>
                  <a:lnTo>
                    <a:pt x="1326" y="1509"/>
                  </a:lnTo>
                  <a:lnTo>
                    <a:pt x="1326" y="1492"/>
                  </a:lnTo>
                  <a:lnTo>
                    <a:pt x="1326" y="1473"/>
                  </a:lnTo>
                  <a:lnTo>
                    <a:pt x="655" y="8"/>
                  </a:lnTo>
                  <a:cubicBezTo>
                    <a:pt x="642" y="8"/>
                    <a:pt x="631" y="0"/>
                    <a:pt x="62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192;p46">
              <a:extLst>
                <a:ext uri="{FF2B5EF4-FFF2-40B4-BE49-F238E27FC236}">
                  <a16:creationId xmlns:a16="http://schemas.microsoft.com/office/drawing/2014/main" id="{61EA2B91-BB99-4039-B22A-DD21BFF9B295}"/>
                </a:ext>
              </a:extLst>
            </p:cNvPr>
            <p:cNvSpPr/>
            <p:nvPr/>
          </p:nvSpPr>
          <p:spPr>
            <a:xfrm>
              <a:off x="7901415" y="4046389"/>
              <a:ext cx="61054" cy="151527"/>
            </a:xfrm>
            <a:custGeom>
              <a:avLst/>
              <a:gdLst/>
              <a:ahLst/>
              <a:cxnLst/>
              <a:rect l="l" t="t" r="r" b="b"/>
              <a:pathLst>
                <a:path w="1025" h="2544" extrusionOk="0">
                  <a:moveTo>
                    <a:pt x="424" y="0"/>
                  </a:moveTo>
                  <a:cubicBezTo>
                    <a:pt x="424" y="19"/>
                    <a:pt x="406" y="36"/>
                    <a:pt x="406" y="36"/>
                  </a:cubicBezTo>
                  <a:lnTo>
                    <a:pt x="971" y="1908"/>
                  </a:lnTo>
                  <a:lnTo>
                    <a:pt x="17" y="2508"/>
                  </a:lnTo>
                  <a:cubicBezTo>
                    <a:pt x="0" y="2508"/>
                    <a:pt x="0" y="2527"/>
                    <a:pt x="17" y="2543"/>
                  </a:cubicBezTo>
                  <a:lnTo>
                    <a:pt x="52" y="2543"/>
                  </a:lnTo>
                  <a:lnTo>
                    <a:pt x="1024" y="1943"/>
                  </a:lnTo>
                  <a:lnTo>
                    <a:pt x="1024" y="1908"/>
                  </a:lnTo>
                  <a:lnTo>
                    <a:pt x="459" y="19"/>
                  </a:lnTo>
                  <a:cubicBezTo>
                    <a:pt x="459" y="19"/>
                    <a:pt x="441" y="0"/>
                    <a:pt x="424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2193;p46">
              <a:extLst>
                <a:ext uri="{FF2B5EF4-FFF2-40B4-BE49-F238E27FC236}">
                  <a16:creationId xmlns:a16="http://schemas.microsoft.com/office/drawing/2014/main" id="{7B159506-E9C0-46D4-8BF1-91C6ABC4A176}"/>
                </a:ext>
              </a:extLst>
            </p:cNvPr>
            <p:cNvSpPr/>
            <p:nvPr/>
          </p:nvSpPr>
          <p:spPr>
            <a:xfrm>
              <a:off x="8016908" y="3613850"/>
              <a:ext cx="676003" cy="799805"/>
            </a:xfrm>
            <a:custGeom>
              <a:avLst/>
              <a:gdLst/>
              <a:ahLst/>
              <a:cxnLst/>
              <a:rect l="l" t="t" r="r" b="b"/>
              <a:pathLst>
                <a:path w="11349" h="13428" extrusionOk="0">
                  <a:moveTo>
                    <a:pt x="223" y="0"/>
                  </a:moveTo>
                  <a:cubicBezTo>
                    <a:pt x="98" y="0"/>
                    <a:pt x="1" y="158"/>
                    <a:pt x="74" y="304"/>
                  </a:cubicBezTo>
                  <a:cubicBezTo>
                    <a:pt x="586" y="1293"/>
                    <a:pt x="1893" y="3589"/>
                    <a:pt x="4294" y="6963"/>
                  </a:cubicBezTo>
                  <a:cubicBezTo>
                    <a:pt x="6979" y="10724"/>
                    <a:pt x="10070" y="12772"/>
                    <a:pt x="11111" y="13408"/>
                  </a:cubicBezTo>
                  <a:cubicBezTo>
                    <a:pt x="11134" y="13421"/>
                    <a:pt x="11157" y="13427"/>
                    <a:pt x="11179" y="13427"/>
                  </a:cubicBezTo>
                  <a:cubicBezTo>
                    <a:pt x="11275" y="13427"/>
                    <a:pt x="11349" y="13315"/>
                    <a:pt x="11306" y="13215"/>
                  </a:cubicBezTo>
                  <a:cubicBezTo>
                    <a:pt x="10635" y="11819"/>
                    <a:pt x="8375" y="7192"/>
                    <a:pt x="6644" y="4950"/>
                  </a:cubicBezTo>
                  <a:cubicBezTo>
                    <a:pt x="4984" y="2830"/>
                    <a:pt x="1593" y="764"/>
                    <a:pt x="303" y="22"/>
                  </a:cubicBezTo>
                  <a:cubicBezTo>
                    <a:pt x="276" y="7"/>
                    <a:pt x="249" y="0"/>
                    <a:pt x="223" y="0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2194;p46">
              <a:extLst>
                <a:ext uri="{FF2B5EF4-FFF2-40B4-BE49-F238E27FC236}">
                  <a16:creationId xmlns:a16="http://schemas.microsoft.com/office/drawing/2014/main" id="{D7815347-2A91-40CD-8E10-0B54FC31D16D}"/>
                </a:ext>
              </a:extLst>
            </p:cNvPr>
            <p:cNvSpPr/>
            <p:nvPr/>
          </p:nvSpPr>
          <p:spPr>
            <a:xfrm>
              <a:off x="8021315" y="3619330"/>
              <a:ext cx="659563" cy="795040"/>
            </a:xfrm>
            <a:custGeom>
              <a:avLst/>
              <a:gdLst/>
              <a:ahLst/>
              <a:cxnLst/>
              <a:rect l="l" t="t" r="r" b="b"/>
              <a:pathLst>
                <a:path w="11073" h="13348" extrusionOk="0">
                  <a:moveTo>
                    <a:pt x="17" y="0"/>
                  </a:moveTo>
                  <a:cubicBezTo>
                    <a:pt x="0" y="19"/>
                    <a:pt x="0" y="36"/>
                    <a:pt x="0" y="36"/>
                  </a:cubicBezTo>
                  <a:cubicBezTo>
                    <a:pt x="88" y="142"/>
                    <a:pt x="8442" y="9944"/>
                    <a:pt x="11020" y="13335"/>
                  </a:cubicBezTo>
                  <a:cubicBezTo>
                    <a:pt x="11029" y="13343"/>
                    <a:pt x="11038" y="13347"/>
                    <a:pt x="11044" y="13347"/>
                  </a:cubicBezTo>
                  <a:cubicBezTo>
                    <a:pt x="11051" y="13347"/>
                    <a:pt x="11056" y="13343"/>
                    <a:pt x="11056" y="13335"/>
                  </a:cubicBezTo>
                  <a:cubicBezTo>
                    <a:pt x="11073" y="13335"/>
                    <a:pt x="11073" y="13316"/>
                    <a:pt x="11073" y="13316"/>
                  </a:cubicBezTo>
                  <a:lnTo>
                    <a:pt x="11073" y="13299"/>
                  </a:lnTo>
                  <a:cubicBezTo>
                    <a:pt x="8477" y="9908"/>
                    <a:pt x="123" y="106"/>
                    <a:pt x="53" y="19"/>
                  </a:cubicBezTo>
                  <a:cubicBezTo>
                    <a:pt x="36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2195;p46">
              <a:extLst>
                <a:ext uri="{FF2B5EF4-FFF2-40B4-BE49-F238E27FC236}">
                  <a16:creationId xmlns:a16="http://schemas.microsoft.com/office/drawing/2014/main" id="{C6ED5C67-2C7A-4F43-A453-353F0FC06A67}"/>
                </a:ext>
              </a:extLst>
            </p:cNvPr>
            <p:cNvSpPr/>
            <p:nvPr/>
          </p:nvSpPr>
          <p:spPr>
            <a:xfrm>
              <a:off x="8104346" y="3696165"/>
              <a:ext cx="75826" cy="112573"/>
            </a:xfrm>
            <a:custGeom>
              <a:avLst/>
              <a:gdLst/>
              <a:ahLst/>
              <a:cxnLst/>
              <a:rect l="l" t="t" r="r" b="b"/>
              <a:pathLst>
                <a:path w="1273" h="1890" extrusionOk="0">
                  <a:moveTo>
                    <a:pt x="1060" y="0"/>
                  </a:moveTo>
                  <a:cubicBezTo>
                    <a:pt x="1060" y="17"/>
                    <a:pt x="1043" y="17"/>
                    <a:pt x="1043" y="36"/>
                  </a:cubicBezTo>
                  <a:lnTo>
                    <a:pt x="1220" y="1837"/>
                  </a:lnTo>
                  <a:lnTo>
                    <a:pt x="36" y="1448"/>
                  </a:lnTo>
                  <a:cubicBezTo>
                    <a:pt x="19" y="1448"/>
                    <a:pt x="19" y="1465"/>
                    <a:pt x="1" y="1465"/>
                  </a:cubicBezTo>
                  <a:cubicBezTo>
                    <a:pt x="1" y="1484"/>
                    <a:pt x="19" y="1501"/>
                    <a:pt x="19" y="1501"/>
                  </a:cubicBezTo>
                  <a:lnTo>
                    <a:pt x="1237" y="1889"/>
                  </a:lnTo>
                  <a:lnTo>
                    <a:pt x="1255" y="1889"/>
                  </a:lnTo>
                  <a:cubicBezTo>
                    <a:pt x="1272" y="1889"/>
                    <a:pt x="1272" y="1872"/>
                    <a:pt x="1272" y="1872"/>
                  </a:cubicBezTo>
                  <a:lnTo>
                    <a:pt x="1096" y="36"/>
                  </a:lnTo>
                  <a:cubicBezTo>
                    <a:pt x="1096" y="17"/>
                    <a:pt x="1079" y="0"/>
                    <a:pt x="106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2196;p46">
              <a:extLst>
                <a:ext uri="{FF2B5EF4-FFF2-40B4-BE49-F238E27FC236}">
                  <a16:creationId xmlns:a16="http://schemas.microsoft.com/office/drawing/2014/main" id="{D0A0A469-C804-41F2-858E-A8367590F094}"/>
                </a:ext>
              </a:extLst>
            </p:cNvPr>
            <p:cNvSpPr/>
            <p:nvPr/>
          </p:nvSpPr>
          <p:spPr>
            <a:xfrm>
              <a:off x="8232704" y="3829286"/>
              <a:ext cx="110553" cy="148847"/>
            </a:xfrm>
            <a:custGeom>
              <a:avLst/>
              <a:gdLst/>
              <a:ahLst/>
              <a:cxnLst/>
              <a:rect l="l" t="t" r="r" b="b"/>
              <a:pathLst>
                <a:path w="1856" h="2499" extrusionOk="0">
                  <a:moveTo>
                    <a:pt x="1816" y="0"/>
                  </a:moveTo>
                  <a:cubicBezTo>
                    <a:pt x="1811" y="0"/>
                    <a:pt x="1802" y="13"/>
                    <a:pt x="1802" y="26"/>
                  </a:cubicBezTo>
                  <a:lnTo>
                    <a:pt x="1502" y="2445"/>
                  </a:lnTo>
                  <a:lnTo>
                    <a:pt x="19" y="2409"/>
                  </a:lnTo>
                  <a:cubicBezTo>
                    <a:pt x="0" y="2409"/>
                    <a:pt x="0" y="2428"/>
                    <a:pt x="0" y="2445"/>
                  </a:cubicBezTo>
                  <a:cubicBezTo>
                    <a:pt x="0" y="2463"/>
                    <a:pt x="0" y="2463"/>
                    <a:pt x="19" y="2463"/>
                  </a:cubicBezTo>
                  <a:lnTo>
                    <a:pt x="1537" y="2498"/>
                  </a:lnTo>
                  <a:cubicBezTo>
                    <a:pt x="1554" y="2498"/>
                    <a:pt x="1554" y="2480"/>
                    <a:pt x="1554" y="2480"/>
                  </a:cubicBezTo>
                  <a:lnTo>
                    <a:pt x="1855" y="26"/>
                  </a:lnTo>
                  <a:cubicBezTo>
                    <a:pt x="1855" y="7"/>
                    <a:pt x="1837" y="7"/>
                    <a:pt x="1820" y="7"/>
                  </a:cubicBezTo>
                  <a:cubicBezTo>
                    <a:pt x="1820" y="3"/>
                    <a:pt x="1818" y="0"/>
                    <a:pt x="181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2197;p46">
              <a:extLst>
                <a:ext uri="{FF2B5EF4-FFF2-40B4-BE49-F238E27FC236}">
                  <a16:creationId xmlns:a16="http://schemas.microsoft.com/office/drawing/2014/main" id="{A81BE539-AF86-46E3-9438-07E4E8977DEB}"/>
                </a:ext>
              </a:extLst>
            </p:cNvPr>
            <p:cNvSpPr/>
            <p:nvPr/>
          </p:nvSpPr>
          <p:spPr>
            <a:xfrm>
              <a:off x="8300010" y="3923334"/>
              <a:ext cx="127410" cy="159985"/>
            </a:xfrm>
            <a:custGeom>
              <a:avLst/>
              <a:gdLst/>
              <a:ahLst/>
              <a:cxnLst/>
              <a:rect l="l" t="t" r="r" b="b"/>
              <a:pathLst>
                <a:path w="2139" h="2686" extrusionOk="0">
                  <a:moveTo>
                    <a:pt x="2120" y="1"/>
                  </a:moveTo>
                  <a:cubicBezTo>
                    <a:pt x="2103" y="1"/>
                    <a:pt x="2084" y="18"/>
                    <a:pt x="2084" y="18"/>
                  </a:cubicBezTo>
                  <a:lnTo>
                    <a:pt x="1891" y="2632"/>
                  </a:lnTo>
                  <a:lnTo>
                    <a:pt x="36" y="2367"/>
                  </a:lnTo>
                  <a:cubicBezTo>
                    <a:pt x="19" y="2367"/>
                    <a:pt x="1" y="2384"/>
                    <a:pt x="1" y="2384"/>
                  </a:cubicBezTo>
                  <a:cubicBezTo>
                    <a:pt x="1" y="2403"/>
                    <a:pt x="19" y="2420"/>
                    <a:pt x="19" y="2420"/>
                  </a:cubicBezTo>
                  <a:lnTo>
                    <a:pt x="1908" y="2685"/>
                  </a:lnTo>
                  <a:lnTo>
                    <a:pt x="1926" y="2685"/>
                  </a:lnTo>
                  <a:lnTo>
                    <a:pt x="1943" y="2667"/>
                  </a:lnTo>
                  <a:lnTo>
                    <a:pt x="2138" y="36"/>
                  </a:lnTo>
                  <a:lnTo>
                    <a:pt x="2138" y="18"/>
                  </a:lnTo>
                  <a:lnTo>
                    <a:pt x="2120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2198;p46">
              <a:extLst>
                <a:ext uri="{FF2B5EF4-FFF2-40B4-BE49-F238E27FC236}">
                  <a16:creationId xmlns:a16="http://schemas.microsoft.com/office/drawing/2014/main" id="{F016ACB6-E5CE-4247-825E-FAF1C89C1A80}"/>
                </a:ext>
              </a:extLst>
            </p:cNvPr>
            <p:cNvSpPr/>
            <p:nvPr/>
          </p:nvSpPr>
          <p:spPr>
            <a:xfrm>
              <a:off x="8395787" y="4061100"/>
              <a:ext cx="119964" cy="119959"/>
            </a:xfrm>
            <a:custGeom>
              <a:avLst/>
              <a:gdLst/>
              <a:ahLst/>
              <a:cxnLst/>
              <a:rect l="l" t="t" r="r" b="b"/>
              <a:pathLst>
                <a:path w="2014" h="2014" extrusionOk="0">
                  <a:moveTo>
                    <a:pt x="1995" y="1"/>
                  </a:moveTo>
                  <a:cubicBezTo>
                    <a:pt x="1978" y="1"/>
                    <a:pt x="1960" y="1"/>
                    <a:pt x="1960" y="19"/>
                  </a:cubicBezTo>
                  <a:lnTo>
                    <a:pt x="1590" y="1962"/>
                  </a:lnTo>
                  <a:lnTo>
                    <a:pt x="17" y="1962"/>
                  </a:lnTo>
                  <a:cubicBezTo>
                    <a:pt x="0" y="1962"/>
                    <a:pt x="0" y="1962"/>
                    <a:pt x="0" y="1979"/>
                  </a:cubicBezTo>
                  <a:cubicBezTo>
                    <a:pt x="0" y="1997"/>
                    <a:pt x="0" y="2014"/>
                    <a:pt x="17" y="2014"/>
                  </a:cubicBezTo>
                  <a:lnTo>
                    <a:pt x="1625" y="2014"/>
                  </a:lnTo>
                  <a:cubicBezTo>
                    <a:pt x="1625" y="2014"/>
                    <a:pt x="1642" y="2014"/>
                    <a:pt x="1642" y="1997"/>
                  </a:cubicBezTo>
                  <a:lnTo>
                    <a:pt x="2014" y="36"/>
                  </a:lnTo>
                  <a:lnTo>
                    <a:pt x="2014" y="19"/>
                  </a:lnTo>
                  <a:lnTo>
                    <a:pt x="1995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2199;p46">
              <a:extLst>
                <a:ext uri="{FF2B5EF4-FFF2-40B4-BE49-F238E27FC236}">
                  <a16:creationId xmlns:a16="http://schemas.microsoft.com/office/drawing/2014/main" id="{D99ACC01-6BA0-49E1-AB0D-7B44EE7B22A8}"/>
                </a:ext>
              </a:extLst>
            </p:cNvPr>
            <p:cNvSpPr/>
            <p:nvPr/>
          </p:nvSpPr>
          <p:spPr>
            <a:xfrm>
              <a:off x="8516699" y="4207384"/>
              <a:ext cx="82140" cy="101018"/>
            </a:xfrm>
            <a:custGeom>
              <a:avLst/>
              <a:gdLst/>
              <a:ahLst/>
              <a:cxnLst/>
              <a:rect l="l" t="t" r="r" b="b"/>
              <a:pathLst>
                <a:path w="1379" h="1696" extrusionOk="0">
                  <a:moveTo>
                    <a:pt x="1326" y="0"/>
                  </a:moveTo>
                  <a:cubicBezTo>
                    <a:pt x="1307" y="0"/>
                    <a:pt x="1290" y="17"/>
                    <a:pt x="1290" y="35"/>
                  </a:cubicBezTo>
                  <a:lnTo>
                    <a:pt x="1326" y="1642"/>
                  </a:lnTo>
                  <a:lnTo>
                    <a:pt x="1326" y="1642"/>
                  </a:lnTo>
                  <a:lnTo>
                    <a:pt x="36" y="1465"/>
                  </a:lnTo>
                  <a:cubicBezTo>
                    <a:pt x="19" y="1465"/>
                    <a:pt x="19" y="1484"/>
                    <a:pt x="19" y="1501"/>
                  </a:cubicBezTo>
                  <a:cubicBezTo>
                    <a:pt x="1" y="1501"/>
                    <a:pt x="19" y="1519"/>
                    <a:pt x="36" y="1519"/>
                  </a:cubicBezTo>
                  <a:lnTo>
                    <a:pt x="1361" y="1695"/>
                  </a:lnTo>
                  <a:lnTo>
                    <a:pt x="1378" y="1695"/>
                  </a:lnTo>
                  <a:lnTo>
                    <a:pt x="1378" y="1677"/>
                  </a:lnTo>
                  <a:lnTo>
                    <a:pt x="1343" y="35"/>
                  </a:lnTo>
                  <a:cubicBezTo>
                    <a:pt x="1343" y="17"/>
                    <a:pt x="1343" y="0"/>
                    <a:pt x="132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2200;p46">
              <a:extLst>
                <a:ext uri="{FF2B5EF4-FFF2-40B4-BE49-F238E27FC236}">
                  <a16:creationId xmlns:a16="http://schemas.microsoft.com/office/drawing/2014/main" id="{52D5E390-F7CE-493D-B356-27DC1B80486A}"/>
                </a:ext>
              </a:extLst>
            </p:cNvPr>
            <p:cNvSpPr/>
            <p:nvPr/>
          </p:nvSpPr>
          <p:spPr>
            <a:xfrm>
              <a:off x="8174868" y="3762398"/>
              <a:ext cx="84225" cy="126272"/>
            </a:xfrm>
            <a:custGeom>
              <a:avLst/>
              <a:gdLst/>
              <a:ahLst/>
              <a:cxnLst/>
              <a:rect l="l" t="t" r="r" b="b"/>
              <a:pathLst>
                <a:path w="1414" h="2120" extrusionOk="0">
                  <a:moveTo>
                    <a:pt x="1378" y="0"/>
                  </a:moveTo>
                  <a:cubicBezTo>
                    <a:pt x="1378" y="0"/>
                    <a:pt x="1360" y="0"/>
                    <a:pt x="1360" y="19"/>
                  </a:cubicBezTo>
                  <a:lnTo>
                    <a:pt x="1131" y="1978"/>
                  </a:lnTo>
                  <a:lnTo>
                    <a:pt x="36" y="2067"/>
                  </a:lnTo>
                  <a:cubicBezTo>
                    <a:pt x="18" y="2067"/>
                    <a:pt x="1" y="2084"/>
                    <a:pt x="1" y="2102"/>
                  </a:cubicBezTo>
                  <a:cubicBezTo>
                    <a:pt x="1" y="2119"/>
                    <a:pt x="18" y="2119"/>
                    <a:pt x="36" y="2119"/>
                  </a:cubicBezTo>
                  <a:lnTo>
                    <a:pt x="1148" y="2013"/>
                  </a:lnTo>
                  <a:cubicBezTo>
                    <a:pt x="1166" y="2013"/>
                    <a:pt x="1183" y="2013"/>
                    <a:pt x="1183" y="1996"/>
                  </a:cubicBezTo>
                  <a:lnTo>
                    <a:pt x="1414" y="36"/>
                  </a:lnTo>
                  <a:lnTo>
                    <a:pt x="1414" y="19"/>
                  </a:lnTo>
                  <a:cubicBezTo>
                    <a:pt x="1414" y="19"/>
                    <a:pt x="1395" y="0"/>
                    <a:pt x="137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2201;p46">
              <a:extLst>
                <a:ext uri="{FF2B5EF4-FFF2-40B4-BE49-F238E27FC236}">
                  <a16:creationId xmlns:a16="http://schemas.microsoft.com/office/drawing/2014/main" id="{F949B3AC-0B55-48C3-B40D-0B2F125E84C1}"/>
                </a:ext>
              </a:extLst>
            </p:cNvPr>
            <p:cNvSpPr/>
            <p:nvPr/>
          </p:nvSpPr>
          <p:spPr>
            <a:xfrm>
              <a:off x="7588949" y="4405725"/>
              <a:ext cx="915216" cy="192089"/>
            </a:xfrm>
            <a:custGeom>
              <a:avLst/>
              <a:gdLst/>
              <a:ahLst/>
              <a:cxnLst/>
              <a:rect l="l" t="t" r="r" b="b"/>
              <a:pathLst>
                <a:path w="15365" h="3225" extrusionOk="0">
                  <a:moveTo>
                    <a:pt x="6105" y="0"/>
                  </a:moveTo>
                  <a:cubicBezTo>
                    <a:pt x="3046" y="0"/>
                    <a:pt x="1075" y="215"/>
                    <a:pt x="195" y="343"/>
                  </a:cubicBezTo>
                  <a:cubicBezTo>
                    <a:pt x="36" y="379"/>
                    <a:pt x="0" y="626"/>
                    <a:pt x="160" y="714"/>
                  </a:cubicBezTo>
                  <a:cubicBezTo>
                    <a:pt x="1378" y="1385"/>
                    <a:pt x="4646" y="3045"/>
                    <a:pt x="7012" y="3204"/>
                  </a:cubicBezTo>
                  <a:cubicBezTo>
                    <a:pt x="7230" y="3218"/>
                    <a:pt x="7462" y="3225"/>
                    <a:pt x="7706" y="3225"/>
                  </a:cubicBezTo>
                  <a:cubicBezTo>
                    <a:pt x="10250" y="3225"/>
                    <a:pt x="14031" y="2527"/>
                    <a:pt x="15223" y="2286"/>
                  </a:cubicBezTo>
                  <a:cubicBezTo>
                    <a:pt x="15348" y="2251"/>
                    <a:pt x="15365" y="2074"/>
                    <a:pt x="15259" y="2003"/>
                  </a:cubicBezTo>
                  <a:cubicBezTo>
                    <a:pt x="14234" y="1491"/>
                    <a:pt x="11145" y="61"/>
                    <a:pt x="7083" y="7"/>
                  </a:cubicBezTo>
                  <a:cubicBezTo>
                    <a:pt x="6745" y="2"/>
                    <a:pt x="6420" y="0"/>
                    <a:pt x="6105" y="0"/>
                  </a:cubicBezTo>
                  <a:close/>
                </a:path>
              </a:pathLst>
            </a:custGeom>
            <a:solidFill>
              <a:srgbClr val="99B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2202;p46">
              <a:extLst>
                <a:ext uri="{FF2B5EF4-FFF2-40B4-BE49-F238E27FC236}">
                  <a16:creationId xmlns:a16="http://schemas.microsoft.com/office/drawing/2014/main" id="{C3995DE0-0D81-44E2-9C4A-18D2FA55CD7D}"/>
                </a:ext>
              </a:extLst>
            </p:cNvPr>
            <p:cNvSpPr/>
            <p:nvPr/>
          </p:nvSpPr>
          <p:spPr>
            <a:xfrm>
              <a:off x="7593118" y="4432469"/>
              <a:ext cx="905865" cy="94704"/>
            </a:xfrm>
            <a:custGeom>
              <a:avLst/>
              <a:gdLst/>
              <a:ahLst/>
              <a:cxnLst/>
              <a:rect l="l" t="t" r="r" b="b"/>
              <a:pathLst>
                <a:path w="15208" h="1590" extrusionOk="0">
                  <a:moveTo>
                    <a:pt x="36" y="0"/>
                  </a:moveTo>
                  <a:cubicBezTo>
                    <a:pt x="19" y="0"/>
                    <a:pt x="1" y="17"/>
                    <a:pt x="1" y="36"/>
                  </a:cubicBezTo>
                  <a:cubicBezTo>
                    <a:pt x="1" y="36"/>
                    <a:pt x="19" y="53"/>
                    <a:pt x="36" y="53"/>
                  </a:cubicBezTo>
                  <a:cubicBezTo>
                    <a:pt x="142" y="71"/>
                    <a:pt x="11445" y="1395"/>
                    <a:pt x="15189" y="1590"/>
                  </a:cubicBezTo>
                  <a:cubicBezTo>
                    <a:pt x="15207" y="1590"/>
                    <a:pt x="15207" y="1571"/>
                    <a:pt x="15207" y="1554"/>
                  </a:cubicBezTo>
                  <a:cubicBezTo>
                    <a:pt x="15207" y="1554"/>
                    <a:pt x="15207" y="1536"/>
                    <a:pt x="15189" y="1536"/>
                  </a:cubicBezTo>
                  <a:cubicBezTo>
                    <a:pt x="11445" y="1343"/>
                    <a:pt x="142" y="17"/>
                    <a:pt x="36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2203;p46">
              <a:extLst>
                <a:ext uri="{FF2B5EF4-FFF2-40B4-BE49-F238E27FC236}">
                  <a16:creationId xmlns:a16="http://schemas.microsoft.com/office/drawing/2014/main" id="{CCCC4F68-79F7-4E06-940E-C453C4BCE1EF}"/>
                </a:ext>
              </a:extLst>
            </p:cNvPr>
            <p:cNvSpPr/>
            <p:nvPr/>
          </p:nvSpPr>
          <p:spPr>
            <a:xfrm>
              <a:off x="7726777" y="4407214"/>
              <a:ext cx="83093" cy="107093"/>
            </a:xfrm>
            <a:custGeom>
              <a:avLst/>
              <a:gdLst/>
              <a:ahLst/>
              <a:cxnLst/>
              <a:rect l="l" t="t" r="r" b="b"/>
              <a:pathLst>
                <a:path w="1395" h="1798" extrusionOk="0">
                  <a:moveTo>
                    <a:pt x="406" y="1"/>
                  </a:moveTo>
                  <a:lnTo>
                    <a:pt x="406" y="36"/>
                  </a:lnTo>
                  <a:lnTo>
                    <a:pt x="1324" y="830"/>
                  </a:lnTo>
                  <a:lnTo>
                    <a:pt x="0" y="1748"/>
                  </a:lnTo>
                  <a:lnTo>
                    <a:pt x="0" y="1784"/>
                  </a:lnTo>
                  <a:cubicBezTo>
                    <a:pt x="0" y="1793"/>
                    <a:pt x="5" y="1797"/>
                    <a:pt x="11" y="1797"/>
                  </a:cubicBezTo>
                  <a:cubicBezTo>
                    <a:pt x="18" y="1797"/>
                    <a:pt x="27" y="1793"/>
                    <a:pt x="36" y="1784"/>
                  </a:cubicBezTo>
                  <a:lnTo>
                    <a:pt x="1378" y="848"/>
                  </a:lnTo>
                  <a:cubicBezTo>
                    <a:pt x="1395" y="848"/>
                    <a:pt x="1395" y="848"/>
                    <a:pt x="1395" y="830"/>
                  </a:cubicBezTo>
                  <a:cubicBezTo>
                    <a:pt x="1395" y="830"/>
                    <a:pt x="1395" y="813"/>
                    <a:pt x="1378" y="813"/>
                  </a:cubicBezTo>
                  <a:lnTo>
                    <a:pt x="441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2204;p46">
              <a:extLst>
                <a:ext uri="{FF2B5EF4-FFF2-40B4-BE49-F238E27FC236}">
                  <a16:creationId xmlns:a16="http://schemas.microsoft.com/office/drawing/2014/main" id="{B151C898-5779-423D-A427-06B839CEE7CE}"/>
                </a:ext>
              </a:extLst>
            </p:cNvPr>
            <p:cNvSpPr/>
            <p:nvPr/>
          </p:nvSpPr>
          <p:spPr>
            <a:xfrm>
              <a:off x="7912911" y="4402986"/>
              <a:ext cx="92624" cy="181010"/>
            </a:xfrm>
            <a:custGeom>
              <a:avLst/>
              <a:gdLst/>
              <a:ahLst/>
              <a:cxnLst/>
              <a:rect l="l" t="t" r="r" b="b"/>
              <a:pathLst>
                <a:path w="1555" h="3039" extrusionOk="0">
                  <a:moveTo>
                    <a:pt x="655" y="1"/>
                  </a:moveTo>
                  <a:cubicBezTo>
                    <a:pt x="655" y="18"/>
                    <a:pt x="636" y="36"/>
                    <a:pt x="655" y="36"/>
                  </a:cubicBezTo>
                  <a:lnTo>
                    <a:pt x="1502" y="1308"/>
                  </a:lnTo>
                  <a:lnTo>
                    <a:pt x="1" y="3003"/>
                  </a:lnTo>
                  <a:cubicBezTo>
                    <a:pt x="1" y="3003"/>
                    <a:pt x="1" y="3020"/>
                    <a:pt x="19" y="3038"/>
                  </a:cubicBezTo>
                  <a:cubicBezTo>
                    <a:pt x="19" y="3038"/>
                    <a:pt x="36" y="3038"/>
                    <a:pt x="54" y="3020"/>
                  </a:cubicBezTo>
                  <a:lnTo>
                    <a:pt x="1555" y="1325"/>
                  </a:lnTo>
                  <a:lnTo>
                    <a:pt x="1555" y="1308"/>
                  </a:lnTo>
                  <a:lnTo>
                    <a:pt x="1555" y="1289"/>
                  </a:lnTo>
                  <a:lnTo>
                    <a:pt x="690" y="18"/>
                  </a:lnTo>
                  <a:cubicBezTo>
                    <a:pt x="690" y="1"/>
                    <a:pt x="672" y="1"/>
                    <a:pt x="655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2205;p46">
              <a:extLst>
                <a:ext uri="{FF2B5EF4-FFF2-40B4-BE49-F238E27FC236}">
                  <a16:creationId xmlns:a16="http://schemas.microsoft.com/office/drawing/2014/main" id="{069014C9-CFBE-450E-965F-640500A70F9E}"/>
                </a:ext>
              </a:extLst>
            </p:cNvPr>
            <p:cNvSpPr/>
            <p:nvPr/>
          </p:nvSpPr>
          <p:spPr>
            <a:xfrm>
              <a:off x="8023400" y="4407214"/>
              <a:ext cx="104179" cy="193340"/>
            </a:xfrm>
            <a:custGeom>
              <a:avLst/>
              <a:gdLst/>
              <a:ahLst/>
              <a:cxnLst/>
              <a:rect l="l" t="t" r="r" b="b"/>
              <a:pathLst>
                <a:path w="1749" h="3246" extrusionOk="0">
                  <a:moveTo>
                    <a:pt x="477" y="1"/>
                  </a:moveTo>
                  <a:cubicBezTo>
                    <a:pt x="460" y="18"/>
                    <a:pt x="460" y="18"/>
                    <a:pt x="477" y="36"/>
                  </a:cubicBezTo>
                  <a:lnTo>
                    <a:pt x="1678" y="1466"/>
                  </a:lnTo>
                  <a:lnTo>
                    <a:pt x="18" y="3196"/>
                  </a:lnTo>
                  <a:cubicBezTo>
                    <a:pt x="1" y="3215"/>
                    <a:pt x="1" y="3215"/>
                    <a:pt x="18" y="3232"/>
                  </a:cubicBezTo>
                  <a:cubicBezTo>
                    <a:pt x="18" y="3241"/>
                    <a:pt x="22" y="3245"/>
                    <a:pt x="29" y="3245"/>
                  </a:cubicBezTo>
                  <a:cubicBezTo>
                    <a:pt x="36" y="3245"/>
                    <a:pt x="44" y="3241"/>
                    <a:pt x="53" y="3232"/>
                  </a:cubicBezTo>
                  <a:lnTo>
                    <a:pt x="1731" y="1484"/>
                  </a:lnTo>
                  <a:cubicBezTo>
                    <a:pt x="1748" y="1484"/>
                    <a:pt x="1748" y="1484"/>
                    <a:pt x="1748" y="1466"/>
                  </a:cubicBezTo>
                  <a:lnTo>
                    <a:pt x="1731" y="1449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2206;p46">
              <a:extLst>
                <a:ext uri="{FF2B5EF4-FFF2-40B4-BE49-F238E27FC236}">
                  <a16:creationId xmlns:a16="http://schemas.microsoft.com/office/drawing/2014/main" id="{3BB9B163-86EB-47BD-8244-246045612A67}"/>
                </a:ext>
              </a:extLst>
            </p:cNvPr>
            <p:cNvSpPr/>
            <p:nvPr/>
          </p:nvSpPr>
          <p:spPr>
            <a:xfrm>
              <a:off x="8166470" y="4420854"/>
              <a:ext cx="70465" cy="173029"/>
            </a:xfrm>
            <a:custGeom>
              <a:avLst/>
              <a:gdLst/>
              <a:ahLst/>
              <a:cxnLst/>
              <a:rect l="l" t="t" r="r" b="b"/>
              <a:pathLst>
                <a:path w="1183" h="2905" extrusionOk="0">
                  <a:moveTo>
                    <a:pt x="248" y="0"/>
                  </a:moveTo>
                  <a:lnTo>
                    <a:pt x="248" y="36"/>
                  </a:lnTo>
                  <a:lnTo>
                    <a:pt x="1131" y="1396"/>
                  </a:lnTo>
                  <a:lnTo>
                    <a:pt x="0" y="2861"/>
                  </a:lnTo>
                  <a:cubicBezTo>
                    <a:pt x="0" y="2880"/>
                    <a:pt x="0" y="2897"/>
                    <a:pt x="17" y="2897"/>
                  </a:cubicBezTo>
                  <a:cubicBezTo>
                    <a:pt x="17" y="2903"/>
                    <a:pt x="19" y="2905"/>
                    <a:pt x="23" y="2905"/>
                  </a:cubicBezTo>
                  <a:cubicBezTo>
                    <a:pt x="29" y="2905"/>
                    <a:pt x="41" y="2897"/>
                    <a:pt x="53" y="2897"/>
                  </a:cubicBezTo>
                  <a:lnTo>
                    <a:pt x="1183" y="1413"/>
                  </a:lnTo>
                  <a:lnTo>
                    <a:pt x="1183" y="1396"/>
                  </a:lnTo>
                  <a:lnTo>
                    <a:pt x="1183" y="1378"/>
                  </a:lnTo>
                  <a:lnTo>
                    <a:pt x="283" y="19"/>
                  </a:lnTo>
                  <a:cubicBezTo>
                    <a:pt x="283" y="0"/>
                    <a:pt x="265" y="0"/>
                    <a:pt x="248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2207;p46">
              <a:extLst>
                <a:ext uri="{FF2B5EF4-FFF2-40B4-BE49-F238E27FC236}">
                  <a16:creationId xmlns:a16="http://schemas.microsoft.com/office/drawing/2014/main" id="{B2602B58-D827-4519-9D3E-9B06DB7D1BA3}"/>
                </a:ext>
              </a:extLst>
            </p:cNvPr>
            <p:cNvSpPr/>
            <p:nvPr/>
          </p:nvSpPr>
          <p:spPr>
            <a:xfrm>
              <a:off x="8311625" y="4455579"/>
              <a:ext cx="70525" cy="120733"/>
            </a:xfrm>
            <a:custGeom>
              <a:avLst/>
              <a:gdLst/>
              <a:ahLst/>
              <a:cxnLst/>
              <a:rect l="l" t="t" r="r" b="b"/>
              <a:pathLst>
                <a:path w="1184" h="2027" extrusionOk="0">
                  <a:moveTo>
                    <a:pt x="283" y="1"/>
                  </a:moveTo>
                  <a:lnTo>
                    <a:pt x="283" y="36"/>
                  </a:lnTo>
                  <a:lnTo>
                    <a:pt x="1131" y="1061"/>
                  </a:lnTo>
                  <a:lnTo>
                    <a:pt x="1" y="1979"/>
                  </a:lnTo>
                  <a:lnTo>
                    <a:pt x="1" y="2014"/>
                  </a:lnTo>
                  <a:cubicBezTo>
                    <a:pt x="9" y="2023"/>
                    <a:pt x="13" y="2027"/>
                    <a:pt x="18" y="2027"/>
                  </a:cubicBezTo>
                  <a:cubicBezTo>
                    <a:pt x="22" y="2027"/>
                    <a:pt x="27" y="2023"/>
                    <a:pt x="36" y="2014"/>
                  </a:cubicBezTo>
                  <a:lnTo>
                    <a:pt x="1183" y="1077"/>
                  </a:lnTo>
                  <a:lnTo>
                    <a:pt x="1183" y="1061"/>
                  </a:lnTo>
                  <a:lnTo>
                    <a:pt x="1183" y="1042"/>
                  </a:lnTo>
                  <a:lnTo>
                    <a:pt x="318" y="18"/>
                  </a:lnTo>
                  <a:cubicBezTo>
                    <a:pt x="318" y="1"/>
                    <a:pt x="300" y="1"/>
                    <a:pt x="283" y="1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2208;p46">
              <a:extLst>
                <a:ext uri="{FF2B5EF4-FFF2-40B4-BE49-F238E27FC236}">
                  <a16:creationId xmlns:a16="http://schemas.microsoft.com/office/drawing/2014/main" id="{35DC5CA7-DAD2-48A7-9744-EAE579ED9CA0}"/>
                </a:ext>
              </a:extLst>
            </p:cNvPr>
            <p:cNvSpPr/>
            <p:nvPr/>
          </p:nvSpPr>
          <p:spPr>
            <a:xfrm>
              <a:off x="7820350" y="4406142"/>
              <a:ext cx="75826" cy="145213"/>
            </a:xfrm>
            <a:custGeom>
              <a:avLst/>
              <a:gdLst/>
              <a:ahLst/>
              <a:cxnLst/>
              <a:rect l="l" t="t" r="r" b="b"/>
              <a:pathLst>
                <a:path w="1273" h="2438" extrusionOk="0">
                  <a:moveTo>
                    <a:pt x="690" y="0"/>
                  </a:moveTo>
                  <a:cubicBezTo>
                    <a:pt x="672" y="19"/>
                    <a:pt x="672" y="19"/>
                    <a:pt x="672" y="36"/>
                  </a:cubicBezTo>
                  <a:lnTo>
                    <a:pt x="1220" y="1043"/>
                  </a:lnTo>
                  <a:lnTo>
                    <a:pt x="19" y="2402"/>
                  </a:lnTo>
                  <a:cubicBezTo>
                    <a:pt x="1" y="2402"/>
                    <a:pt x="1" y="2420"/>
                    <a:pt x="19" y="2437"/>
                  </a:cubicBezTo>
                  <a:lnTo>
                    <a:pt x="54" y="2437"/>
                  </a:lnTo>
                  <a:lnTo>
                    <a:pt x="1255" y="1060"/>
                  </a:lnTo>
                  <a:cubicBezTo>
                    <a:pt x="1272" y="1060"/>
                    <a:pt x="1272" y="1060"/>
                    <a:pt x="1272" y="1043"/>
                  </a:cubicBezTo>
                  <a:lnTo>
                    <a:pt x="725" y="19"/>
                  </a:lnTo>
                  <a:cubicBezTo>
                    <a:pt x="707" y="0"/>
                    <a:pt x="690" y="0"/>
                    <a:pt x="690" y="0"/>
                  </a:cubicBezTo>
                  <a:close/>
                </a:path>
              </a:pathLst>
            </a:custGeom>
            <a:solidFill>
              <a:srgbClr val="464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Google Shape;2209;p46">
            <a:extLst>
              <a:ext uri="{FF2B5EF4-FFF2-40B4-BE49-F238E27FC236}">
                <a16:creationId xmlns:a16="http://schemas.microsoft.com/office/drawing/2014/main" id="{B9C4180D-3A36-412E-8475-9309513FEAA4}"/>
              </a:ext>
            </a:extLst>
          </p:cNvPr>
          <p:cNvSpPr/>
          <p:nvPr/>
        </p:nvSpPr>
        <p:spPr>
          <a:xfrm rot="7903172" flipH="1">
            <a:off x="10633468" y="603588"/>
            <a:ext cx="396597" cy="512251"/>
          </a:xfrm>
          <a:custGeom>
            <a:avLst/>
            <a:gdLst/>
            <a:ahLst/>
            <a:cxnLst/>
            <a:rect l="l" t="t" r="r" b="b"/>
            <a:pathLst>
              <a:path w="8054" h="10967" extrusionOk="0">
                <a:moveTo>
                  <a:pt x="0" y="0"/>
                </a:moveTo>
                <a:cubicBezTo>
                  <a:pt x="0" y="1"/>
                  <a:pt x="1114" y="3903"/>
                  <a:pt x="2720" y="6605"/>
                </a:cubicBezTo>
                <a:cubicBezTo>
                  <a:pt x="4328" y="9325"/>
                  <a:pt x="8053" y="10967"/>
                  <a:pt x="8053" y="10967"/>
                </a:cubicBezTo>
                <a:cubicBezTo>
                  <a:pt x="8053" y="10967"/>
                  <a:pt x="7912" y="9413"/>
                  <a:pt x="5899" y="4927"/>
                </a:cubicBezTo>
                <a:cubicBezTo>
                  <a:pt x="3886" y="441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2210;p46">
            <a:extLst>
              <a:ext uri="{FF2B5EF4-FFF2-40B4-BE49-F238E27FC236}">
                <a16:creationId xmlns:a16="http://schemas.microsoft.com/office/drawing/2014/main" id="{44808F60-B0A8-437D-B6E2-3B382D435D77}"/>
              </a:ext>
            </a:extLst>
          </p:cNvPr>
          <p:cNvSpPr/>
          <p:nvPr/>
        </p:nvSpPr>
        <p:spPr>
          <a:xfrm rot="7903172" flipH="1">
            <a:off x="4530811" y="6317262"/>
            <a:ext cx="662703" cy="200939"/>
          </a:xfrm>
          <a:custGeom>
            <a:avLst/>
            <a:gdLst/>
            <a:ahLst/>
            <a:cxnLst/>
            <a:rect l="l" t="t" r="r" b="b"/>
            <a:pathLst>
              <a:path w="13458" h="4302" extrusionOk="0">
                <a:moveTo>
                  <a:pt x="4911" y="1"/>
                </a:moveTo>
                <a:cubicBezTo>
                  <a:pt x="2396" y="1"/>
                  <a:pt x="1" y="932"/>
                  <a:pt x="1" y="932"/>
                </a:cubicBezTo>
                <a:cubicBezTo>
                  <a:pt x="1" y="932"/>
                  <a:pt x="1220" y="1921"/>
                  <a:pt x="5812" y="3670"/>
                </a:cubicBezTo>
                <a:cubicBezTo>
                  <a:pt x="7024" y="4132"/>
                  <a:pt x="8128" y="4301"/>
                  <a:pt x="9098" y="4301"/>
                </a:cubicBezTo>
                <a:cubicBezTo>
                  <a:pt x="11803" y="4301"/>
                  <a:pt x="13458" y="2981"/>
                  <a:pt x="13458" y="2981"/>
                </a:cubicBezTo>
                <a:cubicBezTo>
                  <a:pt x="13458" y="2981"/>
                  <a:pt x="9909" y="1003"/>
                  <a:pt x="6871" y="226"/>
                </a:cubicBezTo>
                <a:cubicBezTo>
                  <a:pt x="6237" y="65"/>
                  <a:pt x="5570" y="1"/>
                  <a:pt x="49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2211;p46">
            <a:extLst>
              <a:ext uri="{FF2B5EF4-FFF2-40B4-BE49-F238E27FC236}">
                <a16:creationId xmlns:a16="http://schemas.microsoft.com/office/drawing/2014/main" id="{F8A0621A-FCD0-494F-98B9-676538CE7FD2}"/>
              </a:ext>
            </a:extLst>
          </p:cNvPr>
          <p:cNvSpPr/>
          <p:nvPr/>
        </p:nvSpPr>
        <p:spPr>
          <a:xfrm rot="7903172" flipH="1">
            <a:off x="204375" y="308833"/>
            <a:ext cx="761827" cy="262781"/>
          </a:xfrm>
          <a:custGeom>
            <a:avLst/>
            <a:gdLst/>
            <a:ahLst/>
            <a:cxnLst/>
            <a:rect l="l" t="t" r="r" b="b"/>
            <a:pathLst>
              <a:path w="15471" h="5626" extrusionOk="0">
                <a:moveTo>
                  <a:pt x="15224" y="0"/>
                </a:moveTo>
                <a:cubicBezTo>
                  <a:pt x="14187" y="0"/>
                  <a:pt x="10086" y="53"/>
                  <a:pt x="6888" y="849"/>
                </a:cubicBezTo>
                <a:cubicBezTo>
                  <a:pt x="3196" y="1785"/>
                  <a:pt x="0" y="5547"/>
                  <a:pt x="0" y="5547"/>
                </a:cubicBezTo>
                <a:cubicBezTo>
                  <a:pt x="0" y="5547"/>
                  <a:pt x="410" y="5625"/>
                  <a:pt x="1457" y="5625"/>
                </a:cubicBezTo>
                <a:cubicBezTo>
                  <a:pt x="2635" y="5625"/>
                  <a:pt x="4620" y="5526"/>
                  <a:pt x="7735" y="5105"/>
                </a:cubicBezTo>
                <a:cubicBezTo>
                  <a:pt x="13634" y="4328"/>
                  <a:pt x="15470" y="2"/>
                  <a:pt x="15470" y="2"/>
                </a:cubicBezTo>
                <a:cubicBezTo>
                  <a:pt x="15470" y="2"/>
                  <a:pt x="15383" y="0"/>
                  <a:pt x="152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325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AE6EC1D-53A6-4D80-997D-47D17DA1BCA3}"/>
              </a:ext>
            </a:extLst>
          </p:cNvPr>
          <p:cNvSpPr/>
          <p:nvPr/>
        </p:nvSpPr>
        <p:spPr>
          <a:xfrm>
            <a:off x="-72886" y="-13252"/>
            <a:ext cx="5161721" cy="428045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D211A7-AF2F-4A27-9778-049B63541B97}"/>
              </a:ext>
            </a:extLst>
          </p:cNvPr>
          <p:cNvSpPr/>
          <p:nvPr/>
        </p:nvSpPr>
        <p:spPr>
          <a:xfrm>
            <a:off x="3942521" y="2405268"/>
            <a:ext cx="4306957" cy="445273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FE1590-B93A-4D86-A721-41805F476202}"/>
              </a:ext>
            </a:extLst>
          </p:cNvPr>
          <p:cNvSpPr/>
          <p:nvPr/>
        </p:nvSpPr>
        <p:spPr>
          <a:xfrm>
            <a:off x="6877879" y="-39756"/>
            <a:ext cx="5387006" cy="428045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1FFA2-6894-4C88-99DF-BC08CDC70BBE}"/>
              </a:ext>
            </a:extLst>
          </p:cNvPr>
          <p:cNvSpPr txBox="1"/>
          <p:nvPr/>
        </p:nvSpPr>
        <p:spPr>
          <a:xfrm>
            <a:off x="636104" y="5193267"/>
            <a:ext cx="235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MÀO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1A9025C-641A-4E21-BBD9-31ADF7DA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82" y="1531662"/>
            <a:ext cx="4243589" cy="1226850"/>
          </a:xfrm>
        </p:spPr>
        <p:txBody>
          <a:bodyPr>
            <a:norm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de-D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Năm sinh: 1955</a:t>
            </a:r>
            <a:endParaRPr lang="en-US" sz="2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de-D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Quê quán: Ninh Bình</a:t>
            </a:r>
            <a:endParaRPr lang="vi-VN" sz="2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vi-VN" sz="2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EC2EB513-C689-4025-BC86-8F8B795A4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 r="-2" b="16738"/>
          <a:stretch/>
        </p:blipFill>
        <p:spPr bwMode="auto">
          <a:xfrm>
            <a:off x="7023652" y="10"/>
            <a:ext cx="516682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F3465C1-D359-463A-A5A1-E98A3EE8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82" y="206099"/>
            <a:ext cx="4568687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 VĂN PHẤN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D69B0A7F-BE2D-43A1-BD94-7E75DE3823D3}"/>
              </a:ext>
            </a:extLst>
          </p:cNvPr>
          <p:cNvSpPr txBox="1">
            <a:spLocks/>
          </p:cNvSpPr>
          <p:nvPr/>
        </p:nvSpPr>
        <p:spPr>
          <a:xfrm>
            <a:off x="314982" y="2758512"/>
            <a:ext cx="4568687" cy="3483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90170" algn="l"/>
                <a:tab pos="180340" algn="l"/>
              </a:tabLst>
            </a:pPr>
            <a:r>
              <a:rPr lang="de-DE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Ông sáng tác thơ và viết tiểu luận phê bình.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90170" algn="l"/>
                <a:tab pos="180340" algn="l"/>
              </a:tabLst>
            </a:pPr>
            <a:r>
              <a:rPr lang="de-DE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Thơ rất phong phú về đề tài; có những cách tân về nội dung và nghệ thuật.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90170" algn="l"/>
                <a:tab pos="180340" algn="l"/>
              </a:tabLst>
            </a:pPr>
            <a:r>
              <a:rPr lang="de-DE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bài thơ được dịch ra nhiều thứ tiếng.</a:t>
            </a:r>
            <a:endParaRPr lang="vi-VN" sz="2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vi-VN" sz="22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book Văn học Việt Nam | ebook KOMO">
            <a:extLst>
              <a:ext uri="{FF2B5EF4-FFF2-40B4-BE49-F238E27FC236}">
                <a16:creationId xmlns:a16="http://schemas.microsoft.com/office/drawing/2014/main" id="{6CFBDB62-8350-42FB-B8C3-0CAE62550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 bwMode="auto">
          <a:xfrm>
            <a:off x="1" y="10"/>
            <a:ext cx="405516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005B7-4915-438A-A1E4-9EC910AE7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65" y="0"/>
            <a:ext cx="8136834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2587F-FEE8-4096-A574-AB3DA32A5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7" y="3429000"/>
            <a:ext cx="4041912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C1945-2A23-4E57-B570-CF19183C0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29" y="3428999"/>
            <a:ext cx="40419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07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7365160" y="2114162"/>
            <a:ext cx="40864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“Con chào mào” được trích trong “Bầu trời không mái che”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157D81-7C82-455A-AF6E-2C0F83740A59}"/>
              </a:ext>
            </a:extLst>
          </p:cNvPr>
          <p:cNvSpPr/>
          <p:nvPr/>
        </p:nvSpPr>
        <p:spPr>
          <a:xfrm>
            <a:off x="4240696" y="111423"/>
            <a:ext cx="4691270" cy="655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64D"/>
                </a:solidFill>
                <a:latin typeface="+mj-lt"/>
              </a:rPr>
              <a:t>Con chào mào đốm trắng mũ đỏ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Hót trên cây cao chót vót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triu... uýt... huýt... tu hìu...</a:t>
            </a:r>
            <a:br>
              <a:rPr lang="vi-VN" sz="2000" dirty="0">
                <a:latin typeface="+mj-lt"/>
              </a:rPr>
            </a:b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Tôi vội vẽ chiếc lồng trong ý nghĩ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Sợ chim bay đi</a:t>
            </a:r>
            <a:br>
              <a:rPr lang="vi-VN" sz="2000" dirty="0">
                <a:latin typeface="+mj-lt"/>
              </a:rPr>
            </a:b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Vừa vẽ xong nó cất cánh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Tôi ôm khung nắng, khung gió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Nhành cây xanh hối hả đuổi theo</a:t>
            </a:r>
            <a:br>
              <a:rPr lang="vi-VN" sz="2000" dirty="0">
                <a:latin typeface="+mj-lt"/>
              </a:rPr>
            </a:b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Trong vô tăm tích tôi nghĩ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Lát nữa chào mào sẽ mổ những con sâu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Trái cây chín đỏ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Từng giọt nước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Thanh sạch của tôi</a:t>
            </a:r>
            <a:br>
              <a:rPr lang="vi-VN" sz="2000" dirty="0">
                <a:latin typeface="+mj-lt"/>
              </a:rPr>
            </a:b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triu... uýt... huýt... tu hìu...</a:t>
            </a:r>
            <a:br>
              <a:rPr lang="vi-VN" sz="2000" dirty="0">
                <a:latin typeface="+mj-lt"/>
              </a:rPr>
            </a:b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Chẳng cần chim lại bay về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solidFill>
                  <a:srgbClr val="00264D"/>
                </a:solidFill>
                <a:latin typeface="+mj-lt"/>
              </a:rPr>
              <a:t>Tiếng hót ấy giờ tôi nghe rất rõ.</a:t>
            </a:r>
            <a:endParaRPr lang="vi-VN" sz="20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D4D22F-07EE-4136-B1DA-A3DA334D48BD}"/>
              </a:ext>
            </a:extLst>
          </p:cNvPr>
          <p:cNvSpPr/>
          <p:nvPr/>
        </p:nvSpPr>
        <p:spPr>
          <a:xfrm>
            <a:off x="7500730" y="6381531"/>
            <a:ext cx="92766" cy="1325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901F30-5CA0-406A-8F70-A4E18AA32E22}"/>
              </a:ext>
            </a:extLst>
          </p:cNvPr>
          <p:cNvCxnSpPr>
            <a:cxnSpLocks/>
          </p:cNvCxnSpPr>
          <p:nvPr/>
        </p:nvCxnSpPr>
        <p:spPr>
          <a:xfrm>
            <a:off x="7547113" y="5499651"/>
            <a:ext cx="0" cy="720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4B8422D-2112-48AF-948C-1431419AFC46}"/>
              </a:ext>
            </a:extLst>
          </p:cNvPr>
          <p:cNvSpPr/>
          <p:nvPr/>
        </p:nvSpPr>
        <p:spPr>
          <a:xfrm>
            <a:off x="569844" y="1749287"/>
            <a:ext cx="3551582" cy="1815548"/>
          </a:xfrm>
          <a:prstGeom prst="rightArrow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TỰ DO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61385D5C-8A4C-4481-A958-B8744F7B7738}"/>
              </a:ext>
            </a:extLst>
          </p:cNvPr>
          <p:cNvSpPr/>
          <p:nvPr/>
        </p:nvSpPr>
        <p:spPr>
          <a:xfrm>
            <a:off x="7779025" y="715617"/>
            <a:ext cx="4253949" cy="242514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Biểu cảm kết hợp miêu tả và tự sự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600F8A8B-3137-49DE-8854-0F0FAA1DA0AE}"/>
              </a:ext>
            </a:extLst>
          </p:cNvPr>
          <p:cNvGrpSpPr/>
          <p:nvPr/>
        </p:nvGrpSpPr>
        <p:grpSpPr>
          <a:xfrm>
            <a:off x="3103908" y="742120"/>
            <a:ext cx="9055231" cy="1573363"/>
            <a:chOff x="3136769" y="1219200"/>
            <a:chExt cx="9055231" cy="1271678"/>
          </a:xfrm>
        </p:grpSpPr>
        <p:sp>
          <p:nvSpPr>
            <p:cNvPr id="9" name="Rectangle 36">
              <a:extLst>
                <a:ext uri="{FF2B5EF4-FFF2-40B4-BE49-F238E27FC236}">
                  <a16:creationId xmlns:a16="http://schemas.microsoft.com/office/drawing/2014/main" id="{45AA1D8F-2D7F-4AA4-9B3A-4C6CEAECB6D4}"/>
                </a:ext>
              </a:extLst>
            </p:cNvPr>
            <p:cNvSpPr/>
            <p:nvPr/>
          </p:nvSpPr>
          <p:spPr>
            <a:xfrm>
              <a:off x="3967162" y="1219200"/>
              <a:ext cx="8224838" cy="12716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r>
                <a:rPr lang="en-US" sz="8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</a:p>
          </p:txBody>
        </p:sp>
        <p:grpSp>
          <p:nvGrpSpPr>
            <p:cNvPr id="15" name="Group 72">
              <a:extLst>
                <a:ext uri="{FF2B5EF4-FFF2-40B4-BE49-F238E27FC236}">
                  <a16:creationId xmlns:a16="http://schemas.microsoft.com/office/drawing/2014/main" id="{94CA83D8-45B6-44A9-BFBB-CBC6391FEF17}"/>
                </a:ext>
              </a:extLst>
            </p:cNvPr>
            <p:cNvGrpSpPr/>
            <p:nvPr/>
          </p:nvGrpSpPr>
          <p:grpSpPr>
            <a:xfrm>
              <a:off x="3136769" y="1219200"/>
              <a:ext cx="1295531" cy="1271678"/>
              <a:chOff x="3136769" y="1217695"/>
              <a:chExt cx="1295531" cy="1270171"/>
            </a:xfrm>
          </p:grpSpPr>
          <p:sp>
            <p:nvSpPr>
              <p:cNvPr id="16" name="Freeform: Shape 73">
                <a:extLst>
                  <a:ext uri="{FF2B5EF4-FFF2-40B4-BE49-F238E27FC236}">
                    <a16:creationId xmlns:a16="http://schemas.microsoft.com/office/drawing/2014/main" id="{FA3F99BD-C69A-442A-8071-18E3E42C3BEE}"/>
                  </a:ext>
                </a:extLst>
              </p:cNvPr>
              <p:cNvSpPr/>
              <p:nvPr/>
            </p:nvSpPr>
            <p:spPr>
              <a:xfrm>
                <a:off x="3511084" y="1218448"/>
                <a:ext cx="921216" cy="1269418"/>
              </a:xfrm>
              <a:custGeom>
                <a:avLst/>
                <a:gdLst>
                  <a:gd name="connsiteX0" fmla="*/ 435539 w 921216"/>
                  <a:gd name="connsiteY0" fmla="*/ 0 h 1269418"/>
                  <a:gd name="connsiteX1" fmla="*/ 921216 w 921216"/>
                  <a:gd name="connsiteY1" fmla="*/ 0 h 1269418"/>
                  <a:gd name="connsiteX2" fmla="*/ 921216 w 921216"/>
                  <a:gd name="connsiteY2" fmla="*/ 1269418 h 1269418"/>
                  <a:gd name="connsiteX3" fmla="*/ 435539 w 921216"/>
                  <a:gd name="connsiteY3" fmla="*/ 1269418 h 1269418"/>
                  <a:gd name="connsiteX4" fmla="*/ 0 w 921216"/>
                  <a:gd name="connsiteY4" fmla="*/ 710933 h 1269418"/>
                  <a:gd name="connsiteX5" fmla="*/ 0 w 921216"/>
                  <a:gd name="connsiteY5" fmla="*/ 544028 h 126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1216" h="1269418">
                    <a:moveTo>
                      <a:pt x="435539" y="0"/>
                    </a:moveTo>
                    <a:lnTo>
                      <a:pt x="921216" y="0"/>
                    </a:lnTo>
                    <a:lnTo>
                      <a:pt x="921216" y="1269418"/>
                    </a:lnTo>
                    <a:lnTo>
                      <a:pt x="435539" y="1269418"/>
                    </a:lnTo>
                    <a:lnTo>
                      <a:pt x="0" y="710933"/>
                    </a:lnTo>
                    <a:lnTo>
                      <a:pt x="0" y="544028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D41AA875-D3D6-4FC1-AEB2-B5920D6190DD}"/>
                  </a:ext>
                </a:extLst>
              </p:cNvPr>
              <p:cNvSpPr/>
              <p:nvPr/>
            </p:nvSpPr>
            <p:spPr>
              <a:xfrm>
                <a:off x="3136769" y="1217695"/>
                <a:ext cx="1230519" cy="1270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5" h="21600" extrusionOk="0">
                    <a:moveTo>
                      <a:pt x="20078" y="11222"/>
                    </a:moveTo>
                    <a:cubicBezTo>
                      <a:pt x="20078" y="11222"/>
                      <a:pt x="20259" y="11081"/>
                      <a:pt x="20404" y="11081"/>
                    </a:cubicBezTo>
                    <a:cubicBezTo>
                      <a:pt x="20549" y="11081"/>
                      <a:pt x="21020" y="11046"/>
                      <a:pt x="21020" y="10870"/>
                    </a:cubicBezTo>
                    <a:cubicBezTo>
                      <a:pt x="21020" y="10694"/>
                      <a:pt x="20549" y="10694"/>
                      <a:pt x="20404" y="10659"/>
                    </a:cubicBezTo>
                    <a:cubicBezTo>
                      <a:pt x="20259" y="10659"/>
                      <a:pt x="20078" y="10519"/>
                      <a:pt x="20078" y="10519"/>
                    </a:cubicBezTo>
                    <a:cubicBezTo>
                      <a:pt x="20078" y="10519"/>
                      <a:pt x="21310" y="7212"/>
                      <a:pt x="21346" y="7106"/>
                    </a:cubicBezTo>
                    <a:cubicBezTo>
                      <a:pt x="21383" y="7001"/>
                      <a:pt x="21600" y="6508"/>
                      <a:pt x="21491" y="6543"/>
                    </a:cubicBezTo>
                    <a:cubicBezTo>
                      <a:pt x="21383" y="6579"/>
                      <a:pt x="20621" y="6860"/>
                      <a:pt x="20368" y="6930"/>
                    </a:cubicBezTo>
                    <a:cubicBezTo>
                      <a:pt x="20078" y="7001"/>
                      <a:pt x="19897" y="7141"/>
                      <a:pt x="19752" y="7388"/>
                    </a:cubicBezTo>
                    <a:cubicBezTo>
                      <a:pt x="19570" y="7634"/>
                      <a:pt x="17686" y="10096"/>
                      <a:pt x="17686" y="10096"/>
                    </a:cubicBezTo>
                    <a:cubicBezTo>
                      <a:pt x="17686" y="10096"/>
                      <a:pt x="17468" y="10096"/>
                      <a:pt x="16707" y="9991"/>
                    </a:cubicBezTo>
                    <a:cubicBezTo>
                      <a:pt x="15946" y="9885"/>
                      <a:pt x="13554" y="9780"/>
                      <a:pt x="12503" y="9709"/>
                    </a:cubicBezTo>
                    <a:cubicBezTo>
                      <a:pt x="11452" y="9639"/>
                      <a:pt x="11054" y="9498"/>
                      <a:pt x="11054" y="9498"/>
                    </a:cubicBezTo>
                    <a:cubicBezTo>
                      <a:pt x="11090" y="9252"/>
                      <a:pt x="12032" y="6367"/>
                      <a:pt x="12177" y="6016"/>
                    </a:cubicBezTo>
                    <a:cubicBezTo>
                      <a:pt x="12322" y="5664"/>
                      <a:pt x="14424" y="528"/>
                      <a:pt x="14497" y="317"/>
                    </a:cubicBezTo>
                    <a:cubicBezTo>
                      <a:pt x="14569" y="106"/>
                      <a:pt x="14424" y="0"/>
                      <a:pt x="14279" y="0"/>
                    </a:cubicBezTo>
                    <a:cubicBezTo>
                      <a:pt x="14134" y="0"/>
                      <a:pt x="13047" y="317"/>
                      <a:pt x="12830" y="493"/>
                    </a:cubicBezTo>
                    <a:cubicBezTo>
                      <a:pt x="12648" y="633"/>
                      <a:pt x="11452" y="2357"/>
                      <a:pt x="10800" y="3272"/>
                    </a:cubicBezTo>
                    <a:cubicBezTo>
                      <a:pt x="10619" y="2603"/>
                      <a:pt x="9133" y="2990"/>
                      <a:pt x="9133" y="2990"/>
                    </a:cubicBezTo>
                    <a:cubicBezTo>
                      <a:pt x="8952" y="3448"/>
                      <a:pt x="9133" y="3870"/>
                      <a:pt x="9133" y="3870"/>
                    </a:cubicBezTo>
                    <a:cubicBezTo>
                      <a:pt x="9713" y="4010"/>
                      <a:pt x="10111" y="3975"/>
                      <a:pt x="10365" y="3905"/>
                    </a:cubicBezTo>
                    <a:cubicBezTo>
                      <a:pt x="10039" y="4327"/>
                      <a:pt x="9278" y="5277"/>
                      <a:pt x="8444" y="6297"/>
                    </a:cubicBezTo>
                    <a:cubicBezTo>
                      <a:pt x="8191" y="5699"/>
                      <a:pt x="6777" y="6051"/>
                      <a:pt x="6777" y="6051"/>
                    </a:cubicBezTo>
                    <a:cubicBezTo>
                      <a:pt x="6596" y="6508"/>
                      <a:pt x="6777" y="6930"/>
                      <a:pt x="6777" y="6930"/>
                    </a:cubicBezTo>
                    <a:cubicBezTo>
                      <a:pt x="7248" y="7036"/>
                      <a:pt x="7611" y="7071"/>
                      <a:pt x="7864" y="7001"/>
                    </a:cubicBezTo>
                    <a:cubicBezTo>
                      <a:pt x="6741" y="8373"/>
                      <a:pt x="5726" y="9674"/>
                      <a:pt x="5726" y="9674"/>
                    </a:cubicBezTo>
                    <a:cubicBezTo>
                      <a:pt x="5726" y="9674"/>
                      <a:pt x="3298" y="9745"/>
                      <a:pt x="2754" y="9780"/>
                    </a:cubicBezTo>
                    <a:cubicBezTo>
                      <a:pt x="2211" y="9850"/>
                      <a:pt x="834" y="10167"/>
                      <a:pt x="471" y="10343"/>
                    </a:cubicBezTo>
                    <a:cubicBezTo>
                      <a:pt x="109" y="10519"/>
                      <a:pt x="0" y="10800"/>
                      <a:pt x="0" y="10800"/>
                    </a:cubicBezTo>
                    <a:cubicBezTo>
                      <a:pt x="0" y="10800"/>
                      <a:pt x="72" y="11046"/>
                      <a:pt x="471" y="11257"/>
                    </a:cubicBezTo>
                    <a:cubicBezTo>
                      <a:pt x="870" y="11468"/>
                      <a:pt x="2211" y="11750"/>
                      <a:pt x="2754" y="11820"/>
                    </a:cubicBezTo>
                    <a:cubicBezTo>
                      <a:pt x="3298" y="11891"/>
                      <a:pt x="5726" y="11926"/>
                      <a:pt x="5726" y="11926"/>
                    </a:cubicBezTo>
                    <a:cubicBezTo>
                      <a:pt x="5726" y="11926"/>
                      <a:pt x="6777" y="13192"/>
                      <a:pt x="7864" y="14599"/>
                    </a:cubicBezTo>
                    <a:cubicBezTo>
                      <a:pt x="7611" y="14564"/>
                      <a:pt x="7285" y="14564"/>
                      <a:pt x="6777" y="14670"/>
                    </a:cubicBezTo>
                    <a:cubicBezTo>
                      <a:pt x="6777" y="14670"/>
                      <a:pt x="6596" y="15092"/>
                      <a:pt x="6777" y="15549"/>
                    </a:cubicBezTo>
                    <a:cubicBezTo>
                      <a:pt x="6777" y="15549"/>
                      <a:pt x="8191" y="15901"/>
                      <a:pt x="8444" y="15303"/>
                    </a:cubicBezTo>
                    <a:cubicBezTo>
                      <a:pt x="9242" y="16323"/>
                      <a:pt x="10003" y="17273"/>
                      <a:pt x="10365" y="17695"/>
                    </a:cubicBezTo>
                    <a:cubicBezTo>
                      <a:pt x="10111" y="17625"/>
                      <a:pt x="9749" y="17590"/>
                      <a:pt x="9133" y="17730"/>
                    </a:cubicBezTo>
                    <a:cubicBezTo>
                      <a:pt x="9133" y="17730"/>
                      <a:pt x="8952" y="18152"/>
                      <a:pt x="9133" y="18610"/>
                    </a:cubicBezTo>
                    <a:cubicBezTo>
                      <a:pt x="9133" y="18610"/>
                      <a:pt x="10619" y="18997"/>
                      <a:pt x="10800" y="18328"/>
                    </a:cubicBezTo>
                    <a:cubicBezTo>
                      <a:pt x="11452" y="19243"/>
                      <a:pt x="12648" y="20967"/>
                      <a:pt x="12830" y="21107"/>
                    </a:cubicBezTo>
                    <a:cubicBezTo>
                      <a:pt x="13047" y="21283"/>
                      <a:pt x="14134" y="21600"/>
                      <a:pt x="14279" y="21600"/>
                    </a:cubicBezTo>
                    <a:cubicBezTo>
                      <a:pt x="14424" y="21600"/>
                      <a:pt x="14569" y="21494"/>
                      <a:pt x="14497" y="21283"/>
                    </a:cubicBezTo>
                    <a:cubicBezTo>
                      <a:pt x="14424" y="21072"/>
                      <a:pt x="12322" y="15971"/>
                      <a:pt x="12177" y="15584"/>
                    </a:cubicBezTo>
                    <a:cubicBezTo>
                      <a:pt x="12032" y="15233"/>
                      <a:pt x="11054" y="12348"/>
                      <a:pt x="11054" y="12102"/>
                    </a:cubicBezTo>
                    <a:cubicBezTo>
                      <a:pt x="11054" y="12102"/>
                      <a:pt x="11452" y="11961"/>
                      <a:pt x="12503" y="11891"/>
                    </a:cubicBezTo>
                    <a:cubicBezTo>
                      <a:pt x="13554" y="11820"/>
                      <a:pt x="15946" y="11715"/>
                      <a:pt x="16707" y="11609"/>
                    </a:cubicBezTo>
                    <a:cubicBezTo>
                      <a:pt x="17468" y="11504"/>
                      <a:pt x="17686" y="11504"/>
                      <a:pt x="17686" y="11504"/>
                    </a:cubicBezTo>
                    <a:cubicBezTo>
                      <a:pt x="17686" y="11504"/>
                      <a:pt x="19607" y="13966"/>
                      <a:pt x="19752" y="14212"/>
                    </a:cubicBezTo>
                    <a:cubicBezTo>
                      <a:pt x="19897" y="14459"/>
                      <a:pt x="20078" y="14599"/>
                      <a:pt x="20368" y="14670"/>
                    </a:cubicBezTo>
                    <a:cubicBezTo>
                      <a:pt x="20658" y="14740"/>
                      <a:pt x="21383" y="15021"/>
                      <a:pt x="21491" y="15057"/>
                    </a:cubicBezTo>
                    <a:cubicBezTo>
                      <a:pt x="21600" y="15092"/>
                      <a:pt x="21419" y="14599"/>
                      <a:pt x="21346" y="14494"/>
                    </a:cubicBezTo>
                    <a:cubicBezTo>
                      <a:pt x="21310" y="14529"/>
                      <a:pt x="20078" y="11222"/>
                      <a:pt x="20078" y="11222"/>
                    </a:cubicBezTo>
                    <a:close/>
                    <a:moveTo>
                      <a:pt x="906" y="11363"/>
                    </a:moveTo>
                    <a:cubicBezTo>
                      <a:pt x="797" y="11293"/>
                      <a:pt x="580" y="11187"/>
                      <a:pt x="471" y="10941"/>
                    </a:cubicBezTo>
                    <a:cubicBezTo>
                      <a:pt x="471" y="10941"/>
                      <a:pt x="471" y="10906"/>
                      <a:pt x="507" y="10906"/>
                    </a:cubicBezTo>
                    <a:lnTo>
                      <a:pt x="725" y="10906"/>
                    </a:lnTo>
                    <a:cubicBezTo>
                      <a:pt x="725" y="10906"/>
                      <a:pt x="761" y="10906"/>
                      <a:pt x="761" y="10906"/>
                    </a:cubicBezTo>
                    <a:cubicBezTo>
                      <a:pt x="761" y="10976"/>
                      <a:pt x="834" y="11152"/>
                      <a:pt x="979" y="11293"/>
                    </a:cubicBezTo>
                    <a:cubicBezTo>
                      <a:pt x="942" y="11363"/>
                      <a:pt x="906" y="11398"/>
                      <a:pt x="906" y="11363"/>
                    </a:cubicBezTo>
                    <a:close/>
                    <a:moveTo>
                      <a:pt x="906" y="10448"/>
                    </a:moveTo>
                    <a:cubicBezTo>
                      <a:pt x="761" y="10589"/>
                      <a:pt x="725" y="10800"/>
                      <a:pt x="689" y="10835"/>
                    </a:cubicBezTo>
                    <a:cubicBezTo>
                      <a:pt x="689" y="10835"/>
                      <a:pt x="689" y="10835"/>
                      <a:pt x="652" y="10835"/>
                    </a:cubicBezTo>
                    <a:lnTo>
                      <a:pt x="435" y="10835"/>
                    </a:lnTo>
                    <a:cubicBezTo>
                      <a:pt x="399" y="10835"/>
                      <a:pt x="399" y="10800"/>
                      <a:pt x="399" y="10800"/>
                    </a:cubicBezTo>
                    <a:cubicBezTo>
                      <a:pt x="507" y="10554"/>
                      <a:pt x="725" y="10448"/>
                      <a:pt x="834" y="10378"/>
                    </a:cubicBezTo>
                    <a:cubicBezTo>
                      <a:pt x="906" y="10378"/>
                      <a:pt x="942" y="10413"/>
                      <a:pt x="906" y="10448"/>
                    </a:cubicBezTo>
                    <a:close/>
                    <a:moveTo>
                      <a:pt x="4421" y="11539"/>
                    </a:moveTo>
                    <a:cubicBezTo>
                      <a:pt x="4421" y="11574"/>
                      <a:pt x="4385" y="11644"/>
                      <a:pt x="4313" y="11644"/>
                    </a:cubicBezTo>
                    <a:lnTo>
                      <a:pt x="4240" y="11644"/>
                    </a:lnTo>
                    <a:cubicBezTo>
                      <a:pt x="4204" y="11644"/>
                      <a:pt x="4132" y="11609"/>
                      <a:pt x="4132" y="11539"/>
                    </a:cubicBezTo>
                    <a:lnTo>
                      <a:pt x="4132" y="11468"/>
                    </a:lnTo>
                    <a:cubicBezTo>
                      <a:pt x="4132" y="11433"/>
                      <a:pt x="4168" y="11363"/>
                      <a:pt x="4240" y="11363"/>
                    </a:cubicBezTo>
                    <a:lnTo>
                      <a:pt x="4313" y="11363"/>
                    </a:lnTo>
                    <a:cubicBezTo>
                      <a:pt x="4349" y="11363"/>
                      <a:pt x="4421" y="11398"/>
                      <a:pt x="4421" y="11468"/>
                    </a:cubicBezTo>
                    <a:lnTo>
                      <a:pt x="4421" y="11539"/>
                    </a:lnTo>
                    <a:close/>
                    <a:moveTo>
                      <a:pt x="4421" y="10237"/>
                    </a:moveTo>
                    <a:cubicBezTo>
                      <a:pt x="4421" y="10272"/>
                      <a:pt x="4385" y="10343"/>
                      <a:pt x="4313" y="10343"/>
                    </a:cubicBezTo>
                    <a:lnTo>
                      <a:pt x="4240" y="10343"/>
                    </a:lnTo>
                    <a:cubicBezTo>
                      <a:pt x="4204" y="10343"/>
                      <a:pt x="4132" y="10307"/>
                      <a:pt x="4132" y="10237"/>
                    </a:cubicBezTo>
                    <a:lnTo>
                      <a:pt x="4132" y="10132"/>
                    </a:lnTo>
                    <a:cubicBezTo>
                      <a:pt x="4132" y="10096"/>
                      <a:pt x="4168" y="10026"/>
                      <a:pt x="4240" y="10026"/>
                    </a:cubicBezTo>
                    <a:lnTo>
                      <a:pt x="4313" y="10026"/>
                    </a:lnTo>
                    <a:cubicBezTo>
                      <a:pt x="4349" y="10026"/>
                      <a:pt x="4421" y="10061"/>
                      <a:pt x="4421" y="10132"/>
                    </a:cubicBezTo>
                    <a:lnTo>
                      <a:pt x="4421" y="10237"/>
                    </a:lnTo>
                    <a:close/>
                    <a:moveTo>
                      <a:pt x="4856" y="11539"/>
                    </a:moveTo>
                    <a:cubicBezTo>
                      <a:pt x="4856" y="11574"/>
                      <a:pt x="4820" y="11644"/>
                      <a:pt x="4748" y="11644"/>
                    </a:cubicBezTo>
                    <a:lnTo>
                      <a:pt x="4675" y="11644"/>
                    </a:lnTo>
                    <a:cubicBezTo>
                      <a:pt x="4639" y="11644"/>
                      <a:pt x="4566" y="11609"/>
                      <a:pt x="4566" y="11539"/>
                    </a:cubicBezTo>
                    <a:lnTo>
                      <a:pt x="4566" y="11468"/>
                    </a:lnTo>
                    <a:cubicBezTo>
                      <a:pt x="4566" y="11433"/>
                      <a:pt x="4603" y="11363"/>
                      <a:pt x="4675" y="11363"/>
                    </a:cubicBezTo>
                    <a:lnTo>
                      <a:pt x="4748" y="11363"/>
                    </a:lnTo>
                    <a:cubicBezTo>
                      <a:pt x="4784" y="11363"/>
                      <a:pt x="4856" y="11398"/>
                      <a:pt x="4856" y="11468"/>
                    </a:cubicBezTo>
                    <a:lnTo>
                      <a:pt x="4856" y="11539"/>
                    </a:lnTo>
                    <a:close/>
                    <a:moveTo>
                      <a:pt x="4856" y="10237"/>
                    </a:moveTo>
                    <a:cubicBezTo>
                      <a:pt x="4856" y="10272"/>
                      <a:pt x="4820" y="10343"/>
                      <a:pt x="4748" y="10343"/>
                    </a:cubicBezTo>
                    <a:lnTo>
                      <a:pt x="4675" y="10343"/>
                    </a:lnTo>
                    <a:cubicBezTo>
                      <a:pt x="4639" y="10343"/>
                      <a:pt x="4566" y="10307"/>
                      <a:pt x="4566" y="10237"/>
                    </a:cubicBezTo>
                    <a:lnTo>
                      <a:pt x="4566" y="10132"/>
                    </a:lnTo>
                    <a:cubicBezTo>
                      <a:pt x="4566" y="10096"/>
                      <a:pt x="4603" y="10026"/>
                      <a:pt x="4675" y="10026"/>
                    </a:cubicBezTo>
                    <a:lnTo>
                      <a:pt x="4748" y="10026"/>
                    </a:lnTo>
                    <a:cubicBezTo>
                      <a:pt x="4784" y="10026"/>
                      <a:pt x="4856" y="10061"/>
                      <a:pt x="4856" y="10132"/>
                    </a:cubicBezTo>
                    <a:lnTo>
                      <a:pt x="4856" y="10237"/>
                    </a:lnTo>
                    <a:close/>
                    <a:moveTo>
                      <a:pt x="5255" y="11539"/>
                    </a:moveTo>
                    <a:cubicBezTo>
                      <a:pt x="5255" y="11574"/>
                      <a:pt x="5219" y="11644"/>
                      <a:pt x="5146" y="11644"/>
                    </a:cubicBezTo>
                    <a:lnTo>
                      <a:pt x="5074" y="11644"/>
                    </a:lnTo>
                    <a:cubicBezTo>
                      <a:pt x="5038" y="11644"/>
                      <a:pt x="4965" y="11609"/>
                      <a:pt x="4965" y="11539"/>
                    </a:cubicBezTo>
                    <a:lnTo>
                      <a:pt x="4965" y="11468"/>
                    </a:lnTo>
                    <a:cubicBezTo>
                      <a:pt x="4965" y="11433"/>
                      <a:pt x="5001" y="11363"/>
                      <a:pt x="5074" y="11363"/>
                    </a:cubicBezTo>
                    <a:lnTo>
                      <a:pt x="5146" y="11363"/>
                    </a:lnTo>
                    <a:cubicBezTo>
                      <a:pt x="5183" y="11363"/>
                      <a:pt x="5255" y="11398"/>
                      <a:pt x="5255" y="11468"/>
                    </a:cubicBezTo>
                    <a:lnTo>
                      <a:pt x="5255" y="11539"/>
                    </a:lnTo>
                    <a:close/>
                    <a:moveTo>
                      <a:pt x="5255" y="10237"/>
                    </a:moveTo>
                    <a:cubicBezTo>
                      <a:pt x="5255" y="10272"/>
                      <a:pt x="5219" y="10343"/>
                      <a:pt x="5146" y="10343"/>
                    </a:cubicBezTo>
                    <a:lnTo>
                      <a:pt x="5074" y="10343"/>
                    </a:lnTo>
                    <a:cubicBezTo>
                      <a:pt x="5038" y="10343"/>
                      <a:pt x="4965" y="10307"/>
                      <a:pt x="4965" y="10237"/>
                    </a:cubicBezTo>
                    <a:lnTo>
                      <a:pt x="4965" y="10132"/>
                    </a:lnTo>
                    <a:cubicBezTo>
                      <a:pt x="4965" y="10096"/>
                      <a:pt x="5001" y="10026"/>
                      <a:pt x="5074" y="10026"/>
                    </a:cubicBezTo>
                    <a:lnTo>
                      <a:pt x="5146" y="10026"/>
                    </a:lnTo>
                    <a:cubicBezTo>
                      <a:pt x="5183" y="10026"/>
                      <a:pt x="5255" y="10061"/>
                      <a:pt x="5255" y="10132"/>
                    </a:cubicBezTo>
                    <a:lnTo>
                      <a:pt x="5255" y="10237"/>
                    </a:lnTo>
                    <a:close/>
                    <a:moveTo>
                      <a:pt x="5690" y="11539"/>
                    </a:moveTo>
                    <a:cubicBezTo>
                      <a:pt x="5690" y="11574"/>
                      <a:pt x="5654" y="11644"/>
                      <a:pt x="5581" y="11644"/>
                    </a:cubicBezTo>
                    <a:lnTo>
                      <a:pt x="5509" y="11644"/>
                    </a:lnTo>
                    <a:cubicBezTo>
                      <a:pt x="5472" y="11644"/>
                      <a:pt x="5400" y="11609"/>
                      <a:pt x="5400" y="11539"/>
                    </a:cubicBezTo>
                    <a:lnTo>
                      <a:pt x="5400" y="11468"/>
                    </a:lnTo>
                    <a:cubicBezTo>
                      <a:pt x="5400" y="11433"/>
                      <a:pt x="5436" y="11363"/>
                      <a:pt x="5509" y="11363"/>
                    </a:cubicBezTo>
                    <a:lnTo>
                      <a:pt x="5581" y="11363"/>
                    </a:lnTo>
                    <a:cubicBezTo>
                      <a:pt x="5617" y="11363"/>
                      <a:pt x="5690" y="11398"/>
                      <a:pt x="5690" y="11468"/>
                    </a:cubicBezTo>
                    <a:lnTo>
                      <a:pt x="5690" y="11539"/>
                    </a:lnTo>
                    <a:close/>
                    <a:moveTo>
                      <a:pt x="5690" y="10237"/>
                    </a:moveTo>
                    <a:cubicBezTo>
                      <a:pt x="5690" y="10272"/>
                      <a:pt x="5654" y="10343"/>
                      <a:pt x="5581" y="10343"/>
                    </a:cubicBezTo>
                    <a:lnTo>
                      <a:pt x="5509" y="10343"/>
                    </a:lnTo>
                    <a:cubicBezTo>
                      <a:pt x="5472" y="10343"/>
                      <a:pt x="5400" y="10307"/>
                      <a:pt x="5400" y="10237"/>
                    </a:cubicBezTo>
                    <a:lnTo>
                      <a:pt x="5400" y="10132"/>
                    </a:lnTo>
                    <a:cubicBezTo>
                      <a:pt x="5400" y="10096"/>
                      <a:pt x="5436" y="10026"/>
                      <a:pt x="5509" y="10026"/>
                    </a:cubicBezTo>
                    <a:lnTo>
                      <a:pt x="5581" y="10026"/>
                    </a:lnTo>
                    <a:cubicBezTo>
                      <a:pt x="5617" y="10026"/>
                      <a:pt x="5690" y="10061"/>
                      <a:pt x="5690" y="10132"/>
                    </a:cubicBezTo>
                    <a:lnTo>
                      <a:pt x="5690" y="10237"/>
                    </a:lnTo>
                    <a:close/>
                    <a:moveTo>
                      <a:pt x="6125" y="11539"/>
                    </a:moveTo>
                    <a:cubicBezTo>
                      <a:pt x="6125" y="11574"/>
                      <a:pt x="6089" y="11644"/>
                      <a:pt x="6016" y="11644"/>
                    </a:cubicBezTo>
                    <a:lnTo>
                      <a:pt x="5944" y="11644"/>
                    </a:lnTo>
                    <a:cubicBezTo>
                      <a:pt x="5907" y="11644"/>
                      <a:pt x="5835" y="11609"/>
                      <a:pt x="5835" y="11539"/>
                    </a:cubicBezTo>
                    <a:lnTo>
                      <a:pt x="5835" y="11468"/>
                    </a:lnTo>
                    <a:cubicBezTo>
                      <a:pt x="5835" y="11433"/>
                      <a:pt x="5871" y="11363"/>
                      <a:pt x="5944" y="11363"/>
                    </a:cubicBezTo>
                    <a:lnTo>
                      <a:pt x="6016" y="11363"/>
                    </a:lnTo>
                    <a:cubicBezTo>
                      <a:pt x="6052" y="11363"/>
                      <a:pt x="6125" y="11398"/>
                      <a:pt x="6125" y="11468"/>
                    </a:cubicBezTo>
                    <a:lnTo>
                      <a:pt x="6125" y="11539"/>
                    </a:lnTo>
                    <a:close/>
                    <a:moveTo>
                      <a:pt x="6125" y="10237"/>
                    </a:moveTo>
                    <a:cubicBezTo>
                      <a:pt x="6125" y="10272"/>
                      <a:pt x="6089" y="10343"/>
                      <a:pt x="6016" y="10343"/>
                    </a:cubicBezTo>
                    <a:lnTo>
                      <a:pt x="5944" y="10343"/>
                    </a:lnTo>
                    <a:cubicBezTo>
                      <a:pt x="5907" y="10343"/>
                      <a:pt x="5835" y="10307"/>
                      <a:pt x="5835" y="10237"/>
                    </a:cubicBezTo>
                    <a:lnTo>
                      <a:pt x="5835" y="10132"/>
                    </a:lnTo>
                    <a:cubicBezTo>
                      <a:pt x="5835" y="10096"/>
                      <a:pt x="5871" y="10026"/>
                      <a:pt x="5944" y="10026"/>
                    </a:cubicBezTo>
                    <a:lnTo>
                      <a:pt x="6016" y="10026"/>
                    </a:lnTo>
                    <a:cubicBezTo>
                      <a:pt x="6052" y="10026"/>
                      <a:pt x="6125" y="10061"/>
                      <a:pt x="6125" y="10132"/>
                    </a:cubicBezTo>
                    <a:lnTo>
                      <a:pt x="6125" y="10237"/>
                    </a:lnTo>
                    <a:close/>
                    <a:moveTo>
                      <a:pt x="7248" y="11644"/>
                    </a:moveTo>
                    <a:cubicBezTo>
                      <a:pt x="7248" y="11679"/>
                      <a:pt x="7212" y="11750"/>
                      <a:pt x="7140" y="11750"/>
                    </a:cubicBezTo>
                    <a:lnTo>
                      <a:pt x="7067" y="11750"/>
                    </a:lnTo>
                    <a:cubicBezTo>
                      <a:pt x="7031" y="11750"/>
                      <a:pt x="6958" y="11715"/>
                      <a:pt x="6958" y="11644"/>
                    </a:cubicBezTo>
                    <a:lnTo>
                      <a:pt x="6958" y="11574"/>
                    </a:lnTo>
                    <a:cubicBezTo>
                      <a:pt x="6958" y="11539"/>
                      <a:pt x="6995" y="11468"/>
                      <a:pt x="7067" y="11468"/>
                    </a:cubicBezTo>
                    <a:lnTo>
                      <a:pt x="7140" y="11468"/>
                    </a:lnTo>
                    <a:cubicBezTo>
                      <a:pt x="7176" y="11468"/>
                      <a:pt x="7248" y="11504"/>
                      <a:pt x="7248" y="11574"/>
                    </a:cubicBezTo>
                    <a:lnTo>
                      <a:pt x="7248" y="11644"/>
                    </a:lnTo>
                    <a:close/>
                    <a:moveTo>
                      <a:pt x="7248" y="10132"/>
                    </a:moveTo>
                    <a:cubicBezTo>
                      <a:pt x="7248" y="10167"/>
                      <a:pt x="7212" y="10237"/>
                      <a:pt x="7140" y="10237"/>
                    </a:cubicBezTo>
                    <a:lnTo>
                      <a:pt x="7067" y="10237"/>
                    </a:lnTo>
                    <a:cubicBezTo>
                      <a:pt x="7031" y="10237"/>
                      <a:pt x="6958" y="10202"/>
                      <a:pt x="6958" y="10132"/>
                    </a:cubicBezTo>
                    <a:lnTo>
                      <a:pt x="6958" y="10061"/>
                    </a:lnTo>
                    <a:cubicBezTo>
                      <a:pt x="6958" y="10026"/>
                      <a:pt x="6995" y="9956"/>
                      <a:pt x="7067" y="9956"/>
                    </a:cubicBezTo>
                    <a:lnTo>
                      <a:pt x="7140" y="9956"/>
                    </a:lnTo>
                    <a:cubicBezTo>
                      <a:pt x="7176" y="9956"/>
                      <a:pt x="7248" y="9991"/>
                      <a:pt x="7248" y="10061"/>
                    </a:cubicBezTo>
                    <a:lnTo>
                      <a:pt x="7248" y="10132"/>
                    </a:lnTo>
                    <a:close/>
                    <a:moveTo>
                      <a:pt x="7683" y="11644"/>
                    </a:moveTo>
                    <a:cubicBezTo>
                      <a:pt x="7683" y="11679"/>
                      <a:pt x="7647" y="11750"/>
                      <a:pt x="7575" y="11750"/>
                    </a:cubicBezTo>
                    <a:lnTo>
                      <a:pt x="7502" y="11750"/>
                    </a:lnTo>
                    <a:cubicBezTo>
                      <a:pt x="7466" y="11750"/>
                      <a:pt x="7393" y="11715"/>
                      <a:pt x="7393" y="11644"/>
                    </a:cubicBezTo>
                    <a:lnTo>
                      <a:pt x="7393" y="11574"/>
                    </a:lnTo>
                    <a:cubicBezTo>
                      <a:pt x="7393" y="11539"/>
                      <a:pt x="7430" y="11468"/>
                      <a:pt x="7502" y="11468"/>
                    </a:cubicBezTo>
                    <a:lnTo>
                      <a:pt x="7575" y="11468"/>
                    </a:lnTo>
                    <a:cubicBezTo>
                      <a:pt x="7611" y="11468"/>
                      <a:pt x="7683" y="11504"/>
                      <a:pt x="7683" y="11574"/>
                    </a:cubicBezTo>
                    <a:lnTo>
                      <a:pt x="7683" y="11644"/>
                    </a:lnTo>
                    <a:close/>
                    <a:moveTo>
                      <a:pt x="7683" y="10132"/>
                    </a:moveTo>
                    <a:cubicBezTo>
                      <a:pt x="7683" y="10167"/>
                      <a:pt x="7647" y="10237"/>
                      <a:pt x="7575" y="10237"/>
                    </a:cubicBezTo>
                    <a:lnTo>
                      <a:pt x="7502" y="10237"/>
                    </a:lnTo>
                    <a:cubicBezTo>
                      <a:pt x="7466" y="10237"/>
                      <a:pt x="7393" y="10202"/>
                      <a:pt x="7393" y="10132"/>
                    </a:cubicBezTo>
                    <a:lnTo>
                      <a:pt x="7393" y="10061"/>
                    </a:lnTo>
                    <a:cubicBezTo>
                      <a:pt x="7393" y="10026"/>
                      <a:pt x="7430" y="9956"/>
                      <a:pt x="7502" y="9956"/>
                    </a:cubicBezTo>
                    <a:lnTo>
                      <a:pt x="7575" y="9956"/>
                    </a:lnTo>
                    <a:cubicBezTo>
                      <a:pt x="7611" y="9956"/>
                      <a:pt x="7683" y="9991"/>
                      <a:pt x="7683" y="10061"/>
                    </a:cubicBezTo>
                    <a:lnTo>
                      <a:pt x="7683" y="10132"/>
                    </a:lnTo>
                    <a:close/>
                    <a:moveTo>
                      <a:pt x="8082" y="11644"/>
                    </a:moveTo>
                    <a:cubicBezTo>
                      <a:pt x="8082" y="11679"/>
                      <a:pt x="8046" y="11750"/>
                      <a:pt x="7973" y="11750"/>
                    </a:cubicBezTo>
                    <a:lnTo>
                      <a:pt x="7901" y="11750"/>
                    </a:lnTo>
                    <a:cubicBezTo>
                      <a:pt x="7864" y="11750"/>
                      <a:pt x="7792" y="11715"/>
                      <a:pt x="7792" y="11644"/>
                    </a:cubicBezTo>
                    <a:lnTo>
                      <a:pt x="7792" y="11574"/>
                    </a:lnTo>
                    <a:cubicBezTo>
                      <a:pt x="7792" y="11539"/>
                      <a:pt x="7828" y="11468"/>
                      <a:pt x="7901" y="11468"/>
                    </a:cubicBezTo>
                    <a:lnTo>
                      <a:pt x="7973" y="11468"/>
                    </a:lnTo>
                    <a:cubicBezTo>
                      <a:pt x="8009" y="11468"/>
                      <a:pt x="8082" y="11504"/>
                      <a:pt x="8082" y="11574"/>
                    </a:cubicBezTo>
                    <a:lnTo>
                      <a:pt x="8082" y="11644"/>
                    </a:lnTo>
                    <a:close/>
                    <a:moveTo>
                      <a:pt x="8082" y="10132"/>
                    </a:moveTo>
                    <a:cubicBezTo>
                      <a:pt x="8082" y="10167"/>
                      <a:pt x="8046" y="10237"/>
                      <a:pt x="7973" y="10237"/>
                    </a:cubicBezTo>
                    <a:lnTo>
                      <a:pt x="7901" y="10237"/>
                    </a:lnTo>
                    <a:cubicBezTo>
                      <a:pt x="7864" y="10237"/>
                      <a:pt x="7792" y="10202"/>
                      <a:pt x="7792" y="10132"/>
                    </a:cubicBezTo>
                    <a:lnTo>
                      <a:pt x="7792" y="10061"/>
                    </a:lnTo>
                    <a:cubicBezTo>
                      <a:pt x="7792" y="10026"/>
                      <a:pt x="7828" y="9956"/>
                      <a:pt x="7901" y="9956"/>
                    </a:cubicBezTo>
                    <a:lnTo>
                      <a:pt x="7973" y="9956"/>
                    </a:lnTo>
                    <a:cubicBezTo>
                      <a:pt x="8009" y="9956"/>
                      <a:pt x="8082" y="9991"/>
                      <a:pt x="8082" y="10061"/>
                    </a:cubicBezTo>
                    <a:lnTo>
                      <a:pt x="8082" y="10132"/>
                    </a:lnTo>
                    <a:close/>
                    <a:moveTo>
                      <a:pt x="8517" y="11644"/>
                    </a:moveTo>
                    <a:cubicBezTo>
                      <a:pt x="8517" y="11679"/>
                      <a:pt x="8481" y="11750"/>
                      <a:pt x="8408" y="11750"/>
                    </a:cubicBezTo>
                    <a:lnTo>
                      <a:pt x="8336" y="11750"/>
                    </a:lnTo>
                    <a:cubicBezTo>
                      <a:pt x="8299" y="11750"/>
                      <a:pt x="8227" y="11715"/>
                      <a:pt x="8227" y="11644"/>
                    </a:cubicBezTo>
                    <a:lnTo>
                      <a:pt x="8227" y="11574"/>
                    </a:lnTo>
                    <a:cubicBezTo>
                      <a:pt x="8227" y="11539"/>
                      <a:pt x="8263" y="11468"/>
                      <a:pt x="8336" y="11468"/>
                    </a:cubicBezTo>
                    <a:lnTo>
                      <a:pt x="8408" y="11468"/>
                    </a:lnTo>
                    <a:cubicBezTo>
                      <a:pt x="8444" y="11468"/>
                      <a:pt x="8517" y="11504"/>
                      <a:pt x="8517" y="11574"/>
                    </a:cubicBezTo>
                    <a:lnTo>
                      <a:pt x="8517" y="11644"/>
                    </a:lnTo>
                    <a:close/>
                    <a:moveTo>
                      <a:pt x="8517" y="10132"/>
                    </a:moveTo>
                    <a:cubicBezTo>
                      <a:pt x="8517" y="10167"/>
                      <a:pt x="8481" y="10237"/>
                      <a:pt x="8408" y="10237"/>
                    </a:cubicBezTo>
                    <a:lnTo>
                      <a:pt x="8336" y="10237"/>
                    </a:lnTo>
                    <a:cubicBezTo>
                      <a:pt x="8299" y="10237"/>
                      <a:pt x="8227" y="10202"/>
                      <a:pt x="8227" y="10132"/>
                    </a:cubicBezTo>
                    <a:lnTo>
                      <a:pt x="8227" y="10061"/>
                    </a:lnTo>
                    <a:cubicBezTo>
                      <a:pt x="8227" y="10026"/>
                      <a:pt x="8263" y="9956"/>
                      <a:pt x="8336" y="9956"/>
                    </a:cubicBezTo>
                    <a:lnTo>
                      <a:pt x="8408" y="9956"/>
                    </a:lnTo>
                    <a:cubicBezTo>
                      <a:pt x="8444" y="9956"/>
                      <a:pt x="8517" y="9991"/>
                      <a:pt x="8517" y="10061"/>
                    </a:cubicBezTo>
                    <a:lnTo>
                      <a:pt x="8517" y="10132"/>
                    </a:lnTo>
                    <a:close/>
                    <a:moveTo>
                      <a:pt x="8952" y="11644"/>
                    </a:moveTo>
                    <a:cubicBezTo>
                      <a:pt x="8952" y="11679"/>
                      <a:pt x="8915" y="11750"/>
                      <a:pt x="8843" y="11750"/>
                    </a:cubicBezTo>
                    <a:lnTo>
                      <a:pt x="8770" y="11750"/>
                    </a:lnTo>
                    <a:cubicBezTo>
                      <a:pt x="8734" y="11750"/>
                      <a:pt x="8662" y="11715"/>
                      <a:pt x="8662" y="11644"/>
                    </a:cubicBezTo>
                    <a:lnTo>
                      <a:pt x="8662" y="11574"/>
                    </a:lnTo>
                    <a:cubicBezTo>
                      <a:pt x="8662" y="11539"/>
                      <a:pt x="8698" y="11468"/>
                      <a:pt x="8770" y="11468"/>
                    </a:cubicBezTo>
                    <a:lnTo>
                      <a:pt x="8843" y="11468"/>
                    </a:lnTo>
                    <a:cubicBezTo>
                      <a:pt x="8879" y="11468"/>
                      <a:pt x="8952" y="11504"/>
                      <a:pt x="8952" y="11574"/>
                    </a:cubicBezTo>
                    <a:lnTo>
                      <a:pt x="8952" y="11644"/>
                    </a:lnTo>
                    <a:close/>
                    <a:moveTo>
                      <a:pt x="8952" y="10132"/>
                    </a:moveTo>
                    <a:cubicBezTo>
                      <a:pt x="8952" y="10167"/>
                      <a:pt x="8915" y="10237"/>
                      <a:pt x="8843" y="10237"/>
                    </a:cubicBezTo>
                    <a:lnTo>
                      <a:pt x="8770" y="10237"/>
                    </a:lnTo>
                    <a:cubicBezTo>
                      <a:pt x="8734" y="10237"/>
                      <a:pt x="8662" y="10202"/>
                      <a:pt x="8662" y="10132"/>
                    </a:cubicBezTo>
                    <a:lnTo>
                      <a:pt x="8662" y="10061"/>
                    </a:lnTo>
                    <a:cubicBezTo>
                      <a:pt x="8662" y="10026"/>
                      <a:pt x="8698" y="9956"/>
                      <a:pt x="8770" y="9956"/>
                    </a:cubicBezTo>
                    <a:lnTo>
                      <a:pt x="8843" y="9956"/>
                    </a:lnTo>
                    <a:cubicBezTo>
                      <a:pt x="8879" y="9956"/>
                      <a:pt x="8952" y="9991"/>
                      <a:pt x="8952" y="10061"/>
                    </a:cubicBezTo>
                    <a:lnTo>
                      <a:pt x="8952" y="10132"/>
                    </a:lnTo>
                    <a:close/>
                    <a:moveTo>
                      <a:pt x="9387" y="11644"/>
                    </a:moveTo>
                    <a:cubicBezTo>
                      <a:pt x="9387" y="11679"/>
                      <a:pt x="9350" y="11750"/>
                      <a:pt x="9278" y="11750"/>
                    </a:cubicBezTo>
                    <a:lnTo>
                      <a:pt x="9205" y="11750"/>
                    </a:lnTo>
                    <a:cubicBezTo>
                      <a:pt x="9169" y="11750"/>
                      <a:pt x="9097" y="11715"/>
                      <a:pt x="9097" y="11644"/>
                    </a:cubicBezTo>
                    <a:lnTo>
                      <a:pt x="9097" y="11574"/>
                    </a:lnTo>
                    <a:cubicBezTo>
                      <a:pt x="9097" y="11539"/>
                      <a:pt x="9133" y="11468"/>
                      <a:pt x="9205" y="11468"/>
                    </a:cubicBezTo>
                    <a:lnTo>
                      <a:pt x="9278" y="11468"/>
                    </a:lnTo>
                    <a:cubicBezTo>
                      <a:pt x="9314" y="11468"/>
                      <a:pt x="9387" y="11504"/>
                      <a:pt x="9387" y="11574"/>
                    </a:cubicBezTo>
                    <a:lnTo>
                      <a:pt x="9387" y="11644"/>
                    </a:lnTo>
                    <a:close/>
                    <a:moveTo>
                      <a:pt x="9387" y="10132"/>
                    </a:moveTo>
                    <a:cubicBezTo>
                      <a:pt x="9387" y="10167"/>
                      <a:pt x="9350" y="10237"/>
                      <a:pt x="9278" y="10237"/>
                    </a:cubicBezTo>
                    <a:lnTo>
                      <a:pt x="9205" y="10237"/>
                    </a:lnTo>
                    <a:cubicBezTo>
                      <a:pt x="9169" y="10237"/>
                      <a:pt x="9097" y="10202"/>
                      <a:pt x="9097" y="10132"/>
                    </a:cubicBezTo>
                    <a:lnTo>
                      <a:pt x="9097" y="10061"/>
                    </a:lnTo>
                    <a:cubicBezTo>
                      <a:pt x="9097" y="10026"/>
                      <a:pt x="9133" y="9956"/>
                      <a:pt x="9205" y="9956"/>
                    </a:cubicBezTo>
                    <a:lnTo>
                      <a:pt x="9278" y="9956"/>
                    </a:lnTo>
                    <a:cubicBezTo>
                      <a:pt x="9314" y="9956"/>
                      <a:pt x="9387" y="9991"/>
                      <a:pt x="9387" y="10061"/>
                    </a:cubicBezTo>
                    <a:lnTo>
                      <a:pt x="9387" y="10132"/>
                    </a:lnTo>
                    <a:close/>
                    <a:moveTo>
                      <a:pt x="9821" y="11644"/>
                    </a:moveTo>
                    <a:cubicBezTo>
                      <a:pt x="9821" y="11679"/>
                      <a:pt x="9785" y="11750"/>
                      <a:pt x="9713" y="11750"/>
                    </a:cubicBezTo>
                    <a:lnTo>
                      <a:pt x="9640" y="11750"/>
                    </a:lnTo>
                    <a:cubicBezTo>
                      <a:pt x="9604" y="11750"/>
                      <a:pt x="9532" y="11715"/>
                      <a:pt x="9532" y="11644"/>
                    </a:cubicBezTo>
                    <a:lnTo>
                      <a:pt x="9532" y="11574"/>
                    </a:lnTo>
                    <a:cubicBezTo>
                      <a:pt x="9532" y="11539"/>
                      <a:pt x="9568" y="11468"/>
                      <a:pt x="9640" y="11468"/>
                    </a:cubicBezTo>
                    <a:lnTo>
                      <a:pt x="9713" y="11468"/>
                    </a:lnTo>
                    <a:cubicBezTo>
                      <a:pt x="9749" y="11468"/>
                      <a:pt x="9821" y="11504"/>
                      <a:pt x="9821" y="11574"/>
                    </a:cubicBezTo>
                    <a:lnTo>
                      <a:pt x="9821" y="11644"/>
                    </a:lnTo>
                    <a:close/>
                    <a:moveTo>
                      <a:pt x="9821" y="10132"/>
                    </a:moveTo>
                    <a:cubicBezTo>
                      <a:pt x="9821" y="10167"/>
                      <a:pt x="9785" y="10237"/>
                      <a:pt x="9713" y="10237"/>
                    </a:cubicBezTo>
                    <a:lnTo>
                      <a:pt x="9640" y="10237"/>
                    </a:lnTo>
                    <a:cubicBezTo>
                      <a:pt x="9604" y="10237"/>
                      <a:pt x="9532" y="10202"/>
                      <a:pt x="9532" y="10132"/>
                    </a:cubicBezTo>
                    <a:lnTo>
                      <a:pt x="9532" y="10061"/>
                    </a:lnTo>
                    <a:cubicBezTo>
                      <a:pt x="9532" y="10026"/>
                      <a:pt x="9568" y="9956"/>
                      <a:pt x="9640" y="9956"/>
                    </a:cubicBezTo>
                    <a:lnTo>
                      <a:pt x="9713" y="9956"/>
                    </a:lnTo>
                    <a:cubicBezTo>
                      <a:pt x="9749" y="9956"/>
                      <a:pt x="9821" y="9991"/>
                      <a:pt x="9821" y="10061"/>
                    </a:cubicBezTo>
                    <a:lnTo>
                      <a:pt x="9821" y="10132"/>
                    </a:lnTo>
                    <a:close/>
                    <a:moveTo>
                      <a:pt x="10256" y="11644"/>
                    </a:moveTo>
                    <a:cubicBezTo>
                      <a:pt x="10256" y="11679"/>
                      <a:pt x="10220" y="11750"/>
                      <a:pt x="10148" y="11750"/>
                    </a:cubicBezTo>
                    <a:lnTo>
                      <a:pt x="10075" y="11750"/>
                    </a:lnTo>
                    <a:cubicBezTo>
                      <a:pt x="10039" y="11750"/>
                      <a:pt x="9966" y="11715"/>
                      <a:pt x="9966" y="11644"/>
                    </a:cubicBezTo>
                    <a:lnTo>
                      <a:pt x="9966" y="11574"/>
                    </a:lnTo>
                    <a:cubicBezTo>
                      <a:pt x="9966" y="11539"/>
                      <a:pt x="10003" y="11468"/>
                      <a:pt x="10075" y="11468"/>
                    </a:cubicBezTo>
                    <a:lnTo>
                      <a:pt x="10148" y="11468"/>
                    </a:lnTo>
                    <a:cubicBezTo>
                      <a:pt x="10184" y="11468"/>
                      <a:pt x="10256" y="11504"/>
                      <a:pt x="10256" y="11574"/>
                    </a:cubicBezTo>
                    <a:lnTo>
                      <a:pt x="10256" y="11644"/>
                    </a:lnTo>
                    <a:close/>
                    <a:moveTo>
                      <a:pt x="10256" y="10132"/>
                    </a:moveTo>
                    <a:cubicBezTo>
                      <a:pt x="10256" y="10167"/>
                      <a:pt x="10220" y="10237"/>
                      <a:pt x="10148" y="10237"/>
                    </a:cubicBezTo>
                    <a:lnTo>
                      <a:pt x="10075" y="10237"/>
                    </a:lnTo>
                    <a:cubicBezTo>
                      <a:pt x="10039" y="10237"/>
                      <a:pt x="9966" y="10202"/>
                      <a:pt x="9966" y="10132"/>
                    </a:cubicBezTo>
                    <a:lnTo>
                      <a:pt x="9966" y="10061"/>
                    </a:lnTo>
                    <a:cubicBezTo>
                      <a:pt x="9966" y="10026"/>
                      <a:pt x="10003" y="9956"/>
                      <a:pt x="10075" y="9956"/>
                    </a:cubicBezTo>
                    <a:lnTo>
                      <a:pt x="10148" y="9956"/>
                    </a:lnTo>
                    <a:cubicBezTo>
                      <a:pt x="10184" y="9956"/>
                      <a:pt x="10256" y="9991"/>
                      <a:pt x="10256" y="10061"/>
                    </a:cubicBezTo>
                    <a:lnTo>
                      <a:pt x="10256" y="10132"/>
                    </a:lnTo>
                    <a:close/>
                    <a:moveTo>
                      <a:pt x="10691" y="11644"/>
                    </a:moveTo>
                    <a:cubicBezTo>
                      <a:pt x="10691" y="11679"/>
                      <a:pt x="10655" y="11750"/>
                      <a:pt x="10583" y="11750"/>
                    </a:cubicBezTo>
                    <a:lnTo>
                      <a:pt x="10510" y="11750"/>
                    </a:lnTo>
                    <a:cubicBezTo>
                      <a:pt x="10474" y="11750"/>
                      <a:pt x="10401" y="11715"/>
                      <a:pt x="10401" y="11644"/>
                    </a:cubicBezTo>
                    <a:lnTo>
                      <a:pt x="10401" y="11574"/>
                    </a:lnTo>
                    <a:cubicBezTo>
                      <a:pt x="10401" y="11539"/>
                      <a:pt x="10438" y="11468"/>
                      <a:pt x="10510" y="11468"/>
                    </a:cubicBezTo>
                    <a:lnTo>
                      <a:pt x="10583" y="11468"/>
                    </a:lnTo>
                    <a:cubicBezTo>
                      <a:pt x="10619" y="11468"/>
                      <a:pt x="10691" y="11504"/>
                      <a:pt x="10691" y="11574"/>
                    </a:cubicBezTo>
                    <a:lnTo>
                      <a:pt x="10691" y="11644"/>
                    </a:lnTo>
                    <a:close/>
                    <a:moveTo>
                      <a:pt x="10691" y="10132"/>
                    </a:moveTo>
                    <a:cubicBezTo>
                      <a:pt x="10691" y="10167"/>
                      <a:pt x="10655" y="10237"/>
                      <a:pt x="10583" y="10237"/>
                    </a:cubicBezTo>
                    <a:lnTo>
                      <a:pt x="10510" y="10237"/>
                    </a:lnTo>
                    <a:cubicBezTo>
                      <a:pt x="10474" y="10237"/>
                      <a:pt x="10401" y="10202"/>
                      <a:pt x="10401" y="10132"/>
                    </a:cubicBezTo>
                    <a:lnTo>
                      <a:pt x="10401" y="10061"/>
                    </a:lnTo>
                    <a:cubicBezTo>
                      <a:pt x="10401" y="10026"/>
                      <a:pt x="10438" y="9956"/>
                      <a:pt x="10510" y="9956"/>
                    </a:cubicBezTo>
                    <a:lnTo>
                      <a:pt x="10583" y="9956"/>
                    </a:lnTo>
                    <a:cubicBezTo>
                      <a:pt x="10619" y="9956"/>
                      <a:pt x="10691" y="9991"/>
                      <a:pt x="10691" y="10061"/>
                    </a:cubicBezTo>
                    <a:lnTo>
                      <a:pt x="10691" y="10132"/>
                    </a:lnTo>
                    <a:close/>
                    <a:moveTo>
                      <a:pt x="11126" y="11644"/>
                    </a:moveTo>
                    <a:cubicBezTo>
                      <a:pt x="11126" y="11679"/>
                      <a:pt x="11090" y="11750"/>
                      <a:pt x="11017" y="11750"/>
                    </a:cubicBezTo>
                    <a:lnTo>
                      <a:pt x="10945" y="11750"/>
                    </a:lnTo>
                    <a:cubicBezTo>
                      <a:pt x="10909" y="11750"/>
                      <a:pt x="10836" y="11715"/>
                      <a:pt x="10836" y="11644"/>
                    </a:cubicBezTo>
                    <a:lnTo>
                      <a:pt x="10836" y="11574"/>
                    </a:lnTo>
                    <a:cubicBezTo>
                      <a:pt x="10836" y="11539"/>
                      <a:pt x="10872" y="11468"/>
                      <a:pt x="10945" y="11468"/>
                    </a:cubicBezTo>
                    <a:lnTo>
                      <a:pt x="11017" y="11468"/>
                    </a:lnTo>
                    <a:cubicBezTo>
                      <a:pt x="11054" y="11468"/>
                      <a:pt x="11126" y="11504"/>
                      <a:pt x="11126" y="11574"/>
                    </a:cubicBezTo>
                    <a:lnTo>
                      <a:pt x="11126" y="11644"/>
                    </a:lnTo>
                    <a:close/>
                    <a:moveTo>
                      <a:pt x="11126" y="10132"/>
                    </a:moveTo>
                    <a:cubicBezTo>
                      <a:pt x="11126" y="10167"/>
                      <a:pt x="11090" y="10237"/>
                      <a:pt x="11017" y="10237"/>
                    </a:cubicBezTo>
                    <a:lnTo>
                      <a:pt x="10945" y="10237"/>
                    </a:lnTo>
                    <a:cubicBezTo>
                      <a:pt x="10909" y="10237"/>
                      <a:pt x="10836" y="10202"/>
                      <a:pt x="10836" y="10132"/>
                    </a:cubicBezTo>
                    <a:lnTo>
                      <a:pt x="10836" y="10061"/>
                    </a:lnTo>
                    <a:cubicBezTo>
                      <a:pt x="10836" y="10026"/>
                      <a:pt x="10872" y="9956"/>
                      <a:pt x="10945" y="9956"/>
                    </a:cubicBezTo>
                    <a:lnTo>
                      <a:pt x="11017" y="9956"/>
                    </a:lnTo>
                    <a:cubicBezTo>
                      <a:pt x="11054" y="9956"/>
                      <a:pt x="11126" y="9991"/>
                      <a:pt x="11126" y="10061"/>
                    </a:cubicBezTo>
                    <a:lnTo>
                      <a:pt x="11126" y="10132"/>
                    </a:lnTo>
                    <a:close/>
                    <a:moveTo>
                      <a:pt x="11525" y="11644"/>
                    </a:moveTo>
                    <a:cubicBezTo>
                      <a:pt x="11525" y="11679"/>
                      <a:pt x="11489" y="11750"/>
                      <a:pt x="11416" y="11750"/>
                    </a:cubicBezTo>
                    <a:lnTo>
                      <a:pt x="11380" y="11750"/>
                    </a:lnTo>
                    <a:cubicBezTo>
                      <a:pt x="11344" y="11750"/>
                      <a:pt x="11271" y="11715"/>
                      <a:pt x="11271" y="11644"/>
                    </a:cubicBezTo>
                    <a:lnTo>
                      <a:pt x="11271" y="11574"/>
                    </a:lnTo>
                    <a:cubicBezTo>
                      <a:pt x="11271" y="11539"/>
                      <a:pt x="11307" y="11468"/>
                      <a:pt x="11380" y="11468"/>
                    </a:cubicBezTo>
                    <a:lnTo>
                      <a:pt x="11452" y="11468"/>
                    </a:lnTo>
                    <a:cubicBezTo>
                      <a:pt x="11489" y="11468"/>
                      <a:pt x="11561" y="11504"/>
                      <a:pt x="11561" y="11574"/>
                    </a:cubicBezTo>
                    <a:lnTo>
                      <a:pt x="11561" y="11644"/>
                    </a:lnTo>
                    <a:close/>
                    <a:moveTo>
                      <a:pt x="11525" y="10132"/>
                    </a:moveTo>
                    <a:cubicBezTo>
                      <a:pt x="11525" y="10167"/>
                      <a:pt x="11489" y="10237"/>
                      <a:pt x="11416" y="10237"/>
                    </a:cubicBezTo>
                    <a:lnTo>
                      <a:pt x="11380" y="10237"/>
                    </a:lnTo>
                    <a:cubicBezTo>
                      <a:pt x="11344" y="10237"/>
                      <a:pt x="11271" y="10202"/>
                      <a:pt x="11271" y="10132"/>
                    </a:cubicBezTo>
                    <a:lnTo>
                      <a:pt x="11271" y="10061"/>
                    </a:lnTo>
                    <a:cubicBezTo>
                      <a:pt x="11271" y="10026"/>
                      <a:pt x="11307" y="9956"/>
                      <a:pt x="11380" y="9956"/>
                    </a:cubicBezTo>
                    <a:lnTo>
                      <a:pt x="11452" y="9956"/>
                    </a:lnTo>
                    <a:cubicBezTo>
                      <a:pt x="11489" y="9956"/>
                      <a:pt x="11561" y="9991"/>
                      <a:pt x="11561" y="10061"/>
                    </a:cubicBezTo>
                    <a:lnTo>
                      <a:pt x="11561" y="10132"/>
                    </a:lnTo>
                    <a:close/>
                    <a:moveTo>
                      <a:pt x="12938" y="11539"/>
                    </a:moveTo>
                    <a:cubicBezTo>
                      <a:pt x="12938" y="11574"/>
                      <a:pt x="12902" y="11644"/>
                      <a:pt x="12830" y="11644"/>
                    </a:cubicBezTo>
                    <a:lnTo>
                      <a:pt x="12757" y="11644"/>
                    </a:lnTo>
                    <a:cubicBezTo>
                      <a:pt x="12721" y="11644"/>
                      <a:pt x="12648" y="11609"/>
                      <a:pt x="12648" y="11539"/>
                    </a:cubicBezTo>
                    <a:lnTo>
                      <a:pt x="12648" y="11468"/>
                    </a:lnTo>
                    <a:cubicBezTo>
                      <a:pt x="12648" y="11433"/>
                      <a:pt x="12685" y="11363"/>
                      <a:pt x="12757" y="11363"/>
                    </a:cubicBezTo>
                    <a:lnTo>
                      <a:pt x="12830" y="11363"/>
                    </a:lnTo>
                    <a:cubicBezTo>
                      <a:pt x="12866" y="11363"/>
                      <a:pt x="12938" y="11398"/>
                      <a:pt x="12938" y="11468"/>
                    </a:cubicBezTo>
                    <a:lnTo>
                      <a:pt x="12938" y="11539"/>
                    </a:lnTo>
                    <a:close/>
                    <a:moveTo>
                      <a:pt x="12938" y="10237"/>
                    </a:moveTo>
                    <a:cubicBezTo>
                      <a:pt x="12938" y="10272"/>
                      <a:pt x="12902" y="10343"/>
                      <a:pt x="12830" y="10343"/>
                    </a:cubicBezTo>
                    <a:lnTo>
                      <a:pt x="12757" y="10343"/>
                    </a:lnTo>
                    <a:cubicBezTo>
                      <a:pt x="12721" y="10343"/>
                      <a:pt x="12648" y="10307"/>
                      <a:pt x="12648" y="10237"/>
                    </a:cubicBezTo>
                    <a:lnTo>
                      <a:pt x="12648" y="10132"/>
                    </a:lnTo>
                    <a:cubicBezTo>
                      <a:pt x="12648" y="10096"/>
                      <a:pt x="12685" y="10026"/>
                      <a:pt x="12757" y="10026"/>
                    </a:cubicBezTo>
                    <a:lnTo>
                      <a:pt x="12830" y="10026"/>
                    </a:lnTo>
                    <a:cubicBezTo>
                      <a:pt x="12866" y="10026"/>
                      <a:pt x="12938" y="10061"/>
                      <a:pt x="12938" y="10132"/>
                    </a:cubicBezTo>
                    <a:lnTo>
                      <a:pt x="12938" y="10237"/>
                    </a:lnTo>
                    <a:close/>
                    <a:moveTo>
                      <a:pt x="13373" y="11539"/>
                    </a:moveTo>
                    <a:cubicBezTo>
                      <a:pt x="13373" y="11574"/>
                      <a:pt x="13337" y="11644"/>
                      <a:pt x="13264" y="11644"/>
                    </a:cubicBezTo>
                    <a:lnTo>
                      <a:pt x="13192" y="11644"/>
                    </a:lnTo>
                    <a:cubicBezTo>
                      <a:pt x="13156" y="11644"/>
                      <a:pt x="13083" y="11609"/>
                      <a:pt x="13083" y="11539"/>
                    </a:cubicBezTo>
                    <a:lnTo>
                      <a:pt x="13083" y="11468"/>
                    </a:lnTo>
                    <a:cubicBezTo>
                      <a:pt x="13083" y="11433"/>
                      <a:pt x="13119" y="11363"/>
                      <a:pt x="13192" y="11363"/>
                    </a:cubicBezTo>
                    <a:lnTo>
                      <a:pt x="13264" y="11363"/>
                    </a:lnTo>
                    <a:cubicBezTo>
                      <a:pt x="13301" y="11363"/>
                      <a:pt x="13373" y="11398"/>
                      <a:pt x="13373" y="11468"/>
                    </a:cubicBezTo>
                    <a:lnTo>
                      <a:pt x="13373" y="11539"/>
                    </a:lnTo>
                    <a:close/>
                    <a:moveTo>
                      <a:pt x="13373" y="10237"/>
                    </a:moveTo>
                    <a:cubicBezTo>
                      <a:pt x="13373" y="10272"/>
                      <a:pt x="13337" y="10343"/>
                      <a:pt x="13264" y="10343"/>
                    </a:cubicBezTo>
                    <a:lnTo>
                      <a:pt x="13192" y="10343"/>
                    </a:lnTo>
                    <a:cubicBezTo>
                      <a:pt x="13156" y="10343"/>
                      <a:pt x="13083" y="10307"/>
                      <a:pt x="13083" y="10237"/>
                    </a:cubicBezTo>
                    <a:lnTo>
                      <a:pt x="13083" y="10132"/>
                    </a:lnTo>
                    <a:cubicBezTo>
                      <a:pt x="13083" y="10096"/>
                      <a:pt x="13119" y="10026"/>
                      <a:pt x="13192" y="10026"/>
                    </a:cubicBezTo>
                    <a:lnTo>
                      <a:pt x="13264" y="10026"/>
                    </a:lnTo>
                    <a:cubicBezTo>
                      <a:pt x="13301" y="10026"/>
                      <a:pt x="13373" y="10061"/>
                      <a:pt x="13373" y="10132"/>
                    </a:cubicBezTo>
                    <a:lnTo>
                      <a:pt x="13373" y="10237"/>
                    </a:lnTo>
                    <a:close/>
                    <a:moveTo>
                      <a:pt x="13808" y="11539"/>
                    </a:moveTo>
                    <a:cubicBezTo>
                      <a:pt x="13808" y="11574"/>
                      <a:pt x="13772" y="11644"/>
                      <a:pt x="13699" y="11644"/>
                    </a:cubicBezTo>
                    <a:lnTo>
                      <a:pt x="13627" y="11644"/>
                    </a:lnTo>
                    <a:cubicBezTo>
                      <a:pt x="13591" y="11644"/>
                      <a:pt x="13518" y="11609"/>
                      <a:pt x="13518" y="11539"/>
                    </a:cubicBezTo>
                    <a:lnTo>
                      <a:pt x="13518" y="11468"/>
                    </a:lnTo>
                    <a:cubicBezTo>
                      <a:pt x="13518" y="11433"/>
                      <a:pt x="13554" y="11363"/>
                      <a:pt x="13627" y="11363"/>
                    </a:cubicBezTo>
                    <a:lnTo>
                      <a:pt x="13699" y="11363"/>
                    </a:lnTo>
                    <a:cubicBezTo>
                      <a:pt x="13736" y="11363"/>
                      <a:pt x="13808" y="11398"/>
                      <a:pt x="13808" y="11468"/>
                    </a:cubicBezTo>
                    <a:lnTo>
                      <a:pt x="13808" y="11539"/>
                    </a:lnTo>
                    <a:close/>
                    <a:moveTo>
                      <a:pt x="13808" y="10237"/>
                    </a:moveTo>
                    <a:cubicBezTo>
                      <a:pt x="13808" y="10272"/>
                      <a:pt x="13772" y="10343"/>
                      <a:pt x="13699" y="10343"/>
                    </a:cubicBezTo>
                    <a:lnTo>
                      <a:pt x="13627" y="10343"/>
                    </a:lnTo>
                    <a:cubicBezTo>
                      <a:pt x="13591" y="10343"/>
                      <a:pt x="13518" y="10307"/>
                      <a:pt x="13518" y="10237"/>
                    </a:cubicBezTo>
                    <a:lnTo>
                      <a:pt x="13518" y="10132"/>
                    </a:lnTo>
                    <a:cubicBezTo>
                      <a:pt x="13518" y="10096"/>
                      <a:pt x="13554" y="10026"/>
                      <a:pt x="13627" y="10026"/>
                    </a:cubicBezTo>
                    <a:lnTo>
                      <a:pt x="13699" y="10026"/>
                    </a:lnTo>
                    <a:cubicBezTo>
                      <a:pt x="13736" y="10026"/>
                      <a:pt x="13808" y="10061"/>
                      <a:pt x="13808" y="10132"/>
                    </a:cubicBezTo>
                    <a:lnTo>
                      <a:pt x="13808" y="10237"/>
                    </a:lnTo>
                    <a:close/>
                    <a:moveTo>
                      <a:pt x="14207" y="11539"/>
                    </a:moveTo>
                    <a:cubicBezTo>
                      <a:pt x="14207" y="11574"/>
                      <a:pt x="14170" y="11644"/>
                      <a:pt x="14098" y="11644"/>
                    </a:cubicBezTo>
                    <a:lnTo>
                      <a:pt x="14026" y="11644"/>
                    </a:lnTo>
                    <a:cubicBezTo>
                      <a:pt x="13989" y="11644"/>
                      <a:pt x="13917" y="11609"/>
                      <a:pt x="13917" y="11539"/>
                    </a:cubicBezTo>
                    <a:lnTo>
                      <a:pt x="13917" y="11468"/>
                    </a:lnTo>
                    <a:cubicBezTo>
                      <a:pt x="13917" y="11433"/>
                      <a:pt x="13953" y="11363"/>
                      <a:pt x="14026" y="11363"/>
                    </a:cubicBezTo>
                    <a:lnTo>
                      <a:pt x="14098" y="11363"/>
                    </a:lnTo>
                    <a:cubicBezTo>
                      <a:pt x="14134" y="11363"/>
                      <a:pt x="14207" y="11398"/>
                      <a:pt x="14207" y="11468"/>
                    </a:cubicBezTo>
                    <a:lnTo>
                      <a:pt x="14207" y="11539"/>
                    </a:lnTo>
                    <a:close/>
                    <a:moveTo>
                      <a:pt x="14207" y="10237"/>
                    </a:moveTo>
                    <a:cubicBezTo>
                      <a:pt x="14207" y="10272"/>
                      <a:pt x="14170" y="10343"/>
                      <a:pt x="14098" y="10343"/>
                    </a:cubicBezTo>
                    <a:lnTo>
                      <a:pt x="14026" y="10343"/>
                    </a:lnTo>
                    <a:cubicBezTo>
                      <a:pt x="13989" y="10343"/>
                      <a:pt x="13917" y="10307"/>
                      <a:pt x="13917" y="10237"/>
                    </a:cubicBezTo>
                    <a:lnTo>
                      <a:pt x="13917" y="10132"/>
                    </a:lnTo>
                    <a:cubicBezTo>
                      <a:pt x="13917" y="10096"/>
                      <a:pt x="13953" y="10026"/>
                      <a:pt x="14026" y="10026"/>
                    </a:cubicBezTo>
                    <a:lnTo>
                      <a:pt x="14098" y="10026"/>
                    </a:lnTo>
                    <a:cubicBezTo>
                      <a:pt x="14134" y="10026"/>
                      <a:pt x="14207" y="10061"/>
                      <a:pt x="14207" y="10132"/>
                    </a:cubicBezTo>
                    <a:lnTo>
                      <a:pt x="14207" y="10237"/>
                    </a:lnTo>
                    <a:close/>
                    <a:moveTo>
                      <a:pt x="14642" y="11539"/>
                    </a:moveTo>
                    <a:cubicBezTo>
                      <a:pt x="14642" y="11574"/>
                      <a:pt x="14605" y="11644"/>
                      <a:pt x="14533" y="11644"/>
                    </a:cubicBezTo>
                    <a:lnTo>
                      <a:pt x="14460" y="11644"/>
                    </a:lnTo>
                    <a:cubicBezTo>
                      <a:pt x="14424" y="11644"/>
                      <a:pt x="14352" y="11609"/>
                      <a:pt x="14352" y="11539"/>
                    </a:cubicBezTo>
                    <a:lnTo>
                      <a:pt x="14352" y="11468"/>
                    </a:lnTo>
                    <a:cubicBezTo>
                      <a:pt x="14352" y="11433"/>
                      <a:pt x="14388" y="11363"/>
                      <a:pt x="14460" y="11363"/>
                    </a:cubicBezTo>
                    <a:lnTo>
                      <a:pt x="14533" y="11363"/>
                    </a:lnTo>
                    <a:cubicBezTo>
                      <a:pt x="14569" y="11363"/>
                      <a:pt x="14642" y="11398"/>
                      <a:pt x="14642" y="11468"/>
                    </a:cubicBezTo>
                    <a:lnTo>
                      <a:pt x="14642" y="11539"/>
                    </a:lnTo>
                    <a:close/>
                    <a:moveTo>
                      <a:pt x="14642" y="10237"/>
                    </a:moveTo>
                    <a:cubicBezTo>
                      <a:pt x="14642" y="10272"/>
                      <a:pt x="14605" y="10343"/>
                      <a:pt x="14533" y="10343"/>
                    </a:cubicBezTo>
                    <a:lnTo>
                      <a:pt x="14460" y="10343"/>
                    </a:lnTo>
                    <a:cubicBezTo>
                      <a:pt x="14424" y="10343"/>
                      <a:pt x="14352" y="10307"/>
                      <a:pt x="14352" y="10237"/>
                    </a:cubicBezTo>
                    <a:lnTo>
                      <a:pt x="14352" y="10132"/>
                    </a:lnTo>
                    <a:cubicBezTo>
                      <a:pt x="14352" y="10096"/>
                      <a:pt x="14388" y="10026"/>
                      <a:pt x="14460" y="10026"/>
                    </a:cubicBezTo>
                    <a:lnTo>
                      <a:pt x="14533" y="10026"/>
                    </a:lnTo>
                    <a:cubicBezTo>
                      <a:pt x="14569" y="10026"/>
                      <a:pt x="14642" y="10061"/>
                      <a:pt x="14642" y="10132"/>
                    </a:cubicBezTo>
                    <a:lnTo>
                      <a:pt x="14642" y="10237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" name="Group 78">
              <a:extLst>
                <a:ext uri="{FF2B5EF4-FFF2-40B4-BE49-F238E27FC236}">
                  <a16:creationId xmlns:a16="http://schemas.microsoft.com/office/drawing/2014/main" id="{6529EF84-43D7-4F92-A28E-6626F20EFE28}"/>
                </a:ext>
              </a:extLst>
            </p:cNvPr>
            <p:cNvGrpSpPr/>
            <p:nvPr/>
          </p:nvGrpSpPr>
          <p:grpSpPr>
            <a:xfrm>
              <a:off x="6036787" y="1357221"/>
              <a:ext cx="5288260" cy="929038"/>
              <a:chOff x="8921977" y="1568995"/>
              <a:chExt cx="2937088" cy="929038"/>
            </a:xfrm>
          </p:grpSpPr>
          <p:sp>
            <p:nvSpPr>
              <p:cNvPr id="22" name="TextBox 79">
                <a:extLst>
                  <a:ext uri="{FF2B5EF4-FFF2-40B4-BE49-F238E27FC236}">
                    <a16:creationId xmlns:a16="http://schemas.microsoft.com/office/drawing/2014/main" id="{13E92884-322C-4B0D-B4BE-DC683E5C4237}"/>
                  </a:ext>
                </a:extLst>
              </p:cNvPr>
              <p:cNvSpPr txBox="1"/>
              <p:nvPr/>
            </p:nvSpPr>
            <p:spPr>
              <a:xfrm>
                <a:off x="8921977" y="1568995"/>
                <a:ext cx="2937088" cy="422895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de-DE" sz="2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Khổ 1: 3 câu th</a:t>
                </a:r>
                <a:r>
                  <a:rPr lang="vi-VN" sz="2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ơ</a:t>
                </a:r>
                <a:r>
                  <a:rPr lang="en-US" sz="2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 đầu</a:t>
                </a:r>
                <a:endParaRPr lang="en-US" sz="2800" b="1" noProof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TextBox 80">
                <a:extLst>
                  <a:ext uri="{FF2B5EF4-FFF2-40B4-BE49-F238E27FC236}">
                    <a16:creationId xmlns:a16="http://schemas.microsoft.com/office/drawing/2014/main" id="{7EB3A5CE-9325-4ED8-BA93-D95B907C7C40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572152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de-DE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Hình ảnh và tiếng hót của con chào mào trong th</a:t>
                </a:r>
                <a:r>
                  <a:rPr 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ực tế</a:t>
                </a:r>
                <a:endParaRPr lang="en-US" sz="2000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2D613914-6C24-4198-814C-474BFBB8C517}"/>
              </a:ext>
            </a:extLst>
          </p:cNvPr>
          <p:cNvGrpSpPr/>
          <p:nvPr/>
        </p:nvGrpSpPr>
        <p:grpSpPr>
          <a:xfrm>
            <a:off x="0" y="2621305"/>
            <a:ext cx="9055232" cy="1694067"/>
            <a:chOff x="0" y="2490878"/>
            <a:chExt cx="9055232" cy="1271678"/>
          </a:xfrm>
        </p:grpSpPr>
        <p:sp>
          <p:nvSpPr>
            <p:cNvPr id="10" name="Rectangle 37">
              <a:extLst>
                <a:ext uri="{FF2B5EF4-FFF2-40B4-BE49-F238E27FC236}">
                  <a16:creationId xmlns:a16="http://schemas.microsoft.com/office/drawing/2014/main" id="{99FC192C-63F5-4F7C-8CF6-CA40FF206879}"/>
                </a:ext>
              </a:extLst>
            </p:cNvPr>
            <p:cNvSpPr/>
            <p:nvPr/>
          </p:nvSpPr>
          <p:spPr>
            <a:xfrm>
              <a:off x="0" y="2490878"/>
              <a:ext cx="8224838" cy="12716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64008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US" sz="80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en-US" sz="8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8" name="Group 75">
              <a:extLst>
                <a:ext uri="{FF2B5EF4-FFF2-40B4-BE49-F238E27FC236}">
                  <a16:creationId xmlns:a16="http://schemas.microsoft.com/office/drawing/2014/main" id="{AA25A3F1-A84B-48E4-9FDA-C346A1B7B672}"/>
                </a:ext>
              </a:extLst>
            </p:cNvPr>
            <p:cNvGrpSpPr/>
            <p:nvPr/>
          </p:nvGrpSpPr>
          <p:grpSpPr>
            <a:xfrm>
              <a:off x="7759700" y="2490878"/>
              <a:ext cx="1295532" cy="1269347"/>
              <a:chOff x="7759700" y="2490878"/>
              <a:chExt cx="1295532" cy="1270924"/>
            </a:xfrm>
          </p:grpSpPr>
          <p:sp>
            <p:nvSpPr>
              <p:cNvPr id="19" name="Freeform: Shape 76">
                <a:extLst>
                  <a:ext uri="{FF2B5EF4-FFF2-40B4-BE49-F238E27FC236}">
                    <a16:creationId xmlns:a16="http://schemas.microsoft.com/office/drawing/2014/main" id="{83CE4700-2AD9-4112-BB5D-9260C6C579BC}"/>
                  </a:ext>
                </a:extLst>
              </p:cNvPr>
              <p:cNvSpPr/>
              <p:nvPr/>
            </p:nvSpPr>
            <p:spPr>
              <a:xfrm rot="10800000">
                <a:off x="7759700" y="2490878"/>
                <a:ext cx="921217" cy="1270171"/>
              </a:xfrm>
              <a:custGeom>
                <a:avLst/>
                <a:gdLst>
                  <a:gd name="connsiteX0" fmla="*/ 921217 w 921217"/>
                  <a:gd name="connsiteY0" fmla="*/ 1270171 h 1270171"/>
                  <a:gd name="connsiteX1" fmla="*/ 435539 w 921217"/>
                  <a:gd name="connsiteY1" fmla="*/ 1270171 h 1270171"/>
                  <a:gd name="connsiteX2" fmla="*/ 0 w 921217"/>
                  <a:gd name="connsiteY2" fmla="*/ 711355 h 1270171"/>
                  <a:gd name="connsiteX3" fmla="*/ 0 w 921217"/>
                  <a:gd name="connsiteY3" fmla="*/ 544351 h 1270171"/>
                  <a:gd name="connsiteX4" fmla="*/ 435539 w 921217"/>
                  <a:gd name="connsiteY4" fmla="*/ 0 h 1270171"/>
                  <a:gd name="connsiteX5" fmla="*/ 921217 w 921217"/>
                  <a:gd name="connsiteY5" fmla="*/ 0 h 127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1217" h="1270171">
                    <a:moveTo>
                      <a:pt x="921217" y="1270171"/>
                    </a:moveTo>
                    <a:lnTo>
                      <a:pt x="435539" y="1270171"/>
                    </a:lnTo>
                    <a:lnTo>
                      <a:pt x="0" y="711355"/>
                    </a:lnTo>
                    <a:lnTo>
                      <a:pt x="0" y="544351"/>
                    </a:lnTo>
                    <a:lnTo>
                      <a:pt x="435539" y="0"/>
                    </a:lnTo>
                    <a:lnTo>
                      <a:pt x="921217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E586DEBD-733C-4B33-B9F3-C46174F5295C}"/>
                  </a:ext>
                </a:extLst>
              </p:cNvPr>
              <p:cNvSpPr/>
              <p:nvPr/>
            </p:nvSpPr>
            <p:spPr>
              <a:xfrm rot="10800000">
                <a:off x="7824713" y="2490878"/>
                <a:ext cx="1230519" cy="1270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5" h="21600" extrusionOk="0">
                    <a:moveTo>
                      <a:pt x="20078" y="11222"/>
                    </a:moveTo>
                    <a:cubicBezTo>
                      <a:pt x="20078" y="11222"/>
                      <a:pt x="20259" y="11081"/>
                      <a:pt x="20404" y="11081"/>
                    </a:cubicBezTo>
                    <a:cubicBezTo>
                      <a:pt x="20549" y="11081"/>
                      <a:pt x="21020" y="11046"/>
                      <a:pt x="21020" y="10870"/>
                    </a:cubicBezTo>
                    <a:cubicBezTo>
                      <a:pt x="21020" y="10694"/>
                      <a:pt x="20549" y="10694"/>
                      <a:pt x="20404" y="10659"/>
                    </a:cubicBezTo>
                    <a:cubicBezTo>
                      <a:pt x="20259" y="10659"/>
                      <a:pt x="20078" y="10519"/>
                      <a:pt x="20078" y="10519"/>
                    </a:cubicBezTo>
                    <a:cubicBezTo>
                      <a:pt x="20078" y="10519"/>
                      <a:pt x="21310" y="7212"/>
                      <a:pt x="21346" y="7106"/>
                    </a:cubicBezTo>
                    <a:cubicBezTo>
                      <a:pt x="21383" y="7001"/>
                      <a:pt x="21600" y="6508"/>
                      <a:pt x="21491" y="6543"/>
                    </a:cubicBezTo>
                    <a:cubicBezTo>
                      <a:pt x="21383" y="6579"/>
                      <a:pt x="20621" y="6860"/>
                      <a:pt x="20368" y="6930"/>
                    </a:cubicBezTo>
                    <a:cubicBezTo>
                      <a:pt x="20078" y="7001"/>
                      <a:pt x="19897" y="7141"/>
                      <a:pt x="19752" y="7388"/>
                    </a:cubicBezTo>
                    <a:cubicBezTo>
                      <a:pt x="19570" y="7634"/>
                      <a:pt x="17686" y="10096"/>
                      <a:pt x="17686" y="10096"/>
                    </a:cubicBezTo>
                    <a:cubicBezTo>
                      <a:pt x="17686" y="10096"/>
                      <a:pt x="17468" y="10096"/>
                      <a:pt x="16707" y="9991"/>
                    </a:cubicBezTo>
                    <a:cubicBezTo>
                      <a:pt x="15946" y="9885"/>
                      <a:pt x="13554" y="9780"/>
                      <a:pt x="12503" y="9709"/>
                    </a:cubicBezTo>
                    <a:cubicBezTo>
                      <a:pt x="11452" y="9639"/>
                      <a:pt x="11054" y="9498"/>
                      <a:pt x="11054" y="9498"/>
                    </a:cubicBezTo>
                    <a:cubicBezTo>
                      <a:pt x="11090" y="9252"/>
                      <a:pt x="12032" y="6367"/>
                      <a:pt x="12177" y="6016"/>
                    </a:cubicBezTo>
                    <a:cubicBezTo>
                      <a:pt x="12322" y="5664"/>
                      <a:pt x="14424" y="528"/>
                      <a:pt x="14497" y="317"/>
                    </a:cubicBezTo>
                    <a:cubicBezTo>
                      <a:pt x="14569" y="106"/>
                      <a:pt x="14424" y="0"/>
                      <a:pt x="14279" y="0"/>
                    </a:cubicBezTo>
                    <a:cubicBezTo>
                      <a:pt x="14134" y="0"/>
                      <a:pt x="13047" y="317"/>
                      <a:pt x="12830" y="493"/>
                    </a:cubicBezTo>
                    <a:cubicBezTo>
                      <a:pt x="12648" y="633"/>
                      <a:pt x="11452" y="2357"/>
                      <a:pt x="10800" y="3272"/>
                    </a:cubicBezTo>
                    <a:cubicBezTo>
                      <a:pt x="10619" y="2603"/>
                      <a:pt x="9133" y="2990"/>
                      <a:pt x="9133" y="2990"/>
                    </a:cubicBezTo>
                    <a:cubicBezTo>
                      <a:pt x="8952" y="3448"/>
                      <a:pt x="9133" y="3870"/>
                      <a:pt x="9133" y="3870"/>
                    </a:cubicBezTo>
                    <a:cubicBezTo>
                      <a:pt x="9713" y="4010"/>
                      <a:pt x="10111" y="3975"/>
                      <a:pt x="10365" y="3905"/>
                    </a:cubicBezTo>
                    <a:cubicBezTo>
                      <a:pt x="10039" y="4327"/>
                      <a:pt x="9278" y="5277"/>
                      <a:pt x="8444" y="6297"/>
                    </a:cubicBezTo>
                    <a:cubicBezTo>
                      <a:pt x="8191" y="5699"/>
                      <a:pt x="6777" y="6051"/>
                      <a:pt x="6777" y="6051"/>
                    </a:cubicBezTo>
                    <a:cubicBezTo>
                      <a:pt x="6596" y="6508"/>
                      <a:pt x="6777" y="6930"/>
                      <a:pt x="6777" y="6930"/>
                    </a:cubicBezTo>
                    <a:cubicBezTo>
                      <a:pt x="7248" y="7036"/>
                      <a:pt x="7611" y="7071"/>
                      <a:pt x="7864" y="7001"/>
                    </a:cubicBezTo>
                    <a:cubicBezTo>
                      <a:pt x="6741" y="8373"/>
                      <a:pt x="5726" y="9674"/>
                      <a:pt x="5726" y="9674"/>
                    </a:cubicBezTo>
                    <a:cubicBezTo>
                      <a:pt x="5726" y="9674"/>
                      <a:pt x="3298" y="9745"/>
                      <a:pt x="2754" y="9780"/>
                    </a:cubicBezTo>
                    <a:cubicBezTo>
                      <a:pt x="2211" y="9850"/>
                      <a:pt x="834" y="10167"/>
                      <a:pt x="471" y="10343"/>
                    </a:cubicBezTo>
                    <a:cubicBezTo>
                      <a:pt x="109" y="10519"/>
                      <a:pt x="0" y="10800"/>
                      <a:pt x="0" y="10800"/>
                    </a:cubicBezTo>
                    <a:cubicBezTo>
                      <a:pt x="0" y="10800"/>
                      <a:pt x="72" y="11046"/>
                      <a:pt x="471" y="11257"/>
                    </a:cubicBezTo>
                    <a:cubicBezTo>
                      <a:pt x="870" y="11468"/>
                      <a:pt x="2211" y="11750"/>
                      <a:pt x="2754" y="11820"/>
                    </a:cubicBezTo>
                    <a:cubicBezTo>
                      <a:pt x="3298" y="11891"/>
                      <a:pt x="5726" y="11926"/>
                      <a:pt x="5726" y="11926"/>
                    </a:cubicBezTo>
                    <a:cubicBezTo>
                      <a:pt x="5726" y="11926"/>
                      <a:pt x="6777" y="13192"/>
                      <a:pt x="7864" y="14599"/>
                    </a:cubicBezTo>
                    <a:cubicBezTo>
                      <a:pt x="7611" y="14564"/>
                      <a:pt x="7285" y="14564"/>
                      <a:pt x="6777" y="14670"/>
                    </a:cubicBezTo>
                    <a:cubicBezTo>
                      <a:pt x="6777" y="14670"/>
                      <a:pt x="6596" y="15092"/>
                      <a:pt x="6777" y="15549"/>
                    </a:cubicBezTo>
                    <a:cubicBezTo>
                      <a:pt x="6777" y="15549"/>
                      <a:pt x="8191" y="15901"/>
                      <a:pt x="8444" y="15303"/>
                    </a:cubicBezTo>
                    <a:cubicBezTo>
                      <a:pt x="9242" y="16323"/>
                      <a:pt x="10003" y="17273"/>
                      <a:pt x="10365" y="17695"/>
                    </a:cubicBezTo>
                    <a:cubicBezTo>
                      <a:pt x="10111" y="17625"/>
                      <a:pt x="9749" y="17590"/>
                      <a:pt x="9133" y="17730"/>
                    </a:cubicBezTo>
                    <a:cubicBezTo>
                      <a:pt x="9133" y="17730"/>
                      <a:pt x="8952" y="18152"/>
                      <a:pt x="9133" y="18610"/>
                    </a:cubicBezTo>
                    <a:cubicBezTo>
                      <a:pt x="9133" y="18610"/>
                      <a:pt x="10619" y="18997"/>
                      <a:pt x="10800" y="18328"/>
                    </a:cubicBezTo>
                    <a:cubicBezTo>
                      <a:pt x="11452" y="19243"/>
                      <a:pt x="12648" y="20967"/>
                      <a:pt x="12830" y="21107"/>
                    </a:cubicBezTo>
                    <a:cubicBezTo>
                      <a:pt x="13047" y="21283"/>
                      <a:pt x="14134" y="21600"/>
                      <a:pt x="14279" y="21600"/>
                    </a:cubicBezTo>
                    <a:cubicBezTo>
                      <a:pt x="14424" y="21600"/>
                      <a:pt x="14569" y="21494"/>
                      <a:pt x="14497" y="21283"/>
                    </a:cubicBezTo>
                    <a:cubicBezTo>
                      <a:pt x="14424" y="21072"/>
                      <a:pt x="12322" y="15971"/>
                      <a:pt x="12177" y="15584"/>
                    </a:cubicBezTo>
                    <a:cubicBezTo>
                      <a:pt x="12032" y="15233"/>
                      <a:pt x="11054" y="12348"/>
                      <a:pt x="11054" y="12102"/>
                    </a:cubicBezTo>
                    <a:cubicBezTo>
                      <a:pt x="11054" y="12102"/>
                      <a:pt x="11452" y="11961"/>
                      <a:pt x="12503" y="11891"/>
                    </a:cubicBezTo>
                    <a:cubicBezTo>
                      <a:pt x="13554" y="11820"/>
                      <a:pt x="15946" y="11715"/>
                      <a:pt x="16707" y="11609"/>
                    </a:cubicBezTo>
                    <a:cubicBezTo>
                      <a:pt x="17468" y="11504"/>
                      <a:pt x="17686" y="11504"/>
                      <a:pt x="17686" y="11504"/>
                    </a:cubicBezTo>
                    <a:cubicBezTo>
                      <a:pt x="17686" y="11504"/>
                      <a:pt x="19607" y="13966"/>
                      <a:pt x="19752" y="14212"/>
                    </a:cubicBezTo>
                    <a:cubicBezTo>
                      <a:pt x="19897" y="14459"/>
                      <a:pt x="20078" y="14599"/>
                      <a:pt x="20368" y="14670"/>
                    </a:cubicBezTo>
                    <a:cubicBezTo>
                      <a:pt x="20658" y="14740"/>
                      <a:pt x="21383" y="15021"/>
                      <a:pt x="21491" y="15057"/>
                    </a:cubicBezTo>
                    <a:cubicBezTo>
                      <a:pt x="21600" y="15092"/>
                      <a:pt x="21419" y="14599"/>
                      <a:pt x="21346" y="14494"/>
                    </a:cubicBezTo>
                    <a:cubicBezTo>
                      <a:pt x="21310" y="14529"/>
                      <a:pt x="20078" y="11222"/>
                      <a:pt x="20078" y="11222"/>
                    </a:cubicBezTo>
                    <a:close/>
                    <a:moveTo>
                      <a:pt x="906" y="11363"/>
                    </a:moveTo>
                    <a:cubicBezTo>
                      <a:pt x="797" y="11293"/>
                      <a:pt x="580" y="11187"/>
                      <a:pt x="471" y="10941"/>
                    </a:cubicBezTo>
                    <a:cubicBezTo>
                      <a:pt x="471" y="10941"/>
                      <a:pt x="471" y="10906"/>
                      <a:pt x="507" y="10906"/>
                    </a:cubicBezTo>
                    <a:lnTo>
                      <a:pt x="725" y="10906"/>
                    </a:lnTo>
                    <a:cubicBezTo>
                      <a:pt x="725" y="10906"/>
                      <a:pt x="761" y="10906"/>
                      <a:pt x="761" y="10906"/>
                    </a:cubicBezTo>
                    <a:cubicBezTo>
                      <a:pt x="761" y="10976"/>
                      <a:pt x="834" y="11152"/>
                      <a:pt x="979" y="11293"/>
                    </a:cubicBezTo>
                    <a:cubicBezTo>
                      <a:pt x="942" y="11363"/>
                      <a:pt x="906" y="11398"/>
                      <a:pt x="906" y="11363"/>
                    </a:cubicBezTo>
                    <a:close/>
                    <a:moveTo>
                      <a:pt x="906" y="10448"/>
                    </a:moveTo>
                    <a:cubicBezTo>
                      <a:pt x="761" y="10589"/>
                      <a:pt x="725" y="10800"/>
                      <a:pt x="689" y="10835"/>
                    </a:cubicBezTo>
                    <a:cubicBezTo>
                      <a:pt x="689" y="10835"/>
                      <a:pt x="689" y="10835"/>
                      <a:pt x="652" y="10835"/>
                    </a:cubicBezTo>
                    <a:lnTo>
                      <a:pt x="435" y="10835"/>
                    </a:lnTo>
                    <a:cubicBezTo>
                      <a:pt x="399" y="10835"/>
                      <a:pt x="399" y="10800"/>
                      <a:pt x="399" y="10800"/>
                    </a:cubicBezTo>
                    <a:cubicBezTo>
                      <a:pt x="507" y="10554"/>
                      <a:pt x="725" y="10448"/>
                      <a:pt x="834" y="10378"/>
                    </a:cubicBezTo>
                    <a:cubicBezTo>
                      <a:pt x="906" y="10378"/>
                      <a:pt x="942" y="10413"/>
                      <a:pt x="906" y="10448"/>
                    </a:cubicBezTo>
                    <a:close/>
                    <a:moveTo>
                      <a:pt x="4421" y="11539"/>
                    </a:moveTo>
                    <a:cubicBezTo>
                      <a:pt x="4421" y="11574"/>
                      <a:pt x="4385" y="11644"/>
                      <a:pt x="4313" y="11644"/>
                    </a:cubicBezTo>
                    <a:lnTo>
                      <a:pt x="4240" y="11644"/>
                    </a:lnTo>
                    <a:cubicBezTo>
                      <a:pt x="4204" y="11644"/>
                      <a:pt x="4132" y="11609"/>
                      <a:pt x="4132" y="11539"/>
                    </a:cubicBezTo>
                    <a:lnTo>
                      <a:pt x="4132" y="11468"/>
                    </a:lnTo>
                    <a:cubicBezTo>
                      <a:pt x="4132" y="11433"/>
                      <a:pt x="4168" y="11363"/>
                      <a:pt x="4240" y="11363"/>
                    </a:cubicBezTo>
                    <a:lnTo>
                      <a:pt x="4313" y="11363"/>
                    </a:lnTo>
                    <a:cubicBezTo>
                      <a:pt x="4349" y="11363"/>
                      <a:pt x="4421" y="11398"/>
                      <a:pt x="4421" y="11468"/>
                    </a:cubicBezTo>
                    <a:lnTo>
                      <a:pt x="4421" y="11539"/>
                    </a:lnTo>
                    <a:close/>
                    <a:moveTo>
                      <a:pt x="4421" y="10237"/>
                    </a:moveTo>
                    <a:cubicBezTo>
                      <a:pt x="4421" y="10272"/>
                      <a:pt x="4385" y="10343"/>
                      <a:pt x="4313" y="10343"/>
                    </a:cubicBezTo>
                    <a:lnTo>
                      <a:pt x="4240" y="10343"/>
                    </a:lnTo>
                    <a:cubicBezTo>
                      <a:pt x="4204" y="10343"/>
                      <a:pt x="4132" y="10307"/>
                      <a:pt x="4132" y="10237"/>
                    </a:cubicBezTo>
                    <a:lnTo>
                      <a:pt x="4132" y="10132"/>
                    </a:lnTo>
                    <a:cubicBezTo>
                      <a:pt x="4132" y="10096"/>
                      <a:pt x="4168" y="10026"/>
                      <a:pt x="4240" y="10026"/>
                    </a:cubicBezTo>
                    <a:lnTo>
                      <a:pt x="4313" y="10026"/>
                    </a:lnTo>
                    <a:cubicBezTo>
                      <a:pt x="4349" y="10026"/>
                      <a:pt x="4421" y="10061"/>
                      <a:pt x="4421" y="10132"/>
                    </a:cubicBezTo>
                    <a:lnTo>
                      <a:pt x="4421" y="10237"/>
                    </a:lnTo>
                    <a:close/>
                    <a:moveTo>
                      <a:pt x="4856" y="11539"/>
                    </a:moveTo>
                    <a:cubicBezTo>
                      <a:pt x="4856" y="11574"/>
                      <a:pt x="4820" y="11644"/>
                      <a:pt x="4748" y="11644"/>
                    </a:cubicBezTo>
                    <a:lnTo>
                      <a:pt x="4675" y="11644"/>
                    </a:lnTo>
                    <a:cubicBezTo>
                      <a:pt x="4639" y="11644"/>
                      <a:pt x="4566" y="11609"/>
                      <a:pt x="4566" y="11539"/>
                    </a:cubicBezTo>
                    <a:lnTo>
                      <a:pt x="4566" y="11468"/>
                    </a:lnTo>
                    <a:cubicBezTo>
                      <a:pt x="4566" y="11433"/>
                      <a:pt x="4603" y="11363"/>
                      <a:pt x="4675" y="11363"/>
                    </a:cubicBezTo>
                    <a:lnTo>
                      <a:pt x="4748" y="11363"/>
                    </a:lnTo>
                    <a:cubicBezTo>
                      <a:pt x="4784" y="11363"/>
                      <a:pt x="4856" y="11398"/>
                      <a:pt x="4856" y="11468"/>
                    </a:cubicBezTo>
                    <a:lnTo>
                      <a:pt x="4856" y="11539"/>
                    </a:lnTo>
                    <a:close/>
                    <a:moveTo>
                      <a:pt x="4856" y="10237"/>
                    </a:moveTo>
                    <a:cubicBezTo>
                      <a:pt x="4856" y="10272"/>
                      <a:pt x="4820" y="10343"/>
                      <a:pt x="4748" y="10343"/>
                    </a:cubicBezTo>
                    <a:lnTo>
                      <a:pt x="4675" y="10343"/>
                    </a:lnTo>
                    <a:cubicBezTo>
                      <a:pt x="4639" y="10343"/>
                      <a:pt x="4566" y="10307"/>
                      <a:pt x="4566" y="10237"/>
                    </a:cubicBezTo>
                    <a:lnTo>
                      <a:pt x="4566" y="10132"/>
                    </a:lnTo>
                    <a:cubicBezTo>
                      <a:pt x="4566" y="10096"/>
                      <a:pt x="4603" y="10026"/>
                      <a:pt x="4675" y="10026"/>
                    </a:cubicBezTo>
                    <a:lnTo>
                      <a:pt x="4748" y="10026"/>
                    </a:lnTo>
                    <a:cubicBezTo>
                      <a:pt x="4784" y="10026"/>
                      <a:pt x="4856" y="10061"/>
                      <a:pt x="4856" y="10132"/>
                    </a:cubicBezTo>
                    <a:lnTo>
                      <a:pt x="4856" y="10237"/>
                    </a:lnTo>
                    <a:close/>
                    <a:moveTo>
                      <a:pt x="5255" y="11539"/>
                    </a:moveTo>
                    <a:cubicBezTo>
                      <a:pt x="5255" y="11574"/>
                      <a:pt x="5219" y="11644"/>
                      <a:pt x="5146" y="11644"/>
                    </a:cubicBezTo>
                    <a:lnTo>
                      <a:pt x="5074" y="11644"/>
                    </a:lnTo>
                    <a:cubicBezTo>
                      <a:pt x="5038" y="11644"/>
                      <a:pt x="4965" y="11609"/>
                      <a:pt x="4965" y="11539"/>
                    </a:cubicBezTo>
                    <a:lnTo>
                      <a:pt x="4965" y="11468"/>
                    </a:lnTo>
                    <a:cubicBezTo>
                      <a:pt x="4965" y="11433"/>
                      <a:pt x="5001" y="11363"/>
                      <a:pt x="5074" y="11363"/>
                    </a:cubicBezTo>
                    <a:lnTo>
                      <a:pt x="5146" y="11363"/>
                    </a:lnTo>
                    <a:cubicBezTo>
                      <a:pt x="5183" y="11363"/>
                      <a:pt x="5255" y="11398"/>
                      <a:pt x="5255" y="11468"/>
                    </a:cubicBezTo>
                    <a:lnTo>
                      <a:pt x="5255" y="11539"/>
                    </a:lnTo>
                    <a:close/>
                    <a:moveTo>
                      <a:pt x="5255" y="10237"/>
                    </a:moveTo>
                    <a:cubicBezTo>
                      <a:pt x="5255" y="10272"/>
                      <a:pt x="5219" y="10343"/>
                      <a:pt x="5146" y="10343"/>
                    </a:cubicBezTo>
                    <a:lnTo>
                      <a:pt x="5074" y="10343"/>
                    </a:lnTo>
                    <a:cubicBezTo>
                      <a:pt x="5038" y="10343"/>
                      <a:pt x="4965" y="10307"/>
                      <a:pt x="4965" y="10237"/>
                    </a:cubicBezTo>
                    <a:lnTo>
                      <a:pt x="4965" y="10132"/>
                    </a:lnTo>
                    <a:cubicBezTo>
                      <a:pt x="4965" y="10096"/>
                      <a:pt x="5001" y="10026"/>
                      <a:pt x="5074" y="10026"/>
                    </a:cubicBezTo>
                    <a:lnTo>
                      <a:pt x="5146" y="10026"/>
                    </a:lnTo>
                    <a:cubicBezTo>
                      <a:pt x="5183" y="10026"/>
                      <a:pt x="5255" y="10061"/>
                      <a:pt x="5255" y="10132"/>
                    </a:cubicBezTo>
                    <a:lnTo>
                      <a:pt x="5255" y="10237"/>
                    </a:lnTo>
                    <a:close/>
                    <a:moveTo>
                      <a:pt x="5690" y="11539"/>
                    </a:moveTo>
                    <a:cubicBezTo>
                      <a:pt x="5690" y="11574"/>
                      <a:pt x="5654" y="11644"/>
                      <a:pt x="5581" y="11644"/>
                    </a:cubicBezTo>
                    <a:lnTo>
                      <a:pt x="5509" y="11644"/>
                    </a:lnTo>
                    <a:cubicBezTo>
                      <a:pt x="5472" y="11644"/>
                      <a:pt x="5400" y="11609"/>
                      <a:pt x="5400" y="11539"/>
                    </a:cubicBezTo>
                    <a:lnTo>
                      <a:pt x="5400" y="11468"/>
                    </a:lnTo>
                    <a:cubicBezTo>
                      <a:pt x="5400" y="11433"/>
                      <a:pt x="5436" y="11363"/>
                      <a:pt x="5509" y="11363"/>
                    </a:cubicBezTo>
                    <a:lnTo>
                      <a:pt x="5581" y="11363"/>
                    </a:lnTo>
                    <a:cubicBezTo>
                      <a:pt x="5617" y="11363"/>
                      <a:pt x="5690" y="11398"/>
                      <a:pt x="5690" y="11468"/>
                    </a:cubicBezTo>
                    <a:lnTo>
                      <a:pt x="5690" y="11539"/>
                    </a:lnTo>
                    <a:close/>
                    <a:moveTo>
                      <a:pt x="5690" y="10237"/>
                    </a:moveTo>
                    <a:cubicBezTo>
                      <a:pt x="5690" y="10272"/>
                      <a:pt x="5654" y="10343"/>
                      <a:pt x="5581" y="10343"/>
                    </a:cubicBezTo>
                    <a:lnTo>
                      <a:pt x="5509" y="10343"/>
                    </a:lnTo>
                    <a:cubicBezTo>
                      <a:pt x="5472" y="10343"/>
                      <a:pt x="5400" y="10307"/>
                      <a:pt x="5400" y="10237"/>
                    </a:cubicBezTo>
                    <a:lnTo>
                      <a:pt x="5400" y="10132"/>
                    </a:lnTo>
                    <a:cubicBezTo>
                      <a:pt x="5400" y="10096"/>
                      <a:pt x="5436" y="10026"/>
                      <a:pt x="5509" y="10026"/>
                    </a:cubicBezTo>
                    <a:lnTo>
                      <a:pt x="5581" y="10026"/>
                    </a:lnTo>
                    <a:cubicBezTo>
                      <a:pt x="5617" y="10026"/>
                      <a:pt x="5690" y="10061"/>
                      <a:pt x="5690" y="10132"/>
                    </a:cubicBezTo>
                    <a:lnTo>
                      <a:pt x="5690" y="10237"/>
                    </a:lnTo>
                    <a:close/>
                    <a:moveTo>
                      <a:pt x="6125" y="11539"/>
                    </a:moveTo>
                    <a:cubicBezTo>
                      <a:pt x="6125" y="11574"/>
                      <a:pt x="6089" y="11644"/>
                      <a:pt x="6016" y="11644"/>
                    </a:cubicBezTo>
                    <a:lnTo>
                      <a:pt x="5944" y="11644"/>
                    </a:lnTo>
                    <a:cubicBezTo>
                      <a:pt x="5907" y="11644"/>
                      <a:pt x="5835" y="11609"/>
                      <a:pt x="5835" y="11539"/>
                    </a:cubicBezTo>
                    <a:lnTo>
                      <a:pt x="5835" y="11468"/>
                    </a:lnTo>
                    <a:cubicBezTo>
                      <a:pt x="5835" y="11433"/>
                      <a:pt x="5871" y="11363"/>
                      <a:pt x="5944" y="11363"/>
                    </a:cubicBezTo>
                    <a:lnTo>
                      <a:pt x="6016" y="11363"/>
                    </a:lnTo>
                    <a:cubicBezTo>
                      <a:pt x="6052" y="11363"/>
                      <a:pt x="6125" y="11398"/>
                      <a:pt x="6125" y="11468"/>
                    </a:cubicBezTo>
                    <a:lnTo>
                      <a:pt x="6125" y="11539"/>
                    </a:lnTo>
                    <a:close/>
                    <a:moveTo>
                      <a:pt x="6125" y="10237"/>
                    </a:moveTo>
                    <a:cubicBezTo>
                      <a:pt x="6125" y="10272"/>
                      <a:pt x="6089" y="10343"/>
                      <a:pt x="6016" y="10343"/>
                    </a:cubicBezTo>
                    <a:lnTo>
                      <a:pt x="5944" y="10343"/>
                    </a:lnTo>
                    <a:cubicBezTo>
                      <a:pt x="5907" y="10343"/>
                      <a:pt x="5835" y="10307"/>
                      <a:pt x="5835" y="10237"/>
                    </a:cubicBezTo>
                    <a:lnTo>
                      <a:pt x="5835" y="10132"/>
                    </a:lnTo>
                    <a:cubicBezTo>
                      <a:pt x="5835" y="10096"/>
                      <a:pt x="5871" y="10026"/>
                      <a:pt x="5944" y="10026"/>
                    </a:cubicBezTo>
                    <a:lnTo>
                      <a:pt x="6016" y="10026"/>
                    </a:lnTo>
                    <a:cubicBezTo>
                      <a:pt x="6052" y="10026"/>
                      <a:pt x="6125" y="10061"/>
                      <a:pt x="6125" y="10132"/>
                    </a:cubicBezTo>
                    <a:lnTo>
                      <a:pt x="6125" y="10237"/>
                    </a:lnTo>
                    <a:close/>
                    <a:moveTo>
                      <a:pt x="7248" y="11644"/>
                    </a:moveTo>
                    <a:cubicBezTo>
                      <a:pt x="7248" y="11679"/>
                      <a:pt x="7212" y="11750"/>
                      <a:pt x="7140" y="11750"/>
                    </a:cubicBezTo>
                    <a:lnTo>
                      <a:pt x="7067" y="11750"/>
                    </a:lnTo>
                    <a:cubicBezTo>
                      <a:pt x="7031" y="11750"/>
                      <a:pt x="6958" y="11715"/>
                      <a:pt x="6958" y="11644"/>
                    </a:cubicBezTo>
                    <a:lnTo>
                      <a:pt x="6958" y="11574"/>
                    </a:lnTo>
                    <a:cubicBezTo>
                      <a:pt x="6958" y="11539"/>
                      <a:pt x="6995" y="11468"/>
                      <a:pt x="7067" y="11468"/>
                    </a:cubicBezTo>
                    <a:lnTo>
                      <a:pt x="7140" y="11468"/>
                    </a:lnTo>
                    <a:cubicBezTo>
                      <a:pt x="7176" y="11468"/>
                      <a:pt x="7248" y="11504"/>
                      <a:pt x="7248" y="11574"/>
                    </a:cubicBezTo>
                    <a:lnTo>
                      <a:pt x="7248" y="11644"/>
                    </a:lnTo>
                    <a:close/>
                    <a:moveTo>
                      <a:pt x="7248" y="10132"/>
                    </a:moveTo>
                    <a:cubicBezTo>
                      <a:pt x="7248" y="10167"/>
                      <a:pt x="7212" y="10237"/>
                      <a:pt x="7140" y="10237"/>
                    </a:cubicBezTo>
                    <a:lnTo>
                      <a:pt x="7067" y="10237"/>
                    </a:lnTo>
                    <a:cubicBezTo>
                      <a:pt x="7031" y="10237"/>
                      <a:pt x="6958" y="10202"/>
                      <a:pt x="6958" y="10132"/>
                    </a:cubicBezTo>
                    <a:lnTo>
                      <a:pt x="6958" y="10061"/>
                    </a:lnTo>
                    <a:cubicBezTo>
                      <a:pt x="6958" y="10026"/>
                      <a:pt x="6995" y="9956"/>
                      <a:pt x="7067" y="9956"/>
                    </a:cubicBezTo>
                    <a:lnTo>
                      <a:pt x="7140" y="9956"/>
                    </a:lnTo>
                    <a:cubicBezTo>
                      <a:pt x="7176" y="9956"/>
                      <a:pt x="7248" y="9991"/>
                      <a:pt x="7248" y="10061"/>
                    </a:cubicBezTo>
                    <a:lnTo>
                      <a:pt x="7248" y="10132"/>
                    </a:lnTo>
                    <a:close/>
                    <a:moveTo>
                      <a:pt x="7683" y="11644"/>
                    </a:moveTo>
                    <a:cubicBezTo>
                      <a:pt x="7683" y="11679"/>
                      <a:pt x="7647" y="11750"/>
                      <a:pt x="7575" y="11750"/>
                    </a:cubicBezTo>
                    <a:lnTo>
                      <a:pt x="7502" y="11750"/>
                    </a:lnTo>
                    <a:cubicBezTo>
                      <a:pt x="7466" y="11750"/>
                      <a:pt x="7393" y="11715"/>
                      <a:pt x="7393" y="11644"/>
                    </a:cubicBezTo>
                    <a:lnTo>
                      <a:pt x="7393" y="11574"/>
                    </a:lnTo>
                    <a:cubicBezTo>
                      <a:pt x="7393" y="11539"/>
                      <a:pt x="7430" y="11468"/>
                      <a:pt x="7502" y="11468"/>
                    </a:cubicBezTo>
                    <a:lnTo>
                      <a:pt x="7575" y="11468"/>
                    </a:lnTo>
                    <a:cubicBezTo>
                      <a:pt x="7611" y="11468"/>
                      <a:pt x="7683" y="11504"/>
                      <a:pt x="7683" y="11574"/>
                    </a:cubicBezTo>
                    <a:lnTo>
                      <a:pt x="7683" y="11644"/>
                    </a:lnTo>
                    <a:close/>
                    <a:moveTo>
                      <a:pt x="7683" y="10132"/>
                    </a:moveTo>
                    <a:cubicBezTo>
                      <a:pt x="7683" y="10167"/>
                      <a:pt x="7647" y="10237"/>
                      <a:pt x="7575" y="10237"/>
                    </a:cubicBezTo>
                    <a:lnTo>
                      <a:pt x="7502" y="10237"/>
                    </a:lnTo>
                    <a:cubicBezTo>
                      <a:pt x="7466" y="10237"/>
                      <a:pt x="7393" y="10202"/>
                      <a:pt x="7393" y="10132"/>
                    </a:cubicBezTo>
                    <a:lnTo>
                      <a:pt x="7393" y="10061"/>
                    </a:lnTo>
                    <a:cubicBezTo>
                      <a:pt x="7393" y="10026"/>
                      <a:pt x="7430" y="9956"/>
                      <a:pt x="7502" y="9956"/>
                    </a:cubicBezTo>
                    <a:lnTo>
                      <a:pt x="7575" y="9956"/>
                    </a:lnTo>
                    <a:cubicBezTo>
                      <a:pt x="7611" y="9956"/>
                      <a:pt x="7683" y="9991"/>
                      <a:pt x="7683" y="10061"/>
                    </a:cubicBezTo>
                    <a:lnTo>
                      <a:pt x="7683" y="10132"/>
                    </a:lnTo>
                    <a:close/>
                    <a:moveTo>
                      <a:pt x="8082" y="11644"/>
                    </a:moveTo>
                    <a:cubicBezTo>
                      <a:pt x="8082" y="11679"/>
                      <a:pt x="8046" y="11750"/>
                      <a:pt x="7973" y="11750"/>
                    </a:cubicBezTo>
                    <a:lnTo>
                      <a:pt x="7901" y="11750"/>
                    </a:lnTo>
                    <a:cubicBezTo>
                      <a:pt x="7864" y="11750"/>
                      <a:pt x="7792" y="11715"/>
                      <a:pt x="7792" y="11644"/>
                    </a:cubicBezTo>
                    <a:lnTo>
                      <a:pt x="7792" y="11574"/>
                    </a:lnTo>
                    <a:cubicBezTo>
                      <a:pt x="7792" y="11539"/>
                      <a:pt x="7828" y="11468"/>
                      <a:pt x="7901" y="11468"/>
                    </a:cubicBezTo>
                    <a:lnTo>
                      <a:pt x="7973" y="11468"/>
                    </a:lnTo>
                    <a:cubicBezTo>
                      <a:pt x="8009" y="11468"/>
                      <a:pt x="8082" y="11504"/>
                      <a:pt x="8082" y="11574"/>
                    </a:cubicBezTo>
                    <a:lnTo>
                      <a:pt x="8082" y="11644"/>
                    </a:lnTo>
                    <a:close/>
                    <a:moveTo>
                      <a:pt x="8082" y="10132"/>
                    </a:moveTo>
                    <a:cubicBezTo>
                      <a:pt x="8082" y="10167"/>
                      <a:pt x="8046" y="10237"/>
                      <a:pt x="7973" y="10237"/>
                    </a:cubicBezTo>
                    <a:lnTo>
                      <a:pt x="7901" y="10237"/>
                    </a:lnTo>
                    <a:cubicBezTo>
                      <a:pt x="7864" y="10237"/>
                      <a:pt x="7792" y="10202"/>
                      <a:pt x="7792" y="10132"/>
                    </a:cubicBezTo>
                    <a:lnTo>
                      <a:pt x="7792" y="10061"/>
                    </a:lnTo>
                    <a:cubicBezTo>
                      <a:pt x="7792" y="10026"/>
                      <a:pt x="7828" y="9956"/>
                      <a:pt x="7901" y="9956"/>
                    </a:cubicBezTo>
                    <a:lnTo>
                      <a:pt x="7973" y="9956"/>
                    </a:lnTo>
                    <a:cubicBezTo>
                      <a:pt x="8009" y="9956"/>
                      <a:pt x="8082" y="9991"/>
                      <a:pt x="8082" y="10061"/>
                    </a:cubicBezTo>
                    <a:lnTo>
                      <a:pt x="8082" y="10132"/>
                    </a:lnTo>
                    <a:close/>
                    <a:moveTo>
                      <a:pt x="8517" y="11644"/>
                    </a:moveTo>
                    <a:cubicBezTo>
                      <a:pt x="8517" y="11679"/>
                      <a:pt x="8481" y="11750"/>
                      <a:pt x="8408" y="11750"/>
                    </a:cubicBezTo>
                    <a:lnTo>
                      <a:pt x="8336" y="11750"/>
                    </a:lnTo>
                    <a:cubicBezTo>
                      <a:pt x="8299" y="11750"/>
                      <a:pt x="8227" y="11715"/>
                      <a:pt x="8227" y="11644"/>
                    </a:cubicBezTo>
                    <a:lnTo>
                      <a:pt x="8227" y="11574"/>
                    </a:lnTo>
                    <a:cubicBezTo>
                      <a:pt x="8227" y="11539"/>
                      <a:pt x="8263" y="11468"/>
                      <a:pt x="8336" y="11468"/>
                    </a:cubicBezTo>
                    <a:lnTo>
                      <a:pt x="8408" y="11468"/>
                    </a:lnTo>
                    <a:cubicBezTo>
                      <a:pt x="8444" y="11468"/>
                      <a:pt x="8517" y="11504"/>
                      <a:pt x="8517" y="11574"/>
                    </a:cubicBezTo>
                    <a:lnTo>
                      <a:pt x="8517" y="11644"/>
                    </a:lnTo>
                    <a:close/>
                    <a:moveTo>
                      <a:pt x="8517" y="10132"/>
                    </a:moveTo>
                    <a:cubicBezTo>
                      <a:pt x="8517" y="10167"/>
                      <a:pt x="8481" y="10237"/>
                      <a:pt x="8408" y="10237"/>
                    </a:cubicBezTo>
                    <a:lnTo>
                      <a:pt x="8336" y="10237"/>
                    </a:lnTo>
                    <a:cubicBezTo>
                      <a:pt x="8299" y="10237"/>
                      <a:pt x="8227" y="10202"/>
                      <a:pt x="8227" y="10132"/>
                    </a:cubicBezTo>
                    <a:lnTo>
                      <a:pt x="8227" y="10061"/>
                    </a:lnTo>
                    <a:cubicBezTo>
                      <a:pt x="8227" y="10026"/>
                      <a:pt x="8263" y="9956"/>
                      <a:pt x="8336" y="9956"/>
                    </a:cubicBezTo>
                    <a:lnTo>
                      <a:pt x="8408" y="9956"/>
                    </a:lnTo>
                    <a:cubicBezTo>
                      <a:pt x="8444" y="9956"/>
                      <a:pt x="8517" y="9991"/>
                      <a:pt x="8517" y="10061"/>
                    </a:cubicBezTo>
                    <a:lnTo>
                      <a:pt x="8517" y="10132"/>
                    </a:lnTo>
                    <a:close/>
                    <a:moveTo>
                      <a:pt x="8952" y="11644"/>
                    </a:moveTo>
                    <a:cubicBezTo>
                      <a:pt x="8952" y="11679"/>
                      <a:pt x="8915" y="11750"/>
                      <a:pt x="8843" y="11750"/>
                    </a:cubicBezTo>
                    <a:lnTo>
                      <a:pt x="8770" y="11750"/>
                    </a:lnTo>
                    <a:cubicBezTo>
                      <a:pt x="8734" y="11750"/>
                      <a:pt x="8662" y="11715"/>
                      <a:pt x="8662" y="11644"/>
                    </a:cubicBezTo>
                    <a:lnTo>
                      <a:pt x="8662" y="11574"/>
                    </a:lnTo>
                    <a:cubicBezTo>
                      <a:pt x="8662" y="11539"/>
                      <a:pt x="8698" y="11468"/>
                      <a:pt x="8770" y="11468"/>
                    </a:cubicBezTo>
                    <a:lnTo>
                      <a:pt x="8843" y="11468"/>
                    </a:lnTo>
                    <a:cubicBezTo>
                      <a:pt x="8879" y="11468"/>
                      <a:pt x="8952" y="11504"/>
                      <a:pt x="8952" y="11574"/>
                    </a:cubicBezTo>
                    <a:lnTo>
                      <a:pt x="8952" y="11644"/>
                    </a:lnTo>
                    <a:close/>
                    <a:moveTo>
                      <a:pt x="8952" y="10132"/>
                    </a:moveTo>
                    <a:cubicBezTo>
                      <a:pt x="8952" y="10167"/>
                      <a:pt x="8915" y="10237"/>
                      <a:pt x="8843" y="10237"/>
                    </a:cubicBezTo>
                    <a:lnTo>
                      <a:pt x="8770" y="10237"/>
                    </a:lnTo>
                    <a:cubicBezTo>
                      <a:pt x="8734" y="10237"/>
                      <a:pt x="8662" y="10202"/>
                      <a:pt x="8662" y="10132"/>
                    </a:cubicBezTo>
                    <a:lnTo>
                      <a:pt x="8662" y="10061"/>
                    </a:lnTo>
                    <a:cubicBezTo>
                      <a:pt x="8662" y="10026"/>
                      <a:pt x="8698" y="9956"/>
                      <a:pt x="8770" y="9956"/>
                    </a:cubicBezTo>
                    <a:lnTo>
                      <a:pt x="8843" y="9956"/>
                    </a:lnTo>
                    <a:cubicBezTo>
                      <a:pt x="8879" y="9956"/>
                      <a:pt x="8952" y="9991"/>
                      <a:pt x="8952" y="10061"/>
                    </a:cubicBezTo>
                    <a:lnTo>
                      <a:pt x="8952" y="10132"/>
                    </a:lnTo>
                    <a:close/>
                    <a:moveTo>
                      <a:pt x="9387" y="11644"/>
                    </a:moveTo>
                    <a:cubicBezTo>
                      <a:pt x="9387" y="11679"/>
                      <a:pt x="9350" y="11750"/>
                      <a:pt x="9278" y="11750"/>
                    </a:cubicBezTo>
                    <a:lnTo>
                      <a:pt x="9205" y="11750"/>
                    </a:lnTo>
                    <a:cubicBezTo>
                      <a:pt x="9169" y="11750"/>
                      <a:pt x="9097" y="11715"/>
                      <a:pt x="9097" y="11644"/>
                    </a:cubicBezTo>
                    <a:lnTo>
                      <a:pt x="9097" y="11574"/>
                    </a:lnTo>
                    <a:cubicBezTo>
                      <a:pt x="9097" y="11539"/>
                      <a:pt x="9133" y="11468"/>
                      <a:pt x="9205" y="11468"/>
                    </a:cubicBezTo>
                    <a:lnTo>
                      <a:pt x="9278" y="11468"/>
                    </a:lnTo>
                    <a:cubicBezTo>
                      <a:pt x="9314" y="11468"/>
                      <a:pt x="9387" y="11504"/>
                      <a:pt x="9387" y="11574"/>
                    </a:cubicBezTo>
                    <a:lnTo>
                      <a:pt x="9387" y="11644"/>
                    </a:lnTo>
                    <a:close/>
                    <a:moveTo>
                      <a:pt x="9387" y="10132"/>
                    </a:moveTo>
                    <a:cubicBezTo>
                      <a:pt x="9387" y="10167"/>
                      <a:pt x="9350" y="10237"/>
                      <a:pt x="9278" y="10237"/>
                    </a:cubicBezTo>
                    <a:lnTo>
                      <a:pt x="9205" y="10237"/>
                    </a:lnTo>
                    <a:cubicBezTo>
                      <a:pt x="9169" y="10237"/>
                      <a:pt x="9097" y="10202"/>
                      <a:pt x="9097" y="10132"/>
                    </a:cubicBezTo>
                    <a:lnTo>
                      <a:pt x="9097" y="10061"/>
                    </a:lnTo>
                    <a:cubicBezTo>
                      <a:pt x="9097" y="10026"/>
                      <a:pt x="9133" y="9956"/>
                      <a:pt x="9205" y="9956"/>
                    </a:cubicBezTo>
                    <a:lnTo>
                      <a:pt x="9278" y="9956"/>
                    </a:lnTo>
                    <a:cubicBezTo>
                      <a:pt x="9314" y="9956"/>
                      <a:pt x="9387" y="9991"/>
                      <a:pt x="9387" y="10061"/>
                    </a:cubicBezTo>
                    <a:lnTo>
                      <a:pt x="9387" y="10132"/>
                    </a:lnTo>
                    <a:close/>
                    <a:moveTo>
                      <a:pt x="9821" y="11644"/>
                    </a:moveTo>
                    <a:cubicBezTo>
                      <a:pt x="9821" y="11679"/>
                      <a:pt x="9785" y="11750"/>
                      <a:pt x="9713" y="11750"/>
                    </a:cubicBezTo>
                    <a:lnTo>
                      <a:pt x="9640" y="11750"/>
                    </a:lnTo>
                    <a:cubicBezTo>
                      <a:pt x="9604" y="11750"/>
                      <a:pt x="9532" y="11715"/>
                      <a:pt x="9532" y="11644"/>
                    </a:cubicBezTo>
                    <a:lnTo>
                      <a:pt x="9532" y="11574"/>
                    </a:lnTo>
                    <a:cubicBezTo>
                      <a:pt x="9532" y="11539"/>
                      <a:pt x="9568" y="11468"/>
                      <a:pt x="9640" y="11468"/>
                    </a:cubicBezTo>
                    <a:lnTo>
                      <a:pt x="9713" y="11468"/>
                    </a:lnTo>
                    <a:cubicBezTo>
                      <a:pt x="9749" y="11468"/>
                      <a:pt x="9821" y="11504"/>
                      <a:pt x="9821" y="11574"/>
                    </a:cubicBezTo>
                    <a:lnTo>
                      <a:pt x="9821" y="11644"/>
                    </a:lnTo>
                    <a:close/>
                    <a:moveTo>
                      <a:pt x="9821" y="10132"/>
                    </a:moveTo>
                    <a:cubicBezTo>
                      <a:pt x="9821" y="10167"/>
                      <a:pt x="9785" y="10237"/>
                      <a:pt x="9713" y="10237"/>
                    </a:cubicBezTo>
                    <a:lnTo>
                      <a:pt x="9640" y="10237"/>
                    </a:lnTo>
                    <a:cubicBezTo>
                      <a:pt x="9604" y="10237"/>
                      <a:pt x="9532" y="10202"/>
                      <a:pt x="9532" y="10132"/>
                    </a:cubicBezTo>
                    <a:lnTo>
                      <a:pt x="9532" y="10061"/>
                    </a:lnTo>
                    <a:cubicBezTo>
                      <a:pt x="9532" y="10026"/>
                      <a:pt x="9568" y="9956"/>
                      <a:pt x="9640" y="9956"/>
                    </a:cubicBezTo>
                    <a:lnTo>
                      <a:pt x="9713" y="9956"/>
                    </a:lnTo>
                    <a:cubicBezTo>
                      <a:pt x="9749" y="9956"/>
                      <a:pt x="9821" y="9991"/>
                      <a:pt x="9821" y="10061"/>
                    </a:cubicBezTo>
                    <a:lnTo>
                      <a:pt x="9821" y="10132"/>
                    </a:lnTo>
                    <a:close/>
                    <a:moveTo>
                      <a:pt x="10256" y="11644"/>
                    </a:moveTo>
                    <a:cubicBezTo>
                      <a:pt x="10256" y="11679"/>
                      <a:pt x="10220" y="11750"/>
                      <a:pt x="10148" y="11750"/>
                    </a:cubicBezTo>
                    <a:lnTo>
                      <a:pt x="10075" y="11750"/>
                    </a:lnTo>
                    <a:cubicBezTo>
                      <a:pt x="10039" y="11750"/>
                      <a:pt x="9966" y="11715"/>
                      <a:pt x="9966" y="11644"/>
                    </a:cubicBezTo>
                    <a:lnTo>
                      <a:pt x="9966" y="11574"/>
                    </a:lnTo>
                    <a:cubicBezTo>
                      <a:pt x="9966" y="11539"/>
                      <a:pt x="10003" y="11468"/>
                      <a:pt x="10075" y="11468"/>
                    </a:cubicBezTo>
                    <a:lnTo>
                      <a:pt x="10148" y="11468"/>
                    </a:lnTo>
                    <a:cubicBezTo>
                      <a:pt x="10184" y="11468"/>
                      <a:pt x="10256" y="11504"/>
                      <a:pt x="10256" y="11574"/>
                    </a:cubicBezTo>
                    <a:lnTo>
                      <a:pt x="10256" y="11644"/>
                    </a:lnTo>
                    <a:close/>
                    <a:moveTo>
                      <a:pt x="10256" y="10132"/>
                    </a:moveTo>
                    <a:cubicBezTo>
                      <a:pt x="10256" y="10167"/>
                      <a:pt x="10220" y="10237"/>
                      <a:pt x="10148" y="10237"/>
                    </a:cubicBezTo>
                    <a:lnTo>
                      <a:pt x="10075" y="10237"/>
                    </a:lnTo>
                    <a:cubicBezTo>
                      <a:pt x="10039" y="10237"/>
                      <a:pt x="9966" y="10202"/>
                      <a:pt x="9966" y="10132"/>
                    </a:cubicBezTo>
                    <a:lnTo>
                      <a:pt x="9966" y="10061"/>
                    </a:lnTo>
                    <a:cubicBezTo>
                      <a:pt x="9966" y="10026"/>
                      <a:pt x="10003" y="9956"/>
                      <a:pt x="10075" y="9956"/>
                    </a:cubicBezTo>
                    <a:lnTo>
                      <a:pt x="10148" y="9956"/>
                    </a:lnTo>
                    <a:cubicBezTo>
                      <a:pt x="10184" y="9956"/>
                      <a:pt x="10256" y="9991"/>
                      <a:pt x="10256" y="10061"/>
                    </a:cubicBezTo>
                    <a:lnTo>
                      <a:pt x="10256" y="10132"/>
                    </a:lnTo>
                    <a:close/>
                    <a:moveTo>
                      <a:pt x="10691" y="11644"/>
                    </a:moveTo>
                    <a:cubicBezTo>
                      <a:pt x="10691" y="11679"/>
                      <a:pt x="10655" y="11750"/>
                      <a:pt x="10583" y="11750"/>
                    </a:cubicBezTo>
                    <a:lnTo>
                      <a:pt x="10510" y="11750"/>
                    </a:lnTo>
                    <a:cubicBezTo>
                      <a:pt x="10474" y="11750"/>
                      <a:pt x="10401" y="11715"/>
                      <a:pt x="10401" y="11644"/>
                    </a:cubicBezTo>
                    <a:lnTo>
                      <a:pt x="10401" y="11574"/>
                    </a:lnTo>
                    <a:cubicBezTo>
                      <a:pt x="10401" y="11539"/>
                      <a:pt x="10438" y="11468"/>
                      <a:pt x="10510" y="11468"/>
                    </a:cubicBezTo>
                    <a:lnTo>
                      <a:pt x="10583" y="11468"/>
                    </a:lnTo>
                    <a:cubicBezTo>
                      <a:pt x="10619" y="11468"/>
                      <a:pt x="10691" y="11504"/>
                      <a:pt x="10691" y="11574"/>
                    </a:cubicBezTo>
                    <a:lnTo>
                      <a:pt x="10691" y="11644"/>
                    </a:lnTo>
                    <a:close/>
                    <a:moveTo>
                      <a:pt x="10691" y="10132"/>
                    </a:moveTo>
                    <a:cubicBezTo>
                      <a:pt x="10691" y="10167"/>
                      <a:pt x="10655" y="10237"/>
                      <a:pt x="10583" y="10237"/>
                    </a:cubicBezTo>
                    <a:lnTo>
                      <a:pt x="10510" y="10237"/>
                    </a:lnTo>
                    <a:cubicBezTo>
                      <a:pt x="10474" y="10237"/>
                      <a:pt x="10401" y="10202"/>
                      <a:pt x="10401" y="10132"/>
                    </a:cubicBezTo>
                    <a:lnTo>
                      <a:pt x="10401" y="10061"/>
                    </a:lnTo>
                    <a:cubicBezTo>
                      <a:pt x="10401" y="10026"/>
                      <a:pt x="10438" y="9956"/>
                      <a:pt x="10510" y="9956"/>
                    </a:cubicBezTo>
                    <a:lnTo>
                      <a:pt x="10583" y="9956"/>
                    </a:lnTo>
                    <a:cubicBezTo>
                      <a:pt x="10619" y="9956"/>
                      <a:pt x="10691" y="9991"/>
                      <a:pt x="10691" y="10061"/>
                    </a:cubicBezTo>
                    <a:lnTo>
                      <a:pt x="10691" y="10132"/>
                    </a:lnTo>
                    <a:close/>
                    <a:moveTo>
                      <a:pt x="11126" y="11644"/>
                    </a:moveTo>
                    <a:cubicBezTo>
                      <a:pt x="11126" y="11679"/>
                      <a:pt x="11090" y="11750"/>
                      <a:pt x="11017" y="11750"/>
                    </a:cubicBezTo>
                    <a:lnTo>
                      <a:pt x="10945" y="11750"/>
                    </a:lnTo>
                    <a:cubicBezTo>
                      <a:pt x="10909" y="11750"/>
                      <a:pt x="10836" y="11715"/>
                      <a:pt x="10836" y="11644"/>
                    </a:cubicBezTo>
                    <a:lnTo>
                      <a:pt x="10836" y="11574"/>
                    </a:lnTo>
                    <a:cubicBezTo>
                      <a:pt x="10836" y="11539"/>
                      <a:pt x="10872" y="11468"/>
                      <a:pt x="10945" y="11468"/>
                    </a:cubicBezTo>
                    <a:lnTo>
                      <a:pt x="11017" y="11468"/>
                    </a:lnTo>
                    <a:cubicBezTo>
                      <a:pt x="11054" y="11468"/>
                      <a:pt x="11126" y="11504"/>
                      <a:pt x="11126" y="11574"/>
                    </a:cubicBezTo>
                    <a:lnTo>
                      <a:pt x="11126" y="11644"/>
                    </a:lnTo>
                    <a:close/>
                    <a:moveTo>
                      <a:pt x="11126" y="10132"/>
                    </a:moveTo>
                    <a:cubicBezTo>
                      <a:pt x="11126" y="10167"/>
                      <a:pt x="11090" y="10237"/>
                      <a:pt x="11017" y="10237"/>
                    </a:cubicBezTo>
                    <a:lnTo>
                      <a:pt x="10945" y="10237"/>
                    </a:lnTo>
                    <a:cubicBezTo>
                      <a:pt x="10909" y="10237"/>
                      <a:pt x="10836" y="10202"/>
                      <a:pt x="10836" y="10132"/>
                    </a:cubicBezTo>
                    <a:lnTo>
                      <a:pt x="10836" y="10061"/>
                    </a:lnTo>
                    <a:cubicBezTo>
                      <a:pt x="10836" y="10026"/>
                      <a:pt x="10872" y="9956"/>
                      <a:pt x="10945" y="9956"/>
                    </a:cubicBezTo>
                    <a:lnTo>
                      <a:pt x="11017" y="9956"/>
                    </a:lnTo>
                    <a:cubicBezTo>
                      <a:pt x="11054" y="9956"/>
                      <a:pt x="11126" y="9991"/>
                      <a:pt x="11126" y="10061"/>
                    </a:cubicBezTo>
                    <a:lnTo>
                      <a:pt x="11126" y="10132"/>
                    </a:lnTo>
                    <a:close/>
                    <a:moveTo>
                      <a:pt x="11525" y="11644"/>
                    </a:moveTo>
                    <a:cubicBezTo>
                      <a:pt x="11525" y="11679"/>
                      <a:pt x="11489" y="11750"/>
                      <a:pt x="11416" y="11750"/>
                    </a:cubicBezTo>
                    <a:lnTo>
                      <a:pt x="11380" y="11750"/>
                    </a:lnTo>
                    <a:cubicBezTo>
                      <a:pt x="11344" y="11750"/>
                      <a:pt x="11271" y="11715"/>
                      <a:pt x="11271" y="11644"/>
                    </a:cubicBezTo>
                    <a:lnTo>
                      <a:pt x="11271" y="11574"/>
                    </a:lnTo>
                    <a:cubicBezTo>
                      <a:pt x="11271" y="11539"/>
                      <a:pt x="11307" y="11468"/>
                      <a:pt x="11380" y="11468"/>
                    </a:cubicBezTo>
                    <a:lnTo>
                      <a:pt x="11452" y="11468"/>
                    </a:lnTo>
                    <a:cubicBezTo>
                      <a:pt x="11489" y="11468"/>
                      <a:pt x="11561" y="11504"/>
                      <a:pt x="11561" y="11574"/>
                    </a:cubicBezTo>
                    <a:lnTo>
                      <a:pt x="11561" y="11644"/>
                    </a:lnTo>
                    <a:close/>
                    <a:moveTo>
                      <a:pt x="11525" y="10132"/>
                    </a:moveTo>
                    <a:cubicBezTo>
                      <a:pt x="11525" y="10167"/>
                      <a:pt x="11489" y="10237"/>
                      <a:pt x="11416" y="10237"/>
                    </a:cubicBezTo>
                    <a:lnTo>
                      <a:pt x="11380" y="10237"/>
                    </a:lnTo>
                    <a:cubicBezTo>
                      <a:pt x="11344" y="10237"/>
                      <a:pt x="11271" y="10202"/>
                      <a:pt x="11271" y="10132"/>
                    </a:cubicBezTo>
                    <a:lnTo>
                      <a:pt x="11271" y="10061"/>
                    </a:lnTo>
                    <a:cubicBezTo>
                      <a:pt x="11271" y="10026"/>
                      <a:pt x="11307" y="9956"/>
                      <a:pt x="11380" y="9956"/>
                    </a:cubicBezTo>
                    <a:lnTo>
                      <a:pt x="11452" y="9956"/>
                    </a:lnTo>
                    <a:cubicBezTo>
                      <a:pt x="11489" y="9956"/>
                      <a:pt x="11561" y="9991"/>
                      <a:pt x="11561" y="10061"/>
                    </a:cubicBezTo>
                    <a:lnTo>
                      <a:pt x="11561" y="10132"/>
                    </a:lnTo>
                    <a:close/>
                    <a:moveTo>
                      <a:pt x="12938" y="11539"/>
                    </a:moveTo>
                    <a:cubicBezTo>
                      <a:pt x="12938" y="11574"/>
                      <a:pt x="12902" y="11644"/>
                      <a:pt x="12830" y="11644"/>
                    </a:cubicBezTo>
                    <a:lnTo>
                      <a:pt x="12757" y="11644"/>
                    </a:lnTo>
                    <a:cubicBezTo>
                      <a:pt x="12721" y="11644"/>
                      <a:pt x="12648" y="11609"/>
                      <a:pt x="12648" y="11539"/>
                    </a:cubicBezTo>
                    <a:lnTo>
                      <a:pt x="12648" y="11468"/>
                    </a:lnTo>
                    <a:cubicBezTo>
                      <a:pt x="12648" y="11433"/>
                      <a:pt x="12685" y="11363"/>
                      <a:pt x="12757" y="11363"/>
                    </a:cubicBezTo>
                    <a:lnTo>
                      <a:pt x="12830" y="11363"/>
                    </a:lnTo>
                    <a:cubicBezTo>
                      <a:pt x="12866" y="11363"/>
                      <a:pt x="12938" y="11398"/>
                      <a:pt x="12938" y="11468"/>
                    </a:cubicBezTo>
                    <a:lnTo>
                      <a:pt x="12938" y="11539"/>
                    </a:lnTo>
                    <a:close/>
                    <a:moveTo>
                      <a:pt x="12938" y="10237"/>
                    </a:moveTo>
                    <a:cubicBezTo>
                      <a:pt x="12938" y="10272"/>
                      <a:pt x="12902" y="10343"/>
                      <a:pt x="12830" y="10343"/>
                    </a:cubicBezTo>
                    <a:lnTo>
                      <a:pt x="12757" y="10343"/>
                    </a:lnTo>
                    <a:cubicBezTo>
                      <a:pt x="12721" y="10343"/>
                      <a:pt x="12648" y="10307"/>
                      <a:pt x="12648" y="10237"/>
                    </a:cubicBezTo>
                    <a:lnTo>
                      <a:pt x="12648" y="10132"/>
                    </a:lnTo>
                    <a:cubicBezTo>
                      <a:pt x="12648" y="10096"/>
                      <a:pt x="12685" y="10026"/>
                      <a:pt x="12757" y="10026"/>
                    </a:cubicBezTo>
                    <a:lnTo>
                      <a:pt x="12830" y="10026"/>
                    </a:lnTo>
                    <a:cubicBezTo>
                      <a:pt x="12866" y="10026"/>
                      <a:pt x="12938" y="10061"/>
                      <a:pt x="12938" y="10132"/>
                    </a:cubicBezTo>
                    <a:lnTo>
                      <a:pt x="12938" y="10237"/>
                    </a:lnTo>
                    <a:close/>
                    <a:moveTo>
                      <a:pt x="13373" y="11539"/>
                    </a:moveTo>
                    <a:cubicBezTo>
                      <a:pt x="13373" y="11574"/>
                      <a:pt x="13337" y="11644"/>
                      <a:pt x="13264" y="11644"/>
                    </a:cubicBezTo>
                    <a:lnTo>
                      <a:pt x="13192" y="11644"/>
                    </a:lnTo>
                    <a:cubicBezTo>
                      <a:pt x="13156" y="11644"/>
                      <a:pt x="13083" y="11609"/>
                      <a:pt x="13083" y="11539"/>
                    </a:cubicBezTo>
                    <a:lnTo>
                      <a:pt x="13083" y="11468"/>
                    </a:lnTo>
                    <a:cubicBezTo>
                      <a:pt x="13083" y="11433"/>
                      <a:pt x="13119" y="11363"/>
                      <a:pt x="13192" y="11363"/>
                    </a:cubicBezTo>
                    <a:lnTo>
                      <a:pt x="13264" y="11363"/>
                    </a:lnTo>
                    <a:cubicBezTo>
                      <a:pt x="13301" y="11363"/>
                      <a:pt x="13373" y="11398"/>
                      <a:pt x="13373" y="11468"/>
                    </a:cubicBezTo>
                    <a:lnTo>
                      <a:pt x="13373" y="11539"/>
                    </a:lnTo>
                    <a:close/>
                    <a:moveTo>
                      <a:pt x="13373" y="10237"/>
                    </a:moveTo>
                    <a:cubicBezTo>
                      <a:pt x="13373" y="10272"/>
                      <a:pt x="13337" y="10343"/>
                      <a:pt x="13264" y="10343"/>
                    </a:cubicBezTo>
                    <a:lnTo>
                      <a:pt x="13192" y="10343"/>
                    </a:lnTo>
                    <a:cubicBezTo>
                      <a:pt x="13156" y="10343"/>
                      <a:pt x="13083" y="10307"/>
                      <a:pt x="13083" y="10237"/>
                    </a:cubicBezTo>
                    <a:lnTo>
                      <a:pt x="13083" y="10132"/>
                    </a:lnTo>
                    <a:cubicBezTo>
                      <a:pt x="13083" y="10096"/>
                      <a:pt x="13119" y="10026"/>
                      <a:pt x="13192" y="10026"/>
                    </a:cubicBezTo>
                    <a:lnTo>
                      <a:pt x="13264" y="10026"/>
                    </a:lnTo>
                    <a:cubicBezTo>
                      <a:pt x="13301" y="10026"/>
                      <a:pt x="13373" y="10061"/>
                      <a:pt x="13373" y="10132"/>
                    </a:cubicBezTo>
                    <a:lnTo>
                      <a:pt x="13373" y="10237"/>
                    </a:lnTo>
                    <a:close/>
                    <a:moveTo>
                      <a:pt x="13808" y="11539"/>
                    </a:moveTo>
                    <a:cubicBezTo>
                      <a:pt x="13808" y="11574"/>
                      <a:pt x="13772" y="11644"/>
                      <a:pt x="13699" y="11644"/>
                    </a:cubicBezTo>
                    <a:lnTo>
                      <a:pt x="13627" y="11644"/>
                    </a:lnTo>
                    <a:cubicBezTo>
                      <a:pt x="13591" y="11644"/>
                      <a:pt x="13518" y="11609"/>
                      <a:pt x="13518" y="11539"/>
                    </a:cubicBezTo>
                    <a:lnTo>
                      <a:pt x="13518" y="11468"/>
                    </a:lnTo>
                    <a:cubicBezTo>
                      <a:pt x="13518" y="11433"/>
                      <a:pt x="13554" y="11363"/>
                      <a:pt x="13627" y="11363"/>
                    </a:cubicBezTo>
                    <a:lnTo>
                      <a:pt x="13699" y="11363"/>
                    </a:lnTo>
                    <a:cubicBezTo>
                      <a:pt x="13736" y="11363"/>
                      <a:pt x="13808" y="11398"/>
                      <a:pt x="13808" y="11468"/>
                    </a:cubicBezTo>
                    <a:lnTo>
                      <a:pt x="13808" y="11539"/>
                    </a:lnTo>
                    <a:close/>
                    <a:moveTo>
                      <a:pt x="13808" y="10237"/>
                    </a:moveTo>
                    <a:cubicBezTo>
                      <a:pt x="13808" y="10272"/>
                      <a:pt x="13772" y="10343"/>
                      <a:pt x="13699" y="10343"/>
                    </a:cubicBezTo>
                    <a:lnTo>
                      <a:pt x="13627" y="10343"/>
                    </a:lnTo>
                    <a:cubicBezTo>
                      <a:pt x="13591" y="10343"/>
                      <a:pt x="13518" y="10307"/>
                      <a:pt x="13518" y="10237"/>
                    </a:cubicBezTo>
                    <a:lnTo>
                      <a:pt x="13518" y="10132"/>
                    </a:lnTo>
                    <a:cubicBezTo>
                      <a:pt x="13518" y="10096"/>
                      <a:pt x="13554" y="10026"/>
                      <a:pt x="13627" y="10026"/>
                    </a:cubicBezTo>
                    <a:lnTo>
                      <a:pt x="13699" y="10026"/>
                    </a:lnTo>
                    <a:cubicBezTo>
                      <a:pt x="13736" y="10026"/>
                      <a:pt x="13808" y="10061"/>
                      <a:pt x="13808" y="10132"/>
                    </a:cubicBezTo>
                    <a:lnTo>
                      <a:pt x="13808" y="10237"/>
                    </a:lnTo>
                    <a:close/>
                    <a:moveTo>
                      <a:pt x="14207" y="11539"/>
                    </a:moveTo>
                    <a:cubicBezTo>
                      <a:pt x="14207" y="11574"/>
                      <a:pt x="14170" y="11644"/>
                      <a:pt x="14098" y="11644"/>
                    </a:cubicBezTo>
                    <a:lnTo>
                      <a:pt x="14026" y="11644"/>
                    </a:lnTo>
                    <a:cubicBezTo>
                      <a:pt x="13989" y="11644"/>
                      <a:pt x="13917" y="11609"/>
                      <a:pt x="13917" y="11539"/>
                    </a:cubicBezTo>
                    <a:lnTo>
                      <a:pt x="13917" y="11468"/>
                    </a:lnTo>
                    <a:cubicBezTo>
                      <a:pt x="13917" y="11433"/>
                      <a:pt x="13953" y="11363"/>
                      <a:pt x="14026" y="11363"/>
                    </a:cubicBezTo>
                    <a:lnTo>
                      <a:pt x="14098" y="11363"/>
                    </a:lnTo>
                    <a:cubicBezTo>
                      <a:pt x="14134" y="11363"/>
                      <a:pt x="14207" y="11398"/>
                      <a:pt x="14207" y="11468"/>
                    </a:cubicBezTo>
                    <a:lnTo>
                      <a:pt x="14207" y="11539"/>
                    </a:lnTo>
                    <a:close/>
                    <a:moveTo>
                      <a:pt x="14207" y="10237"/>
                    </a:moveTo>
                    <a:cubicBezTo>
                      <a:pt x="14207" y="10272"/>
                      <a:pt x="14170" y="10343"/>
                      <a:pt x="14098" y="10343"/>
                    </a:cubicBezTo>
                    <a:lnTo>
                      <a:pt x="14026" y="10343"/>
                    </a:lnTo>
                    <a:cubicBezTo>
                      <a:pt x="13989" y="10343"/>
                      <a:pt x="13917" y="10307"/>
                      <a:pt x="13917" y="10237"/>
                    </a:cubicBezTo>
                    <a:lnTo>
                      <a:pt x="13917" y="10132"/>
                    </a:lnTo>
                    <a:cubicBezTo>
                      <a:pt x="13917" y="10096"/>
                      <a:pt x="13953" y="10026"/>
                      <a:pt x="14026" y="10026"/>
                    </a:cubicBezTo>
                    <a:lnTo>
                      <a:pt x="14098" y="10026"/>
                    </a:lnTo>
                    <a:cubicBezTo>
                      <a:pt x="14134" y="10026"/>
                      <a:pt x="14207" y="10061"/>
                      <a:pt x="14207" y="10132"/>
                    </a:cubicBezTo>
                    <a:lnTo>
                      <a:pt x="14207" y="10237"/>
                    </a:lnTo>
                    <a:close/>
                    <a:moveTo>
                      <a:pt x="14642" y="11539"/>
                    </a:moveTo>
                    <a:cubicBezTo>
                      <a:pt x="14642" y="11574"/>
                      <a:pt x="14605" y="11644"/>
                      <a:pt x="14533" y="11644"/>
                    </a:cubicBezTo>
                    <a:lnTo>
                      <a:pt x="14460" y="11644"/>
                    </a:lnTo>
                    <a:cubicBezTo>
                      <a:pt x="14424" y="11644"/>
                      <a:pt x="14352" y="11609"/>
                      <a:pt x="14352" y="11539"/>
                    </a:cubicBezTo>
                    <a:lnTo>
                      <a:pt x="14352" y="11468"/>
                    </a:lnTo>
                    <a:cubicBezTo>
                      <a:pt x="14352" y="11433"/>
                      <a:pt x="14388" y="11363"/>
                      <a:pt x="14460" y="11363"/>
                    </a:cubicBezTo>
                    <a:lnTo>
                      <a:pt x="14533" y="11363"/>
                    </a:lnTo>
                    <a:cubicBezTo>
                      <a:pt x="14569" y="11363"/>
                      <a:pt x="14642" y="11398"/>
                      <a:pt x="14642" y="11468"/>
                    </a:cubicBezTo>
                    <a:lnTo>
                      <a:pt x="14642" y="11539"/>
                    </a:lnTo>
                    <a:close/>
                    <a:moveTo>
                      <a:pt x="14642" y="10237"/>
                    </a:moveTo>
                    <a:cubicBezTo>
                      <a:pt x="14642" y="10272"/>
                      <a:pt x="14605" y="10343"/>
                      <a:pt x="14533" y="10343"/>
                    </a:cubicBezTo>
                    <a:lnTo>
                      <a:pt x="14460" y="10343"/>
                    </a:lnTo>
                    <a:cubicBezTo>
                      <a:pt x="14424" y="10343"/>
                      <a:pt x="14352" y="10307"/>
                      <a:pt x="14352" y="10237"/>
                    </a:cubicBezTo>
                    <a:lnTo>
                      <a:pt x="14352" y="10132"/>
                    </a:lnTo>
                    <a:cubicBezTo>
                      <a:pt x="14352" y="10096"/>
                      <a:pt x="14388" y="10026"/>
                      <a:pt x="14460" y="10026"/>
                    </a:cubicBezTo>
                    <a:lnTo>
                      <a:pt x="14533" y="10026"/>
                    </a:lnTo>
                    <a:cubicBezTo>
                      <a:pt x="14569" y="10026"/>
                      <a:pt x="14642" y="10061"/>
                      <a:pt x="14642" y="10132"/>
                    </a:cubicBezTo>
                    <a:lnTo>
                      <a:pt x="14642" y="10237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Group 81">
              <a:extLst>
                <a:ext uri="{FF2B5EF4-FFF2-40B4-BE49-F238E27FC236}">
                  <a16:creationId xmlns:a16="http://schemas.microsoft.com/office/drawing/2014/main" id="{6D2C2232-8632-4084-BC03-BAB9EE169B97}"/>
                </a:ext>
              </a:extLst>
            </p:cNvPr>
            <p:cNvGrpSpPr/>
            <p:nvPr/>
          </p:nvGrpSpPr>
          <p:grpSpPr>
            <a:xfrm>
              <a:off x="607678" y="2657552"/>
              <a:ext cx="5288260" cy="811934"/>
              <a:chOff x="8921977" y="1599126"/>
              <a:chExt cx="2937088" cy="811934"/>
            </a:xfrm>
          </p:grpSpPr>
          <p:sp>
            <p:nvSpPr>
              <p:cNvPr id="25" name="TextBox 82">
                <a:extLst>
                  <a:ext uri="{FF2B5EF4-FFF2-40B4-BE49-F238E27FC236}">
                    <a16:creationId xmlns:a16="http://schemas.microsoft.com/office/drawing/2014/main" id="{EDAAB144-B2A6-4602-BA32-F025C1464C9D}"/>
                  </a:ext>
                </a:extLst>
              </p:cNvPr>
              <p:cNvSpPr txBox="1"/>
              <p:nvPr/>
            </p:nvSpPr>
            <p:spPr>
              <a:xfrm>
                <a:off x="8921977" y="1599126"/>
                <a:ext cx="2937088" cy="392763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800" b="1" noProof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Khổ 2, 3, 4: 10 câu th</a:t>
                </a:r>
                <a:r>
                  <a:rPr lang="vi-VN" sz="2800" b="1" noProof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ơ</a:t>
                </a:r>
                <a:r>
                  <a:rPr lang="en-US" sz="2800" b="1" noProof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tiếp</a:t>
                </a:r>
              </a:p>
            </p:txBody>
          </p:sp>
          <p:sp>
            <p:nvSpPr>
              <p:cNvPr id="26" name="TextBox 83">
                <a:extLst>
                  <a:ext uri="{FF2B5EF4-FFF2-40B4-BE49-F238E27FC236}">
                    <a16:creationId xmlns:a16="http://schemas.microsoft.com/office/drawing/2014/main" id="{6BF32294-793C-4DC3-85CA-1F93C5AB0539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485179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de-DE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Suy nghĩ, cảm xúc của nhân vật </a:t>
                </a:r>
                <a:r>
                  <a:rPr lang="de-DE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“tôi” </a:t>
                </a:r>
                <a:r>
                  <a:rPr lang="de-DE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muốn giữ con chim ở lại bên mình</a:t>
                </a:r>
                <a:endParaRPr 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B078F29C-498F-4B68-BC44-7A87A007C0A8}"/>
              </a:ext>
            </a:extLst>
          </p:cNvPr>
          <p:cNvGrpSpPr/>
          <p:nvPr/>
        </p:nvGrpSpPr>
        <p:grpSpPr>
          <a:xfrm>
            <a:off x="3103908" y="4623565"/>
            <a:ext cx="9055231" cy="1573363"/>
            <a:chOff x="3136769" y="3761048"/>
            <a:chExt cx="9055231" cy="1273597"/>
          </a:xfrm>
        </p:grpSpPr>
        <p:sp>
          <p:nvSpPr>
            <p:cNvPr id="11" name="Rectangle 38">
              <a:extLst>
                <a:ext uri="{FF2B5EF4-FFF2-40B4-BE49-F238E27FC236}">
                  <a16:creationId xmlns:a16="http://schemas.microsoft.com/office/drawing/2014/main" id="{F8E8FE56-A936-4587-B280-79756E0F7BD2}"/>
                </a:ext>
              </a:extLst>
            </p:cNvPr>
            <p:cNvSpPr/>
            <p:nvPr/>
          </p:nvSpPr>
          <p:spPr>
            <a:xfrm>
              <a:off x="3967162" y="3762967"/>
              <a:ext cx="8224838" cy="127167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4008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8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</a:p>
          </p:txBody>
        </p:sp>
        <p:grpSp>
          <p:nvGrpSpPr>
            <p:cNvPr id="12" name="Group 39">
              <a:extLst>
                <a:ext uri="{FF2B5EF4-FFF2-40B4-BE49-F238E27FC236}">
                  <a16:creationId xmlns:a16="http://schemas.microsoft.com/office/drawing/2014/main" id="{93EDD6F9-54BD-4064-99F4-CC1343DA51C2}"/>
                </a:ext>
              </a:extLst>
            </p:cNvPr>
            <p:cNvGrpSpPr/>
            <p:nvPr/>
          </p:nvGrpSpPr>
          <p:grpSpPr>
            <a:xfrm>
              <a:off x="3136769" y="3761048"/>
              <a:ext cx="1295531" cy="1273597"/>
              <a:chOff x="3136769" y="3757626"/>
              <a:chExt cx="1295531" cy="1277020"/>
            </a:xfrm>
          </p:grpSpPr>
          <p:sp>
            <p:nvSpPr>
              <p:cNvPr id="13" name="Freeform: Shape 40">
                <a:extLst>
                  <a:ext uri="{FF2B5EF4-FFF2-40B4-BE49-F238E27FC236}">
                    <a16:creationId xmlns:a16="http://schemas.microsoft.com/office/drawing/2014/main" id="{DCEAD8B7-1655-4BAA-9063-FEE12551C972}"/>
                  </a:ext>
                </a:extLst>
              </p:cNvPr>
              <p:cNvSpPr/>
              <p:nvPr/>
            </p:nvSpPr>
            <p:spPr>
              <a:xfrm>
                <a:off x="3511084" y="3758383"/>
                <a:ext cx="921216" cy="1276263"/>
              </a:xfrm>
              <a:custGeom>
                <a:avLst/>
                <a:gdLst>
                  <a:gd name="connsiteX0" fmla="*/ 435539 w 921216"/>
                  <a:gd name="connsiteY0" fmla="*/ 0 h 1276263"/>
                  <a:gd name="connsiteX1" fmla="*/ 921216 w 921216"/>
                  <a:gd name="connsiteY1" fmla="*/ 0 h 1276263"/>
                  <a:gd name="connsiteX2" fmla="*/ 921216 w 921216"/>
                  <a:gd name="connsiteY2" fmla="*/ 2668 h 1276263"/>
                  <a:gd name="connsiteX3" fmla="*/ 921216 w 921216"/>
                  <a:gd name="connsiteY3" fmla="*/ 1274345 h 1276263"/>
                  <a:gd name="connsiteX4" fmla="*/ 921216 w 921216"/>
                  <a:gd name="connsiteY4" fmla="*/ 1274346 h 1276263"/>
                  <a:gd name="connsiteX5" fmla="*/ 921216 w 921216"/>
                  <a:gd name="connsiteY5" fmla="*/ 1276263 h 1276263"/>
                  <a:gd name="connsiteX6" fmla="*/ 435539 w 921216"/>
                  <a:gd name="connsiteY6" fmla="*/ 1276263 h 1276263"/>
                  <a:gd name="connsiteX7" fmla="*/ 0 w 921216"/>
                  <a:gd name="connsiteY7" fmla="*/ 714767 h 1276263"/>
                  <a:gd name="connsiteX8" fmla="*/ 0 w 921216"/>
                  <a:gd name="connsiteY8" fmla="*/ 546962 h 12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1216" h="1276263">
                    <a:moveTo>
                      <a:pt x="435539" y="0"/>
                    </a:moveTo>
                    <a:lnTo>
                      <a:pt x="921216" y="0"/>
                    </a:lnTo>
                    <a:lnTo>
                      <a:pt x="921216" y="2668"/>
                    </a:lnTo>
                    <a:lnTo>
                      <a:pt x="921216" y="1274345"/>
                    </a:lnTo>
                    <a:lnTo>
                      <a:pt x="921216" y="1274346"/>
                    </a:lnTo>
                    <a:lnTo>
                      <a:pt x="921216" y="1276263"/>
                    </a:lnTo>
                    <a:lnTo>
                      <a:pt x="435539" y="1276263"/>
                    </a:lnTo>
                    <a:lnTo>
                      <a:pt x="0" y="714767"/>
                    </a:lnTo>
                    <a:lnTo>
                      <a:pt x="0" y="546962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4760F46C-4840-4328-80D7-047010487AF2}"/>
                  </a:ext>
                </a:extLst>
              </p:cNvPr>
              <p:cNvSpPr/>
              <p:nvPr/>
            </p:nvSpPr>
            <p:spPr>
              <a:xfrm>
                <a:off x="3136769" y="3757626"/>
                <a:ext cx="1230519" cy="1277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5" h="21600" extrusionOk="0">
                    <a:moveTo>
                      <a:pt x="20078" y="11222"/>
                    </a:moveTo>
                    <a:cubicBezTo>
                      <a:pt x="20078" y="11222"/>
                      <a:pt x="20259" y="11081"/>
                      <a:pt x="20404" y="11081"/>
                    </a:cubicBezTo>
                    <a:cubicBezTo>
                      <a:pt x="20549" y="11081"/>
                      <a:pt x="21020" y="11046"/>
                      <a:pt x="21020" y="10870"/>
                    </a:cubicBezTo>
                    <a:cubicBezTo>
                      <a:pt x="21020" y="10694"/>
                      <a:pt x="20549" y="10694"/>
                      <a:pt x="20404" y="10659"/>
                    </a:cubicBezTo>
                    <a:cubicBezTo>
                      <a:pt x="20259" y="10659"/>
                      <a:pt x="20078" y="10519"/>
                      <a:pt x="20078" y="10519"/>
                    </a:cubicBezTo>
                    <a:cubicBezTo>
                      <a:pt x="20078" y="10519"/>
                      <a:pt x="21310" y="7212"/>
                      <a:pt x="21346" y="7106"/>
                    </a:cubicBezTo>
                    <a:cubicBezTo>
                      <a:pt x="21383" y="7001"/>
                      <a:pt x="21600" y="6508"/>
                      <a:pt x="21491" y="6543"/>
                    </a:cubicBezTo>
                    <a:cubicBezTo>
                      <a:pt x="21383" y="6579"/>
                      <a:pt x="20621" y="6860"/>
                      <a:pt x="20368" y="6930"/>
                    </a:cubicBezTo>
                    <a:cubicBezTo>
                      <a:pt x="20078" y="7001"/>
                      <a:pt x="19897" y="7141"/>
                      <a:pt x="19752" y="7388"/>
                    </a:cubicBezTo>
                    <a:cubicBezTo>
                      <a:pt x="19570" y="7634"/>
                      <a:pt x="17686" y="10096"/>
                      <a:pt x="17686" y="10096"/>
                    </a:cubicBezTo>
                    <a:cubicBezTo>
                      <a:pt x="17686" y="10096"/>
                      <a:pt x="17468" y="10096"/>
                      <a:pt x="16707" y="9991"/>
                    </a:cubicBezTo>
                    <a:cubicBezTo>
                      <a:pt x="15946" y="9885"/>
                      <a:pt x="13554" y="9780"/>
                      <a:pt x="12503" y="9709"/>
                    </a:cubicBezTo>
                    <a:cubicBezTo>
                      <a:pt x="11452" y="9639"/>
                      <a:pt x="11054" y="9498"/>
                      <a:pt x="11054" y="9498"/>
                    </a:cubicBezTo>
                    <a:cubicBezTo>
                      <a:pt x="11090" y="9252"/>
                      <a:pt x="12032" y="6367"/>
                      <a:pt x="12177" y="6016"/>
                    </a:cubicBezTo>
                    <a:cubicBezTo>
                      <a:pt x="12322" y="5664"/>
                      <a:pt x="14424" y="528"/>
                      <a:pt x="14497" y="317"/>
                    </a:cubicBezTo>
                    <a:cubicBezTo>
                      <a:pt x="14569" y="106"/>
                      <a:pt x="14424" y="0"/>
                      <a:pt x="14279" y="0"/>
                    </a:cubicBezTo>
                    <a:cubicBezTo>
                      <a:pt x="14134" y="0"/>
                      <a:pt x="13047" y="317"/>
                      <a:pt x="12830" y="493"/>
                    </a:cubicBezTo>
                    <a:cubicBezTo>
                      <a:pt x="12648" y="633"/>
                      <a:pt x="11452" y="2357"/>
                      <a:pt x="10800" y="3272"/>
                    </a:cubicBezTo>
                    <a:cubicBezTo>
                      <a:pt x="10619" y="2603"/>
                      <a:pt x="9133" y="2990"/>
                      <a:pt x="9133" y="2990"/>
                    </a:cubicBezTo>
                    <a:cubicBezTo>
                      <a:pt x="8952" y="3448"/>
                      <a:pt x="9133" y="3870"/>
                      <a:pt x="9133" y="3870"/>
                    </a:cubicBezTo>
                    <a:cubicBezTo>
                      <a:pt x="9713" y="4010"/>
                      <a:pt x="10111" y="3975"/>
                      <a:pt x="10365" y="3905"/>
                    </a:cubicBezTo>
                    <a:cubicBezTo>
                      <a:pt x="10039" y="4327"/>
                      <a:pt x="9278" y="5277"/>
                      <a:pt x="8444" y="6297"/>
                    </a:cubicBezTo>
                    <a:cubicBezTo>
                      <a:pt x="8191" y="5699"/>
                      <a:pt x="6777" y="6051"/>
                      <a:pt x="6777" y="6051"/>
                    </a:cubicBezTo>
                    <a:cubicBezTo>
                      <a:pt x="6596" y="6508"/>
                      <a:pt x="6777" y="6930"/>
                      <a:pt x="6777" y="6930"/>
                    </a:cubicBezTo>
                    <a:cubicBezTo>
                      <a:pt x="7248" y="7036"/>
                      <a:pt x="7611" y="7071"/>
                      <a:pt x="7864" y="7001"/>
                    </a:cubicBezTo>
                    <a:cubicBezTo>
                      <a:pt x="6741" y="8373"/>
                      <a:pt x="5726" y="9674"/>
                      <a:pt x="5726" y="9674"/>
                    </a:cubicBezTo>
                    <a:cubicBezTo>
                      <a:pt x="5726" y="9674"/>
                      <a:pt x="3298" y="9745"/>
                      <a:pt x="2754" y="9780"/>
                    </a:cubicBezTo>
                    <a:cubicBezTo>
                      <a:pt x="2211" y="9850"/>
                      <a:pt x="834" y="10167"/>
                      <a:pt x="471" y="10343"/>
                    </a:cubicBezTo>
                    <a:cubicBezTo>
                      <a:pt x="109" y="10519"/>
                      <a:pt x="0" y="10800"/>
                      <a:pt x="0" y="10800"/>
                    </a:cubicBezTo>
                    <a:cubicBezTo>
                      <a:pt x="0" y="10800"/>
                      <a:pt x="72" y="11046"/>
                      <a:pt x="471" y="11257"/>
                    </a:cubicBezTo>
                    <a:cubicBezTo>
                      <a:pt x="870" y="11468"/>
                      <a:pt x="2211" y="11750"/>
                      <a:pt x="2754" y="11820"/>
                    </a:cubicBezTo>
                    <a:cubicBezTo>
                      <a:pt x="3298" y="11891"/>
                      <a:pt x="5726" y="11926"/>
                      <a:pt x="5726" y="11926"/>
                    </a:cubicBezTo>
                    <a:cubicBezTo>
                      <a:pt x="5726" y="11926"/>
                      <a:pt x="6777" y="13192"/>
                      <a:pt x="7864" y="14599"/>
                    </a:cubicBezTo>
                    <a:cubicBezTo>
                      <a:pt x="7611" y="14564"/>
                      <a:pt x="7285" y="14564"/>
                      <a:pt x="6777" y="14670"/>
                    </a:cubicBezTo>
                    <a:cubicBezTo>
                      <a:pt x="6777" y="14670"/>
                      <a:pt x="6596" y="15092"/>
                      <a:pt x="6777" y="15549"/>
                    </a:cubicBezTo>
                    <a:cubicBezTo>
                      <a:pt x="6777" y="15549"/>
                      <a:pt x="8191" y="15901"/>
                      <a:pt x="8444" y="15303"/>
                    </a:cubicBezTo>
                    <a:cubicBezTo>
                      <a:pt x="9242" y="16323"/>
                      <a:pt x="10003" y="17273"/>
                      <a:pt x="10365" y="17695"/>
                    </a:cubicBezTo>
                    <a:cubicBezTo>
                      <a:pt x="10111" y="17625"/>
                      <a:pt x="9749" y="17590"/>
                      <a:pt x="9133" y="17730"/>
                    </a:cubicBezTo>
                    <a:cubicBezTo>
                      <a:pt x="9133" y="17730"/>
                      <a:pt x="8952" y="18152"/>
                      <a:pt x="9133" y="18610"/>
                    </a:cubicBezTo>
                    <a:cubicBezTo>
                      <a:pt x="9133" y="18610"/>
                      <a:pt x="10619" y="18997"/>
                      <a:pt x="10800" y="18328"/>
                    </a:cubicBezTo>
                    <a:cubicBezTo>
                      <a:pt x="11452" y="19243"/>
                      <a:pt x="12648" y="20967"/>
                      <a:pt x="12830" y="21107"/>
                    </a:cubicBezTo>
                    <a:cubicBezTo>
                      <a:pt x="13047" y="21283"/>
                      <a:pt x="14134" y="21600"/>
                      <a:pt x="14279" y="21600"/>
                    </a:cubicBezTo>
                    <a:cubicBezTo>
                      <a:pt x="14424" y="21600"/>
                      <a:pt x="14569" y="21494"/>
                      <a:pt x="14497" y="21283"/>
                    </a:cubicBezTo>
                    <a:cubicBezTo>
                      <a:pt x="14424" y="21072"/>
                      <a:pt x="12322" y="15971"/>
                      <a:pt x="12177" y="15584"/>
                    </a:cubicBezTo>
                    <a:cubicBezTo>
                      <a:pt x="12032" y="15233"/>
                      <a:pt x="11054" y="12348"/>
                      <a:pt x="11054" y="12102"/>
                    </a:cubicBezTo>
                    <a:cubicBezTo>
                      <a:pt x="11054" y="12102"/>
                      <a:pt x="11452" y="11961"/>
                      <a:pt x="12503" y="11891"/>
                    </a:cubicBezTo>
                    <a:cubicBezTo>
                      <a:pt x="13554" y="11820"/>
                      <a:pt x="15946" y="11715"/>
                      <a:pt x="16707" y="11609"/>
                    </a:cubicBezTo>
                    <a:cubicBezTo>
                      <a:pt x="17468" y="11504"/>
                      <a:pt x="17686" y="11504"/>
                      <a:pt x="17686" y="11504"/>
                    </a:cubicBezTo>
                    <a:cubicBezTo>
                      <a:pt x="17686" y="11504"/>
                      <a:pt x="19607" y="13966"/>
                      <a:pt x="19752" y="14212"/>
                    </a:cubicBezTo>
                    <a:cubicBezTo>
                      <a:pt x="19897" y="14459"/>
                      <a:pt x="20078" y="14599"/>
                      <a:pt x="20368" y="14670"/>
                    </a:cubicBezTo>
                    <a:cubicBezTo>
                      <a:pt x="20658" y="14740"/>
                      <a:pt x="21383" y="15021"/>
                      <a:pt x="21491" y="15057"/>
                    </a:cubicBezTo>
                    <a:cubicBezTo>
                      <a:pt x="21600" y="15092"/>
                      <a:pt x="21419" y="14599"/>
                      <a:pt x="21346" y="14494"/>
                    </a:cubicBezTo>
                    <a:cubicBezTo>
                      <a:pt x="21310" y="14529"/>
                      <a:pt x="20078" y="11222"/>
                      <a:pt x="20078" y="11222"/>
                    </a:cubicBezTo>
                    <a:close/>
                    <a:moveTo>
                      <a:pt x="906" y="11363"/>
                    </a:moveTo>
                    <a:cubicBezTo>
                      <a:pt x="797" y="11293"/>
                      <a:pt x="580" y="11187"/>
                      <a:pt x="471" y="10941"/>
                    </a:cubicBezTo>
                    <a:cubicBezTo>
                      <a:pt x="471" y="10941"/>
                      <a:pt x="471" y="10906"/>
                      <a:pt x="507" y="10906"/>
                    </a:cubicBezTo>
                    <a:lnTo>
                      <a:pt x="725" y="10906"/>
                    </a:lnTo>
                    <a:cubicBezTo>
                      <a:pt x="725" y="10906"/>
                      <a:pt x="761" y="10906"/>
                      <a:pt x="761" y="10906"/>
                    </a:cubicBezTo>
                    <a:cubicBezTo>
                      <a:pt x="761" y="10976"/>
                      <a:pt x="834" y="11152"/>
                      <a:pt x="979" y="11293"/>
                    </a:cubicBezTo>
                    <a:cubicBezTo>
                      <a:pt x="942" y="11363"/>
                      <a:pt x="906" y="11398"/>
                      <a:pt x="906" y="11363"/>
                    </a:cubicBezTo>
                    <a:close/>
                    <a:moveTo>
                      <a:pt x="906" y="10448"/>
                    </a:moveTo>
                    <a:cubicBezTo>
                      <a:pt x="761" y="10589"/>
                      <a:pt x="725" y="10800"/>
                      <a:pt x="689" y="10835"/>
                    </a:cubicBezTo>
                    <a:cubicBezTo>
                      <a:pt x="689" y="10835"/>
                      <a:pt x="689" y="10835"/>
                      <a:pt x="652" y="10835"/>
                    </a:cubicBezTo>
                    <a:lnTo>
                      <a:pt x="435" y="10835"/>
                    </a:lnTo>
                    <a:cubicBezTo>
                      <a:pt x="399" y="10835"/>
                      <a:pt x="399" y="10800"/>
                      <a:pt x="399" y="10800"/>
                    </a:cubicBezTo>
                    <a:cubicBezTo>
                      <a:pt x="507" y="10554"/>
                      <a:pt x="725" y="10448"/>
                      <a:pt x="834" y="10378"/>
                    </a:cubicBezTo>
                    <a:cubicBezTo>
                      <a:pt x="906" y="10378"/>
                      <a:pt x="942" y="10413"/>
                      <a:pt x="906" y="10448"/>
                    </a:cubicBezTo>
                    <a:close/>
                    <a:moveTo>
                      <a:pt x="4421" y="11539"/>
                    </a:moveTo>
                    <a:cubicBezTo>
                      <a:pt x="4421" y="11574"/>
                      <a:pt x="4385" y="11644"/>
                      <a:pt x="4313" y="11644"/>
                    </a:cubicBezTo>
                    <a:lnTo>
                      <a:pt x="4240" y="11644"/>
                    </a:lnTo>
                    <a:cubicBezTo>
                      <a:pt x="4204" y="11644"/>
                      <a:pt x="4132" y="11609"/>
                      <a:pt x="4132" y="11539"/>
                    </a:cubicBezTo>
                    <a:lnTo>
                      <a:pt x="4132" y="11468"/>
                    </a:lnTo>
                    <a:cubicBezTo>
                      <a:pt x="4132" y="11433"/>
                      <a:pt x="4168" y="11363"/>
                      <a:pt x="4240" y="11363"/>
                    </a:cubicBezTo>
                    <a:lnTo>
                      <a:pt x="4313" y="11363"/>
                    </a:lnTo>
                    <a:cubicBezTo>
                      <a:pt x="4349" y="11363"/>
                      <a:pt x="4421" y="11398"/>
                      <a:pt x="4421" y="11468"/>
                    </a:cubicBezTo>
                    <a:lnTo>
                      <a:pt x="4421" y="11539"/>
                    </a:lnTo>
                    <a:close/>
                    <a:moveTo>
                      <a:pt x="4421" y="10237"/>
                    </a:moveTo>
                    <a:cubicBezTo>
                      <a:pt x="4421" y="10272"/>
                      <a:pt x="4385" y="10343"/>
                      <a:pt x="4313" y="10343"/>
                    </a:cubicBezTo>
                    <a:lnTo>
                      <a:pt x="4240" y="10343"/>
                    </a:lnTo>
                    <a:cubicBezTo>
                      <a:pt x="4204" y="10343"/>
                      <a:pt x="4132" y="10307"/>
                      <a:pt x="4132" y="10237"/>
                    </a:cubicBezTo>
                    <a:lnTo>
                      <a:pt x="4132" y="10132"/>
                    </a:lnTo>
                    <a:cubicBezTo>
                      <a:pt x="4132" y="10096"/>
                      <a:pt x="4168" y="10026"/>
                      <a:pt x="4240" y="10026"/>
                    </a:cubicBezTo>
                    <a:lnTo>
                      <a:pt x="4313" y="10026"/>
                    </a:lnTo>
                    <a:cubicBezTo>
                      <a:pt x="4349" y="10026"/>
                      <a:pt x="4421" y="10061"/>
                      <a:pt x="4421" y="10132"/>
                    </a:cubicBezTo>
                    <a:lnTo>
                      <a:pt x="4421" y="10237"/>
                    </a:lnTo>
                    <a:close/>
                    <a:moveTo>
                      <a:pt x="4856" y="11539"/>
                    </a:moveTo>
                    <a:cubicBezTo>
                      <a:pt x="4856" y="11574"/>
                      <a:pt x="4820" y="11644"/>
                      <a:pt x="4748" y="11644"/>
                    </a:cubicBezTo>
                    <a:lnTo>
                      <a:pt x="4675" y="11644"/>
                    </a:lnTo>
                    <a:cubicBezTo>
                      <a:pt x="4639" y="11644"/>
                      <a:pt x="4566" y="11609"/>
                      <a:pt x="4566" y="11539"/>
                    </a:cubicBezTo>
                    <a:lnTo>
                      <a:pt x="4566" y="11468"/>
                    </a:lnTo>
                    <a:cubicBezTo>
                      <a:pt x="4566" y="11433"/>
                      <a:pt x="4603" y="11363"/>
                      <a:pt x="4675" y="11363"/>
                    </a:cubicBezTo>
                    <a:lnTo>
                      <a:pt x="4748" y="11363"/>
                    </a:lnTo>
                    <a:cubicBezTo>
                      <a:pt x="4784" y="11363"/>
                      <a:pt x="4856" y="11398"/>
                      <a:pt x="4856" y="11468"/>
                    </a:cubicBezTo>
                    <a:lnTo>
                      <a:pt x="4856" y="11539"/>
                    </a:lnTo>
                    <a:close/>
                    <a:moveTo>
                      <a:pt x="4856" y="10237"/>
                    </a:moveTo>
                    <a:cubicBezTo>
                      <a:pt x="4856" y="10272"/>
                      <a:pt x="4820" y="10343"/>
                      <a:pt x="4748" y="10343"/>
                    </a:cubicBezTo>
                    <a:lnTo>
                      <a:pt x="4675" y="10343"/>
                    </a:lnTo>
                    <a:cubicBezTo>
                      <a:pt x="4639" y="10343"/>
                      <a:pt x="4566" y="10307"/>
                      <a:pt x="4566" y="10237"/>
                    </a:cubicBezTo>
                    <a:lnTo>
                      <a:pt x="4566" y="10132"/>
                    </a:lnTo>
                    <a:cubicBezTo>
                      <a:pt x="4566" y="10096"/>
                      <a:pt x="4603" y="10026"/>
                      <a:pt x="4675" y="10026"/>
                    </a:cubicBezTo>
                    <a:lnTo>
                      <a:pt x="4748" y="10026"/>
                    </a:lnTo>
                    <a:cubicBezTo>
                      <a:pt x="4784" y="10026"/>
                      <a:pt x="4856" y="10061"/>
                      <a:pt x="4856" y="10132"/>
                    </a:cubicBezTo>
                    <a:lnTo>
                      <a:pt x="4856" y="10237"/>
                    </a:lnTo>
                    <a:close/>
                    <a:moveTo>
                      <a:pt x="5255" y="11539"/>
                    </a:moveTo>
                    <a:cubicBezTo>
                      <a:pt x="5255" y="11574"/>
                      <a:pt x="5219" y="11644"/>
                      <a:pt x="5146" y="11644"/>
                    </a:cubicBezTo>
                    <a:lnTo>
                      <a:pt x="5074" y="11644"/>
                    </a:lnTo>
                    <a:cubicBezTo>
                      <a:pt x="5038" y="11644"/>
                      <a:pt x="4965" y="11609"/>
                      <a:pt x="4965" y="11539"/>
                    </a:cubicBezTo>
                    <a:lnTo>
                      <a:pt x="4965" y="11468"/>
                    </a:lnTo>
                    <a:cubicBezTo>
                      <a:pt x="4965" y="11433"/>
                      <a:pt x="5001" y="11363"/>
                      <a:pt x="5074" y="11363"/>
                    </a:cubicBezTo>
                    <a:lnTo>
                      <a:pt x="5146" y="11363"/>
                    </a:lnTo>
                    <a:cubicBezTo>
                      <a:pt x="5183" y="11363"/>
                      <a:pt x="5255" y="11398"/>
                      <a:pt x="5255" y="11468"/>
                    </a:cubicBezTo>
                    <a:lnTo>
                      <a:pt x="5255" y="11539"/>
                    </a:lnTo>
                    <a:close/>
                    <a:moveTo>
                      <a:pt x="5255" y="10237"/>
                    </a:moveTo>
                    <a:cubicBezTo>
                      <a:pt x="5255" y="10272"/>
                      <a:pt x="5219" y="10343"/>
                      <a:pt x="5146" y="10343"/>
                    </a:cubicBezTo>
                    <a:lnTo>
                      <a:pt x="5074" y="10343"/>
                    </a:lnTo>
                    <a:cubicBezTo>
                      <a:pt x="5038" y="10343"/>
                      <a:pt x="4965" y="10307"/>
                      <a:pt x="4965" y="10237"/>
                    </a:cubicBezTo>
                    <a:lnTo>
                      <a:pt x="4965" y="10132"/>
                    </a:lnTo>
                    <a:cubicBezTo>
                      <a:pt x="4965" y="10096"/>
                      <a:pt x="5001" y="10026"/>
                      <a:pt x="5074" y="10026"/>
                    </a:cubicBezTo>
                    <a:lnTo>
                      <a:pt x="5146" y="10026"/>
                    </a:lnTo>
                    <a:cubicBezTo>
                      <a:pt x="5183" y="10026"/>
                      <a:pt x="5255" y="10061"/>
                      <a:pt x="5255" y="10132"/>
                    </a:cubicBezTo>
                    <a:lnTo>
                      <a:pt x="5255" y="10237"/>
                    </a:lnTo>
                    <a:close/>
                    <a:moveTo>
                      <a:pt x="5690" y="11539"/>
                    </a:moveTo>
                    <a:cubicBezTo>
                      <a:pt x="5690" y="11574"/>
                      <a:pt x="5654" y="11644"/>
                      <a:pt x="5581" y="11644"/>
                    </a:cubicBezTo>
                    <a:lnTo>
                      <a:pt x="5509" y="11644"/>
                    </a:lnTo>
                    <a:cubicBezTo>
                      <a:pt x="5472" y="11644"/>
                      <a:pt x="5400" y="11609"/>
                      <a:pt x="5400" y="11539"/>
                    </a:cubicBezTo>
                    <a:lnTo>
                      <a:pt x="5400" y="11468"/>
                    </a:lnTo>
                    <a:cubicBezTo>
                      <a:pt x="5400" y="11433"/>
                      <a:pt x="5436" y="11363"/>
                      <a:pt x="5509" y="11363"/>
                    </a:cubicBezTo>
                    <a:lnTo>
                      <a:pt x="5581" y="11363"/>
                    </a:lnTo>
                    <a:cubicBezTo>
                      <a:pt x="5617" y="11363"/>
                      <a:pt x="5690" y="11398"/>
                      <a:pt x="5690" y="11468"/>
                    </a:cubicBezTo>
                    <a:lnTo>
                      <a:pt x="5690" y="11539"/>
                    </a:lnTo>
                    <a:close/>
                    <a:moveTo>
                      <a:pt x="5690" y="10237"/>
                    </a:moveTo>
                    <a:cubicBezTo>
                      <a:pt x="5690" y="10272"/>
                      <a:pt x="5654" y="10343"/>
                      <a:pt x="5581" y="10343"/>
                    </a:cubicBezTo>
                    <a:lnTo>
                      <a:pt x="5509" y="10343"/>
                    </a:lnTo>
                    <a:cubicBezTo>
                      <a:pt x="5472" y="10343"/>
                      <a:pt x="5400" y="10307"/>
                      <a:pt x="5400" y="10237"/>
                    </a:cubicBezTo>
                    <a:lnTo>
                      <a:pt x="5400" y="10132"/>
                    </a:lnTo>
                    <a:cubicBezTo>
                      <a:pt x="5400" y="10096"/>
                      <a:pt x="5436" y="10026"/>
                      <a:pt x="5509" y="10026"/>
                    </a:cubicBezTo>
                    <a:lnTo>
                      <a:pt x="5581" y="10026"/>
                    </a:lnTo>
                    <a:cubicBezTo>
                      <a:pt x="5617" y="10026"/>
                      <a:pt x="5690" y="10061"/>
                      <a:pt x="5690" y="10132"/>
                    </a:cubicBezTo>
                    <a:lnTo>
                      <a:pt x="5690" y="10237"/>
                    </a:lnTo>
                    <a:close/>
                    <a:moveTo>
                      <a:pt x="6125" y="11539"/>
                    </a:moveTo>
                    <a:cubicBezTo>
                      <a:pt x="6125" y="11574"/>
                      <a:pt x="6089" y="11644"/>
                      <a:pt x="6016" y="11644"/>
                    </a:cubicBezTo>
                    <a:lnTo>
                      <a:pt x="5944" y="11644"/>
                    </a:lnTo>
                    <a:cubicBezTo>
                      <a:pt x="5907" y="11644"/>
                      <a:pt x="5835" y="11609"/>
                      <a:pt x="5835" y="11539"/>
                    </a:cubicBezTo>
                    <a:lnTo>
                      <a:pt x="5835" y="11468"/>
                    </a:lnTo>
                    <a:cubicBezTo>
                      <a:pt x="5835" y="11433"/>
                      <a:pt x="5871" y="11363"/>
                      <a:pt x="5944" y="11363"/>
                    </a:cubicBezTo>
                    <a:lnTo>
                      <a:pt x="6016" y="11363"/>
                    </a:lnTo>
                    <a:cubicBezTo>
                      <a:pt x="6052" y="11363"/>
                      <a:pt x="6125" y="11398"/>
                      <a:pt x="6125" y="11468"/>
                    </a:cubicBezTo>
                    <a:lnTo>
                      <a:pt x="6125" y="11539"/>
                    </a:lnTo>
                    <a:close/>
                    <a:moveTo>
                      <a:pt x="6125" y="10237"/>
                    </a:moveTo>
                    <a:cubicBezTo>
                      <a:pt x="6125" y="10272"/>
                      <a:pt x="6089" y="10343"/>
                      <a:pt x="6016" y="10343"/>
                    </a:cubicBezTo>
                    <a:lnTo>
                      <a:pt x="5944" y="10343"/>
                    </a:lnTo>
                    <a:cubicBezTo>
                      <a:pt x="5907" y="10343"/>
                      <a:pt x="5835" y="10307"/>
                      <a:pt x="5835" y="10237"/>
                    </a:cubicBezTo>
                    <a:lnTo>
                      <a:pt x="5835" y="10132"/>
                    </a:lnTo>
                    <a:cubicBezTo>
                      <a:pt x="5835" y="10096"/>
                      <a:pt x="5871" y="10026"/>
                      <a:pt x="5944" y="10026"/>
                    </a:cubicBezTo>
                    <a:lnTo>
                      <a:pt x="6016" y="10026"/>
                    </a:lnTo>
                    <a:cubicBezTo>
                      <a:pt x="6052" y="10026"/>
                      <a:pt x="6125" y="10061"/>
                      <a:pt x="6125" y="10132"/>
                    </a:cubicBezTo>
                    <a:lnTo>
                      <a:pt x="6125" y="10237"/>
                    </a:lnTo>
                    <a:close/>
                    <a:moveTo>
                      <a:pt x="7248" y="11644"/>
                    </a:moveTo>
                    <a:cubicBezTo>
                      <a:pt x="7248" y="11679"/>
                      <a:pt x="7212" y="11750"/>
                      <a:pt x="7140" y="11750"/>
                    </a:cubicBezTo>
                    <a:lnTo>
                      <a:pt x="7067" y="11750"/>
                    </a:lnTo>
                    <a:cubicBezTo>
                      <a:pt x="7031" y="11750"/>
                      <a:pt x="6958" y="11715"/>
                      <a:pt x="6958" y="11644"/>
                    </a:cubicBezTo>
                    <a:lnTo>
                      <a:pt x="6958" y="11574"/>
                    </a:lnTo>
                    <a:cubicBezTo>
                      <a:pt x="6958" y="11539"/>
                      <a:pt x="6995" y="11468"/>
                      <a:pt x="7067" y="11468"/>
                    </a:cubicBezTo>
                    <a:lnTo>
                      <a:pt x="7140" y="11468"/>
                    </a:lnTo>
                    <a:cubicBezTo>
                      <a:pt x="7176" y="11468"/>
                      <a:pt x="7248" y="11504"/>
                      <a:pt x="7248" y="11574"/>
                    </a:cubicBezTo>
                    <a:lnTo>
                      <a:pt x="7248" y="11644"/>
                    </a:lnTo>
                    <a:close/>
                    <a:moveTo>
                      <a:pt x="7248" y="10132"/>
                    </a:moveTo>
                    <a:cubicBezTo>
                      <a:pt x="7248" y="10167"/>
                      <a:pt x="7212" y="10237"/>
                      <a:pt x="7140" y="10237"/>
                    </a:cubicBezTo>
                    <a:lnTo>
                      <a:pt x="7067" y="10237"/>
                    </a:lnTo>
                    <a:cubicBezTo>
                      <a:pt x="7031" y="10237"/>
                      <a:pt x="6958" y="10202"/>
                      <a:pt x="6958" y="10132"/>
                    </a:cubicBezTo>
                    <a:lnTo>
                      <a:pt x="6958" y="10061"/>
                    </a:lnTo>
                    <a:cubicBezTo>
                      <a:pt x="6958" y="10026"/>
                      <a:pt x="6995" y="9956"/>
                      <a:pt x="7067" y="9956"/>
                    </a:cubicBezTo>
                    <a:lnTo>
                      <a:pt x="7140" y="9956"/>
                    </a:lnTo>
                    <a:cubicBezTo>
                      <a:pt x="7176" y="9956"/>
                      <a:pt x="7248" y="9991"/>
                      <a:pt x="7248" y="10061"/>
                    </a:cubicBezTo>
                    <a:lnTo>
                      <a:pt x="7248" y="10132"/>
                    </a:lnTo>
                    <a:close/>
                    <a:moveTo>
                      <a:pt x="7683" y="11644"/>
                    </a:moveTo>
                    <a:cubicBezTo>
                      <a:pt x="7683" y="11679"/>
                      <a:pt x="7647" y="11750"/>
                      <a:pt x="7575" y="11750"/>
                    </a:cubicBezTo>
                    <a:lnTo>
                      <a:pt x="7502" y="11750"/>
                    </a:lnTo>
                    <a:cubicBezTo>
                      <a:pt x="7466" y="11750"/>
                      <a:pt x="7393" y="11715"/>
                      <a:pt x="7393" y="11644"/>
                    </a:cubicBezTo>
                    <a:lnTo>
                      <a:pt x="7393" y="11574"/>
                    </a:lnTo>
                    <a:cubicBezTo>
                      <a:pt x="7393" y="11539"/>
                      <a:pt x="7430" y="11468"/>
                      <a:pt x="7502" y="11468"/>
                    </a:cubicBezTo>
                    <a:lnTo>
                      <a:pt x="7575" y="11468"/>
                    </a:lnTo>
                    <a:cubicBezTo>
                      <a:pt x="7611" y="11468"/>
                      <a:pt x="7683" y="11504"/>
                      <a:pt x="7683" y="11574"/>
                    </a:cubicBezTo>
                    <a:lnTo>
                      <a:pt x="7683" y="11644"/>
                    </a:lnTo>
                    <a:close/>
                    <a:moveTo>
                      <a:pt x="7683" y="10132"/>
                    </a:moveTo>
                    <a:cubicBezTo>
                      <a:pt x="7683" y="10167"/>
                      <a:pt x="7647" y="10237"/>
                      <a:pt x="7575" y="10237"/>
                    </a:cubicBezTo>
                    <a:lnTo>
                      <a:pt x="7502" y="10237"/>
                    </a:lnTo>
                    <a:cubicBezTo>
                      <a:pt x="7466" y="10237"/>
                      <a:pt x="7393" y="10202"/>
                      <a:pt x="7393" y="10132"/>
                    </a:cubicBezTo>
                    <a:lnTo>
                      <a:pt x="7393" y="10061"/>
                    </a:lnTo>
                    <a:cubicBezTo>
                      <a:pt x="7393" y="10026"/>
                      <a:pt x="7430" y="9956"/>
                      <a:pt x="7502" y="9956"/>
                    </a:cubicBezTo>
                    <a:lnTo>
                      <a:pt x="7575" y="9956"/>
                    </a:lnTo>
                    <a:cubicBezTo>
                      <a:pt x="7611" y="9956"/>
                      <a:pt x="7683" y="9991"/>
                      <a:pt x="7683" y="10061"/>
                    </a:cubicBezTo>
                    <a:lnTo>
                      <a:pt x="7683" y="10132"/>
                    </a:lnTo>
                    <a:close/>
                    <a:moveTo>
                      <a:pt x="8082" y="11644"/>
                    </a:moveTo>
                    <a:cubicBezTo>
                      <a:pt x="8082" y="11679"/>
                      <a:pt x="8046" y="11750"/>
                      <a:pt x="7973" y="11750"/>
                    </a:cubicBezTo>
                    <a:lnTo>
                      <a:pt x="7901" y="11750"/>
                    </a:lnTo>
                    <a:cubicBezTo>
                      <a:pt x="7864" y="11750"/>
                      <a:pt x="7792" y="11715"/>
                      <a:pt x="7792" y="11644"/>
                    </a:cubicBezTo>
                    <a:lnTo>
                      <a:pt x="7792" y="11574"/>
                    </a:lnTo>
                    <a:cubicBezTo>
                      <a:pt x="7792" y="11539"/>
                      <a:pt x="7828" y="11468"/>
                      <a:pt x="7901" y="11468"/>
                    </a:cubicBezTo>
                    <a:lnTo>
                      <a:pt x="7973" y="11468"/>
                    </a:lnTo>
                    <a:cubicBezTo>
                      <a:pt x="8009" y="11468"/>
                      <a:pt x="8082" y="11504"/>
                      <a:pt x="8082" y="11574"/>
                    </a:cubicBezTo>
                    <a:lnTo>
                      <a:pt x="8082" y="11644"/>
                    </a:lnTo>
                    <a:close/>
                    <a:moveTo>
                      <a:pt x="8082" y="10132"/>
                    </a:moveTo>
                    <a:cubicBezTo>
                      <a:pt x="8082" y="10167"/>
                      <a:pt x="8046" y="10237"/>
                      <a:pt x="7973" y="10237"/>
                    </a:cubicBezTo>
                    <a:lnTo>
                      <a:pt x="7901" y="10237"/>
                    </a:lnTo>
                    <a:cubicBezTo>
                      <a:pt x="7864" y="10237"/>
                      <a:pt x="7792" y="10202"/>
                      <a:pt x="7792" y="10132"/>
                    </a:cubicBezTo>
                    <a:lnTo>
                      <a:pt x="7792" y="10061"/>
                    </a:lnTo>
                    <a:cubicBezTo>
                      <a:pt x="7792" y="10026"/>
                      <a:pt x="7828" y="9956"/>
                      <a:pt x="7901" y="9956"/>
                    </a:cubicBezTo>
                    <a:lnTo>
                      <a:pt x="7973" y="9956"/>
                    </a:lnTo>
                    <a:cubicBezTo>
                      <a:pt x="8009" y="9956"/>
                      <a:pt x="8082" y="9991"/>
                      <a:pt x="8082" y="10061"/>
                    </a:cubicBezTo>
                    <a:lnTo>
                      <a:pt x="8082" y="10132"/>
                    </a:lnTo>
                    <a:close/>
                    <a:moveTo>
                      <a:pt x="8517" y="11644"/>
                    </a:moveTo>
                    <a:cubicBezTo>
                      <a:pt x="8517" y="11679"/>
                      <a:pt x="8481" y="11750"/>
                      <a:pt x="8408" y="11750"/>
                    </a:cubicBezTo>
                    <a:lnTo>
                      <a:pt x="8336" y="11750"/>
                    </a:lnTo>
                    <a:cubicBezTo>
                      <a:pt x="8299" y="11750"/>
                      <a:pt x="8227" y="11715"/>
                      <a:pt x="8227" y="11644"/>
                    </a:cubicBezTo>
                    <a:lnTo>
                      <a:pt x="8227" y="11574"/>
                    </a:lnTo>
                    <a:cubicBezTo>
                      <a:pt x="8227" y="11539"/>
                      <a:pt x="8263" y="11468"/>
                      <a:pt x="8336" y="11468"/>
                    </a:cubicBezTo>
                    <a:lnTo>
                      <a:pt x="8408" y="11468"/>
                    </a:lnTo>
                    <a:cubicBezTo>
                      <a:pt x="8444" y="11468"/>
                      <a:pt x="8517" y="11504"/>
                      <a:pt x="8517" y="11574"/>
                    </a:cubicBezTo>
                    <a:lnTo>
                      <a:pt x="8517" y="11644"/>
                    </a:lnTo>
                    <a:close/>
                    <a:moveTo>
                      <a:pt x="8517" y="10132"/>
                    </a:moveTo>
                    <a:cubicBezTo>
                      <a:pt x="8517" y="10167"/>
                      <a:pt x="8481" y="10237"/>
                      <a:pt x="8408" y="10237"/>
                    </a:cubicBezTo>
                    <a:lnTo>
                      <a:pt x="8336" y="10237"/>
                    </a:lnTo>
                    <a:cubicBezTo>
                      <a:pt x="8299" y="10237"/>
                      <a:pt x="8227" y="10202"/>
                      <a:pt x="8227" y="10132"/>
                    </a:cubicBezTo>
                    <a:lnTo>
                      <a:pt x="8227" y="10061"/>
                    </a:lnTo>
                    <a:cubicBezTo>
                      <a:pt x="8227" y="10026"/>
                      <a:pt x="8263" y="9956"/>
                      <a:pt x="8336" y="9956"/>
                    </a:cubicBezTo>
                    <a:lnTo>
                      <a:pt x="8408" y="9956"/>
                    </a:lnTo>
                    <a:cubicBezTo>
                      <a:pt x="8444" y="9956"/>
                      <a:pt x="8517" y="9991"/>
                      <a:pt x="8517" y="10061"/>
                    </a:cubicBezTo>
                    <a:lnTo>
                      <a:pt x="8517" y="10132"/>
                    </a:lnTo>
                    <a:close/>
                    <a:moveTo>
                      <a:pt x="8952" y="11644"/>
                    </a:moveTo>
                    <a:cubicBezTo>
                      <a:pt x="8952" y="11679"/>
                      <a:pt x="8915" y="11750"/>
                      <a:pt x="8843" y="11750"/>
                    </a:cubicBezTo>
                    <a:lnTo>
                      <a:pt x="8770" y="11750"/>
                    </a:lnTo>
                    <a:cubicBezTo>
                      <a:pt x="8734" y="11750"/>
                      <a:pt x="8662" y="11715"/>
                      <a:pt x="8662" y="11644"/>
                    </a:cubicBezTo>
                    <a:lnTo>
                      <a:pt x="8662" y="11574"/>
                    </a:lnTo>
                    <a:cubicBezTo>
                      <a:pt x="8662" y="11539"/>
                      <a:pt x="8698" y="11468"/>
                      <a:pt x="8770" y="11468"/>
                    </a:cubicBezTo>
                    <a:lnTo>
                      <a:pt x="8843" y="11468"/>
                    </a:lnTo>
                    <a:cubicBezTo>
                      <a:pt x="8879" y="11468"/>
                      <a:pt x="8952" y="11504"/>
                      <a:pt x="8952" y="11574"/>
                    </a:cubicBezTo>
                    <a:lnTo>
                      <a:pt x="8952" y="11644"/>
                    </a:lnTo>
                    <a:close/>
                    <a:moveTo>
                      <a:pt x="8952" y="10132"/>
                    </a:moveTo>
                    <a:cubicBezTo>
                      <a:pt x="8952" y="10167"/>
                      <a:pt x="8915" y="10237"/>
                      <a:pt x="8843" y="10237"/>
                    </a:cubicBezTo>
                    <a:lnTo>
                      <a:pt x="8770" y="10237"/>
                    </a:lnTo>
                    <a:cubicBezTo>
                      <a:pt x="8734" y="10237"/>
                      <a:pt x="8662" y="10202"/>
                      <a:pt x="8662" y="10132"/>
                    </a:cubicBezTo>
                    <a:lnTo>
                      <a:pt x="8662" y="10061"/>
                    </a:lnTo>
                    <a:cubicBezTo>
                      <a:pt x="8662" y="10026"/>
                      <a:pt x="8698" y="9956"/>
                      <a:pt x="8770" y="9956"/>
                    </a:cubicBezTo>
                    <a:lnTo>
                      <a:pt x="8843" y="9956"/>
                    </a:lnTo>
                    <a:cubicBezTo>
                      <a:pt x="8879" y="9956"/>
                      <a:pt x="8952" y="9991"/>
                      <a:pt x="8952" y="10061"/>
                    </a:cubicBezTo>
                    <a:lnTo>
                      <a:pt x="8952" y="10132"/>
                    </a:lnTo>
                    <a:close/>
                    <a:moveTo>
                      <a:pt x="9387" y="11644"/>
                    </a:moveTo>
                    <a:cubicBezTo>
                      <a:pt x="9387" y="11679"/>
                      <a:pt x="9350" y="11750"/>
                      <a:pt x="9278" y="11750"/>
                    </a:cubicBezTo>
                    <a:lnTo>
                      <a:pt x="9205" y="11750"/>
                    </a:lnTo>
                    <a:cubicBezTo>
                      <a:pt x="9169" y="11750"/>
                      <a:pt x="9097" y="11715"/>
                      <a:pt x="9097" y="11644"/>
                    </a:cubicBezTo>
                    <a:lnTo>
                      <a:pt x="9097" y="11574"/>
                    </a:lnTo>
                    <a:cubicBezTo>
                      <a:pt x="9097" y="11539"/>
                      <a:pt x="9133" y="11468"/>
                      <a:pt x="9205" y="11468"/>
                    </a:cubicBezTo>
                    <a:lnTo>
                      <a:pt x="9278" y="11468"/>
                    </a:lnTo>
                    <a:cubicBezTo>
                      <a:pt x="9314" y="11468"/>
                      <a:pt x="9387" y="11504"/>
                      <a:pt x="9387" y="11574"/>
                    </a:cubicBezTo>
                    <a:lnTo>
                      <a:pt x="9387" y="11644"/>
                    </a:lnTo>
                    <a:close/>
                    <a:moveTo>
                      <a:pt x="9387" y="10132"/>
                    </a:moveTo>
                    <a:cubicBezTo>
                      <a:pt x="9387" y="10167"/>
                      <a:pt x="9350" y="10237"/>
                      <a:pt x="9278" y="10237"/>
                    </a:cubicBezTo>
                    <a:lnTo>
                      <a:pt x="9205" y="10237"/>
                    </a:lnTo>
                    <a:cubicBezTo>
                      <a:pt x="9169" y="10237"/>
                      <a:pt x="9097" y="10202"/>
                      <a:pt x="9097" y="10132"/>
                    </a:cubicBezTo>
                    <a:lnTo>
                      <a:pt x="9097" y="10061"/>
                    </a:lnTo>
                    <a:cubicBezTo>
                      <a:pt x="9097" y="10026"/>
                      <a:pt x="9133" y="9956"/>
                      <a:pt x="9205" y="9956"/>
                    </a:cubicBezTo>
                    <a:lnTo>
                      <a:pt x="9278" y="9956"/>
                    </a:lnTo>
                    <a:cubicBezTo>
                      <a:pt x="9314" y="9956"/>
                      <a:pt x="9387" y="9991"/>
                      <a:pt x="9387" y="10061"/>
                    </a:cubicBezTo>
                    <a:lnTo>
                      <a:pt x="9387" y="10132"/>
                    </a:lnTo>
                    <a:close/>
                    <a:moveTo>
                      <a:pt x="9821" y="11644"/>
                    </a:moveTo>
                    <a:cubicBezTo>
                      <a:pt x="9821" y="11679"/>
                      <a:pt x="9785" y="11750"/>
                      <a:pt x="9713" y="11750"/>
                    </a:cubicBezTo>
                    <a:lnTo>
                      <a:pt x="9640" y="11750"/>
                    </a:lnTo>
                    <a:cubicBezTo>
                      <a:pt x="9604" y="11750"/>
                      <a:pt x="9532" y="11715"/>
                      <a:pt x="9532" y="11644"/>
                    </a:cubicBezTo>
                    <a:lnTo>
                      <a:pt x="9532" y="11574"/>
                    </a:lnTo>
                    <a:cubicBezTo>
                      <a:pt x="9532" y="11539"/>
                      <a:pt x="9568" y="11468"/>
                      <a:pt x="9640" y="11468"/>
                    </a:cubicBezTo>
                    <a:lnTo>
                      <a:pt x="9713" y="11468"/>
                    </a:lnTo>
                    <a:cubicBezTo>
                      <a:pt x="9749" y="11468"/>
                      <a:pt x="9821" y="11504"/>
                      <a:pt x="9821" y="11574"/>
                    </a:cubicBezTo>
                    <a:lnTo>
                      <a:pt x="9821" y="11644"/>
                    </a:lnTo>
                    <a:close/>
                    <a:moveTo>
                      <a:pt x="9821" y="10132"/>
                    </a:moveTo>
                    <a:cubicBezTo>
                      <a:pt x="9821" y="10167"/>
                      <a:pt x="9785" y="10237"/>
                      <a:pt x="9713" y="10237"/>
                    </a:cubicBezTo>
                    <a:lnTo>
                      <a:pt x="9640" y="10237"/>
                    </a:lnTo>
                    <a:cubicBezTo>
                      <a:pt x="9604" y="10237"/>
                      <a:pt x="9532" y="10202"/>
                      <a:pt x="9532" y="10132"/>
                    </a:cubicBezTo>
                    <a:lnTo>
                      <a:pt x="9532" y="10061"/>
                    </a:lnTo>
                    <a:cubicBezTo>
                      <a:pt x="9532" y="10026"/>
                      <a:pt x="9568" y="9956"/>
                      <a:pt x="9640" y="9956"/>
                    </a:cubicBezTo>
                    <a:lnTo>
                      <a:pt x="9713" y="9956"/>
                    </a:lnTo>
                    <a:cubicBezTo>
                      <a:pt x="9749" y="9956"/>
                      <a:pt x="9821" y="9991"/>
                      <a:pt x="9821" y="10061"/>
                    </a:cubicBezTo>
                    <a:lnTo>
                      <a:pt x="9821" y="10132"/>
                    </a:lnTo>
                    <a:close/>
                    <a:moveTo>
                      <a:pt x="10256" y="11644"/>
                    </a:moveTo>
                    <a:cubicBezTo>
                      <a:pt x="10256" y="11679"/>
                      <a:pt x="10220" y="11750"/>
                      <a:pt x="10148" y="11750"/>
                    </a:cubicBezTo>
                    <a:lnTo>
                      <a:pt x="10075" y="11750"/>
                    </a:lnTo>
                    <a:cubicBezTo>
                      <a:pt x="10039" y="11750"/>
                      <a:pt x="9966" y="11715"/>
                      <a:pt x="9966" y="11644"/>
                    </a:cubicBezTo>
                    <a:lnTo>
                      <a:pt x="9966" y="11574"/>
                    </a:lnTo>
                    <a:cubicBezTo>
                      <a:pt x="9966" y="11539"/>
                      <a:pt x="10003" y="11468"/>
                      <a:pt x="10075" y="11468"/>
                    </a:cubicBezTo>
                    <a:lnTo>
                      <a:pt x="10148" y="11468"/>
                    </a:lnTo>
                    <a:cubicBezTo>
                      <a:pt x="10184" y="11468"/>
                      <a:pt x="10256" y="11504"/>
                      <a:pt x="10256" y="11574"/>
                    </a:cubicBezTo>
                    <a:lnTo>
                      <a:pt x="10256" y="11644"/>
                    </a:lnTo>
                    <a:close/>
                    <a:moveTo>
                      <a:pt x="10256" y="10132"/>
                    </a:moveTo>
                    <a:cubicBezTo>
                      <a:pt x="10256" y="10167"/>
                      <a:pt x="10220" y="10237"/>
                      <a:pt x="10148" y="10237"/>
                    </a:cubicBezTo>
                    <a:lnTo>
                      <a:pt x="10075" y="10237"/>
                    </a:lnTo>
                    <a:cubicBezTo>
                      <a:pt x="10039" y="10237"/>
                      <a:pt x="9966" y="10202"/>
                      <a:pt x="9966" y="10132"/>
                    </a:cubicBezTo>
                    <a:lnTo>
                      <a:pt x="9966" y="10061"/>
                    </a:lnTo>
                    <a:cubicBezTo>
                      <a:pt x="9966" y="10026"/>
                      <a:pt x="10003" y="9956"/>
                      <a:pt x="10075" y="9956"/>
                    </a:cubicBezTo>
                    <a:lnTo>
                      <a:pt x="10148" y="9956"/>
                    </a:lnTo>
                    <a:cubicBezTo>
                      <a:pt x="10184" y="9956"/>
                      <a:pt x="10256" y="9991"/>
                      <a:pt x="10256" y="10061"/>
                    </a:cubicBezTo>
                    <a:lnTo>
                      <a:pt x="10256" y="10132"/>
                    </a:lnTo>
                    <a:close/>
                    <a:moveTo>
                      <a:pt x="10691" y="11644"/>
                    </a:moveTo>
                    <a:cubicBezTo>
                      <a:pt x="10691" y="11679"/>
                      <a:pt x="10655" y="11750"/>
                      <a:pt x="10583" y="11750"/>
                    </a:cubicBezTo>
                    <a:lnTo>
                      <a:pt x="10510" y="11750"/>
                    </a:lnTo>
                    <a:cubicBezTo>
                      <a:pt x="10474" y="11750"/>
                      <a:pt x="10401" y="11715"/>
                      <a:pt x="10401" y="11644"/>
                    </a:cubicBezTo>
                    <a:lnTo>
                      <a:pt x="10401" y="11574"/>
                    </a:lnTo>
                    <a:cubicBezTo>
                      <a:pt x="10401" y="11539"/>
                      <a:pt x="10438" y="11468"/>
                      <a:pt x="10510" y="11468"/>
                    </a:cubicBezTo>
                    <a:lnTo>
                      <a:pt x="10583" y="11468"/>
                    </a:lnTo>
                    <a:cubicBezTo>
                      <a:pt x="10619" y="11468"/>
                      <a:pt x="10691" y="11504"/>
                      <a:pt x="10691" y="11574"/>
                    </a:cubicBezTo>
                    <a:lnTo>
                      <a:pt x="10691" y="11644"/>
                    </a:lnTo>
                    <a:close/>
                    <a:moveTo>
                      <a:pt x="10691" y="10132"/>
                    </a:moveTo>
                    <a:cubicBezTo>
                      <a:pt x="10691" y="10167"/>
                      <a:pt x="10655" y="10237"/>
                      <a:pt x="10583" y="10237"/>
                    </a:cubicBezTo>
                    <a:lnTo>
                      <a:pt x="10510" y="10237"/>
                    </a:lnTo>
                    <a:cubicBezTo>
                      <a:pt x="10474" y="10237"/>
                      <a:pt x="10401" y="10202"/>
                      <a:pt x="10401" y="10132"/>
                    </a:cubicBezTo>
                    <a:lnTo>
                      <a:pt x="10401" y="10061"/>
                    </a:lnTo>
                    <a:cubicBezTo>
                      <a:pt x="10401" y="10026"/>
                      <a:pt x="10438" y="9956"/>
                      <a:pt x="10510" y="9956"/>
                    </a:cubicBezTo>
                    <a:lnTo>
                      <a:pt x="10583" y="9956"/>
                    </a:lnTo>
                    <a:cubicBezTo>
                      <a:pt x="10619" y="9956"/>
                      <a:pt x="10691" y="9991"/>
                      <a:pt x="10691" y="10061"/>
                    </a:cubicBezTo>
                    <a:lnTo>
                      <a:pt x="10691" y="10132"/>
                    </a:lnTo>
                    <a:close/>
                    <a:moveTo>
                      <a:pt x="11126" y="11644"/>
                    </a:moveTo>
                    <a:cubicBezTo>
                      <a:pt x="11126" y="11679"/>
                      <a:pt x="11090" y="11750"/>
                      <a:pt x="11017" y="11750"/>
                    </a:cubicBezTo>
                    <a:lnTo>
                      <a:pt x="10945" y="11750"/>
                    </a:lnTo>
                    <a:cubicBezTo>
                      <a:pt x="10909" y="11750"/>
                      <a:pt x="10836" y="11715"/>
                      <a:pt x="10836" y="11644"/>
                    </a:cubicBezTo>
                    <a:lnTo>
                      <a:pt x="10836" y="11574"/>
                    </a:lnTo>
                    <a:cubicBezTo>
                      <a:pt x="10836" y="11539"/>
                      <a:pt x="10872" y="11468"/>
                      <a:pt x="10945" y="11468"/>
                    </a:cubicBezTo>
                    <a:lnTo>
                      <a:pt x="11017" y="11468"/>
                    </a:lnTo>
                    <a:cubicBezTo>
                      <a:pt x="11054" y="11468"/>
                      <a:pt x="11126" y="11504"/>
                      <a:pt x="11126" y="11574"/>
                    </a:cubicBezTo>
                    <a:lnTo>
                      <a:pt x="11126" y="11644"/>
                    </a:lnTo>
                    <a:close/>
                    <a:moveTo>
                      <a:pt x="11126" y="10132"/>
                    </a:moveTo>
                    <a:cubicBezTo>
                      <a:pt x="11126" y="10167"/>
                      <a:pt x="11090" y="10237"/>
                      <a:pt x="11017" y="10237"/>
                    </a:cubicBezTo>
                    <a:lnTo>
                      <a:pt x="10945" y="10237"/>
                    </a:lnTo>
                    <a:cubicBezTo>
                      <a:pt x="10909" y="10237"/>
                      <a:pt x="10836" y="10202"/>
                      <a:pt x="10836" y="10132"/>
                    </a:cubicBezTo>
                    <a:lnTo>
                      <a:pt x="10836" y="10061"/>
                    </a:lnTo>
                    <a:cubicBezTo>
                      <a:pt x="10836" y="10026"/>
                      <a:pt x="10872" y="9956"/>
                      <a:pt x="10945" y="9956"/>
                    </a:cubicBezTo>
                    <a:lnTo>
                      <a:pt x="11017" y="9956"/>
                    </a:lnTo>
                    <a:cubicBezTo>
                      <a:pt x="11054" y="9956"/>
                      <a:pt x="11126" y="9991"/>
                      <a:pt x="11126" y="10061"/>
                    </a:cubicBezTo>
                    <a:lnTo>
                      <a:pt x="11126" y="10132"/>
                    </a:lnTo>
                    <a:close/>
                    <a:moveTo>
                      <a:pt x="11525" y="11644"/>
                    </a:moveTo>
                    <a:cubicBezTo>
                      <a:pt x="11525" y="11679"/>
                      <a:pt x="11489" y="11750"/>
                      <a:pt x="11416" y="11750"/>
                    </a:cubicBezTo>
                    <a:lnTo>
                      <a:pt x="11380" y="11750"/>
                    </a:lnTo>
                    <a:cubicBezTo>
                      <a:pt x="11344" y="11750"/>
                      <a:pt x="11271" y="11715"/>
                      <a:pt x="11271" y="11644"/>
                    </a:cubicBezTo>
                    <a:lnTo>
                      <a:pt x="11271" y="11574"/>
                    </a:lnTo>
                    <a:cubicBezTo>
                      <a:pt x="11271" y="11539"/>
                      <a:pt x="11307" y="11468"/>
                      <a:pt x="11380" y="11468"/>
                    </a:cubicBezTo>
                    <a:lnTo>
                      <a:pt x="11452" y="11468"/>
                    </a:lnTo>
                    <a:cubicBezTo>
                      <a:pt x="11489" y="11468"/>
                      <a:pt x="11561" y="11504"/>
                      <a:pt x="11561" y="11574"/>
                    </a:cubicBezTo>
                    <a:lnTo>
                      <a:pt x="11561" y="11644"/>
                    </a:lnTo>
                    <a:close/>
                    <a:moveTo>
                      <a:pt x="11525" y="10132"/>
                    </a:moveTo>
                    <a:cubicBezTo>
                      <a:pt x="11525" y="10167"/>
                      <a:pt x="11489" y="10237"/>
                      <a:pt x="11416" y="10237"/>
                    </a:cubicBezTo>
                    <a:lnTo>
                      <a:pt x="11380" y="10237"/>
                    </a:lnTo>
                    <a:cubicBezTo>
                      <a:pt x="11344" y="10237"/>
                      <a:pt x="11271" y="10202"/>
                      <a:pt x="11271" y="10132"/>
                    </a:cubicBezTo>
                    <a:lnTo>
                      <a:pt x="11271" y="10061"/>
                    </a:lnTo>
                    <a:cubicBezTo>
                      <a:pt x="11271" y="10026"/>
                      <a:pt x="11307" y="9956"/>
                      <a:pt x="11380" y="9956"/>
                    </a:cubicBezTo>
                    <a:lnTo>
                      <a:pt x="11452" y="9956"/>
                    </a:lnTo>
                    <a:cubicBezTo>
                      <a:pt x="11489" y="9956"/>
                      <a:pt x="11561" y="9991"/>
                      <a:pt x="11561" y="10061"/>
                    </a:cubicBezTo>
                    <a:lnTo>
                      <a:pt x="11561" y="10132"/>
                    </a:lnTo>
                    <a:close/>
                    <a:moveTo>
                      <a:pt x="12938" y="11539"/>
                    </a:moveTo>
                    <a:cubicBezTo>
                      <a:pt x="12938" y="11574"/>
                      <a:pt x="12902" y="11644"/>
                      <a:pt x="12830" y="11644"/>
                    </a:cubicBezTo>
                    <a:lnTo>
                      <a:pt x="12757" y="11644"/>
                    </a:lnTo>
                    <a:cubicBezTo>
                      <a:pt x="12721" y="11644"/>
                      <a:pt x="12648" y="11609"/>
                      <a:pt x="12648" y="11539"/>
                    </a:cubicBezTo>
                    <a:lnTo>
                      <a:pt x="12648" y="11468"/>
                    </a:lnTo>
                    <a:cubicBezTo>
                      <a:pt x="12648" y="11433"/>
                      <a:pt x="12685" y="11363"/>
                      <a:pt x="12757" y="11363"/>
                    </a:cubicBezTo>
                    <a:lnTo>
                      <a:pt x="12830" y="11363"/>
                    </a:lnTo>
                    <a:cubicBezTo>
                      <a:pt x="12866" y="11363"/>
                      <a:pt x="12938" y="11398"/>
                      <a:pt x="12938" y="11468"/>
                    </a:cubicBezTo>
                    <a:lnTo>
                      <a:pt x="12938" y="11539"/>
                    </a:lnTo>
                    <a:close/>
                    <a:moveTo>
                      <a:pt x="12938" y="10237"/>
                    </a:moveTo>
                    <a:cubicBezTo>
                      <a:pt x="12938" y="10272"/>
                      <a:pt x="12902" y="10343"/>
                      <a:pt x="12830" y="10343"/>
                    </a:cubicBezTo>
                    <a:lnTo>
                      <a:pt x="12757" y="10343"/>
                    </a:lnTo>
                    <a:cubicBezTo>
                      <a:pt x="12721" y="10343"/>
                      <a:pt x="12648" y="10307"/>
                      <a:pt x="12648" y="10237"/>
                    </a:cubicBezTo>
                    <a:lnTo>
                      <a:pt x="12648" y="10132"/>
                    </a:lnTo>
                    <a:cubicBezTo>
                      <a:pt x="12648" y="10096"/>
                      <a:pt x="12685" y="10026"/>
                      <a:pt x="12757" y="10026"/>
                    </a:cubicBezTo>
                    <a:lnTo>
                      <a:pt x="12830" y="10026"/>
                    </a:lnTo>
                    <a:cubicBezTo>
                      <a:pt x="12866" y="10026"/>
                      <a:pt x="12938" y="10061"/>
                      <a:pt x="12938" y="10132"/>
                    </a:cubicBezTo>
                    <a:lnTo>
                      <a:pt x="12938" y="10237"/>
                    </a:lnTo>
                    <a:close/>
                    <a:moveTo>
                      <a:pt x="13373" y="11539"/>
                    </a:moveTo>
                    <a:cubicBezTo>
                      <a:pt x="13373" y="11574"/>
                      <a:pt x="13337" y="11644"/>
                      <a:pt x="13264" y="11644"/>
                    </a:cubicBezTo>
                    <a:lnTo>
                      <a:pt x="13192" y="11644"/>
                    </a:lnTo>
                    <a:cubicBezTo>
                      <a:pt x="13156" y="11644"/>
                      <a:pt x="13083" y="11609"/>
                      <a:pt x="13083" y="11539"/>
                    </a:cubicBezTo>
                    <a:lnTo>
                      <a:pt x="13083" y="11468"/>
                    </a:lnTo>
                    <a:cubicBezTo>
                      <a:pt x="13083" y="11433"/>
                      <a:pt x="13119" y="11363"/>
                      <a:pt x="13192" y="11363"/>
                    </a:cubicBezTo>
                    <a:lnTo>
                      <a:pt x="13264" y="11363"/>
                    </a:lnTo>
                    <a:cubicBezTo>
                      <a:pt x="13301" y="11363"/>
                      <a:pt x="13373" y="11398"/>
                      <a:pt x="13373" y="11468"/>
                    </a:cubicBezTo>
                    <a:lnTo>
                      <a:pt x="13373" y="11539"/>
                    </a:lnTo>
                    <a:close/>
                    <a:moveTo>
                      <a:pt x="13373" y="10237"/>
                    </a:moveTo>
                    <a:cubicBezTo>
                      <a:pt x="13373" y="10272"/>
                      <a:pt x="13337" y="10343"/>
                      <a:pt x="13264" y="10343"/>
                    </a:cubicBezTo>
                    <a:lnTo>
                      <a:pt x="13192" y="10343"/>
                    </a:lnTo>
                    <a:cubicBezTo>
                      <a:pt x="13156" y="10343"/>
                      <a:pt x="13083" y="10307"/>
                      <a:pt x="13083" y="10237"/>
                    </a:cubicBezTo>
                    <a:lnTo>
                      <a:pt x="13083" y="10132"/>
                    </a:lnTo>
                    <a:cubicBezTo>
                      <a:pt x="13083" y="10096"/>
                      <a:pt x="13119" y="10026"/>
                      <a:pt x="13192" y="10026"/>
                    </a:cubicBezTo>
                    <a:lnTo>
                      <a:pt x="13264" y="10026"/>
                    </a:lnTo>
                    <a:cubicBezTo>
                      <a:pt x="13301" y="10026"/>
                      <a:pt x="13373" y="10061"/>
                      <a:pt x="13373" y="10132"/>
                    </a:cubicBezTo>
                    <a:lnTo>
                      <a:pt x="13373" y="10237"/>
                    </a:lnTo>
                    <a:close/>
                    <a:moveTo>
                      <a:pt x="13808" y="11539"/>
                    </a:moveTo>
                    <a:cubicBezTo>
                      <a:pt x="13808" y="11574"/>
                      <a:pt x="13772" y="11644"/>
                      <a:pt x="13699" y="11644"/>
                    </a:cubicBezTo>
                    <a:lnTo>
                      <a:pt x="13627" y="11644"/>
                    </a:lnTo>
                    <a:cubicBezTo>
                      <a:pt x="13591" y="11644"/>
                      <a:pt x="13518" y="11609"/>
                      <a:pt x="13518" y="11539"/>
                    </a:cubicBezTo>
                    <a:lnTo>
                      <a:pt x="13518" y="11468"/>
                    </a:lnTo>
                    <a:cubicBezTo>
                      <a:pt x="13518" y="11433"/>
                      <a:pt x="13554" y="11363"/>
                      <a:pt x="13627" y="11363"/>
                    </a:cubicBezTo>
                    <a:lnTo>
                      <a:pt x="13699" y="11363"/>
                    </a:lnTo>
                    <a:cubicBezTo>
                      <a:pt x="13736" y="11363"/>
                      <a:pt x="13808" y="11398"/>
                      <a:pt x="13808" y="11468"/>
                    </a:cubicBezTo>
                    <a:lnTo>
                      <a:pt x="13808" y="11539"/>
                    </a:lnTo>
                    <a:close/>
                    <a:moveTo>
                      <a:pt x="13808" y="10237"/>
                    </a:moveTo>
                    <a:cubicBezTo>
                      <a:pt x="13808" y="10272"/>
                      <a:pt x="13772" y="10343"/>
                      <a:pt x="13699" y="10343"/>
                    </a:cubicBezTo>
                    <a:lnTo>
                      <a:pt x="13627" y="10343"/>
                    </a:lnTo>
                    <a:cubicBezTo>
                      <a:pt x="13591" y="10343"/>
                      <a:pt x="13518" y="10307"/>
                      <a:pt x="13518" y="10237"/>
                    </a:cubicBezTo>
                    <a:lnTo>
                      <a:pt x="13518" y="10132"/>
                    </a:lnTo>
                    <a:cubicBezTo>
                      <a:pt x="13518" y="10096"/>
                      <a:pt x="13554" y="10026"/>
                      <a:pt x="13627" y="10026"/>
                    </a:cubicBezTo>
                    <a:lnTo>
                      <a:pt x="13699" y="10026"/>
                    </a:lnTo>
                    <a:cubicBezTo>
                      <a:pt x="13736" y="10026"/>
                      <a:pt x="13808" y="10061"/>
                      <a:pt x="13808" y="10132"/>
                    </a:cubicBezTo>
                    <a:lnTo>
                      <a:pt x="13808" y="10237"/>
                    </a:lnTo>
                    <a:close/>
                    <a:moveTo>
                      <a:pt x="14207" y="11539"/>
                    </a:moveTo>
                    <a:cubicBezTo>
                      <a:pt x="14207" y="11574"/>
                      <a:pt x="14170" y="11644"/>
                      <a:pt x="14098" y="11644"/>
                    </a:cubicBezTo>
                    <a:lnTo>
                      <a:pt x="14026" y="11644"/>
                    </a:lnTo>
                    <a:cubicBezTo>
                      <a:pt x="13989" y="11644"/>
                      <a:pt x="13917" y="11609"/>
                      <a:pt x="13917" y="11539"/>
                    </a:cubicBezTo>
                    <a:lnTo>
                      <a:pt x="13917" y="11468"/>
                    </a:lnTo>
                    <a:cubicBezTo>
                      <a:pt x="13917" y="11433"/>
                      <a:pt x="13953" y="11363"/>
                      <a:pt x="14026" y="11363"/>
                    </a:cubicBezTo>
                    <a:lnTo>
                      <a:pt x="14098" y="11363"/>
                    </a:lnTo>
                    <a:cubicBezTo>
                      <a:pt x="14134" y="11363"/>
                      <a:pt x="14207" y="11398"/>
                      <a:pt x="14207" y="11468"/>
                    </a:cubicBezTo>
                    <a:lnTo>
                      <a:pt x="14207" y="11539"/>
                    </a:lnTo>
                    <a:close/>
                    <a:moveTo>
                      <a:pt x="14207" y="10237"/>
                    </a:moveTo>
                    <a:cubicBezTo>
                      <a:pt x="14207" y="10272"/>
                      <a:pt x="14170" y="10343"/>
                      <a:pt x="14098" y="10343"/>
                    </a:cubicBezTo>
                    <a:lnTo>
                      <a:pt x="14026" y="10343"/>
                    </a:lnTo>
                    <a:cubicBezTo>
                      <a:pt x="13989" y="10343"/>
                      <a:pt x="13917" y="10307"/>
                      <a:pt x="13917" y="10237"/>
                    </a:cubicBezTo>
                    <a:lnTo>
                      <a:pt x="13917" y="10132"/>
                    </a:lnTo>
                    <a:cubicBezTo>
                      <a:pt x="13917" y="10096"/>
                      <a:pt x="13953" y="10026"/>
                      <a:pt x="14026" y="10026"/>
                    </a:cubicBezTo>
                    <a:lnTo>
                      <a:pt x="14098" y="10026"/>
                    </a:lnTo>
                    <a:cubicBezTo>
                      <a:pt x="14134" y="10026"/>
                      <a:pt x="14207" y="10061"/>
                      <a:pt x="14207" y="10132"/>
                    </a:cubicBezTo>
                    <a:lnTo>
                      <a:pt x="14207" y="10237"/>
                    </a:lnTo>
                    <a:close/>
                    <a:moveTo>
                      <a:pt x="14642" y="11539"/>
                    </a:moveTo>
                    <a:cubicBezTo>
                      <a:pt x="14642" y="11574"/>
                      <a:pt x="14605" y="11644"/>
                      <a:pt x="14533" y="11644"/>
                    </a:cubicBezTo>
                    <a:lnTo>
                      <a:pt x="14460" y="11644"/>
                    </a:lnTo>
                    <a:cubicBezTo>
                      <a:pt x="14424" y="11644"/>
                      <a:pt x="14352" y="11609"/>
                      <a:pt x="14352" y="11539"/>
                    </a:cubicBezTo>
                    <a:lnTo>
                      <a:pt x="14352" y="11468"/>
                    </a:lnTo>
                    <a:cubicBezTo>
                      <a:pt x="14352" y="11433"/>
                      <a:pt x="14388" y="11363"/>
                      <a:pt x="14460" y="11363"/>
                    </a:cubicBezTo>
                    <a:lnTo>
                      <a:pt x="14533" y="11363"/>
                    </a:lnTo>
                    <a:cubicBezTo>
                      <a:pt x="14569" y="11363"/>
                      <a:pt x="14642" y="11398"/>
                      <a:pt x="14642" y="11468"/>
                    </a:cubicBezTo>
                    <a:lnTo>
                      <a:pt x="14642" y="11539"/>
                    </a:lnTo>
                    <a:close/>
                    <a:moveTo>
                      <a:pt x="14642" y="10237"/>
                    </a:moveTo>
                    <a:cubicBezTo>
                      <a:pt x="14642" y="10272"/>
                      <a:pt x="14605" y="10343"/>
                      <a:pt x="14533" y="10343"/>
                    </a:cubicBezTo>
                    <a:lnTo>
                      <a:pt x="14460" y="10343"/>
                    </a:lnTo>
                    <a:cubicBezTo>
                      <a:pt x="14424" y="10343"/>
                      <a:pt x="14352" y="10307"/>
                      <a:pt x="14352" y="10237"/>
                    </a:cubicBezTo>
                    <a:lnTo>
                      <a:pt x="14352" y="10132"/>
                    </a:lnTo>
                    <a:cubicBezTo>
                      <a:pt x="14352" y="10096"/>
                      <a:pt x="14388" y="10026"/>
                      <a:pt x="14460" y="10026"/>
                    </a:cubicBezTo>
                    <a:lnTo>
                      <a:pt x="14533" y="10026"/>
                    </a:lnTo>
                    <a:cubicBezTo>
                      <a:pt x="14569" y="10026"/>
                      <a:pt x="14642" y="10061"/>
                      <a:pt x="14642" y="10132"/>
                    </a:cubicBezTo>
                    <a:lnTo>
                      <a:pt x="14642" y="10237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Group 84">
              <a:extLst>
                <a:ext uri="{FF2B5EF4-FFF2-40B4-BE49-F238E27FC236}">
                  <a16:creationId xmlns:a16="http://schemas.microsoft.com/office/drawing/2014/main" id="{A479FAF8-A4FC-4CCF-9B2D-CEF9C628341E}"/>
                </a:ext>
              </a:extLst>
            </p:cNvPr>
            <p:cNvGrpSpPr/>
            <p:nvPr/>
          </p:nvGrpSpPr>
          <p:grpSpPr>
            <a:xfrm>
              <a:off x="6036787" y="3899595"/>
              <a:ext cx="5288260" cy="880712"/>
              <a:chOff x="8921977" y="1568357"/>
              <a:chExt cx="2937088" cy="880712"/>
            </a:xfrm>
          </p:grpSpPr>
          <p:sp>
            <p:nvSpPr>
              <p:cNvPr id="28" name="TextBox 85">
                <a:extLst>
                  <a:ext uri="{FF2B5EF4-FFF2-40B4-BE49-F238E27FC236}">
                    <a16:creationId xmlns:a16="http://schemas.microsoft.com/office/drawing/2014/main" id="{F2C8FED7-8A9E-42E4-9718-32CF3AAAB4DE}"/>
                  </a:ext>
                </a:extLst>
              </p:cNvPr>
              <p:cNvSpPr txBox="1"/>
              <p:nvPr/>
            </p:nvSpPr>
            <p:spPr>
              <a:xfrm>
                <a:off x="8921977" y="1568357"/>
                <a:ext cx="2937088" cy="423533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800" b="1" noProof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Khổ 5: 3 câu th</a:t>
                </a:r>
                <a:r>
                  <a:rPr lang="vi-VN" sz="2800" b="1" noProof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ơ</a:t>
                </a:r>
                <a:r>
                  <a:rPr lang="en-US" sz="2800" b="1" noProof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cuối</a:t>
                </a:r>
              </a:p>
            </p:txBody>
          </p:sp>
          <p:sp>
            <p:nvSpPr>
              <p:cNvPr id="29" name="TextBox 86">
                <a:extLst>
                  <a:ext uri="{FF2B5EF4-FFF2-40B4-BE49-F238E27FC236}">
                    <a16:creationId xmlns:a16="http://schemas.microsoft.com/office/drawing/2014/main" id="{3E76C69C-46C7-47E1-99E5-E5D7706530A5}"/>
                  </a:ext>
                </a:extLst>
              </p:cNvPr>
              <p:cNvSpPr txBox="1"/>
              <p:nvPr/>
            </p:nvSpPr>
            <p:spPr>
              <a:xfrm>
                <a:off x="8929772" y="1925881"/>
                <a:ext cx="2929293" cy="523188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de-DE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H</a:t>
                </a:r>
                <a:r>
                  <a:rPr lang="de-DE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ình ảnh và tiếng chim chào mào đã được nhân vật </a:t>
                </a:r>
                <a:r>
                  <a:rPr lang="de-DE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“tôi”</a:t>
                </a:r>
                <a:r>
                  <a:rPr lang="de-DE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 panose="020B0604020202020204" pitchFamily="34" charset="0"/>
                  </a:rPr>
                  <a:t> lưu giữ trong ký ức</a:t>
                </a:r>
                <a:endParaRPr 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685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027327" y="1130936"/>
            <a:ext cx="6753856" cy="4035805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122" y="2184013"/>
              <a:ext cx="2040617" cy="995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ctr" defTabSz="1218565">
                <a:lnSpc>
                  <a:spcPct val="114000"/>
                </a:lnSpc>
                <a:defRPr/>
              </a:pPr>
              <a:r>
                <a:rPr lang="vi-VN" sz="2800" b="1" i="1" dirty="0">
                  <a:solidFill>
                    <a:srgbClr val="00264D"/>
                  </a:solidFill>
                  <a:latin typeface="+mj-lt"/>
                  <a:cs typeface="Arial" panose="020B0604020202020204" pitchFamily="34" charset="0"/>
                  <a:sym typeface="Arial" panose="020B0604020202020204" pitchFamily="34" charset="0"/>
                </a:rPr>
                <a:t>Con chào mào đốm trắng mũ đỏ</a:t>
              </a:r>
              <a:br>
                <a:rPr lang="vi-VN" sz="2800" b="1" i="1" dirty="0">
                  <a:latin typeface="+mj-lt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vi-VN" sz="2800" b="1" i="1" dirty="0">
                  <a:solidFill>
                    <a:srgbClr val="00264D"/>
                  </a:solidFill>
                  <a:latin typeface="+mj-lt"/>
                  <a:cs typeface="Arial" panose="020B0604020202020204" pitchFamily="34" charset="0"/>
                  <a:sym typeface="Arial" panose="020B0604020202020204" pitchFamily="34" charset="0"/>
                </a:rPr>
                <a:t>Hót trên cây cao chót vót</a:t>
              </a:r>
              <a:br>
                <a:rPr lang="vi-VN" sz="2800" b="1" i="1" dirty="0">
                  <a:latin typeface="+mj-lt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sz="2800" b="1" i="1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</a:t>
              </a:r>
              <a:r>
                <a:rPr lang="vi-VN" sz="2800" b="1" i="1" dirty="0">
                  <a:solidFill>
                    <a:srgbClr val="00264D"/>
                  </a:solidFill>
                  <a:latin typeface="+mj-lt"/>
                  <a:cs typeface="Arial" panose="020B0604020202020204" pitchFamily="34" charset="0"/>
                  <a:sym typeface="Arial" panose="020B0604020202020204" pitchFamily="34" charset="0"/>
                </a:rPr>
                <a:t>riu... uýt... huýt... tu hìu...</a:t>
              </a:r>
              <a:br>
                <a:rPr lang="vi-VN" sz="2800" b="1" i="1" dirty="0">
                  <a:latin typeface="+mj-lt"/>
                  <a:cs typeface="Arial" panose="020B0604020202020204" pitchFamily="34" charset="0"/>
                  <a:sym typeface="Arial" panose="020B0604020202020204" pitchFamily="34" charset="0"/>
                </a:rPr>
              </a:br>
              <a:endPara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</a:t>
            </a:r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 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</a:t>
            </a:r>
            <a:r>
              <a:rPr lang="en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chót vót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8421549" y="1261350"/>
            <a:ext cx="3403036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vi-VN" sz="3200" b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riu... uýt... huýt... tu hìu...</a:t>
            </a:r>
            <a:br>
              <a:rPr lang="vi-VN" sz="3200" b="1" dirty="0">
                <a:cs typeface="Arial" panose="020B0604020202020204" pitchFamily="34" charset="0"/>
                <a:sym typeface="Arial" panose="020B0604020202020204" pitchFamily="34" charset="0"/>
              </a:rPr>
            </a:b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217CC25-0646-42A6-9CF7-5841C462F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2626" y="3691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6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54FB93-826D-4B1A-B625-4F921893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35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3D22D-F803-48CA-A488-EA18EE2B3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66" y="-1"/>
            <a:ext cx="5698434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499BD2-3E80-4CB2-947C-B13BDAC18C87}"/>
              </a:ext>
            </a:extLst>
          </p:cNvPr>
          <p:cNvSpPr/>
          <p:nvPr/>
        </p:nvSpPr>
        <p:spPr>
          <a:xfrm>
            <a:off x="9978886" y="3395513"/>
            <a:ext cx="2332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00264D"/>
                </a:solidFill>
                <a:latin typeface="+mj-lt"/>
              </a:rPr>
              <a:t>Ò... ó... o...</a:t>
            </a:r>
            <a:br>
              <a:rPr lang="vi-VN" sz="2400" i="1" dirty="0">
                <a:latin typeface="+mj-lt"/>
              </a:rPr>
            </a:br>
            <a:r>
              <a:rPr lang="vi-VN" sz="2400" i="1" dirty="0">
                <a:solidFill>
                  <a:srgbClr val="00264D"/>
                </a:solidFill>
                <a:latin typeface="+mj-lt"/>
              </a:rPr>
              <a:t>Ò... ó... o...</a:t>
            </a:r>
            <a:br>
              <a:rPr lang="vi-VN" sz="2400" i="1" dirty="0">
                <a:latin typeface="+mj-lt"/>
              </a:rPr>
            </a:br>
            <a:r>
              <a:rPr lang="vi-VN" sz="2400" i="1" dirty="0">
                <a:solidFill>
                  <a:srgbClr val="00264D"/>
                </a:solidFill>
                <a:latin typeface="+mj-lt"/>
              </a:rPr>
              <a:t>Tiếng gà</a:t>
            </a:r>
            <a:br>
              <a:rPr lang="vi-VN" sz="2400" i="1" dirty="0">
                <a:latin typeface="+mj-lt"/>
              </a:rPr>
            </a:br>
            <a:r>
              <a:rPr lang="vi-VN" sz="2400" i="1" dirty="0">
                <a:solidFill>
                  <a:srgbClr val="00264D"/>
                </a:solidFill>
                <a:latin typeface="+mj-lt"/>
              </a:rPr>
              <a:t>Tiếng gà</a:t>
            </a:r>
            <a:br>
              <a:rPr lang="vi-VN" sz="2400" i="1" dirty="0">
                <a:latin typeface="+mj-lt"/>
              </a:rPr>
            </a:br>
            <a:r>
              <a:rPr lang="vi-VN" sz="2400" i="1" dirty="0">
                <a:solidFill>
                  <a:srgbClr val="00264D"/>
                </a:solidFill>
                <a:latin typeface="+mj-lt"/>
              </a:rPr>
              <a:t>Giục quả na</a:t>
            </a:r>
            <a:br>
              <a:rPr lang="vi-VN" sz="2400" i="1" dirty="0">
                <a:latin typeface="+mj-lt"/>
              </a:rPr>
            </a:br>
            <a:r>
              <a:rPr lang="vi-VN" sz="2400" i="1" dirty="0">
                <a:solidFill>
                  <a:srgbClr val="00264D"/>
                </a:solidFill>
                <a:latin typeface="+mj-lt"/>
              </a:rPr>
              <a:t>Mở mắt</a:t>
            </a:r>
            <a:br>
              <a:rPr lang="vi-VN" sz="2400" i="1" dirty="0">
                <a:latin typeface="+mj-lt"/>
              </a:rPr>
            </a:br>
            <a:r>
              <a:rPr lang="vi-VN" sz="2400" i="1" dirty="0">
                <a:solidFill>
                  <a:srgbClr val="00264D"/>
                </a:solidFill>
                <a:latin typeface="+mj-lt"/>
              </a:rPr>
              <a:t>Tròn xoe</a:t>
            </a:r>
            <a:endParaRPr lang="en-US" sz="2400" i="1" dirty="0">
              <a:solidFill>
                <a:srgbClr val="00264D"/>
              </a:solidFill>
              <a:latin typeface="+mj-lt"/>
            </a:endParaRPr>
          </a:p>
          <a:p>
            <a:r>
              <a:rPr lang="en-US" sz="24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Đăng Khoa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A4623-6A68-4795-9CFE-45A9A08B0B51}"/>
              </a:ext>
            </a:extLst>
          </p:cNvPr>
          <p:cNvSpPr/>
          <p:nvPr/>
        </p:nvSpPr>
        <p:spPr>
          <a:xfrm>
            <a:off x="3677479" y="3697501"/>
            <a:ext cx="28757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00264D"/>
                </a:solidFill>
                <a:latin typeface="+mj-lt"/>
              </a:rPr>
              <a:t>Tiếng gà ai nhảy ổ: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“Cục... cục tác cục ta”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Nghe xao động nắng trưa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Nghe bàn chân đỡ mỏi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Nghe gọi về tuổi thơ</a:t>
            </a:r>
            <a:endParaRPr lang="vi-VN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5726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</a:t>
            </a:r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mũ 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</a:t>
            </a:r>
            <a:r>
              <a:rPr lang="en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chót vót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19721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2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72" y="-410817"/>
            <a:ext cx="8533172" cy="6740663"/>
          </a:xfrm>
          <a:prstGeom prst="rect">
            <a:avLst/>
          </a:prstGeom>
        </p:spPr>
      </p:pic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2002250" y="3505189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121718" y="903630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D55DD8-3992-47AC-BDE3-039B37D8CB30}"/>
              </a:ext>
            </a:extLst>
          </p:cNvPr>
          <p:cNvSpPr/>
          <p:nvPr/>
        </p:nvSpPr>
        <p:spPr>
          <a:xfrm>
            <a:off x="6016512" y="966561"/>
            <a:ext cx="45855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00264D"/>
                </a:solidFill>
                <a:latin typeface="+mj-lt"/>
              </a:rPr>
              <a:t>Tôi vội vẽ chiếc lồng trong ý nghĩ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Sợ chim bay đi</a:t>
            </a:r>
            <a:br>
              <a:rPr lang="vi-VN" sz="2000" i="1" dirty="0">
                <a:latin typeface="+mj-lt"/>
              </a:rPr>
            </a:b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Vừa vẽ xong nó cất cánh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Tôi ôm khung nắng, khung gió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Nhành cây xanh hối hả đuổi theo</a:t>
            </a:r>
            <a:br>
              <a:rPr lang="vi-VN" sz="2000" i="1" dirty="0">
                <a:latin typeface="+mj-lt"/>
              </a:rPr>
            </a:b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Trong vô tăm tích tôi nghĩ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Lát nữa chào mào sẽ mổ những con sâu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Trái cây chín đỏ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Từng giọt nước</a:t>
            </a:r>
            <a:br>
              <a:rPr lang="vi-VN" sz="2000" i="1" dirty="0">
                <a:latin typeface="+mj-lt"/>
              </a:rPr>
            </a:br>
            <a:r>
              <a:rPr lang="vi-VN" sz="2000" i="1" dirty="0">
                <a:solidFill>
                  <a:srgbClr val="00264D"/>
                </a:solidFill>
                <a:latin typeface="+mj-lt"/>
              </a:rPr>
              <a:t>Thanh sạch của tôi</a:t>
            </a:r>
            <a:endParaRPr lang="vi-VN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0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293507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2340195" y="4169780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</a:t>
            </a:r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sâu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cây chín đỏ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thanh sạch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7154" y="2207641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291" y="4269932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D24AD-F90E-4CC3-A54E-3B42739235E6}"/>
              </a:ext>
            </a:extLst>
          </p:cNvPr>
          <p:cNvSpPr/>
          <p:nvPr/>
        </p:nvSpPr>
        <p:spPr>
          <a:xfrm>
            <a:off x="7824295" y="523220"/>
            <a:ext cx="408795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b="1" i="1" dirty="0">
                <a:solidFill>
                  <a:srgbClr val="00264D"/>
                </a:solidFill>
                <a:latin typeface="+mj-lt"/>
              </a:rPr>
              <a:t>Tôi vội vẽ chiếc lồng trong ý nghĩ</a:t>
            </a: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Sợ chim bay đi</a:t>
            </a:r>
            <a:br>
              <a:rPr lang="vi-VN" b="1" i="1" dirty="0">
                <a:latin typeface="+mj-lt"/>
              </a:rPr>
            </a:b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Vừa vẽ xong nó cất cánh</a:t>
            </a: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Tôi ôm khung nắng, khung gió</a:t>
            </a: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Nhành cây xanh hối hả đuổi theo</a:t>
            </a:r>
            <a:br>
              <a:rPr lang="vi-VN" b="1" i="1" dirty="0">
                <a:latin typeface="+mj-lt"/>
              </a:rPr>
            </a:b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Trong vô tăm tích tôi nghĩ</a:t>
            </a: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Lát nữa chào mào sẽ mổ những con sâu</a:t>
            </a: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Trái cây chín đỏ</a:t>
            </a: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Từng giọt nước</a:t>
            </a:r>
            <a:br>
              <a:rPr lang="vi-VN" b="1" i="1" dirty="0">
                <a:latin typeface="+mj-lt"/>
              </a:rPr>
            </a:br>
            <a:r>
              <a:rPr lang="vi-VN" b="1" i="1" dirty="0">
                <a:solidFill>
                  <a:srgbClr val="00264D"/>
                </a:solidFill>
                <a:latin typeface="+mj-lt"/>
              </a:rPr>
              <a:t>Thanh sạch của tôi</a:t>
            </a:r>
            <a:endParaRPr lang="vi-VN" b="1" i="1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42410-5A62-4C03-9835-8E1D55E96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88" y="503566"/>
            <a:ext cx="1768419" cy="1599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3AC795-BA4C-48F8-A789-8D05815E82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53" y="2276740"/>
            <a:ext cx="1768420" cy="1599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F71A1-2D53-4161-A616-02002A907A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09" y="4234520"/>
            <a:ext cx="2544418" cy="217917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D30533-B966-47C0-81DC-5ECA0BA47E76}"/>
              </a:ext>
            </a:extLst>
          </p:cNvPr>
          <p:cNvCxnSpPr/>
          <p:nvPr/>
        </p:nvCxnSpPr>
        <p:spPr>
          <a:xfrm>
            <a:off x="8428383" y="842441"/>
            <a:ext cx="2570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EEC009-7645-4FD5-B7E0-A01AAA2B2DD5}"/>
              </a:ext>
            </a:extLst>
          </p:cNvPr>
          <p:cNvCxnSpPr/>
          <p:nvPr/>
        </p:nvCxnSpPr>
        <p:spPr>
          <a:xfrm>
            <a:off x="7924800" y="1113183"/>
            <a:ext cx="13782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655D7B0-8E5E-4BE6-A33E-6FDAD8B8D066}"/>
              </a:ext>
            </a:extLst>
          </p:cNvPr>
          <p:cNvSpPr/>
          <p:nvPr/>
        </p:nvSpPr>
        <p:spPr>
          <a:xfrm>
            <a:off x="8428383" y="1444487"/>
            <a:ext cx="689113" cy="240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B603CC-1365-497C-AA3D-967B4F1996C4}"/>
              </a:ext>
            </a:extLst>
          </p:cNvPr>
          <p:cNvSpPr/>
          <p:nvPr/>
        </p:nvSpPr>
        <p:spPr>
          <a:xfrm>
            <a:off x="9523714" y="1434145"/>
            <a:ext cx="689113" cy="240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3FDB6D-A712-4303-8F90-05F6D1CE9EAE}"/>
              </a:ext>
            </a:extLst>
          </p:cNvPr>
          <p:cNvCxnSpPr/>
          <p:nvPr/>
        </p:nvCxnSpPr>
        <p:spPr>
          <a:xfrm>
            <a:off x="8328193" y="1966865"/>
            <a:ext cx="2570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1175BD-9E79-445C-92B5-2E2737535794}"/>
              </a:ext>
            </a:extLst>
          </p:cNvPr>
          <p:cNvCxnSpPr/>
          <p:nvPr/>
        </p:nvCxnSpPr>
        <p:spPr>
          <a:xfrm>
            <a:off x="8238253" y="2231380"/>
            <a:ext cx="25709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005487-2A3D-43A9-9AF3-8DBACC466714}"/>
              </a:ext>
            </a:extLst>
          </p:cNvPr>
          <p:cNvCxnSpPr>
            <a:cxnSpLocks/>
          </p:cNvCxnSpPr>
          <p:nvPr/>
        </p:nvCxnSpPr>
        <p:spPr>
          <a:xfrm>
            <a:off x="8552593" y="2770633"/>
            <a:ext cx="10610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6" grpId="0" animBg="1"/>
      <p:bldP spid="1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̂̀ng hồ đếm ngược 3 phút - 3 Minute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4BB1BA0-780F-4DE4-B67E-49D6962BA1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974054"/>
              </p:ext>
            </p:extLst>
          </p:nvPr>
        </p:nvGraphicFramePr>
        <p:xfrm>
          <a:off x="437322" y="477078"/>
          <a:ext cx="11304104" cy="5661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FB1CA5-9E45-4823-962A-BEFB234EA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08FB1CA5-9E45-4823-962A-BEFB234EA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08FB1CA5-9E45-4823-962A-BEFB234EA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7AE8FF-C584-48AC-8B7C-544DD21EA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9A7AE8FF-C584-48AC-8B7C-544DD21EA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9A7AE8FF-C584-48AC-8B7C-544DD21EA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C7C9B0-0719-4293-AFBC-3DB50A40B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D5C7C9B0-0719-4293-AFBC-3DB50A40B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D5C7C9B0-0719-4293-AFBC-3DB50A40B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5610C-DDE1-4FFF-8948-7C5AD7669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35F5610C-DDE1-4FFF-8948-7C5AD7669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5F5610C-DDE1-4FFF-8948-7C5AD7669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0FE234-F428-449B-ADC5-58281931C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EF0FE234-F428-449B-ADC5-58281931C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EF0FE234-F428-449B-ADC5-58281931C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9628F8-83C8-48E5-9E3F-0D6520642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0F9628F8-83C8-48E5-9E3F-0D6520642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0F9628F8-83C8-48E5-9E3F-0D6520642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95CFC4-FB43-4779-8881-814552B5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D695CFC4-FB43-4779-8881-814552B5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D695CFC4-FB43-4779-8881-814552B5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7403A2-1BCF-4D2A-9C09-B98E57455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EC7403A2-1BCF-4D2A-9C09-B98E57455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EC7403A2-1BCF-4D2A-9C09-B98E57455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2" y="-45384"/>
            <a:ext cx="6995657" cy="6115984"/>
          </a:xfrm>
          <a:prstGeom prst="rect">
            <a:avLst/>
          </a:prstGeom>
        </p:spPr>
      </p:pic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862ED1-8882-4B61-AEA6-944F6FC95153}"/>
              </a:ext>
            </a:extLst>
          </p:cNvPr>
          <p:cNvSpPr/>
          <p:nvPr/>
        </p:nvSpPr>
        <p:spPr>
          <a:xfrm>
            <a:off x="6765794" y="1772894"/>
            <a:ext cx="4269169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vi-VN" sz="2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riu... uýt... huýt... tu hìu...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</a:b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vi-VN" sz="2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Chẳng cần chim lại bay về</a:t>
            </a:r>
            <a:b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vi-VN" sz="2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Tiếng hót ấy giờ tôi nghe rất rõ.</a:t>
            </a: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2869289" y="2328958"/>
            <a:ext cx="7682754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lần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Nhấn mạnh âm thanh của tiếng chim chào mào hót. Tiếng chim vang lên từ trên cành cây cao hót, vang lên ngay trong tâm hồn nhà 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43B51C-2D8E-4343-B40E-76A7158CEF63}"/>
              </a:ext>
            </a:extLst>
          </p:cNvPr>
          <p:cNvSpPr/>
          <p:nvPr/>
        </p:nvSpPr>
        <p:spPr>
          <a:xfrm>
            <a:off x="4528037" y="1282512"/>
            <a:ext cx="4076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riu... uýt... huýt... tu hìu...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F30391-2CD1-4F9F-88F3-8A859723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vi-VN" dirty="0"/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7BEDF5F-EC98-4B79-8FC0-D08E7750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1960" y="0"/>
            <a:ext cx="4130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060C3A4-AA7E-4BC2-BB85-A442C7DE175A}"/>
              </a:ext>
            </a:extLst>
          </p:cNvPr>
          <p:cNvSpPr/>
          <p:nvPr/>
        </p:nvSpPr>
        <p:spPr>
          <a:xfrm>
            <a:off x="228600" y="0"/>
            <a:ext cx="4784796" cy="133084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271DD-0457-4E90-8516-E549CEE5148E}"/>
              </a:ext>
            </a:extLst>
          </p:cNvPr>
          <p:cNvSpPr/>
          <p:nvPr/>
        </p:nvSpPr>
        <p:spPr>
          <a:xfrm>
            <a:off x="990600" y="286434"/>
            <a:ext cx="352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Chẳng cần chim lại bay về</a:t>
            </a:r>
            <a:b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lang="vi-VN" sz="20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Tiếng hót ấy giờ tôi nghe rất rõ.</a:t>
            </a:r>
            <a:endParaRPr lang="vi-VN" sz="20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70B6759-13A2-4E6E-8C97-192A5FA9DC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680355"/>
              </p:ext>
            </p:extLst>
          </p:nvPr>
        </p:nvGraphicFramePr>
        <p:xfrm>
          <a:off x="239044" y="1149512"/>
          <a:ext cx="7441918" cy="542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5384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B81453-515D-4DC2-BD8F-8220DDDDF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25" y="-264607"/>
            <a:ext cx="5323715" cy="1642970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CHIM CỦA TÔI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546B529-6261-4879-9007-19744C33C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65" y="1293686"/>
            <a:ext cx="5815378" cy="536619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chết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rồi</a:t>
            </a:r>
            <a:r>
              <a:rPr lang="vi-VN" sz="2000" b="1" i="0" dirty="0">
                <a:effectLst/>
                <a:latin typeface="+mj-lt"/>
              </a:rPr>
              <a:t>, con chim </a:t>
            </a:r>
            <a:r>
              <a:rPr lang="vi-VN" sz="2000" b="1" i="0" dirty="0" err="1">
                <a:effectLst/>
                <a:latin typeface="+mj-lt"/>
              </a:rPr>
              <a:t>của</a:t>
            </a:r>
            <a:r>
              <a:rPr lang="vi-VN" sz="2000" b="1" i="0" dirty="0">
                <a:effectLst/>
                <a:latin typeface="+mj-lt"/>
              </a:rPr>
              <a:t> tôi</a:t>
            </a: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Con chim </a:t>
            </a:r>
            <a:r>
              <a:rPr lang="vi-VN" sz="2000" b="1" i="0" dirty="0" err="1">
                <a:effectLst/>
                <a:latin typeface="+mj-lt"/>
              </a:rPr>
              <a:t>sẻ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sẻ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mới</a:t>
            </a:r>
            <a:r>
              <a:rPr lang="vi-VN" sz="2000" b="1" i="0" dirty="0">
                <a:effectLst/>
                <a:latin typeface="+mj-lt"/>
              </a:rPr>
              <a:t> ra </a:t>
            </a:r>
            <a:r>
              <a:rPr lang="vi-VN" sz="2000" b="1" i="0" dirty="0" err="1">
                <a:effectLst/>
                <a:latin typeface="+mj-lt"/>
              </a:rPr>
              <a:t>đời</a:t>
            </a:r>
            <a:r>
              <a:rPr lang="vi-VN" sz="2000" b="1" i="0" dirty="0">
                <a:effectLst/>
                <a:latin typeface="+mj-lt"/>
              </a:rPr>
              <a:t>!</a:t>
            </a: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Hôm qua </a:t>
            </a: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hãy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còn</a:t>
            </a:r>
            <a:r>
              <a:rPr lang="vi-VN" sz="2000" b="1" i="0" dirty="0">
                <a:effectLst/>
                <a:latin typeface="+mj-lt"/>
              </a:rPr>
              <a:t> bay </a:t>
            </a:r>
            <a:r>
              <a:rPr lang="vi-VN" sz="2000" b="1" i="0" dirty="0" err="1">
                <a:effectLst/>
                <a:latin typeface="+mj-lt"/>
              </a:rPr>
              <a:t>nhảy</a:t>
            </a:r>
            <a:br>
              <a:rPr lang="vi-VN" sz="2000" b="1" dirty="0">
                <a:latin typeface="+mj-lt"/>
              </a:rPr>
            </a:br>
            <a:r>
              <a:rPr lang="vi-VN" sz="2000" b="1" i="0" dirty="0" err="1">
                <a:effectLst/>
                <a:latin typeface="+mj-lt"/>
              </a:rPr>
              <a:t>Chỉ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một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ngày</a:t>
            </a:r>
            <a:r>
              <a:rPr lang="vi-VN" sz="2000" b="1" i="0" dirty="0">
                <a:effectLst/>
                <a:latin typeface="+mj-lt"/>
              </a:rPr>
              <a:t> giam, </a:t>
            </a:r>
            <a:r>
              <a:rPr lang="vi-VN" sz="2000" b="1" i="0" dirty="0" err="1">
                <a:effectLst/>
                <a:latin typeface="+mj-lt"/>
              </a:rPr>
              <a:t>đã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chết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rồi</a:t>
            </a:r>
            <a:r>
              <a:rPr lang="vi-VN" sz="2000" b="1" i="0" dirty="0">
                <a:effectLst/>
                <a:latin typeface="+mj-lt"/>
              </a:rPr>
              <a:t>!</a:t>
            </a:r>
            <a:br>
              <a:rPr lang="vi-VN" sz="2000" b="1" dirty="0">
                <a:latin typeface="+mj-lt"/>
              </a:rPr>
            </a:b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Tôi </a:t>
            </a:r>
            <a:r>
              <a:rPr lang="vi-VN" sz="2000" b="1" i="0" dirty="0" err="1">
                <a:effectLst/>
                <a:latin typeface="+mj-lt"/>
              </a:rPr>
              <a:t>muốn</a:t>
            </a:r>
            <a:r>
              <a:rPr lang="vi-VN" sz="2000" b="1" i="0" dirty="0">
                <a:effectLst/>
                <a:latin typeface="+mj-lt"/>
              </a:rPr>
              <a:t> cô đơn </a:t>
            </a:r>
            <a:r>
              <a:rPr lang="vi-VN" sz="2000" b="1" i="0" dirty="0" err="1">
                <a:effectLst/>
                <a:latin typeface="+mj-lt"/>
              </a:rPr>
              <a:t>dịu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bớt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sầu</a:t>
            </a: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Nên tôi yêu </a:t>
            </a: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, </a:t>
            </a:r>
            <a:r>
              <a:rPr lang="vi-VN" sz="2000" b="1" i="0" dirty="0" err="1">
                <a:effectLst/>
                <a:latin typeface="+mj-lt"/>
              </a:rPr>
              <a:t>có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gì</a:t>
            </a:r>
            <a:r>
              <a:rPr lang="vi-VN" sz="2000" b="1" i="0" dirty="0">
                <a:effectLst/>
                <a:latin typeface="+mj-lt"/>
              </a:rPr>
              <a:t> đâu!</a:t>
            </a:r>
            <a:br>
              <a:rPr lang="vi-VN" sz="2000" b="1" dirty="0">
                <a:latin typeface="+mj-lt"/>
              </a:rPr>
            </a:br>
            <a:r>
              <a:rPr lang="vi-VN" sz="2000" b="1" i="0" dirty="0" err="1">
                <a:effectLst/>
                <a:latin typeface="+mj-lt"/>
              </a:rPr>
              <a:t>Tình</a:t>
            </a:r>
            <a:r>
              <a:rPr lang="vi-VN" sz="2000" b="1" i="0" dirty="0">
                <a:effectLst/>
                <a:latin typeface="+mj-lt"/>
              </a:rPr>
              <a:t> thương vô ý gây nên </a:t>
            </a:r>
            <a:r>
              <a:rPr lang="vi-VN" sz="2000" b="1" i="0" dirty="0" err="1">
                <a:effectLst/>
                <a:latin typeface="+mj-lt"/>
              </a:rPr>
              <a:t>tội</a:t>
            </a: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Tôi </a:t>
            </a:r>
            <a:r>
              <a:rPr lang="vi-VN" sz="2000" b="1" i="0" dirty="0" err="1">
                <a:effectLst/>
                <a:latin typeface="+mj-lt"/>
              </a:rPr>
              <a:t>đã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tù</a:t>
            </a:r>
            <a:r>
              <a:rPr lang="vi-VN" sz="2000" b="1" i="0" dirty="0">
                <a:effectLst/>
                <a:latin typeface="+mj-lt"/>
              </a:rPr>
              <a:t>, sao </a:t>
            </a:r>
            <a:r>
              <a:rPr lang="vi-VN" sz="2000" b="1" i="0" dirty="0" err="1">
                <a:effectLst/>
                <a:latin typeface="+mj-lt"/>
              </a:rPr>
              <a:t>bắt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tù</a:t>
            </a:r>
            <a:r>
              <a:rPr lang="vi-VN" sz="2000" b="1" i="0" dirty="0">
                <a:effectLst/>
                <a:latin typeface="+mj-lt"/>
              </a:rPr>
              <a:t>?</a:t>
            </a:r>
            <a:br>
              <a:rPr lang="vi-VN" sz="2000" b="1" dirty="0">
                <a:latin typeface="+mj-lt"/>
              </a:rPr>
            </a:b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Sao </a:t>
            </a:r>
            <a:r>
              <a:rPr lang="vi-VN" sz="2000" b="1" i="0" dirty="0" err="1">
                <a:effectLst/>
                <a:latin typeface="+mj-lt"/>
              </a:rPr>
              <a:t>nỡ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dù</a:t>
            </a:r>
            <a:r>
              <a:rPr lang="vi-VN" sz="2000" b="1" i="0" dirty="0">
                <a:effectLst/>
                <a:latin typeface="+mj-lt"/>
              </a:rPr>
              <a:t> trong giây </a:t>
            </a:r>
            <a:r>
              <a:rPr lang="vi-VN" sz="2000" b="1" i="0" dirty="0" err="1">
                <a:effectLst/>
                <a:latin typeface="+mj-lt"/>
              </a:rPr>
              <a:t>phút</a:t>
            </a:r>
            <a:r>
              <a:rPr lang="vi-VN" sz="2000" b="1" i="0" dirty="0">
                <a:effectLst/>
                <a:latin typeface="+mj-lt"/>
              </a:rPr>
              <a:t> thôi</a:t>
            </a:r>
            <a:br>
              <a:rPr lang="vi-VN" sz="2000" b="1" dirty="0">
                <a:latin typeface="+mj-lt"/>
              </a:rPr>
            </a:br>
            <a:r>
              <a:rPr lang="vi-VN" sz="2000" b="1" i="0" dirty="0" err="1">
                <a:effectLst/>
                <a:latin typeface="+mj-lt"/>
              </a:rPr>
              <a:t>Bắt</a:t>
            </a:r>
            <a:r>
              <a:rPr lang="vi-VN" sz="2000" b="1" i="0" dirty="0">
                <a:effectLst/>
                <a:latin typeface="+mj-lt"/>
              </a:rPr>
              <a:t> con chim </a:t>
            </a:r>
            <a:r>
              <a:rPr lang="vi-VN" sz="2000" b="1" i="0" dirty="0" err="1">
                <a:effectLst/>
                <a:latin typeface="+mj-lt"/>
              </a:rPr>
              <a:t>nhỏ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hận</a:t>
            </a:r>
            <a:r>
              <a:rPr lang="vi-VN" sz="2000" b="1" i="0" dirty="0">
                <a:effectLst/>
                <a:latin typeface="+mj-lt"/>
              </a:rPr>
              <a:t> câm </a:t>
            </a:r>
            <a:r>
              <a:rPr lang="vi-VN" sz="2000" b="1" i="0" dirty="0" err="1">
                <a:effectLst/>
                <a:latin typeface="+mj-lt"/>
              </a:rPr>
              <a:t>lời</a:t>
            </a: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Sao không </a:t>
            </a:r>
            <a:r>
              <a:rPr lang="vi-VN" sz="2000" b="1" i="0" dirty="0" err="1">
                <a:effectLst/>
                <a:latin typeface="+mj-lt"/>
              </a:rPr>
              <a:t>trả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về</a:t>
            </a:r>
            <a:r>
              <a:rPr lang="vi-VN" sz="2000" b="1" i="0" dirty="0">
                <a:effectLst/>
                <a:latin typeface="+mj-lt"/>
              </a:rPr>
              <a:t> mây </a:t>
            </a:r>
            <a:r>
              <a:rPr lang="vi-VN" sz="2000" b="1" i="0" dirty="0" err="1">
                <a:effectLst/>
                <a:latin typeface="+mj-lt"/>
              </a:rPr>
              <a:t>gió</a:t>
            </a: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Cho </a:t>
            </a: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 say sưa </a:t>
            </a:r>
            <a:r>
              <a:rPr lang="vi-VN" sz="2000" b="1" i="0" dirty="0" err="1">
                <a:effectLst/>
                <a:latin typeface="+mj-lt"/>
              </a:rPr>
              <a:t>uống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ánh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trời</a:t>
            </a:r>
            <a:r>
              <a:rPr lang="vi-VN" sz="2000" b="1" i="0" dirty="0">
                <a:effectLst/>
                <a:latin typeface="+mj-lt"/>
              </a:rPr>
              <a:t>?</a:t>
            </a:r>
            <a:br>
              <a:rPr lang="vi-VN" sz="2000" b="1" dirty="0">
                <a:latin typeface="+mj-lt"/>
              </a:rPr>
            </a:b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Tôi </a:t>
            </a:r>
            <a:r>
              <a:rPr lang="vi-VN" sz="2000" b="1" i="0" dirty="0" err="1">
                <a:effectLst/>
                <a:latin typeface="+mj-lt"/>
              </a:rPr>
              <a:t>dẫu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dành</a:t>
            </a:r>
            <a:r>
              <a:rPr lang="vi-VN" sz="2000" b="1" i="0" dirty="0">
                <a:effectLst/>
                <a:latin typeface="+mj-lt"/>
              </a:rPr>
              <a:t> cơm </a:t>
            </a:r>
            <a:r>
              <a:rPr lang="vi-VN" sz="2000" b="1" i="0" dirty="0" err="1">
                <a:effectLst/>
                <a:latin typeface="+mj-lt"/>
              </a:rPr>
              <a:t>mớm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 ăn</a:t>
            </a:r>
            <a:br>
              <a:rPr lang="vi-VN" sz="2000" b="1" dirty="0">
                <a:latin typeface="+mj-lt"/>
              </a:rPr>
            </a:br>
            <a:r>
              <a:rPr lang="vi-VN" sz="2000" b="1" i="0" dirty="0" err="1">
                <a:effectLst/>
                <a:latin typeface="+mj-lt"/>
              </a:rPr>
              <a:t>Đủ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làm</a:t>
            </a:r>
            <a:r>
              <a:rPr lang="vi-VN" sz="2000" b="1" i="0" dirty="0">
                <a:effectLst/>
                <a:latin typeface="+mj-lt"/>
              </a:rPr>
              <a:t> sao </a:t>
            </a:r>
            <a:r>
              <a:rPr lang="vi-VN" sz="2000" b="1" i="0" dirty="0" err="1">
                <a:effectLst/>
                <a:latin typeface="+mj-lt"/>
              </a:rPr>
              <a:t>được</a:t>
            </a:r>
            <a:r>
              <a:rPr lang="vi-VN" sz="2000" b="1" i="0" dirty="0">
                <a:effectLst/>
                <a:latin typeface="+mj-lt"/>
              </a:rPr>
              <a:t>: </a:t>
            </a:r>
            <a:r>
              <a:rPr lang="vi-VN" sz="2000" b="1" i="0" dirty="0" err="1">
                <a:effectLst/>
                <a:latin typeface="+mj-lt"/>
              </a:rPr>
              <a:t>thiếu</a:t>
            </a:r>
            <a:r>
              <a:rPr lang="vi-VN" sz="2000" b="1" i="0" dirty="0">
                <a:effectLst/>
                <a:latin typeface="+mj-lt"/>
              </a:rPr>
              <a:t> không gian!</a:t>
            </a:r>
            <a:br>
              <a:rPr lang="vi-VN" sz="2000" b="1" dirty="0">
                <a:latin typeface="+mj-lt"/>
              </a:rPr>
            </a:br>
            <a:r>
              <a:rPr lang="vi-VN" sz="2000" b="1" i="0" dirty="0">
                <a:effectLst/>
                <a:latin typeface="+mj-lt"/>
              </a:rPr>
              <a:t>Sao tôi không </a:t>
            </a:r>
            <a:r>
              <a:rPr lang="vi-VN" sz="2000" b="1" i="0" dirty="0" err="1">
                <a:effectLst/>
                <a:latin typeface="+mj-lt"/>
              </a:rPr>
              <a:t>hiểu</a:t>
            </a:r>
            <a:r>
              <a:rPr lang="vi-VN" sz="2000" b="1" i="0" dirty="0">
                <a:effectLst/>
                <a:latin typeface="+mj-lt"/>
              </a:rPr>
              <a:t>, sao không </a:t>
            </a:r>
            <a:r>
              <a:rPr lang="vi-VN" sz="2000" b="1" i="0" dirty="0" err="1">
                <a:effectLst/>
                <a:latin typeface="+mj-lt"/>
              </a:rPr>
              <a:t>hiểu</a:t>
            </a:r>
            <a:r>
              <a:rPr lang="vi-VN" sz="2000" b="1" i="0" dirty="0">
                <a:effectLst/>
                <a:latin typeface="+mj-lt"/>
              </a:rPr>
              <a:t>?</a:t>
            </a:r>
            <a:br>
              <a:rPr lang="vi-VN" sz="2000" b="1" dirty="0">
                <a:latin typeface="+mj-lt"/>
              </a:rPr>
            </a:br>
            <a:r>
              <a:rPr lang="vi-VN" sz="2000" b="1" i="0" dirty="0" err="1">
                <a:effectLst/>
                <a:latin typeface="+mj-lt"/>
              </a:rPr>
              <a:t>Để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tội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tình</a:t>
            </a:r>
            <a:r>
              <a:rPr lang="vi-VN" sz="2000" b="1" i="0" dirty="0">
                <a:effectLst/>
                <a:latin typeface="+mj-lt"/>
              </a:rPr>
              <a:t> chưa, </a:t>
            </a:r>
            <a:r>
              <a:rPr lang="vi-VN" sz="2000" b="1" i="0" dirty="0" err="1">
                <a:effectLst/>
                <a:latin typeface="+mj-lt"/>
              </a:rPr>
              <a:t>nó</a:t>
            </a:r>
            <a:r>
              <a:rPr lang="vi-VN" sz="2000" b="1" i="0" dirty="0">
                <a:effectLst/>
                <a:latin typeface="+mj-lt"/>
              </a:rPr>
              <a:t> </a:t>
            </a:r>
            <a:r>
              <a:rPr lang="vi-VN" sz="2000" b="1" i="0" dirty="0" err="1">
                <a:effectLst/>
                <a:latin typeface="+mj-lt"/>
              </a:rPr>
              <a:t>chết</a:t>
            </a:r>
            <a:r>
              <a:rPr lang="vi-VN" sz="2000" b="1" i="0" dirty="0">
                <a:effectLst/>
                <a:latin typeface="+mj-lt"/>
              </a:rPr>
              <a:t> oan!</a:t>
            </a:r>
            <a:endParaRPr lang="vi-VN" sz="2000" b="1" dirty="0">
              <a:latin typeface="+mj-lt"/>
            </a:endParaRPr>
          </a:p>
        </p:txBody>
      </p:sp>
      <p:pic>
        <p:nvPicPr>
          <p:cNvPr id="7170" name="Picture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E2AE766-1265-440F-BB0A-03055D84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767" y="909081"/>
            <a:ext cx="3600929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8109E0-6436-4BD8-BFB9-371F8D26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1213"/>
            <a:ext cx="3649703" cy="120678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HỆ: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32C9758-401B-4285-A99F-A24D01F04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256" y="5651213"/>
            <a:ext cx="7203743" cy="12067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ừng và Biển  - phim ngắn nhắc nhở con người ý thức bảo vệ môi trường">
            <a:hlinkClick r:id="" action="ppaction://media"/>
            <a:extLst>
              <a:ext uri="{FF2B5EF4-FFF2-40B4-BE49-F238E27FC236}">
                <a16:creationId xmlns:a16="http://schemas.microsoft.com/office/drawing/2014/main" id="{B4DF20E5-3A0E-4711-959D-E1F8D1C141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4321"/>
            <a:ext cx="12192000" cy="59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28" y="1900039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8BC8C2E-B2C8-4CFA-910E-3CCB19566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7502" y="428654"/>
            <a:ext cx="3671046" cy="8239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74C16A9-1F34-403D-AC5D-B687B9C9E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7502" y="1315595"/>
            <a:ext cx="3671046" cy="313448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tự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hợp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cảm xúc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hợp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D311004-A56A-49AA-9062-E1325551B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03588" y="428654"/>
            <a:ext cx="3689126" cy="8239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E592B2F-250D-43F0-8EAA-03FB01113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03588" y="1315595"/>
            <a:ext cx="3689126" cy="313448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chào mào. Từ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thấy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tự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chào mào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tả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263E05-2552-4BDE-8D5F-D68C5907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47" y="-60227"/>
            <a:ext cx="2557635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r>
              <a:rPr lang="vi-V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AED45878-3D6D-43DF-996F-873C1839A8A1}"/>
              </a:ext>
            </a:extLst>
          </p:cNvPr>
          <p:cNvGrpSpPr/>
          <p:nvPr/>
        </p:nvGrpSpPr>
        <p:grpSpPr>
          <a:xfrm>
            <a:off x="2334762" y="180707"/>
            <a:ext cx="5508086" cy="4758730"/>
            <a:chOff x="2334762" y="1830300"/>
            <a:chExt cx="7522476" cy="3371569"/>
          </a:xfrm>
        </p:grpSpPr>
        <p:sp>
          <p:nvSpPr>
            <p:cNvPr id="5" name="圆角矩形 681">
              <a:extLst>
                <a:ext uri="{FF2B5EF4-FFF2-40B4-BE49-F238E27FC236}">
                  <a16:creationId xmlns:a16="http://schemas.microsoft.com/office/drawing/2014/main" id="{B3632AFB-C86E-4BC3-995A-AEFC18CF75B6}"/>
                </a:ext>
              </a:extLst>
            </p:cNvPr>
            <p:cNvSpPr/>
            <p:nvPr/>
          </p:nvSpPr>
          <p:spPr>
            <a:xfrm>
              <a:off x="2334762" y="1830300"/>
              <a:ext cx="7522476" cy="3371569"/>
            </a:xfrm>
            <a:prstGeom prst="roundRect">
              <a:avLst/>
            </a:prstGeom>
            <a:noFill/>
            <a:ln w="38100">
              <a:solidFill>
                <a:srgbClr val="FEF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400" b="1"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2E0CCE75-C3E6-44B3-8373-CBE33BDCAF73}"/>
                </a:ext>
              </a:extLst>
            </p:cNvPr>
            <p:cNvSpPr txBox="1">
              <a:spLocks/>
            </p:cNvSpPr>
            <p:nvPr/>
          </p:nvSpPr>
          <p:spPr>
            <a:xfrm>
              <a:off x="2902430" y="2080618"/>
              <a:ext cx="5960707" cy="20906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defPPr>
                <a:defRPr lang="zh-CN"/>
              </a:defPPr>
              <a:lvl1pPr indent="0" defTabSz="1219170" fontAlgn="ctr">
                <a:lnSpc>
                  <a:spcPct val="120000"/>
                </a:lnSpc>
                <a:buNone/>
                <a:defRPr sz="14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Hoàn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thức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đoạn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văn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	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Dung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lượng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: 5 – 7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câu</a:t>
              </a:r>
              <a:endPara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Kiểu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văn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bản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: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miêu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tả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Nội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dung: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Một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hình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ảnh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thiên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nhiên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t</a:t>
              </a:r>
              <a:r>
                <a:rPr lang="vi-VN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ư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ơi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đẹp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đ</a:t>
              </a:r>
              <a:r>
                <a:rPr lang="vi-VN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ư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ợc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lưu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giữ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trong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kí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ức</a:t>
              </a:r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.</a:t>
              </a:r>
            </a:p>
          </p:txBody>
        </p:sp>
      </p:grpSp>
      <p:grpSp>
        <p:nvGrpSpPr>
          <p:cNvPr id="7" name="组合 5">
            <a:extLst>
              <a:ext uri="{FF2B5EF4-FFF2-40B4-BE49-F238E27FC236}">
                <a16:creationId xmlns:a16="http://schemas.microsoft.com/office/drawing/2014/main" id="{7614C2CD-F5C1-49DD-AF77-BCF594579412}"/>
              </a:ext>
            </a:extLst>
          </p:cNvPr>
          <p:cNvGrpSpPr/>
          <p:nvPr/>
        </p:nvGrpSpPr>
        <p:grpSpPr>
          <a:xfrm>
            <a:off x="370642" y="1503623"/>
            <a:ext cx="2826999" cy="4730795"/>
            <a:chOff x="8097952" y="384966"/>
            <a:chExt cx="3597276" cy="601980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B4C1C77-58B3-48A5-8BF5-6BEDAD4F1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765" y="5717380"/>
              <a:ext cx="2365375" cy="568325"/>
            </a:xfrm>
            <a:custGeom>
              <a:avLst/>
              <a:gdLst>
                <a:gd name="T0" fmla="*/ 104 w 630"/>
                <a:gd name="T1" fmla="*/ 24 h 151"/>
                <a:gd name="T2" fmla="*/ 22 w 630"/>
                <a:gd name="T3" fmla="*/ 130 h 151"/>
                <a:gd name="T4" fmla="*/ 444 w 630"/>
                <a:gd name="T5" fmla="*/ 146 h 151"/>
                <a:gd name="T6" fmla="*/ 628 w 630"/>
                <a:gd name="T7" fmla="*/ 34 h 151"/>
                <a:gd name="T8" fmla="*/ 104 w 630"/>
                <a:gd name="T9" fmla="*/ 2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151">
                  <a:moveTo>
                    <a:pt x="104" y="24"/>
                  </a:moveTo>
                  <a:cubicBezTo>
                    <a:pt x="104" y="24"/>
                    <a:pt x="0" y="108"/>
                    <a:pt x="22" y="130"/>
                  </a:cubicBezTo>
                  <a:cubicBezTo>
                    <a:pt x="43" y="151"/>
                    <a:pt x="387" y="149"/>
                    <a:pt x="444" y="146"/>
                  </a:cubicBezTo>
                  <a:cubicBezTo>
                    <a:pt x="501" y="144"/>
                    <a:pt x="626" y="68"/>
                    <a:pt x="628" y="34"/>
                  </a:cubicBezTo>
                  <a:cubicBezTo>
                    <a:pt x="630" y="0"/>
                    <a:pt x="123" y="17"/>
                    <a:pt x="104" y="24"/>
                  </a:cubicBezTo>
                  <a:close/>
                </a:path>
              </a:pathLst>
            </a:cu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" name="Freeform 121">
              <a:extLst>
                <a:ext uri="{FF2B5EF4-FFF2-40B4-BE49-F238E27FC236}">
                  <a16:creationId xmlns:a16="http://schemas.microsoft.com/office/drawing/2014/main" id="{9FBE0CB9-EA7C-4E61-A0C3-2D1E47A13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7077" y="4704555"/>
              <a:ext cx="1746250" cy="1457325"/>
            </a:xfrm>
            <a:custGeom>
              <a:avLst/>
              <a:gdLst>
                <a:gd name="T0" fmla="*/ 303 w 1100"/>
                <a:gd name="T1" fmla="*/ 842 h 918"/>
                <a:gd name="T2" fmla="*/ 0 w 1100"/>
                <a:gd name="T3" fmla="*/ 142 h 918"/>
                <a:gd name="T4" fmla="*/ 322 w 1100"/>
                <a:gd name="T5" fmla="*/ 0 h 918"/>
                <a:gd name="T6" fmla="*/ 1100 w 1100"/>
                <a:gd name="T7" fmla="*/ 19 h 918"/>
                <a:gd name="T8" fmla="*/ 1100 w 1100"/>
                <a:gd name="T9" fmla="*/ 681 h 918"/>
                <a:gd name="T10" fmla="*/ 1100 w 1100"/>
                <a:gd name="T11" fmla="*/ 795 h 918"/>
                <a:gd name="T12" fmla="*/ 781 w 1100"/>
                <a:gd name="T13" fmla="*/ 918 h 918"/>
                <a:gd name="T14" fmla="*/ 303 w 1100"/>
                <a:gd name="T15" fmla="*/ 842 h 918"/>
                <a:gd name="T16" fmla="*/ 303 w 1100"/>
                <a:gd name="T17" fmla="*/ 842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0" h="918">
                  <a:moveTo>
                    <a:pt x="303" y="842"/>
                  </a:moveTo>
                  <a:lnTo>
                    <a:pt x="0" y="142"/>
                  </a:lnTo>
                  <a:lnTo>
                    <a:pt x="322" y="0"/>
                  </a:lnTo>
                  <a:lnTo>
                    <a:pt x="1100" y="19"/>
                  </a:lnTo>
                  <a:lnTo>
                    <a:pt x="1100" y="681"/>
                  </a:lnTo>
                  <a:lnTo>
                    <a:pt x="1100" y="795"/>
                  </a:lnTo>
                  <a:lnTo>
                    <a:pt x="781" y="918"/>
                  </a:lnTo>
                  <a:lnTo>
                    <a:pt x="303" y="842"/>
                  </a:lnTo>
                  <a:lnTo>
                    <a:pt x="303" y="842"/>
                  </a:lnTo>
                  <a:close/>
                </a:path>
              </a:pathLst>
            </a:custGeom>
            <a:solidFill>
              <a:srgbClr val="7AB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" name="Freeform 122">
              <a:extLst>
                <a:ext uri="{FF2B5EF4-FFF2-40B4-BE49-F238E27FC236}">
                  <a16:creationId xmlns:a16="http://schemas.microsoft.com/office/drawing/2014/main" id="{8501B370-AE00-49F6-B090-77F03A8EC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3902" y="4696617"/>
              <a:ext cx="1757363" cy="1468438"/>
            </a:xfrm>
            <a:custGeom>
              <a:avLst/>
              <a:gdLst>
                <a:gd name="T0" fmla="*/ 128 w 468"/>
                <a:gd name="T1" fmla="*/ 359 h 391"/>
                <a:gd name="T2" fmla="*/ 129 w 468"/>
                <a:gd name="T3" fmla="*/ 358 h 391"/>
                <a:gd name="T4" fmla="*/ 130 w 468"/>
                <a:gd name="T5" fmla="*/ 357 h 391"/>
                <a:gd name="T6" fmla="*/ 129 w 468"/>
                <a:gd name="T7" fmla="*/ 358 h 391"/>
                <a:gd name="T8" fmla="*/ 128 w 468"/>
                <a:gd name="T9" fmla="*/ 359 h 391"/>
                <a:gd name="T10" fmla="*/ 127 w 468"/>
                <a:gd name="T11" fmla="*/ 359 h 391"/>
                <a:gd name="T12" fmla="*/ 127 w 468"/>
                <a:gd name="T13" fmla="*/ 359 h 391"/>
                <a:gd name="T14" fmla="*/ 0 w 468"/>
                <a:gd name="T15" fmla="*/ 62 h 391"/>
                <a:gd name="T16" fmla="*/ 1 w 468"/>
                <a:gd name="T17" fmla="*/ 60 h 391"/>
                <a:gd name="T18" fmla="*/ 1 w 468"/>
                <a:gd name="T19" fmla="*/ 60 h 391"/>
                <a:gd name="T20" fmla="*/ 136 w 468"/>
                <a:gd name="T21" fmla="*/ 0 h 391"/>
                <a:gd name="T22" fmla="*/ 137 w 468"/>
                <a:gd name="T23" fmla="*/ 0 h 391"/>
                <a:gd name="T24" fmla="*/ 466 w 468"/>
                <a:gd name="T25" fmla="*/ 8 h 391"/>
                <a:gd name="T26" fmla="*/ 468 w 468"/>
                <a:gd name="T27" fmla="*/ 10 h 391"/>
                <a:gd name="T28" fmla="*/ 468 w 468"/>
                <a:gd name="T29" fmla="*/ 10 h 391"/>
                <a:gd name="T30" fmla="*/ 468 w 468"/>
                <a:gd name="T31" fmla="*/ 290 h 391"/>
                <a:gd name="T32" fmla="*/ 468 w 468"/>
                <a:gd name="T33" fmla="*/ 338 h 391"/>
                <a:gd name="T34" fmla="*/ 467 w 468"/>
                <a:gd name="T35" fmla="*/ 339 h 391"/>
                <a:gd name="T36" fmla="*/ 467 w 468"/>
                <a:gd name="T37" fmla="*/ 339 h 391"/>
                <a:gd name="T38" fmla="*/ 332 w 468"/>
                <a:gd name="T39" fmla="*/ 391 h 391"/>
                <a:gd name="T40" fmla="*/ 331 w 468"/>
                <a:gd name="T41" fmla="*/ 391 h 391"/>
                <a:gd name="T42" fmla="*/ 128 w 468"/>
                <a:gd name="T43" fmla="*/ 359 h 391"/>
                <a:gd name="T44" fmla="*/ 331 w 468"/>
                <a:gd name="T45" fmla="*/ 388 h 391"/>
                <a:gd name="T46" fmla="*/ 465 w 468"/>
                <a:gd name="T47" fmla="*/ 337 h 391"/>
                <a:gd name="T48" fmla="*/ 465 w 468"/>
                <a:gd name="T49" fmla="*/ 290 h 391"/>
                <a:gd name="T50" fmla="*/ 465 w 468"/>
                <a:gd name="T51" fmla="*/ 11 h 391"/>
                <a:gd name="T52" fmla="*/ 137 w 468"/>
                <a:gd name="T53" fmla="*/ 3 h 391"/>
                <a:gd name="T54" fmla="*/ 3 w 468"/>
                <a:gd name="T55" fmla="*/ 63 h 391"/>
                <a:gd name="T56" fmla="*/ 130 w 468"/>
                <a:gd name="T57" fmla="*/ 357 h 391"/>
                <a:gd name="T58" fmla="*/ 331 w 468"/>
                <a:gd name="T5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8" h="391">
                  <a:moveTo>
                    <a:pt x="128" y="359"/>
                  </a:moveTo>
                  <a:cubicBezTo>
                    <a:pt x="129" y="358"/>
                    <a:pt x="129" y="358"/>
                    <a:pt x="129" y="358"/>
                  </a:cubicBezTo>
                  <a:cubicBezTo>
                    <a:pt x="130" y="357"/>
                    <a:pt x="130" y="357"/>
                    <a:pt x="130" y="357"/>
                  </a:cubicBezTo>
                  <a:cubicBezTo>
                    <a:pt x="129" y="358"/>
                    <a:pt x="129" y="358"/>
                    <a:pt x="129" y="358"/>
                  </a:cubicBezTo>
                  <a:cubicBezTo>
                    <a:pt x="128" y="359"/>
                    <a:pt x="128" y="359"/>
                    <a:pt x="128" y="359"/>
                  </a:cubicBezTo>
                  <a:cubicBezTo>
                    <a:pt x="128" y="359"/>
                    <a:pt x="127" y="359"/>
                    <a:pt x="127" y="359"/>
                  </a:cubicBezTo>
                  <a:cubicBezTo>
                    <a:pt x="127" y="359"/>
                    <a:pt x="127" y="359"/>
                    <a:pt x="127" y="35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1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466" y="8"/>
                    <a:pt x="466" y="8"/>
                    <a:pt x="466" y="8"/>
                  </a:cubicBezTo>
                  <a:cubicBezTo>
                    <a:pt x="467" y="8"/>
                    <a:pt x="468" y="9"/>
                    <a:pt x="468" y="10"/>
                  </a:cubicBezTo>
                  <a:cubicBezTo>
                    <a:pt x="468" y="10"/>
                    <a:pt x="468" y="10"/>
                    <a:pt x="468" y="10"/>
                  </a:cubicBezTo>
                  <a:cubicBezTo>
                    <a:pt x="468" y="290"/>
                    <a:pt x="468" y="290"/>
                    <a:pt x="468" y="290"/>
                  </a:cubicBezTo>
                  <a:cubicBezTo>
                    <a:pt x="468" y="338"/>
                    <a:pt x="468" y="338"/>
                    <a:pt x="468" y="338"/>
                  </a:cubicBezTo>
                  <a:cubicBezTo>
                    <a:pt x="468" y="339"/>
                    <a:pt x="467" y="339"/>
                    <a:pt x="467" y="339"/>
                  </a:cubicBezTo>
                  <a:cubicBezTo>
                    <a:pt x="467" y="339"/>
                    <a:pt x="467" y="339"/>
                    <a:pt x="467" y="339"/>
                  </a:cubicBezTo>
                  <a:cubicBezTo>
                    <a:pt x="332" y="391"/>
                    <a:pt x="332" y="391"/>
                    <a:pt x="332" y="391"/>
                  </a:cubicBezTo>
                  <a:cubicBezTo>
                    <a:pt x="331" y="391"/>
                    <a:pt x="331" y="391"/>
                    <a:pt x="331" y="391"/>
                  </a:cubicBezTo>
                  <a:cubicBezTo>
                    <a:pt x="128" y="359"/>
                    <a:pt x="128" y="359"/>
                    <a:pt x="128" y="359"/>
                  </a:cubicBezTo>
                  <a:close/>
                  <a:moveTo>
                    <a:pt x="331" y="388"/>
                  </a:moveTo>
                  <a:cubicBezTo>
                    <a:pt x="465" y="337"/>
                    <a:pt x="465" y="337"/>
                    <a:pt x="465" y="337"/>
                  </a:cubicBezTo>
                  <a:cubicBezTo>
                    <a:pt x="465" y="290"/>
                    <a:pt x="465" y="290"/>
                    <a:pt x="465" y="290"/>
                  </a:cubicBezTo>
                  <a:cubicBezTo>
                    <a:pt x="465" y="11"/>
                    <a:pt x="465" y="11"/>
                    <a:pt x="465" y="11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30" y="357"/>
                    <a:pt x="130" y="357"/>
                    <a:pt x="130" y="357"/>
                  </a:cubicBezTo>
                  <a:cubicBezTo>
                    <a:pt x="331" y="388"/>
                    <a:pt x="331" y="388"/>
                    <a:pt x="331" y="38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" name="Freeform 126">
              <a:extLst>
                <a:ext uri="{FF2B5EF4-FFF2-40B4-BE49-F238E27FC236}">
                  <a16:creationId xmlns:a16="http://schemas.microsoft.com/office/drawing/2014/main" id="{6F70201F-0F29-47C0-8EB3-D4D5C4123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3902" y="4922042"/>
              <a:ext cx="1250950" cy="1243013"/>
            </a:xfrm>
            <a:custGeom>
              <a:avLst/>
              <a:gdLst>
                <a:gd name="T0" fmla="*/ 2 w 333"/>
                <a:gd name="T1" fmla="*/ 331 h 331"/>
                <a:gd name="T2" fmla="*/ 2 w 333"/>
                <a:gd name="T3" fmla="*/ 330 h 331"/>
                <a:gd name="T4" fmla="*/ 3 w 333"/>
                <a:gd name="T5" fmla="*/ 330 h 331"/>
                <a:gd name="T6" fmla="*/ 2 w 333"/>
                <a:gd name="T7" fmla="*/ 330 h 331"/>
                <a:gd name="T8" fmla="*/ 2 w 333"/>
                <a:gd name="T9" fmla="*/ 331 h 331"/>
                <a:gd name="T10" fmla="*/ 0 w 333"/>
                <a:gd name="T11" fmla="*/ 331 h 331"/>
                <a:gd name="T12" fmla="*/ 0 w 333"/>
                <a:gd name="T13" fmla="*/ 331 h 331"/>
                <a:gd name="T14" fmla="*/ 0 w 333"/>
                <a:gd name="T15" fmla="*/ 330 h 331"/>
                <a:gd name="T16" fmla="*/ 0 w 333"/>
                <a:gd name="T17" fmla="*/ 330 h 331"/>
                <a:gd name="T18" fmla="*/ 0 w 333"/>
                <a:gd name="T19" fmla="*/ 2 h 331"/>
                <a:gd name="T20" fmla="*/ 0 w 333"/>
                <a:gd name="T21" fmla="*/ 1 h 331"/>
                <a:gd name="T22" fmla="*/ 0 w 333"/>
                <a:gd name="T23" fmla="*/ 1 h 331"/>
                <a:gd name="T24" fmla="*/ 2 w 333"/>
                <a:gd name="T25" fmla="*/ 0 h 331"/>
                <a:gd name="T26" fmla="*/ 2 w 333"/>
                <a:gd name="T27" fmla="*/ 0 h 331"/>
                <a:gd name="T28" fmla="*/ 331 w 333"/>
                <a:gd name="T29" fmla="*/ 0 h 331"/>
                <a:gd name="T30" fmla="*/ 332 w 333"/>
                <a:gd name="T31" fmla="*/ 1 h 331"/>
                <a:gd name="T32" fmla="*/ 332 w 333"/>
                <a:gd name="T33" fmla="*/ 1 h 331"/>
                <a:gd name="T34" fmla="*/ 333 w 333"/>
                <a:gd name="T35" fmla="*/ 2 h 331"/>
                <a:gd name="T36" fmla="*/ 333 w 333"/>
                <a:gd name="T37" fmla="*/ 2 h 331"/>
                <a:gd name="T38" fmla="*/ 333 w 333"/>
                <a:gd name="T39" fmla="*/ 281 h 331"/>
                <a:gd name="T40" fmla="*/ 333 w 333"/>
                <a:gd name="T41" fmla="*/ 330 h 331"/>
                <a:gd name="T42" fmla="*/ 332 w 333"/>
                <a:gd name="T43" fmla="*/ 331 h 331"/>
                <a:gd name="T44" fmla="*/ 332 w 333"/>
                <a:gd name="T45" fmla="*/ 331 h 331"/>
                <a:gd name="T46" fmla="*/ 331 w 333"/>
                <a:gd name="T47" fmla="*/ 331 h 331"/>
                <a:gd name="T48" fmla="*/ 331 w 333"/>
                <a:gd name="T49" fmla="*/ 331 h 331"/>
                <a:gd name="T50" fmla="*/ 2 w 333"/>
                <a:gd name="T51" fmla="*/ 331 h 331"/>
                <a:gd name="T52" fmla="*/ 330 w 333"/>
                <a:gd name="T53" fmla="*/ 328 h 331"/>
                <a:gd name="T54" fmla="*/ 330 w 333"/>
                <a:gd name="T55" fmla="*/ 281 h 331"/>
                <a:gd name="T56" fmla="*/ 330 w 333"/>
                <a:gd name="T57" fmla="*/ 3 h 331"/>
                <a:gd name="T58" fmla="*/ 3 w 333"/>
                <a:gd name="T59" fmla="*/ 3 h 331"/>
                <a:gd name="T60" fmla="*/ 3 w 333"/>
                <a:gd name="T61" fmla="*/ 328 h 331"/>
                <a:gd name="T62" fmla="*/ 330 w 333"/>
                <a:gd name="T63" fmla="*/ 32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3" h="331">
                  <a:moveTo>
                    <a:pt x="2" y="331"/>
                  </a:moveTo>
                  <a:cubicBezTo>
                    <a:pt x="2" y="330"/>
                    <a:pt x="2" y="330"/>
                    <a:pt x="2" y="330"/>
                  </a:cubicBezTo>
                  <a:cubicBezTo>
                    <a:pt x="3" y="330"/>
                    <a:pt x="3" y="330"/>
                    <a:pt x="3" y="330"/>
                  </a:cubicBezTo>
                  <a:cubicBezTo>
                    <a:pt x="2" y="330"/>
                    <a:pt x="2" y="330"/>
                    <a:pt x="2" y="330"/>
                  </a:cubicBezTo>
                  <a:cubicBezTo>
                    <a:pt x="2" y="331"/>
                    <a:pt x="2" y="331"/>
                    <a:pt x="2" y="331"/>
                  </a:cubicBezTo>
                  <a:cubicBezTo>
                    <a:pt x="1" y="331"/>
                    <a:pt x="1" y="331"/>
                    <a:pt x="0" y="331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1"/>
                    <a:pt x="0" y="330"/>
                    <a:pt x="0" y="330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31" y="0"/>
                    <a:pt x="331" y="0"/>
                    <a:pt x="331" y="0"/>
                  </a:cubicBezTo>
                  <a:cubicBezTo>
                    <a:pt x="332" y="0"/>
                    <a:pt x="332" y="0"/>
                    <a:pt x="332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3" y="1"/>
                    <a:pt x="333" y="1"/>
                    <a:pt x="333" y="2"/>
                  </a:cubicBezTo>
                  <a:cubicBezTo>
                    <a:pt x="333" y="2"/>
                    <a:pt x="333" y="2"/>
                    <a:pt x="333" y="2"/>
                  </a:cubicBezTo>
                  <a:cubicBezTo>
                    <a:pt x="333" y="281"/>
                    <a:pt x="333" y="281"/>
                    <a:pt x="333" y="281"/>
                  </a:cubicBezTo>
                  <a:cubicBezTo>
                    <a:pt x="333" y="330"/>
                    <a:pt x="333" y="330"/>
                    <a:pt x="333" y="330"/>
                  </a:cubicBezTo>
                  <a:cubicBezTo>
                    <a:pt x="333" y="330"/>
                    <a:pt x="333" y="331"/>
                    <a:pt x="332" y="331"/>
                  </a:cubicBezTo>
                  <a:cubicBezTo>
                    <a:pt x="332" y="331"/>
                    <a:pt x="332" y="331"/>
                    <a:pt x="332" y="331"/>
                  </a:cubicBezTo>
                  <a:cubicBezTo>
                    <a:pt x="332" y="331"/>
                    <a:pt x="332" y="331"/>
                    <a:pt x="331" y="331"/>
                  </a:cubicBezTo>
                  <a:cubicBezTo>
                    <a:pt x="331" y="331"/>
                    <a:pt x="331" y="331"/>
                    <a:pt x="331" y="331"/>
                  </a:cubicBezTo>
                  <a:cubicBezTo>
                    <a:pt x="2" y="331"/>
                    <a:pt x="2" y="331"/>
                    <a:pt x="2" y="331"/>
                  </a:cubicBezTo>
                  <a:close/>
                  <a:moveTo>
                    <a:pt x="330" y="328"/>
                  </a:moveTo>
                  <a:cubicBezTo>
                    <a:pt x="330" y="281"/>
                    <a:pt x="330" y="281"/>
                    <a:pt x="330" y="281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28"/>
                    <a:pt x="3" y="328"/>
                    <a:pt x="3" y="328"/>
                  </a:cubicBezTo>
                  <a:cubicBezTo>
                    <a:pt x="330" y="328"/>
                    <a:pt x="330" y="328"/>
                    <a:pt x="330" y="32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" name="Freeform 327">
              <a:extLst>
                <a:ext uri="{FF2B5EF4-FFF2-40B4-BE49-F238E27FC236}">
                  <a16:creationId xmlns:a16="http://schemas.microsoft.com/office/drawing/2014/main" id="{F71BE486-FE3F-4456-85CA-242C0CA3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8514" y="5098255"/>
              <a:ext cx="1187450" cy="822325"/>
            </a:xfrm>
            <a:custGeom>
              <a:avLst/>
              <a:gdLst>
                <a:gd name="T0" fmla="*/ 314 w 316"/>
                <a:gd name="T1" fmla="*/ 218 h 219"/>
                <a:gd name="T2" fmla="*/ 280 w 316"/>
                <a:gd name="T3" fmla="*/ 209 h 219"/>
                <a:gd name="T4" fmla="*/ 280 w 316"/>
                <a:gd name="T5" fmla="*/ 209 h 219"/>
                <a:gd name="T6" fmla="*/ 275 w 316"/>
                <a:gd name="T7" fmla="*/ 209 h 219"/>
                <a:gd name="T8" fmla="*/ 275 w 316"/>
                <a:gd name="T9" fmla="*/ 209 h 219"/>
                <a:gd name="T10" fmla="*/ 275 w 316"/>
                <a:gd name="T11" fmla="*/ 209 h 219"/>
                <a:gd name="T12" fmla="*/ 239 w 316"/>
                <a:gd name="T13" fmla="*/ 212 h 219"/>
                <a:gd name="T14" fmla="*/ 239 w 316"/>
                <a:gd name="T15" fmla="*/ 212 h 219"/>
                <a:gd name="T16" fmla="*/ 156 w 316"/>
                <a:gd name="T17" fmla="*/ 175 h 219"/>
                <a:gd name="T18" fmla="*/ 156 w 316"/>
                <a:gd name="T19" fmla="*/ 175 h 219"/>
                <a:gd name="T20" fmla="*/ 156 w 316"/>
                <a:gd name="T21" fmla="*/ 175 h 219"/>
                <a:gd name="T22" fmla="*/ 95 w 316"/>
                <a:gd name="T23" fmla="*/ 104 h 219"/>
                <a:gd name="T24" fmla="*/ 95 w 316"/>
                <a:gd name="T25" fmla="*/ 104 h 219"/>
                <a:gd name="T26" fmla="*/ 0 w 316"/>
                <a:gd name="T27" fmla="*/ 2 h 219"/>
                <a:gd name="T28" fmla="*/ 0 w 316"/>
                <a:gd name="T29" fmla="*/ 2 h 219"/>
                <a:gd name="T30" fmla="*/ 0 w 316"/>
                <a:gd name="T31" fmla="*/ 2 h 219"/>
                <a:gd name="T32" fmla="*/ 1 w 316"/>
                <a:gd name="T33" fmla="*/ 0 h 219"/>
                <a:gd name="T34" fmla="*/ 1 w 316"/>
                <a:gd name="T35" fmla="*/ 0 h 219"/>
                <a:gd name="T36" fmla="*/ 3 w 316"/>
                <a:gd name="T37" fmla="*/ 2 h 219"/>
                <a:gd name="T38" fmla="*/ 3 w 316"/>
                <a:gd name="T39" fmla="*/ 2 h 219"/>
                <a:gd name="T40" fmla="*/ 97 w 316"/>
                <a:gd name="T41" fmla="*/ 102 h 219"/>
                <a:gd name="T42" fmla="*/ 97 w 316"/>
                <a:gd name="T43" fmla="*/ 102 h 219"/>
                <a:gd name="T44" fmla="*/ 97 w 316"/>
                <a:gd name="T45" fmla="*/ 102 h 219"/>
                <a:gd name="T46" fmla="*/ 159 w 316"/>
                <a:gd name="T47" fmla="*/ 174 h 219"/>
                <a:gd name="T48" fmla="*/ 159 w 316"/>
                <a:gd name="T49" fmla="*/ 174 h 219"/>
                <a:gd name="T50" fmla="*/ 239 w 316"/>
                <a:gd name="T51" fmla="*/ 209 h 219"/>
                <a:gd name="T52" fmla="*/ 239 w 316"/>
                <a:gd name="T53" fmla="*/ 209 h 219"/>
                <a:gd name="T54" fmla="*/ 275 w 316"/>
                <a:gd name="T55" fmla="*/ 206 h 219"/>
                <a:gd name="T56" fmla="*/ 275 w 316"/>
                <a:gd name="T57" fmla="*/ 206 h 219"/>
                <a:gd name="T58" fmla="*/ 275 w 316"/>
                <a:gd name="T59" fmla="*/ 206 h 219"/>
                <a:gd name="T60" fmla="*/ 280 w 316"/>
                <a:gd name="T61" fmla="*/ 206 h 219"/>
                <a:gd name="T62" fmla="*/ 280 w 316"/>
                <a:gd name="T63" fmla="*/ 206 h 219"/>
                <a:gd name="T64" fmla="*/ 316 w 316"/>
                <a:gd name="T65" fmla="*/ 216 h 219"/>
                <a:gd name="T66" fmla="*/ 316 w 316"/>
                <a:gd name="T67" fmla="*/ 216 h 219"/>
                <a:gd name="T68" fmla="*/ 316 w 316"/>
                <a:gd name="T69" fmla="*/ 218 h 219"/>
                <a:gd name="T70" fmla="*/ 316 w 316"/>
                <a:gd name="T71" fmla="*/ 218 h 219"/>
                <a:gd name="T72" fmla="*/ 315 w 316"/>
                <a:gd name="T73" fmla="*/ 219 h 219"/>
                <a:gd name="T74" fmla="*/ 315 w 316"/>
                <a:gd name="T75" fmla="*/ 219 h 219"/>
                <a:gd name="T76" fmla="*/ 314 w 316"/>
                <a:gd name="T77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6" h="219">
                  <a:moveTo>
                    <a:pt x="314" y="218"/>
                  </a:moveTo>
                  <a:cubicBezTo>
                    <a:pt x="305" y="210"/>
                    <a:pt x="289" y="209"/>
                    <a:pt x="280" y="209"/>
                  </a:cubicBezTo>
                  <a:cubicBezTo>
                    <a:pt x="280" y="209"/>
                    <a:pt x="280" y="209"/>
                    <a:pt x="280" y="209"/>
                  </a:cubicBezTo>
                  <a:cubicBezTo>
                    <a:pt x="278" y="209"/>
                    <a:pt x="276" y="209"/>
                    <a:pt x="275" y="209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75" y="209"/>
                    <a:pt x="275" y="209"/>
                    <a:pt x="275" y="209"/>
                  </a:cubicBezTo>
                  <a:cubicBezTo>
                    <a:pt x="263" y="211"/>
                    <a:pt x="251" y="212"/>
                    <a:pt x="239" y="212"/>
                  </a:cubicBezTo>
                  <a:cubicBezTo>
                    <a:pt x="239" y="212"/>
                    <a:pt x="239" y="212"/>
                    <a:pt x="239" y="212"/>
                  </a:cubicBezTo>
                  <a:cubicBezTo>
                    <a:pt x="206" y="212"/>
                    <a:pt x="176" y="204"/>
                    <a:pt x="156" y="175"/>
                  </a:cubicBezTo>
                  <a:cubicBezTo>
                    <a:pt x="156" y="175"/>
                    <a:pt x="156" y="175"/>
                    <a:pt x="156" y="175"/>
                  </a:cubicBezTo>
                  <a:cubicBezTo>
                    <a:pt x="156" y="175"/>
                    <a:pt x="156" y="175"/>
                    <a:pt x="156" y="175"/>
                  </a:cubicBezTo>
                  <a:cubicBezTo>
                    <a:pt x="142" y="148"/>
                    <a:pt x="124" y="124"/>
                    <a:pt x="95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52" y="78"/>
                    <a:pt x="9" y="5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1" y="50"/>
                    <a:pt x="54" y="76"/>
                    <a:pt x="97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126" y="122"/>
                    <a:pt x="144" y="146"/>
                    <a:pt x="159" y="174"/>
                  </a:cubicBezTo>
                  <a:cubicBezTo>
                    <a:pt x="159" y="174"/>
                    <a:pt x="159" y="174"/>
                    <a:pt x="159" y="174"/>
                  </a:cubicBezTo>
                  <a:cubicBezTo>
                    <a:pt x="177" y="201"/>
                    <a:pt x="207" y="209"/>
                    <a:pt x="239" y="209"/>
                  </a:cubicBezTo>
                  <a:cubicBezTo>
                    <a:pt x="239" y="209"/>
                    <a:pt x="239" y="209"/>
                    <a:pt x="239" y="209"/>
                  </a:cubicBezTo>
                  <a:cubicBezTo>
                    <a:pt x="251" y="209"/>
                    <a:pt x="263" y="208"/>
                    <a:pt x="275" y="206"/>
                  </a:cubicBezTo>
                  <a:cubicBezTo>
                    <a:pt x="275" y="206"/>
                    <a:pt x="275" y="206"/>
                    <a:pt x="275" y="206"/>
                  </a:cubicBezTo>
                  <a:cubicBezTo>
                    <a:pt x="275" y="206"/>
                    <a:pt x="275" y="206"/>
                    <a:pt x="275" y="206"/>
                  </a:cubicBezTo>
                  <a:cubicBezTo>
                    <a:pt x="276" y="206"/>
                    <a:pt x="278" y="206"/>
                    <a:pt x="280" y="206"/>
                  </a:cubicBezTo>
                  <a:cubicBezTo>
                    <a:pt x="280" y="206"/>
                    <a:pt x="280" y="206"/>
                    <a:pt x="280" y="206"/>
                  </a:cubicBezTo>
                  <a:cubicBezTo>
                    <a:pt x="289" y="206"/>
                    <a:pt x="306" y="207"/>
                    <a:pt x="316" y="216"/>
                  </a:cubicBezTo>
                  <a:cubicBezTo>
                    <a:pt x="316" y="216"/>
                    <a:pt x="316" y="216"/>
                    <a:pt x="316" y="216"/>
                  </a:cubicBezTo>
                  <a:cubicBezTo>
                    <a:pt x="316" y="217"/>
                    <a:pt x="316" y="218"/>
                    <a:pt x="316" y="218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5" y="219"/>
                    <a:pt x="315" y="219"/>
                    <a:pt x="315" y="219"/>
                  </a:cubicBezTo>
                  <a:cubicBezTo>
                    <a:pt x="315" y="219"/>
                    <a:pt x="315" y="219"/>
                    <a:pt x="315" y="219"/>
                  </a:cubicBezTo>
                  <a:cubicBezTo>
                    <a:pt x="314" y="219"/>
                    <a:pt x="314" y="219"/>
                    <a:pt x="314" y="2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" name="Freeform 125">
              <a:extLst>
                <a:ext uri="{FF2B5EF4-FFF2-40B4-BE49-F238E27FC236}">
                  <a16:creationId xmlns:a16="http://schemas.microsoft.com/office/drawing/2014/main" id="{6AF82D7E-3A72-4C02-82C8-41D077B4C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252" y="4929980"/>
              <a:ext cx="1236663" cy="1231900"/>
            </a:xfrm>
            <a:custGeom>
              <a:avLst/>
              <a:gdLst>
                <a:gd name="T0" fmla="*/ 0 w 779"/>
                <a:gd name="T1" fmla="*/ 776 h 776"/>
                <a:gd name="T2" fmla="*/ 0 w 779"/>
                <a:gd name="T3" fmla="*/ 0 h 776"/>
                <a:gd name="T4" fmla="*/ 779 w 779"/>
                <a:gd name="T5" fmla="*/ 0 h 776"/>
                <a:gd name="T6" fmla="*/ 779 w 779"/>
                <a:gd name="T7" fmla="*/ 660 h 776"/>
                <a:gd name="T8" fmla="*/ 779 w 779"/>
                <a:gd name="T9" fmla="*/ 776 h 776"/>
                <a:gd name="T10" fmla="*/ 0 w 779"/>
                <a:gd name="T11" fmla="*/ 776 h 776"/>
                <a:gd name="T12" fmla="*/ 0 w 779"/>
                <a:gd name="T13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9" h="776">
                  <a:moveTo>
                    <a:pt x="0" y="776"/>
                  </a:moveTo>
                  <a:lnTo>
                    <a:pt x="0" y="0"/>
                  </a:lnTo>
                  <a:lnTo>
                    <a:pt x="779" y="0"/>
                  </a:lnTo>
                  <a:lnTo>
                    <a:pt x="779" y="660"/>
                  </a:lnTo>
                  <a:lnTo>
                    <a:pt x="779" y="776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rgbClr val="9DD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9BCF1D54-5E29-4BEB-84A2-80B3FDED8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8752" y="6066630"/>
              <a:ext cx="271463" cy="131763"/>
            </a:xfrm>
            <a:custGeom>
              <a:avLst/>
              <a:gdLst>
                <a:gd name="T0" fmla="*/ 171 w 171"/>
                <a:gd name="T1" fmla="*/ 83 h 83"/>
                <a:gd name="T2" fmla="*/ 159 w 171"/>
                <a:gd name="T3" fmla="*/ 0 h 83"/>
                <a:gd name="T4" fmla="*/ 109 w 171"/>
                <a:gd name="T5" fmla="*/ 76 h 83"/>
                <a:gd name="T6" fmla="*/ 83 w 171"/>
                <a:gd name="T7" fmla="*/ 3 h 83"/>
                <a:gd name="T8" fmla="*/ 52 w 171"/>
                <a:gd name="T9" fmla="*/ 67 h 83"/>
                <a:gd name="T10" fmla="*/ 7 w 171"/>
                <a:gd name="T11" fmla="*/ 3 h 83"/>
                <a:gd name="T12" fmla="*/ 0 w 171"/>
                <a:gd name="T13" fmla="*/ 83 h 83"/>
                <a:gd name="T14" fmla="*/ 171 w 171"/>
                <a:gd name="T1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83">
                  <a:moveTo>
                    <a:pt x="171" y="83"/>
                  </a:moveTo>
                  <a:lnTo>
                    <a:pt x="159" y="0"/>
                  </a:lnTo>
                  <a:lnTo>
                    <a:pt x="109" y="76"/>
                  </a:lnTo>
                  <a:lnTo>
                    <a:pt x="83" y="3"/>
                  </a:lnTo>
                  <a:lnTo>
                    <a:pt x="52" y="67"/>
                  </a:lnTo>
                  <a:lnTo>
                    <a:pt x="7" y="3"/>
                  </a:lnTo>
                  <a:lnTo>
                    <a:pt x="0" y="83"/>
                  </a:lnTo>
                  <a:lnTo>
                    <a:pt x="171" y="83"/>
                  </a:lnTo>
                  <a:close/>
                </a:path>
              </a:pathLst>
            </a:custGeom>
            <a:solidFill>
              <a:srgbClr val="C2E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8C77D867-19A4-4561-B8D0-B49B7DA62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8752" y="6066630"/>
              <a:ext cx="271463" cy="131763"/>
            </a:xfrm>
            <a:custGeom>
              <a:avLst/>
              <a:gdLst>
                <a:gd name="T0" fmla="*/ 171 w 171"/>
                <a:gd name="T1" fmla="*/ 83 h 83"/>
                <a:gd name="T2" fmla="*/ 159 w 171"/>
                <a:gd name="T3" fmla="*/ 0 h 83"/>
                <a:gd name="T4" fmla="*/ 109 w 171"/>
                <a:gd name="T5" fmla="*/ 76 h 83"/>
                <a:gd name="T6" fmla="*/ 83 w 171"/>
                <a:gd name="T7" fmla="*/ 3 h 83"/>
                <a:gd name="T8" fmla="*/ 52 w 171"/>
                <a:gd name="T9" fmla="*/ 67 h 83"/>
                <a:gd name="T10" fmla="*/ 7 w 171"/>
                <a:gd name="T11" fmla="*/ 3 h 83"/>
                <a:gd name="T12" fmla="*/ 0 w 171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83">
                  <a:moveTo>
                    <a:pt x="171" y="83"/>
                  </a:moveTo>
                  <a:lnTo>
                    <a:pt x="159" y="0"/>
                  </a:lnTo>
                  <a:lnTo>
                    <a:pt x="109" y="76"/>
                  </a:lnTo>
                  <a:lnTo>
                    <a:pt x="83" y="3"/>
                  </a:lnTo>
                  <a:lnTo>
                    <a:pt x="52" y="67"/>
                  </a:lnTo>
                  <a:lnTo>
                    <a:pt x="7" y="3"/>
                  </a:lnTo>
                  <a:lnTo>
                    <a:pt x="0" y="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98135B69-8142-4A52-B968-4DC3A2B20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5577" y="6060280"/>
              <a:ext cx="280988" cy="142875"/>
            </a:xfrm>
            <a:custGeom>
              <a:avLst/>
              <a:gdLst>
                <a:gd name="T0" fmla="*/ 72 w 75"/>
                <a:gd name="T1" fmla="*/ 37 h 38"/>
                <a:gd name="T2" fmla="*/ 67 w 75"/>
                <a:gd name="T3" fmla="*/ 6 h 38"/>
                <a:gd name="T4" fmla="*/ 49 w 75"/>
                <a:gd name="T5" fmla="*/ 35 h 38"/>
                <a:gd name="T6" fmla="*/ 47 w 75"/>
                <a:gd name="T7" fmla="*/ 35 h 38"/>
                <a:gd name="T8" fmla="*/ 47 w 75"/>
                <a:gd name="T9" fmla="*/ 35 h 38"/>
                <a:gd name="T10" fmla="*/ 46 w 75"/>
                <a:gd name="T11" fmla="*/ 34 h 38"/>
                <a:gd name="T12" fmla="*/ 46 w 75"/>
                <a:gd name="T13" fmla="*/ 34 h 38"/>
                <a:gd name="T14" fmla="*/ 36 w 75"/>
                <a:gd name="T15" fmla="*/ 7 h 38"/>
                <a:gd name="T16" fmla="*/ 24 w 75"/>
                <a:gd name="T17" fmla="*/ 30 h 38"/>
                <a:gd name="T18" fmla="*/ 23 w 75"/>
                <a:gd name="T19" fmla="*/ 31 h 38"/>
                <a:gd name="T20" fmla="*/ 23 w 75"/>
                <a:gd name="T21" fmla="*/ 31 h 38"/>
                <a:gd name="T22" fmla="*/ 22 w 75"/>
                <a:gd name="T23" fmla="*/ 30 h 38"/>
                <a:gd name="T24" fmla="*/ 22 w 75"/>
                <a:gd name="T25" fmla="*/ 30 h 38"/>
                <a:gd name="T26" fmla="*/ 5 w 75"/>
                <a:gd name="T27" fmla="*/ 8 h 38"/>
                <a:gd name="T28" fmla="*/ 3 w 75"/>
                <a:gd name="T29" fmla="*/ 37 h 38"/>
                <a:gd name="T30" fmla="*/ 1 w 75"/>
                <a:gd name="T31" fmla="*/ 38 h 38"/>
                <a:gd name="T32" fmla="*/ 1 w 75"/>
                <a:gd name="T33" fmla="*/ 38 h 38"/>
                <a:gd name="T34" fmla="*/ 0 w 75"/>
                <a:gd name="T35" fmla="*/ 37 h 38"/>
                <a:gd name="T36" fmla="*/ 0 w 75"/>
                <a:gd name="T37" fmla="*/ 37 h 38"/>
                <a:gd name="T38" fmla="*/ 2 w 75"/>
                <a:gd name="T39" fmla="*/ 3 h 38"/>
                <a:gd name="T40" fmla="*/ 4 w 75"/>
                <a:gd name="T41" fmla="*/ 2 h 38"/>
                <a:gd name="T42" fmla="*/ 4 w 75"/>
                <a:gd name="T43" fmla="*/ 2 h 38"/>
                <a:gd name="T44" fmla="*/ 5 w 75"/>
                <a:gd name="T45" fmla="*/ 3 h 38"/>
                <a:gd name="T46" fmla="*/ 5 w 75"/>
                <a:gd name="T47" fmla="*/ 3 h 38"/>
                <a:gd name="T48" fmla="*/ 23 w 75"/>
                <a:gd name="T49" fmla="*/ 27 h 38"/>
                <a:gd name="T50" fmla="*/ 34 w 75"/>
                <a:gd name="T51" fmla="*/ 3 h 38"/>
                <a:gd name="T52" fmla="*/ 36 w 75"/>
                <a:gd name="T53" fmla="*/ 2 h 38"/>
                <a:gd name="T54" fmla="*/ 36 w 75"/>
                <a:gd name="T55" fmla="*/ 2 h 38"/>
                <a:gd name="T56" fmla="*/ 37 w 75"/>
                <a:gd name="T57" fmla="*/ 3 h 38"/>
                <a:gd name="T58" fmla="*/ 37 w 75"/>
                <a:gd name="T59" fmla="*/ 3 h 38"/>
                <a:gd name="T60" fmla="*/ 48 w 75"/>
                <a:gd name="T61" fmla="*/ 31 h 38"/>
                <a:gd name="T62" fmla="*/ 66 w 75"/>
                <a:gd name="T63" fmla="*/ 1 h 38"/>
                <a:gd name="T64" fmla="*/ 68 w 75"/>
                <a:gd name="T65" fmla="*/ 1 h 38"/>
                <a:gd name="T66" fmla="*/ 68 w 75"/>
                <a:gd name="T67" fmla="*/ 1 h 38"/>
                <a:gd name="T68" fmla="*/ 69 w 75"/>
                <a:gd name="T69" fmla="*/ 2 h 38"/>
                <a:gd name="T70" fmla="*/ 69 w 75"/>
                <a:gd name="T71" fmla="*/ 2 h 38"/>
                <a:gd name="T72" fmla="*/ 75 w 75"/>
                <a:gd name="T73" fmla="*/ 36 h 38"/>
                <a:gd name="T74" fmla="*/ 75 w 75"/>
                <a:gd name="T75" fmla="*/ 36 h 38"/>
                <a:gd name="T76" fmla="*/ 74 w 75"/>
                <a:gd name="T77" fmla="*/ 38 h 38"/>
                <a:gd name="T78" fmla="*/ 74 w 75"/>
                <a:gd name="T79" fmla="*/ 38 h 38"/>
                <a:gd name="T80" fmla="*/ 73 w 75"/>
                <a:gd name="T81" fmla="*/ 38 h 38"/>
                <a:gd name="T82" fmla="*/ 73 w 75"/>
                <a:gd name="T83" fmla="*/ 38 h 38"/>
                <a:gd name="T84" fmla="*/ 72 w 75"/>
                <a:gd name="T8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" h="38">
                  <a:moveTo>
                    <a:pt x="72" y="37"/>
                  </a:moveTo>
                  <a:cubicBezTo>
                    <a:pt x="67" y="6"/>
                    <a:pt x="67" y="6"/>
                    <a:pt x="67" y="6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6" y="35"/>
                    <a:pt x="46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2" y="31"/>
                    <a:pt x="22" y="31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8"/>
                    <a:pt x="2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2"/>
                    <a:pt x="35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2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7" y="1"/>
                    <a:pt x="67" y="0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9" y="1"/>
                    <a:pt x="69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7"/>
                    <a:pt x="75" y="38"/>
                    <a:pt x="74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4" y="38"/>
                    <a:pt x="73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3" y="38"/>
                    <a:pt x="72" y="38"/>
                    <a:pt x="72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id="{F9DE6E89-032E-41CB-BBA5-E7AED7597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340" y="6296817"/>
              <a:ext cx="214313" cy="101600"/>
            </a:xfrm>
            <a:custGeom>
              <a:avLst/>
              <a:gdLst>
                <a:gd name="T0" fmla="*/ 135 w 135"/>
                <a:gd name="T1" fmla="*/ 64 h 64"/>
                <a:gd name="T2" fmla="*/ 124 w 135"/>
                <a:gd name="T3" fmla="*/ 0 h 64"/>
                <a:gd name="T4" fmla="*/ 88 w 135"/>
                <a:gd name="T5" fmla="*/ 59 h 64"/>
                <a:gd name="T6" fmla="*/ 64 w 135"/>
                <a:gd name="T7" fmla="*/ 2 h 64"/>
                <a:gd name="T8" fmla="*/ 41 w 135"/>
                <a:gd name="T9" fmla="*/ 52 h 64"/>
                <a:gd name="T10" fmla="*/ 8 w 135"/>
                <a:gd name="T11" fmla="*/ 2 h 64"/>
                <a:gd name="T12" fmla="*/ 0 w 135"/>
                <a:gd name="T13" fmla="*/ 64 h 64"/>
                <a:gd name="T14" fmla="*/ 135 w 135"/>
                <a:gd name="T1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64">
                  <a:moveTo>
                    <a:pt x="135" y="64"/>
                  </a:moveTo>
                  <a:lnTo>
                    <a:pt x="124" y="0"/>
                  </a:lnTo>
                  <a:lnTo>
                    <a:pt x="88" y="59"/>
                  </a:lnTo>
                  <a:lnTo>
                    <a:pt x="64" y="2"/>
                  </a:lnTo>
                  <a:lnTo>
                    <a:pt x="41" y="52"/>
                  </a:lnTo>
                  <a:lnTo>
                    <a:pt x="8" y="2"/>
                  </a:lnTo>
                  <a:lnTo>
                    <a:pt x="0" y="64"/>
                  </a:lnTo>
                  <a:lnTo>
                    <a:pt x="135" y="64"/>
                  </a:lnTo>
                  <a:close/>
                </a:path>
              </a:pathLst>
            </a:custGeom>
            <a:solidFill>
              <a:srgbClr val="C2E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82BBC642-1337-4AD3-A5E0-88B269E7D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340" y="6296817"/>
              <a:ext cx="214313" cy="101600"/>
            </a:xfrm>
            <a:custGeom>
              <a:avLst/>
              <a:gdLst>
                <a:gd name="T0" fmla="*/ 135 w 135"/>
                <a:gd name="T1" fmla="*/ 64 h 64"/>
                <a:gd name="T2" fmla="*/ 124 w 135"/>
                <a:gd name="T3" fmla="*/ 0 h 64"/>
                <a:gd name="T4" fmla="*/ 88 w 135"/>
                <a:gd name="T5" fmla="*/ 59 h 64"/>
                <a:gd name="T6" fmla="*/ 64 w 135"/>
                <a:gd name="T7" fmla="*/ 2 h 64"/>
                <a:gd name="T8" fmla="*/ 41 w 135"/>
                <a:gd name="T9" fmla="*/ 52 h 64"/>
                <a:gd name="T10" fmla="*/ 8 w 135"/>
                <a:gd name="T11" fmla="*/ 2 h 64"/>
                <a:gd name="T12" fmla="*/ 0 w 135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64">
                  <a:moveTo>
                    <a:pt x="135" y="64"/>
                  </a:moveTo>
                  <a:lnTo>
                    <a:pt x="124" y="0"/>
                  </a:lnTo>
                  <a:lnTo>
                    <a:pt x="88" y="59"/>
                  </a:lnTo>
                  <a:lnTo>
                    <a:pt x="64" y="2"/>
                  </a:lnTo>
                  <a:lnTo>
                    <a:pt x="41" y="52"/>
                  </a:lnTo>
                  <a:lnTo>
                    <a:pt x="8" y="2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" name="Freeform 36">
              <a:extLst>
                <a:ext uri="{FF2B5EF4-FFF2-40B4-BE49-F238E27FC236}">
                  <a16:creationId xmlns:a16="http://schemas.microsoft.com/office/drawing/2014/main" id="{6600E497-2327-4D84-A4D3-353EEA0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1165" y="6288880"/>
              <a:ext cx="225425" cy="115888"/>
            </a:xfrm>
            <a:custGeom>
              <a:avLst/>
              <a:gdLst>
                <a:gd name="T0" fmla="*/ 56 w 60"/>
                <a:gd name="T1" fmla="*/ 30 h 31"/>
                <a:gd name="T2" fmla="*/ 53 w 60"/>
                <a:gd name="T3" fmla="*/ 6 h 31"/>
                <a:gd name="T4" fmla="*/ 39 w 60"/>
                <a:gd name="T5" fmla="*/ 28 h 31"/>
                <a:gd name="T6" fmla="*/ 37 w 60"/>
                <a:gd name="T7" fmla="*/ 28 h 31"/>
                <a:gd name="T8" fmla="*/ 37 w 60"/>
                <a:gd name="T9" fmla="*/ 28 h 31"/>
                <a:gd name="T10" fmla="*/ 36 w 60"/>
                <a:gd name="T11" fmla="*/ 28 h 31"/>
                <a:gd name="T12" fmla="*/ 36 w 60"/>
                <a:gd name="T13" fmla="*/ 28 h 31"/>
                <a:gd name="T14" fmla="*/ 28 w 60"/>
                <a:gd name="T15" fmla="*/ 7 h 31"/>
                <a:gd name="T16" fmla="*/ 20 w 60"/>
                <a:gd name="T17" fmla="*/ 24 h 31"/>
                <a:gd name="T18" fmla="*/ 18 w 60"/>
                <a:gd name="T19" fmla="*/ 25 h 31"/>
                <a:gd name="T20" fmla="*/ 18 w 60"/>
                <a:gd name="T21" fmla="*/ 25 h 31"/>
                <a:gd name="T22" fmla="*/ 17 w 60"/>
                <a:gd name="T23" fmla="*/ 24 h 31"/>
                <a:gd name="T24" fmla="*/ 17 w 60"/>
                <a:gd name="T25" fmla="*/ 24 h 31"/>
                <a:gd name="T26" fmla="*/ 5 w 60"/>
                <a:gd name="T27" fmla="*/ 7 h 31"/>
                <a:gd name="T28" fmla="*/ 3 w 60"/>
                <a:gd name="T29" fmla="*/ 29 h 31"/>
                <a:gd name="T30" fmla="*/ 1 w 60"/>
                <a:gd name="T31" fmla="*/ 31 h 31"/>
                <a:gd name="T32" fmla="*/ 1 w 60"/>
                <a:gd name="T33" fmla="*/ 31 h 31"/>
                <a:gd name="T34" fmla="*/ 0 w 60"/>
                <a:gd name="T35" fmla="*/ 29 h 31"/>
                <a:gd name="T36" fmla="*/ 0 w 60"/>
                <a:gd name="T37" fmla="*/ 29 h 31"/>
                <a:gd name="T38" fmla="*/ 2 w 60"/>
                <a:gd name="T39" fmla="*/ 3 h 31"/>
                <a:gd name="T40" fmla="*/ 3 w 60"/>
                <a:gd name="T41" fmla="*/ 2 h 31"/>
                <a:gd name="T42" fmla="*/ 3 w 60"/>
                <a:gd name="T43" fmla="*/ 2 h 31"/>
                <a:gd name="T44" fmla="*/ 5 w 60"/>
                <a:gd name="T45" fmla="*/ 2 h 31"/>
                <a:gd name="T46" fmla="*/ 5 w 60"/>
                <a:gd name="T47" fmla="*/ 2 h 31"/>
                <a:gd name="T48" fmla="*/ 18 w 60"/>
                <a:gd name="T49" fmla="*/ 21 h 31"/>
                <a:gd name="T50" fmla="*/ 27 w 60"/>
                <a:gd name="T51" fmla="*/ 3 h 31"/>
                <a:gd name="T52" fmla="*/ 29 w 60"/>
                <a:gd name="T53" fmla="*/ 2 h 31"/>
                <a:gd name="T54" fmla="*/ 29 w 60"/>
                <a:gd name="T55" fmla="*/ 2 h 31"/>
                <a:gd name="T56" fmla="*/ 30 w 60"/>
                <a:gd name="T57" fmla="*/ 3 h 31"/>
                <a:gd name="T58" fmla="*/ 30 w 60"/>
                <a:gd name="T59" fmla="*/ 3 h 31"/>
                <a:gd name="T60" fmla="*/ 38 w 60"/>
                <a:gd name="T61" fmla="*/ 24 h 31"/>
                <a:gd name="T62" fmla="*/ 52 w 60"/>
                <a:gd name="T63" fmla="*/ 1 h 31"/>
                <a:gd name="T64" fmla="*/ 54 w 60"/>
                <a:gd name="T65" fmla="*/ 1 h 31"/>
                <a:gd name="T66" fmla="*/ 54 w 60"/>
                <a:gd name="T67" fmla="*/ 1 h 31"/>
                <a:gd name="T68" fmla="*/ 55 w 60"/>
                <a:gd name="T69" fmla="*/ 2 h 31"/>
                <a:gd name="T70" fmla="*/ 55 w 60"/>
                <a:gd name="T71" fmla="*/ 2 h 31"/>
                <a:gd name="T72" fmla="*/ 59 w 60"/>
                <a:gd name="T73" fmla="*/ 29 h 31"/>
                <a:gd name="T74" fmla="*/ 59 w 60"/>
                <a:gd name="T75" fmla="*/ 29 h 31"/>
                <a:gd name="T76" fmla="*/ 58 w 60"/>
                <a:gd name="T77" fmla="*/ 31 h 31"/>
                <a:gd name="T78" fmla="*/ 58 w 60"/>
                <a:gd name="T79" fmla="*/ 31 h 31"/>
                <a:gd name="T80" fmla="*/ 58 w 60"/>
                <a:gd name="T81" fmla="*/ 31 h 31"/>
                <a:gd name="T82" fmla="*/ 58 w 60"/>
                <a:gd name="T83" fmla="*/ 31 h 31"/>
                <a:gd name="T84" fmla="*/ 56 w 60"/>
                <a:gd name="T8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" h="31">
                  <a:moveTo>
                    <a:pt x="56" y="30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8" y="29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5"/>
                    <a:pt x="19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8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30" y="2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3" y="0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30"/>
                    <a:pt x="59" y="31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31"/>
                    <a:pt x="57" y="30"/>
                    <a:pt x="56" y="3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id="{0E5E7E59-042C-41B6-831B-BAF5A6236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7140" y="6231730"/>
              <a:ext cx="212725" cy="101600"/>
            </a:xfrm>
            <a:custGeom>
              <a:avLst/>
              <a:gdLst>
                <a:gd name="T0" fmla="*/ 134 w 134"/>
                <a:gd name="T1" fmla="*/ 64 h 64"/>
                <a:gd name="T2" fmla="*/ 123 w 134"/>
                <a:gd name="T3" fmla="*/ 0 h 64"/>
                <a:gd name="T4" fmla="*/ 87 w 134"/>
                <a:gd name="T5" fmla="*/ 60 h 64"/>
                <a:gd name="T6" fmla="*/ 66 w 134"/>
                <a:gd name="T7" fmla="*/ 3 h 64"/>
                <a:gd name="T8" fmla="*/ 40 w 134"/>
                <a:gd name="T9" fmla="*/ 50 h 64"/>
                <a:gd name="T10" fmla="*/ 7 w 134"/>
                <a:gd name="T11" fmla="*/ 3 h 64"/>
                <a:gd name="T12" fmla="*/ 0 w 134"/>
                <a:gd name="T13" fmla="*/ 64 h 64"/>
                <a:gd name="T14" fmla="*/ 134 w 134"/>
                <a:gd name="T1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64">
                  <a:moveTo>
                    <a:pt x="134" y="64"/>
                  </a:moveTo>
                  <a:lnTo>
                    <a:pt x="123" y="0"/>
                  </a:lnTo>
                  <a:lnTo>
                    <a:pt x="87" y="60"/>
                  </a:lnTo>
                  <a:lnTo>
                    <a:pt x="66" y="3"/>
                  </a:lnTo>
                  <a:lnTo>
                    <a:pt x="40" y="50"/>
                  </a:lnTo>
                  <a:lnTo>
                    <a:pt x="7" y="3"/>
                  </a:lnTo>
                  <a:lnTo>
                    <a:pt x="0" y="64"/>
                  </a:lnTo>
                  <a:lnTo>
                    <a:pt x="134" y="64"/>
                  </a:lnTo>
                  <a:close/>
                </a:path>
              </a:pathLst>
            </a:custGeom>
            <a:solidFill>
              <a:srgbClr val="C2E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id="{4F6B506D-BC29-4C8A-8710-92FAA3B6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7140" y="6231730"/>
              <a:ext cx="212725" cy="101600"/>
            </a:xfrm>
            <a:custGeom>
              <a:avLst/>
              <a:gdLst>
                <a:gd name="T0" fmla="*/ 134 w 134"/>
                <a:gd name="T1" fmla="*/ 64 h 64"/>
                <a:gd name="T2" fmla="*/ 123 w 134"/>
                <a:gd name="T3" fmla="*/ 0 h 64"/>
                <a:gd name="T4" fmla="*/ 87 w 134"/>
                <a:gd name="T5" fmla="*/ 60 h 64"/>
                <a:gd name="T6" fmla="*/ 66 w 134"/>
                <a:gd name="T7" fmla="*/ 3 h 64"/>
                <a:gd name="T8" fmla="*/ 40 w 134"/>
                <a:gd name="T9" fmla="*/ 50 h 64"/>
                <a:gd name="T10" fmla="*/ 7 w 134"/>
                <a:gd name="T11" fmla="*/ 3 h 64"/>
                <a:gd name="T12" fmla="*/ 0 w 134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4">
                  <a:moveTo>
                    <a:pt x="134" y="64"/>
                  </a:moveTo>
                  <a:lnTo>
                    <a:pt x="123" y="0"/>
                  </a:lnTo>
                  <a:lnTo>
                    <a:pt x="87" y="60"/>
                  </a:lnTo>
                  <a:lnTo>
                    <a:pt x="66" y="3"/>
                  </a:lnTo>
                  <a:lnTo>
                    <a:pt x="40" y="50"/>
                  </a:lnTo>
                  <a:lnTo>
                    <a:pt x="7" y="3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id="{BB1A1880-5528-45E1-BF2B-27ACC1498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2377" y="6225380"/>
              <a:ext cx="225425" cy="112713"/>
            </a:xfrm>
            <a:custGeom>
              <a:avLst/>
              <a:gdLst>
                <a:gd name="T0" fmla="*/ 56 w 60"/>
                <a:gd name="T1" fmla="*/ 29 h 30"/>
                <a:gd name="T2" fmla="*/ 53 w 60"/>
                <a:gd name="T3" fmla="*/ 6 h 30"/>
                <a:gd name="T4" fmla="*/ 39 w 60"/>
                <a:gd name="T5" fmla="*/ 27 h 30"/>
                <a:gd name="T6" fmla="*/ 37 w 60"/>
                <a:gd name="T7" fmla="*/ 28 h 30"/>
                <a:gd name="T8" fmla="*/ 37 w 60"/>
                <a:gd name="T9" fmla="*/ 28 h 30"/>
                <a:gd name="T10" fmla="*/ 36 w 60"/>
                <a:gd name="T11" fmla="*/ 27 h 30"/>
                <a:gd name="T12" fmla="*/ 36 w 60"/>
                <a:gd name="T13" fmla="*/ 27 h 30"/>
                <a:gd name="T14" fmla="*/ 28 w 60"/>
                <a:gd name="T15" fmla="*/ 7 h 30"/>
                <a:gd name="T16" fmla="*/ 20 w 60"/>
                <a:gd name="T17" fmla="*/ 24 h 30"/>
                <a:gd name="T18" fmla="*/ 18 w 60"/>
                <a:gd name="T19" fmla="*/ 25 h 30"/>
                <a:gd name="T20" fmla="*/ 18 w 60"/>
                <a:gd name="T21" fmla="*/ 25 h 30"/>
                <a:gd name="T22" fmla="*/ 17 w 60"/>
                <a:gd name="T23" fmla="*/ 24 h 30"/>
                <a:gd name="T24" fmla="*/ 17 w 60"/>
                <a:gd name="T25" fmla="*/ 24 h 30"/>
                <a:gd name="T26" fmla="*/ 5 w 60"/>
                <a:gd name="T27" fmla="*/ 7 h 30"/>
                <a:gd name="T28" fmla="*/ 3 w 60"/>
                <a:gd name="T29" fmla="*/ 29 h 30"/>
                <a:gd name="T30" fmla="*/ 1 w 60"/>
                <a:gd name="T31" fmla="*/ 30 h 30"/>
                <a:gd name="T32" fmla="*/ 1 w 60"/>
                <a:gd name="T33" fmla="*/ 30 h 30"/>
                <a:gd name="T34" fmla="*/ 0 w 60"/>
                <a:gd name="T35" fmla="*/ 29 h 30"/>
                <a:gd name="T36" fmla="*/ 0 w 60"/>
                <a:gd name="T37" fmla="*/ 29 h 30"/>
                <a:gd name="T38" fmla="*/ 2 w 60"/>
                <a:gd name="T39" fmla="*/ 3 h 30"/>
                <a:gd name="T40" fmla="*/ 3 w 60"/>
                <a:gd name="T41" fmla="*/ 1 h 30"/>
                <a:gd name="T42" fmla="*/ 3 w 60"/>
                <a:gd name="T43" fmla="*/ 1 h 30"/>
                <a:gd name="T44" fmla="*/ 5 w 60"/>
                <a:gd name="T45" fmla="*/ 2 h 30"/>
                <a:gd name="T46" fmla="*/ 5 w 60"/>
                <a:gd name="T47" fmla="*/ 2 h 30"/>
                <a:gd name="T48" fmla="*/ 18 w 60"/>
                <a:gd name="T49" fmla="*/ 20 h 30"/>
                <a:gd name="T50" fmla="*/ 27 w 60"/>
                <a:gd name="T51" fmla="*/ 2 h 30"/>
                <a:gd name="T52" fmla="*/ 29 w 60"/>
                <a:gd name="T53" fmla="*/ 1 h 30"/>
                <a:gd name="T54" fmla="*/ 29 w 60"/>
                <a:gd name="T55" fmla="*/ 1 h 30"/>
                <a:gd name="T56" fmla="*/ 30 w 60"/>
                <a:gd name="T57" fmla="*/ 2 h 30"/>
                <a:gd name="T58" fmla="*/ 30 w 60"/>
                <a:gd name="T59" fmla="*/ 2 h 30"/>
                <a:gd name="T60" fmla="*/ 38 w 60"/>
                <a:gd name="T61" fmla="*/ 23 h 30"/>
                <a:gd name="T62" fmla="*/ 52 w 60"/>
                <a:gd name="T63" fmla="*/ 1 h 30"/>
                <a:gd name="T64" fmla="*/ 54 w 60"/>
                <a:gd name="T65" fmla="*/ 0 h 30"/>
                <a:gd name="T66" fmla="*/ 54 w 60"/>
                <a:gd name="T67" fmla="*/ 0 h 30"/>
                <a:gd name="T68" fmla="*/ 55 w 60"/>
                <a:gd name="T69" fmla="*/ 2 h 30"/>
                <a:gd name="T70" fmla="*/ 55 w 60"/>
                <a:gd name="T71" fmla="*/ 2 h 30"/>
                <a:gd name="T72" fmla="*/ 59 w 60"/>
                <a:gd name="T73" fmla="*/ 29 h 30"/>
                <a:gd name="T74" fmla="*/ 59 w 60"/>
                <a:gd name="T75" fmla="*/ 29 h 30"/>
                <a:gd name="T76" fmla="*/ 58 w 60"/>
                <a:gd name="T77" fmla="*/ 30 h 30"/>
                <a:gd name="T78" fmla="*/ 58 w 60"/>
                <a:gd name="T79" fmla="*/ 30 h 30"/>
                <a:gd name="T80" fmla="*/ 58 w 60"/>
                <a:gd name="T81" fmla="*/ 30 h 30"/>
                <a:gd name="T82" fmla="*/ 58 w 60"/>
                <a:gd name="T83" fmla="*/ 30 h 30"/>
                <a:gd name="T84" fmla="*/ 56 w 60"/>
                <a:gd name="T85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" h="30">
                  <a:moveTo>
                    <a:pt x="56" y="29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8"/>
                    <a:pt x="38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6" y="28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4"/>
                    <a:pt x="19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8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0"/>
                    <a:pt x="53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29"/>
                    <a:pt x="59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7" y="30"/>
                    <a:pt x="57" y="30"/>
                    <a:pt x="56" y="2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3" name="Oval 77">
              <a:extLst>
                <a:ext uri="{FF2B5EF4-FFF2-40B4-BE49-F238E27FC236}">
                  <a16:creationId xmlns:a16="http://schemas.microsoft.com/office/drawing/2014/main" id="{CD2EEDE5-2623-4719-85CE-7309C6778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4202" y="6085680"/>
              <a:ext cx="566738" cy="18097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4" name="Oval 78">
              <a:extLst>
                <a:ext uri="{FF2B5EF4-FFF2-40B4-BE49-F238E27FC236}">
                  <a16:creationId xmlns:a16="http://schemas.microsoft.com/office/drawing/2014/main" id="{744A995F-0C0B-4A20-93E4-F99FD013B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8977" y="6115842"/>
              <a:ext cx="357188" cy="98425"/>
            </a:xfrm>
            <a:prstGeom prst="ellipse">
              <a:avLst/>
            </a:prstGeom>
            <a:solidFill>
              <a:srgbClr val="A6B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5" name="Freeform 79">
              <a:extLst>
                <a:ext uri="{FF2B5EF4-FFF2-40B4-BE49-F238E27FC236}">
                  <a16:creationId xmlns:a16="http://schemas.microsoft.com/office/drawing/2014/main" id="{A96DDDEE-DF9E-45A3-BD5E-B164992B3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5190" y="5345905"/>
              <a:ext cx="296863" cy="263525"/>
            </a:xfrm>
            <a:custGeom>
              <a:avLst/>
              <a:gdLst>
                <a:gd name="T0" fmla="*/ 0 w 79"/>
                <a:gd name="T1" fmla="*/ 65 h 70"/>
                <a:gd name="T2" fmla="*/ 56 w 79"/>
                <a:gd name="T3" fmla="*/ 28 h 70"/>
                <a:gd name="T4" fmla="*/ 0 w 79"/>
                <a:gd name="T5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70">
                  <a:moveTo>
                    <a:pt x="0" y="65"/>
                  </a:moveTo>
                  <a:cubicBezTo>
                    <a:pt x="0" y="65"/>
                    <a:pt x="26" y="0"/>
                    <a:pt x="56" y="28"/>
                  </a:cubicBezTo>
                  <a:cubicBezTo>
                    <a:pt x="79" y="49"/>
                    <a:pt x="20" y="70"/>
                    <a:pt x="0" y="65"/>
                  </a:cubicBezTo>
                  <a:close/>
                </a:path>
              </a:pathLst>
            </a:custGeom>
            <a:solidFill>
              <a:srgbClr val="64C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6" name="Freeform 80">
              <a:extLst>
                <a:ext uri="{FF2B5EF4-FFF2-40B4-BE49-F238E27FC236}">
                  <a16:creationId xmlns:a16="http://schemas.microsoft.com/office/drawing/2014/main" id="{21B7D89B-9066-4B6F-80AC-558D1B998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92015" y="5422105"/>
              <a:ext cx="239713" cy="179388"/>
            </a:xfrm>
            <a:custGeom>
              <a:avLst/>
              <a:gdLst>
                <a:gd name="T0" fmla="*/ 1 w 64"/>
                <a:gd name="T1" fmla="*/ 47 h 48"/>
                <a:gd name="T2" fmla="*/ 1 w 64"/>
                <a:gd name="T3" fmla="*/ 45 h 48"/>
                <a:gd name="T4" fmla="*/ 3 w 64"/>
                <a:gd name="T5" fmla="*/ 46 h 48"/>
                <a:gd name="T6" fmla="*/ 1 w 64"/>
                <a:gd name="T7" fmla="*/ 45 h 48"/>
                <a:gd name="T8" fmla="*/ 1 w 64"/>
                <a:gd name="T9" fmla="*/ 47 h 48"/>
                <a:gd name="T10" fmla="*/ 0 w 64"/>
                <a:gd name="T11" fmla="*/ 46 h 48"/>
                <a:gd name="T12" fmla="*/ 0 w 64"/>
                <a:gd name="T13" fmla="*/ 46 h 48"/>
                <a:gd name="T14" fmla="*/ 0 w 64"/>
                <a:gd name="T15" fmla="*/ 45 h 48"/>
                <a:gd name="T16" fmla="*/ 0 w 64"/>
                <a:gd name="T17" fmla="*/ 45 h 48"/>
                <a:gd name="T18" fmla="*/ 42 w 64"/>
                <a:gd name="T19" fmla="*/ 0 h 48"/>
                <a:gd name="T20" fmla="*/ 42 w 64"/>
                <a:gd name="T21" fmla="*/ 0 h 48"/>
                <a:gd name="T22" fmla="*/ 58 w 64"/>
                <a:gd name="T23" fmla="*/ 7 h 48"/>
                <a:gd name="T24" fmla="*/ 58 w 64"/>
                <a:gd name="T25" fmla="*/ 7 h 48"/>
                <a:gd name="T26" fmla="*/ 64 w 64"/>
                <a:gd name="T27" fmla="*/ 18 h 48"/>
                <a:gd name="T28" fmla="*/ 64 w 64"/>
                <a:gd name="T29" fmla="*/ 18 h 48"/>
                <a:gd name="T30" fmla="*/ 43 w 64"/>
                <a:gd name="T31" fmla="*/ 39 h 48"/>
                <a:gd name="T32" fmla="*/ 43 w 64"/>
                <a:gd name="T33" fmla="*/ 39 h 48"/>
                <a:gd name="T34" fmla="*/ 8 w 64"/>
                <a:gd name="T35" fmla="*/ 48 h 48"/>
                <a:gd name="T36" fmla="*/ 8 w 64"/>
                <a:gd name="T37" fmla="*/ 48 h 48"/>
                <a:gd name="T38" fmla="*/ 1 w 64"/>
                <a:gd name="T39" fmla="*/ 47 h 48"/>
                <a:gd name="T40" fmla="*/ 8 w 64"/>
                <a:gd name="T41" fmla="*/ 45 h 48"/>
                <a:gd name="T42" fmla="*/ 42 w 64"/>
                <a:gd name="T43" fmla="*/ 36 h 48"/>
                <a:gd name="T44" fmla="*/ 42 w 64"/>
                <a:gd name="T45" fmla="*/ 36 h 48"/>
                <a:gd name="T46" fmla="*/ 61 w 64"/>
                <a:gd name="T47" fmla="*/ 18 h 48"/>
                <a:gd name="T48" fmla="*/ 61 w 64"/>
                <a:gd name="T49" fmla="*/ 18 h 48"/>
                <a:gd name="T50" fmla="*/ 56 w 64"/>
                <a:gd name="T51" fmla="*/ 9 h 48"/>
                <a:gd name="T52" fmla="*/ 56 w 64"/>
                <a:gd name="T53" fmla="*/ 9 h 48"/>
                <a:gd name="T54" fmla="*/ 42 w 64"/>
                <a:gd name="T55" fmla="*/ 3 h 48"/>
                <a:gd name="T56" fmla="*/ 42 w 64"/>
                <a:gd name="T57" fmla="*/ 3 h 48"/>
                <a:gd name="T58" fmla="*/ 14 w 64"/>
                <a:gd name="T59" fmla="*/ 24 h 48"/>
                <a:gd name="T60" fmla="*/ 14 w 64"/>
                <a:gd name="T61" fmla="*/ 24 h 48"/>
                <a:gd name="T62" fmla="*/ 3 w 64"/>
                <a:gd name="T63" fmla="*/ 44 h 48"/>
                <a:gd name="T64" fmla="*/ 3 w 64"/>
                <a:gd name="T65" fmla="*/ 44 h 48"/>
                <a:gd name="T66" fmla="*/ 8 w 64"/>
                <a:gd name="T67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48">
                  <a:moveTo>
                    <a:pt x="1" y="47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0" y="47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17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7" y="0"/>
                    <a:pt x="53" y="2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2" y="10"/>
                    <a:pt x="64" y="14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26"/>
                    <a:pt x="54" y="34"/>
                    <a:pt x="4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32" y="44"/>
                    <a:pt x="1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5" y="48"/>
                    <a:pt x="3" y="47"/>
                    <a:pt x="1" y="47"/>
                  </a:cubicBezTo>
                  <a:close/>
                  <a:moveTo>
                    <a:pt x="8" y="45"/>
                  </a:moveTo>
                  <a:cubicBezTo>
                    <a:pt x="17" y="45"/>
                    <a:pt x="31" y="41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53" y="31"/>
                    <a:pt x="61" y="24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5"/>
                    <a:pt x="60" y="12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1" y="5"/>
                    <a:pt x="46" y="3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1" y="3"/>
                    <a:pt x="21" y="1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9" y="32"/>
                    <a:pt x="5" y="41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4"/>
                    <a:pt x="6" y="45"/>
                    <a:pt x="8" y="4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7" name="Freeform 81">
              <a:extLst>
                <a:ext uri="{FF2B5EF4-FFF2-40B4-BE49-F238E27FC236}">
                  <a16:creationId xmlns:a16="http://schemas.microsoft.com/office/drawing/2014/main" id="{0EE3977B-3AA6-4C80-BD93-C8EE86E74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8327" y="5353842"/>
              <a:ext cx="296863" cy="263525"/>
            </a:xfrm>
            <a:custGeom>
              <a:avLst/>
              <a:gdLst>
                <a:gd name="T0" fmla="*/ 79 w 79"/>
                <a:gd name="T1" fmla="*/ 63 h 70"/>
                <a:gd name="T2" fmla="*/ 19 w 79"/>
                <a:gd name="T3" fmla="*/ 33 h 70"/>
                <a:gd name="T4" fmla="*/ 79 w 79"/>
                <a:gd name="T5" fmla="*/ 6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70">
                  <a:moveTo>
                    <a:pt x="79" y="63"/>
                  </a:moveTo>
                  <a:cubicBezTo>
                    <a:pt x="79" y="63"/>
                    <a:pt x="44" y="0"/>
                    <a:pt x="19" y="33"/>
                  </a:cubicBezTo>
                  <a:cubicBezTo>
                    <a:pt x="0" y="56"/>
                    <a:pt x="60" y="70"/>
                    <a:pt x="79" y="63"/>
                  </a:cubicBezTo>
                  <a:close/>
                </a:path>
              </a:pathLst>
            </a:custGeom>
            <a:solidFill>
              <a:srgbClr val="64C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8" name="Freeform 82">
              <a:extLst>
                <a:ext uri="{FF2B5EF4-FFF2-40B4-BE49-F238E27FC236}">
                  <a16:creationId xmlns:a16="http://schemas.microsoft.com/office/drawing/2014/main" id="{5D356C77-7258-4615-B34E-963D44D34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50715" y="5436392"/>
              <a:ext cx="252413" cy="165100"/>
            </a:xfrm>
            <a:custGeom>
              <a:avLst/>
              <a:gdLst>
                <a:gd name="T0" fmla="*/ 18 w 67"/>
                <a:gd name="T1" fmla="*/ 38 h 44"/>
                <a:gd name="T2" fmla="*/ 0 w 67"/>
                <a:gd name="T3" fmla="*/ 19 h 44"/>
                <a:gd name="T4" fmla="*/ 0 w 67"/>
                <a:gd name="T5" fmla="*/ 19 h 44"/>
                <a:gd name="T6" fmla="*/ 4 w 67"/>
                <a:gd name="T7" fmla="*/ 10 h 44"/>
                <a:gd name="T8" fmla="*/ 4 w 67"/>
                <a:gd name="T9" fmla="*/ 10 h 44"/>
                <a:gd name="T10" fmla="*/ 21 w 67"/>
                <a:gd name="T11" fmla="*/ 0 h 44"/>
                <a:gd name="T12" fmla="*/ 21 w 67"/>
                <a:gd name="T13" fmla="*/ 0 h 44"/>
                <a:gd name="T14" fmla="*/ 66 w 67"/>
                <a:gd name="T15" fmla="*/ 40 h 44"/>
                <a:gd name="T16" fmla="*/ 66 w 67"/>
                <a:gd name="T17" fmla="*/ 40 h 44"/>
                <a:gd name="T18" fmla="*/ 65 w 67"/>
                <a:gd name="T19" fmla="*/ 41 h 44"/>
                <a:gd name="T20" fmla="*/ 66 w 67"/>
                <a:gd name="T21" fmla="*/ 40 h 44"/>
                <a:gd name="T22" fmla="*/ 66 w 67"/>
                <a:gd name="T23" fmla="*/ 42 h 44"/>
                <a:gd name="T24" fmla="*/ 66 w 67"/>
                <a:gd name="T25" fmla="*/ 42 h 44"/>
                <a:gd name="T26" fmla="*/ 66 w 67"/>
                <a:gd name="T27" fmla="*/ 42 h 44"/>
                <a:gd name="T28" fmla="*/ 66 w 67"/>
                <a:gd name="T29" fmla="*/ 42 h 44"/>
                <a:gd name="T30" fmla="*/ 52 w 67"/>
                <a:gd name="T31" fmla="*/ 44 h 44"/>
                <a:gd name="T32" fmla="*/ 52 w 67"/>
                <a:gd name="T33" fmla="*/ 44 h 44"/>
                <a:gd name="T34" fmla="*/ 18 w 67"/>
                <a:gd name="T35" fmla="*/ 38 h 44"/>
                <a:gd name="T36" fmla="*/ 21 w 67"/>
                <a:gd name="T37" fmla="*/ 3 h 44"/>
                <a:gd name="T38" fmla="*/ 6 w 67"/>
                <a:gd name="T39" fmla="*/ 12 h 44"/>
                <a:gd name="T40" fmla="*/ 6 w 67"/>
                <a:gd name="T41" fmla="*/ 12 h 44"/>
                <a:gd name="T42" fmla="*/ 3 w 67"/>
                <a:gd name="T43" fmla="*/ 19 h 44"/>
                <a:gd name="T44" fmla="*/ 3 w 67"/>
                <a:gd name="T45" fmla="*/ 19 h 44"/>
                <a:gd name="T46" fmla="*/ 20 w 67"/>
                <a:gd name="T47" fmla="*/ 35 h 44"/>
                <a:gd name="T48" fmla="*/ 20 w 67"/>
                <a:gd name="T49" fmla="*/ 35 h 44"/>
                <a:gd name="T50" fmla="*/ 52 w 67"/>
                <a:gd name="T51" fmla="*/ 41 h 44"/>
                <a:gd name="T52" fmla="*/ 52 w 67"/>
                <a:gd name="T53" fmla="*/ 41 h 44"/>
                <a:gd name="T54" fmla="*/ 63 w 67"/>
                <a:gd name="T55" fmla="*/ 40 h 44"/>
                <a:gd name="T56" fmla="*/ 63 w 67"/>
                <a:gd name="T57" fmla="*/ 40 h 44"/>
                <a:gd name="T58" fmla="*/ 50 w 67"/>
                <a:gd name="T59" fmla="*/ 22 h 44"/>
                <a:gd name="T60" fmla="*/ 50 w 67"/>
                <a:gd name="T61" fmla="*/ 22 h 44"/>
                <a:gd name="T62" fmla="*/ 21 w 67"/>
                <a:gd name="T63" fmla="*/ 3 h 44"/>
                <a:gd name="T64" fmla="*/ 21 w 67"/>
                <a:gd name="T65" fmla="*/ 3 h 44"/>
                <a:gd name="T66" fmla="*/ 21 w 67"/>
                <a:gd name="T6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" h="44">
                  <a:moveTo>
                    <a:pt x="18" y="38"/>
                  </a:moveTo>
                  <a:cubicBezTo>
                    <a:pt x="8" y="34"/>
                    <a:pt x="0" y="2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1" y="13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9" y="3"/>
                    <a:pt x="1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45" y="0"/>
                    <a:pt x="66" y="40"/>
                    <a:pt x="66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7" y="41"/>
                    <a:pt x="67" y="41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44"/>
                    <a:pt x="57" y="44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41" y="44"/>
                    <a:pt x="29" y="42"/>
                    <a:pt x="18" y="38"/>
                  </a:cubicBezTo>
                  <a:close/>
                  <a:moveTo>
                    <a:pt x="21" y="3"/>
                  </a:moveTo>
                  <a:cubicBezTo>
                    <a:pt x="16" y="3"/>
                    <a:pt x="11" y="5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14"/>
                    <a:pt x="3" y="17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6"/>
                    <a:pt x="10" y="31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9" y="39"/>
                    <a:pt x="4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6" y="41"/>
                    <a:pt x="60" y="41"/>
                    <a:pt x="63" y="40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1" y="37"/>
                    <a:pt x="56" y="30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2" y="12"/>
                    <a:pt x="3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9" name="Freeform 83">
              <a:extLst>
                <a:ext uri="{FF2B5EF4-FFF2-40B4-BE49-F238E27FC236}">
                  <a16:creationId xmlns:a16="http://schemas.microsoft.com/office/drawing/2014/main" id="{7B6989E8-05ED-4E10-9F3C-3C5BF2B86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365" y="5326855"/>
              <a:ext cx="136525" cy="120650"/>
            </a:xfrm>
            <a:custGeom>
              <a:avLst/>
              <a:gdLst>
                <a:gd name="T0" fmla="*/ 0 w 36"/>
                <a:gd name="T1" fmla="*/ 30 h 32"/>
                <a:gd name="T2" fmla="*/ 24 w 36"/>
                <a:gd name="T3" fmla="*/ 11 h 32"/>
                <a:gd name="T4" fmla="*/ 0 w 36"/>
                <a:gd name="T5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2">
                  <a:moveTo>
                    <a:pt x="0" y="30"/>
                  </a:moveTo>
                  <a:cubicBezTo>
                    <a:pt x="0" y="30"/>
                    <a:pt x="8" y="0"/>
                    <a:pt x="24" y="11"/>
                  </a:cubicBezTo>
                  <a:cubicBezTo>
                    <a:pt x="36" y="19"/>
                    <a:pt x="9" y="32"/>
                    <a:pt x="0" y="30"/>
                  </a:cubicBezTo>
                  <a:close/>
                </a:path>
              </a:pathLst>
            </a:custGeom>
            <a:solidFill>
              <a:srgbClr val="A3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0" name="Freeform 84">
              <a:extLst>
                <a:ext uri="{FF2B5EF4-FFF2-40B4-BE49-F238E27FC236}">
                  <a16:creationId xmlns:a16="http://schemas.microsoft.com/office/drawing/2014/main" id="{8FA8979E-147A-4797-8022-764476A65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95190" y="5353842"/>
              <a:ext cx="112713" cy="93663"/>
            </a:xfrm>
            <a:custGeom>
              <a:avLst/>
              <a:gdLst>
                <a:gd name="T0" fmla="*/ 1 w 30"/>
                <a:gd name="T1" fmla="*/ 25 h 25"/>
                <a:gd name="T2" fmla="*/ 1 w 30"/>
                <a:gd name="T3" fmla="*/ 23 h 25"/>
                <a:gd name="T4" fmla="*/ 3 w 30"/>
                <a:gd name="T5" fmla="*/ 24 h 25"/>
                <a:gd name="T6" fmla="*/ 1 w 30"/>
                <a:gd name="T7" fmla="*/ 23 h 25"/>
                <a:gd name="T8" fmla="*/ 1 w 30"/>
                <a:gd name="T9" fmla="*/ 25 h 25"/>
                <a:gd name="T10" fmla="*/ 0 w 30"/>
                <a:gd name="T11" fmla="*/ 24 h 25"/>
                <a:gd name="T12" fmla="*/ 0 w 30"/>
                <a:gd name="T13" fmla="*/ 24 h 25"/>
                <a:gd name="T14" fmla="*/ 0 w 30"/>
                <a:gd name="T15" fmla="*/ 23 h 25"/>
                <a:gd name="T16" fmla="*/ 0 w 30"/>
                <a:gd name="T17" fmla="*/ 23 h 25"/>
                <a:gd name="T18" fmla="*/ 18 w 30"/>
                <a:gd name="T19" fmla="*/ 0 h 25"/>
                <a:gd name="T20" fmla="*/ 18 w 30"/>
                <a:gd name="T21" fmla="*/ 0 h 25"/>
                <a:gd name="T22" fmla="*/ 26 w 30"/>
                <a:gd name="T23" fmla="*/ 3 h 25"/>
                <a:gd name="T24" fmla="*/ 26 w 30"/>
                <a:gd name="T25" fmla="*/ 3 h 25"/>
                <a:gd name="T26" fmla="*/ 30 w 30"/>
                <a:gd name="T27" fmla="*/ 9 h 25"/>
                <a:gd name="T28" fmla="*/ 30 w 30"/>
                <a:gd name="T29" fmla="*/ 9 h 25"/>
                <a:gd name="T30" fmla="*/ 19 w 30"/>
                <a:gd name="T31" fmla="*/ 20 h 25"/>
                <a:gd name="T32" fmla="*/ 19 w 30"/>
                <a:gd name="T33" fmla="*/ 20 h 25"/>
                <a:gd name="T34" fmla="*/ 3 w 30"/>
                <a:gd name="T35" fmla="*/ 25 h 25"/>
                <a:gd name="T36" fmla="*/ 3 w 30"/>
                <a:gd name="T37" fmla="*/ 25 h 25"/>
                <a:gd name="T38" fmla="*/ 1 w 30"/>
                <a:gd name="T39" fmla="*/ 25 h 25"/>
                <a:gd name="T40" fmla="*/ 7 w 30"/>
                <a:gd name="T41" fmla="*/ 13 h 25"/>
                <a:gd name="T42" fmla="*/ 3 w 30"/>
                <a:gd name="T43" fmla="*/ 22 h 25"/>
                <a:gd name="T44" fmla="*/ 3 w 30"/>
                <a:gd name="T45" fmla="*/ 22 h 25"/>
                <a:gd name="T46" fmla="*/ 18 w 30"/>
                <a:gd name="T47" fmla="*/ 17 h 25"/>
                <a:gd name="T48" fmla="*/ 18 w 30"/>
                <a:gd name="T49" fmla="*/ 17 h 25"/>
                <a:gd name="T50" fmla="*/ 27 w 30"/>
                <a:gd name="T51" fmla="*/ 9 h 25"/>
                <a:gd name="T52" fmla="*/ 27 w 30"/>
                <a:gd name="T53" fmla="*/ 9 h 25"/>
                <a:gd name="T54" fmla="*/ 24 w 30"/>
                <a:gd name="T55" fmla="*/ 5 h 25"/>
                <a:gd name="T56" fmla="*/ 24 w 30"/>
                <a:gd name="T57" fmla="*/ 5 h 25"/>
                <a:gd name="T58" fmla="*/ 18 w 30"/>
                <a:gd name="T59" fmla="*/ 3 h 25"/>
                <a:gd name="T60" fmla="*/ 18 w 30"/>
                <a:gd name="T61" fmla="*/ 3 h 25"/>
                <a:gd name="T62" fmla="*/ 18 w 30"/>
                <a:gd name="T63" fmla="*/ 3 h 25"/>
                <a:gd name="T64" fmla="*/ 18 w 30"/>
                <a:gd name="T65" fmla="*/ 3 h 25"/>
                <a:gd name="T66" fmla="*/ 7 w 30"/>
                <a:gd name="T6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5">
                  <a:moveTo>
                    <a:pt x="1" y="25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5" y="1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3" y="1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4"/>
                    <a:pt x="30" y="6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13"/>
                    <a:pt x="25" y="17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4" y="23"/>
                    <a:pt x="7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1" y="25"/>
                    <a:pt x="1" y="25"/>
                  </a:cubicBezTo>
                  <a:close/>
                  <a:moveTo>
                    <a:pt x="7" y="13"/>
                  </a:moveTo>
                  <a:cubicBezTo>
                    <a:pt x="5" y="17"/>
                    <a:pt x="4" y="20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2"/>
                    <a:pt x="13" y="20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3" y="15"/>
                    <a:pt x="27" y="11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6" y="7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4"/>
                    <a:pt x="20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3" y="3"/>
                    <a:pt x="9" y="8"/>
                    <a:pt x="7" y="1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1" name="Freeform 85">
              <a:extLst>
                <a:ext uri="{FF2B5EF4-FFF2-40B4-BE49-F238E27FC236}">
                  <a16:creationId xmlns:a16="http://schemas.microsoft.com/office/drawing/2014/main" id="{196C84BA-BA7E-4188-806E-45E53AE25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8190" y="5312567"/>
              <a:ext cx="127000" cy="134938"/>
            </a:xfrm>
            <a:custGeom>
              <a:avLst/>
              <a:gdLst>
                <a:gd name="T0" fmla="*/ 34 w 34"/>
                <a:gd name="T1" fmla="*/ 35 h 36"/>
                <a:gd name="T2" fmla="*/ 11 w 34"/>
                <a:gd name="T3" fmla="*/ 15 h 36"/>
                <a:gd name="T4" fmla="*/ 34 w 34"/>
                <a:gd name="T5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36">
                  <a:moveTo>
                    <a:pt x="34" y="35"/>
                  </a:moveTo>
                  <a:cubicBezTo>
                    <a:pt x="34" y="35"/>
                    <a:pt x="27" y="0"/>
                    <a:pt x="11" y="15"/>
                  </a:cubicBezTo>
                  <a:cubicBezTo>
                    <a:pt x="0" y="24"/>
                    <a:pt x="25" y="36"/>
                    <a:pt x="34" y="35"/>
                  </a:cubicBezTo>
                  <a:close/>
                </a:path>
              </a:pathLst>
            </a:custGeom>
            <a:solidFill>
              <a:srgbClr val="A3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7BFEBD59-F7C8-496F-8496-168EACB72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93590" y="5350667"/>
              <a:ext cx="109538" cy="96838"/>
            </a:xfrm>
            <a:custGeom>
              <a:avLst/>
              <a:gdLst>
                <a:gd name="T0" fmla="*/ 9 w 29"/>
                <a:gd name="T1" fmla="*/ 21 h 26"/>
                <a:gd name="T2" fmla="*/ 0 w 29"/>
                <a:gd name="T3" fmla="*/ 10 h 26"/>
                <a:gd name="T4" fmla="*/ 0 w 29"/>
                <a:gd name="T5" fmla="*/ 10 h 26"/>
                <a:gd name="T6" fmla="*/ 3 w 29"/>
                <a:gd name="T7" fmla="*/ 4 h 26"/>
                <a:gd name="T8" fmla="*/ 3 w 29"/>
                <a:gd name="T9" fmla="*/ 4 h 26"/>
                <a:gd name="T10" fmla="*/ 11 w 29"/>
                <a:gd name="T11" fmla="*/ 0 h 26"/>
                <a:gd name="T12" fmla="*/ 11 w 29"/>
                <a:gd name="T13" fmla="*/ 0 h 26"/>
                <a:gd name="T14" fmla="*/ 25 w 29"/>
                <a:gd name="T15" fmla="*/ 12 h 26"/>
                <a:gd name="T16" fmla="*/ 25 w 29"/>
                <a:gd name="T17" fmla="*/ 12 h 26"/>
                <a:gd name="T18" fmla="*/ 29 w 29"/>
                <a:gd name="T19" fmla="*/ 25 h 26"/>
                <a:gd name="T20" fmla="*/ 29 w 29"/>
                <a:gd name="T21" fmla="*/ 25 h 26"/>
                <a:gd name="T22" fmla="*/ 27 w 29"/>
                <a:gd name="T23" fmla="*/ 25 h 26"/>
                <a:gd name="T24" fmla="*/ 29 w 29"/>
                <a:gd name="T25" fmla="*/ 25 h 26"/>
                <a:gd name="T26" fmla="*/ 28 w 29"/>
                <a:gd name="T27" fmla="*/ 26 h 26"/>
                <a:gd name="T28" fmla="*/ 28 w 29"/>
                <a:gd name="T29" fmla="*/ 26 h 26"/>
                <a:gd name="T30" fmla="*/ 27 w 29"/>
                <a:gd name="T31" fmla="*/ 26 h 26"/>
                <a:gd name="T32" fmla="*/ 27 w 29"/>
                <a:gd name="T33" fmla="*/ 26 h 26"/>
                <a:gd name="T34" fmla="*/ 26 w 29"/>
                <a:gd name="T35" fmla="*/ 26 h 26"/>
                <a:gd name="T36" fmla="*/ 26 w 29"/>
                <a:gd name="T37" fmla="*/ 26 h 26"/>
                <a:gd name="T38" fmla="*/ 9 w 29"/>
                <a:gd name="T39" fmla="*/ 21 h 26"/>
                <a:gd name="T40" fmla="*/ 11 w 29"/>
                <a:gd name="T41" fmla="*/ 3 h 26"/>
                <a:gd name="T42" fmla="*/ 5 w 29"/>
                <a:gd name="T43" fmla="*/ 6 h 26"/>
                <a:gd name="T44" fmla="*/ 5 w 29"/>
                <a:gd name="T45" fmla="*/ 6 h 26"/>
                <a:gd name="T46" fmla="*/ 3 w 29"/>
                <a:gd name="T47" fmla="*/ 10 h 26"/>
                <a:gd name="T48" fmla="*/ 3 w 29"/>
                <a:gd name="T49" fmla="*/ 10 h 26"/>
                <a:gd name="T50" fmla="*/ 11 w 29"/>
                <a:gd name="T51" fmla="*/ 19 h 26"/>
                <a:gd name="T52" fmla="*/ 11 w 29"/>
                <a:gd name="T53" fmla="*/ 19 h 26"/>
                <a:gd name="T54" fmla="*/ 25 w 29"/>
                <a:gd name="T55" fmla="*/ 23 h 26"/>
                <a:gd name="T56" fmla="*/ 25 w 29"/>
                <a:gd name="T57" fmla="*/ 23 h 26"/>
                <a:gd name="T58" fmla="*/ 22 w 29"/>
                <a:gd name="T59" fmla="*/ 14 h 26"/>
                <a:gd name="T60" fmla="*/ 22 w 29"/>
                <a:gd name="T61" fmla="*/ 14 h 26"/>
                <a:gd name="T62" fmla="*/ 11 w 29"/>
                <a:gd name="T63" fmla="*/ 3 h 26"/>
                <a:gd name="T64" fmla="*/ 11 w 29"/>
                <a:gd name="T65" fmla="*/ 3 h 26"/>
                <a:gd name="T66" fmla="*/ 11 w 29"/>
                <a:gd name="T6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26">
                  <a:moveTo>
                    <a:pt x="9" y="21"/>
                  </a:moveTo>
                  <a:cubicBezTo>
                    <a:pt x="4" y="18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8" y="0"/>
                    <a:pt x="22" y="6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7" y="18"/>
                    <a:pt x="29" y="24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1" y="26"/>
                    <a:pt x="15" y="24"/>
                    <a:pt x="9" y="21"/>
                  </a:cubicBezTo>
                  <a:close/>
                  <a:moveTo>
                    <a:pt x="11" y="3"/>
                  </a:moveTo>
                  <a:cubicBezTo>
                    <a:pt x="9" y="3"/>
                    <a:pt x="7" y="3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7"/>
                    <a:pt x="3" y="8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2"/>
                    <a:pt x="6" y="16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6" y="22"/>
                    <a:pt x="21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1"/>
                    <a:pt x="24" y="17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9" y="8"/>
                    <a:pt x="16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id="{9B42FCA2-E131-4A8B-BAEE-861BE11E9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365" y="5312567"/>
              <a:ext cx="0" cy="860425"/>
            </a:xfrm>
            <a:custGeom>
              <a:avLst/>
              <a:gdLst>
                <a:gd name="T0" fmla="*/ 0 h 542"/>
                <a:gd name="T1" fmla="*/ 542 h 542"/>
                <a:gd name="T2" fmla="*/ 0 h 5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42">
                  <a:moveTo>
                    <a:pt x="0" y="0"/>
                  </a:moveTo>
                  <a:lnTo>
                    <a:pt x="0" y="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C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4" name="Line 88">
              <a:extLst>
                <a:ext uri="{FF2B5EF4-FFF2-40B4-BE49-F238E27FC236}">
                  <a16:creationId xmlns:a16="http://schemas.microsoft.com/office/drawing/2014/main" id="{6739877C-23BF-48C1-8A40-B42B31C3A0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98365" y="5312567"/>
              <a:ext cx="0" cy="8604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5" name="Freeform 89">
              <a:extLst>
                <a:ext uri="{FF2B5EF4-FFF2-40B4-BE49-F238E27FC236}">
                  <a16:creationId xmlns:a16="http://schemas.microsoft.com/office/drawing/2014/main" id="{61996A74-08B1-4186-83F8-04DC23E7E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015" y="5304630"/>
              <a:ext cx="11113" cy="874713"/>
            </a:xfrm>
            <a:custGeom>
              <a:avLst/>
              <a:gdLst>
                <a:gd name="T0" fmla="*/ 0 w 3"/>
                <a:gd name="T1" fmla="*/ 231 h 233"/>
                <a:gd name="T2" fmla="*/ 0 w 3"/>
                <a:gd name="T3" fmla="*/ 2 h 233"/>
                <a:gd name="T4" fmla="*/ 2 w 3"/>
                <a:gd name="T5" fmla="*/ 0 h 233"/>
                <a:gd name="T6" fmla="*/ 2 w 3"/>
                <a:gd name="T7" fmla="*/ 0 h 233"/>
                <a:gd name="T8" fmla="*/ 3 w 3"/>
                <a:gd name="T9" fmla="*/ 2 h 233"/>
                <a:gd name="T10" fmla="*/ 3 w 3"/>
                <a:gd name="T11" fmla="*/ 2 h 233"/>
                <a:gd name="T12" fmla="*/ 3 w 3"/>
                <a:gd name="T13" fmla="*/ 231 h 233"/>
                <a:gd name="T14" fmla="*/ 2 w 3"/>
                <a:gd name="T15" fmla="*/ 233 h 233"/>
                <a:gd name="T16" fmla="*/ 2 w 3"/>
                <a:gd name="T17" fmla="*/ 233 h 233"/>
                <a:gd name="T18" fmla="*/ 0 w 3"/>
                <a:gd name="T19" fmla="*/ 23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33">
                  <a:moveTo>
                    <a:pt x="0" y="23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31"/>
                    <a:pt x="3" y="231"/>
                    <a:pt x="3" y="231"/>
                  </a:cubicBezTo>
                  <a:cubicBezTo>
                    <a:pt x="3" y="232"/>
                    <a:pt x="2" y="233"/>
                    <a:pt x="2" y="233"/>
                  </a:cubicBezTo>
                  <a:cubicBezTo>
                    <a:pt x="2" y="233"/>
                    <a:pt x="2" y="233"/>
                    <a:pt x="2" y="233"/>
                  </a:cubicBezTo>
                  <a:cubicBezTo>
                    <a:pt x="1" y="233"/>
                    <a:pt x="0" y="232"/>
                    <a:pt x="0" y="23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6" name="Freeform 90">
              <a:extLst>
                <a:ext uri="{FF2B5EF4-FFF2-40B4-BE49-F238E27FC236}">
                  <a16:creationId xmlns:a16="http://schemas.microsoft.com/office/drawing/2014/main" id="{6EFA0FBE-261E-4FB5-8745-96D5664C6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315" y="5101430"/>
              <a:ext cx="334963" cy="222250"/>
            </a:xfrm>
            <a:custGeom>
              <a:avLst/>
              <a:gdLst>
                <a:gd name="T0" fmla="*/ 39 w 89"/>
                <a:gd name="T1" fmla="*/ 16 h 59"/>
                <a:gd name="T2" fmla="*/ 48 w 89"/>
                <a:gd name="T3" fmla="*/ 12 h 59"/>
                <a:gd name="T4" fmla="*/ 64 w 89"/>
                <a:gd name="T5" fmla="*/ 42 h 59"/>
                <a:gd name="T6" fmla="*/ 39 w 89"/>
                <a:gd name="T7" fmla="*/ 58 h 59"/>
                <a:gd name="T8" fmla="*/ 8 w 89"/>
                <a:gd name="T9" fmla="*/ 14 h 59"/>
                <a:gd name="T10" fmla="*/ 39 w 89"/>
                <a:gd name="T11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9">
                  <a:moveTo>
                    <a:pt x="39" y="16"/>
                  </a:moveTo>
                  <a:cubicBezTo>
                    <a:pt x="39" y="16"/>
                    <a:pt x="40" y="20"/>
                    <a:pt x="48" y="12"/>
                  </a:cubicBezTo>
                  <a:cubicBezTo>
                    <a:pt x="58" y="2"/>
                    <a:pt x="89" y="12"/>
                    <a:pt x="64" y="42"/>
                  </a:cubicBezTo>
                  <a:cubicBezTo>
                    <a:pt x="64" y="42"/>
                    <a:pt x="51" y="57"/>
                    <a:pt x="39" y="58"/>
                  </a:cubicBezTo>
                  <a:cubicBezTo>
                    <a:pt x="30" y="59"/>
                    <a:pt x="0" y="30"/>
                    <a:pt x="8" y="14"/>
                  </a:cubicBezTo>
                  <a:cubicBezTo>
                    <a:pt x="15" y="0"/>
                    <a:pt x="32" y="6"/>
                    <a:pt x="39" y="16"/>
                  </a:cubicBezTo>
                  <a:close/>
                </a:path>
              </a:pathLst>
            </a:custGeom>
            <a:solidFill>
              <a:srgbClr val="FE5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7" name="Freeform 91">
              <a:extLst>
                <a:ext uri="{FF2B5EF4-FFF2-40B4-BE49-F238E27FC236}">
                  <a16:creationId xmlns:a16="http://schemas.microsoft.com/office/drawing/2014/main" id="{B59F714F-E49F-4E81-828F-3C639B5938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1365" y="5117305"/>
              <a:ext cx="263525" cy="206375"/>
            </a:xfrm>
            <a:custGeom>
              <a:avLst/>
              <a:gdLst>
                <a:gd name="T0" fmla="*/ 13 w 70"/>
                <a:gd name="T1" fmla="*/ 42 h 55"/>
                <a:gd name="T2" fmla="*/ 0 w 70"/>
                <a:gd name="T3" fmla="*/ 16 h 55"/>
                <a:gd name="T4" fmla="*/ 0 w 70"/>
                <a:gd name="T5" fmla="*/ 16 h 55"/>
                <a:gd name="T6" fmla="*/ 1 w 70"/>
                <a:gd name="T7" fmla="*/ 9 h 55"/>
                <a:gd name="T8" fmla="*/ 1 w 70"/>
                <a:gd name="T9" fmla="*/ 9 h 55"/>
                <a:gd name="T10" fmla="*/ 16 w 70"/>
                <a:gd name="T11" fmla="*/ 0 h 55"/>
                <a:gd name="T12" fmla="*/ 16 w 70"/>
                <a:gd name="T13" fmla="*/ 0 h 55"/>
                <a:gd name="T14" fmla="*/ 36 w 70"/>
                <a:gd name="T15" fmla="*/ 11 h 55"/>
                <a:gd name="T16" fmla="*/ 36 w 70"/>
                <a:gd name="T17" fmla="*/ 11 h 55"/>
                <a:gd name="T18" fmla="*/ 34 w 70"/>
                <a:gd name="T19" fmla="*/ 12 h 55"/>
                <a:gd name="T20" fmla="*/ 36 w 70"/>
                <a:gd name="T21" fmla="*/ 11 h 55"/>
                <a:gd name="T22" fmla="*/ 36 w 70"/>
                <a:gd name="T23" fmla="*/ 12 h 55"/>
                <a:gd name="T24" fmla="*/ 42 w 70"/>
                <a:gd name="T25" fmla="*/ 7 h 55"/>
                <a:gd name="T26" fmla="*/ 42 w 70"/>
                <a:gd name="T27" fmla="*/ 7 h 55"/>
                <a:gd name="T28" fmla="*/ 53 w 70"/>
                <a:gd name="T29" fmla="*/ 3 h 55"/>
                <a:gd name="T30" fmla="*/ 53 w 70"/>
                <a:gd name="T31" fmla="*/ 3 h 55"/>
                <a:gd name="T32" fmla="*/ 70 w 70"/>
                <a:gd name="T33" fmla="*/ 18 h 55"/>
                <a:gd name="T34" fmla="*/ 70 w 70"/>
                <a:gd name="T35" fmla="*/ 18 h 55"/>
                <a:gd name="T36" fmla="*/ 60 w 70"/>
                <a:gd name="T37" fmla="*/ 39 h 55"/>
                <a:gd name="T38" fmla="*/ 60 w 70"/>
                <a:gd name="T39" fmla="*/ 39 h 55"/>
                <a:gd name="T40" fmla="*/ 34 w 70"/>
                <a:gd name="T41" fmla="*/ 55 h 55"/>
                <a:gd name="T42" fmla="*/ 34 w 70"/>
                <a:gd name="T43" fmla="*/ 55 h 55"/>
                <a:gd name="T44" fmla="*/ 34 w 70"/>
                <a:gd name="T45" fmla="*/ 55 h 55"/>
                <a:gd name="T46" fmla="*/ 34 w 70"/>
                <a:gd name="T47" fmla="*/ 55 h 55"/>
                <a:gd name="T48" fmla="*/ 13 w 70"/>
                <a:gd name="T49" fmla="*/ 42 h 55"/>
                <a:gd name="T50" fmla="*/ 16 w 70"/>
                <a:gd name="T51" fmla="*/ 3 h 55"/>
                <a:gd name="T52" fmla="*/ 4 w 70"/>
                <a:gd name="T53" fmla="*/ 11 h 55"/>
                <a:gd name="T54" fmla="*/ 4 w 70"/>
                <a:gd name="T55" fmla="*/ 11 h 55"/>
                <a:gd name="T56" fmla="*/ 3 w 70"/>
                <a:gd name="T57" fmla="*/ 16 h 55"/>
                <a:gd name="T58" fmla="*/ 3 w 70"/>
                <a:gd name="T59" fmla="*/ 16 h 55"/>
                <a:gd name="T60" fmla="*/ 15 w 70"/>
                <a:gd name="T61" fmla="*/ 40 h 55"/>
                <a:gd name="T62" fmla="*/ 15 w 70"/>
                <a:gd name="T63" fmla="*/ 40 h 55"/>
                <a:gd name="T64" fmla="*/ 34 w 70"/>
                <a:gd name="T65" fmla="*/ 52 h 55"/>
                <a:gd name="T66" fmla="*/ 34 w 70"/>
                <a:gd name="T67" fmla="*/ 52 h 55"/>
                <a:gd name="T68" fmla="*/ 34 w 70"/>
                <a:gd name="T69" fmla="*/ 52 h 55"/>
                <a:gd name="T70" fmla="*/ 34 w 70"/>
                <a:gd name="T71" fmla="*/ 52 h 55"/>
                <a:gd name="T72" fmla="*/ 50 w 70"/>
                <a:gd name="T73" fmla="*/ 44 h 55"/>
                <a:gd name="T74" fmla="*/ 50 w 70"/>
                <a:gd name="T75" fmla="*/ 44 h 55"/>
                <a:gd name="T76" fmla="*/ 58 w 70"/>
                <a:gd name="T77" fmla="*/ 37 h 55"/>
                <a:gd name="T78" fmla="*/ 58 w 70"/>
                <a:gd name="T79" fmla="*/ 37 h 55"/>
                <a:gd name="T80" fmla="*/ 67 w 70"/>
                <a:gd name="T81" fmla="*/ 18 h 55"/>
                <a:gd name="T82" fmla="*/ 67 w 70"/>
                <a:gd name="T83" fmla="*/ 18 h 55"/>
                <a:gd name="T84" fmla="*/ 53 w 70"/>
                <a:gd name="T85" fmla="*/ 6 h 55"/>
                <a:gd name="T86" fmla="*/ 53 w 70"/>
                <a:gd name="T87" fmla="*/ 6 h 55"/>
                <a:gd name="T88" fmla="*/ 44 w 70"/>
                <a:gd name="T89" fmla="*/ 9 h 55"/>
                <a:gd name="T90" fmla="*/ 44 w 70"/>
                <a:gd name="T91" fmla="*/ 9 h 55"/>
                <a:gd name="T92" fmla="*/ 36 w 70"/>
                <a:gd name="T93" fmla="*/ 15 h 55"/>
                <a:gd name="T94" fmla="*/ 36 w 70"/>
                <a:gd name="T95" fmla="*/ 15 h 55"/>
                <a:gd name="T96" fmla="*/ 33 w 70"/>
                <a:gd name="T97" fmla="*/ 13 h 55"/>
                <a:gd name="T98" fmla="*/ 33 w 70"/>
                <a:gd name="T99" fmla="*/ 13 h 55"/>
                <a:gd name="T100" fmla="*/ 16 w 70"/>
                <a:gd name="T101" fmla="*/ 3 h 55"/>
                <a:gd name="T102" fmla="*/ 16 w 70"/>
                <a:gd name="T103" fmla="*/ 3 h 55"/>
                <a:gd name="T104" fmla="*/ 16 w 70"/>
                <a:gd name="T105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" h="55">
                  <a:moveTo>
                    <a:pt x="13" y="42"/>
                  </a:moveTo>
                  <a:cubicBezTo>
                    <a:pt x="6" y="34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5" y="3"/>
                    <a:pt x="10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3" y="0"/>
                    <a:pt x="31" y="5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8" y="11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61" y="3"/>
                    <a:pt x="70" y="8"/>
                    <a:pt x="70" y="1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70" y="23"/>
                    <a:pt x="67" y="30"/>
                    <a:pt x="60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9"/>
                    <a:pt x="4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8" y="55"/>
                    <a:pt x="20" y="49"/>
                    <a:pt x="13" y="42"/>
                  </a:cubicBezTo>
                  <a:close/>
                  <a:moveTo>
                    <a:pt x="16" y="3"/>
                  </a:moveTo>
                  <a:cubicBezTo>
                    <a:pt x="11" y="3"/>
                    <a:pt x="7" y="5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2"/>
                    <a:pt x="3" y="14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3"/>
                    <a:pt x="9" y="32"/>
                    <a:pt x="15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22" y="47"/>
                    <a:pt x="30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9" y="52"/>
                    <a:pt x="45" y="48"/>
                    <a:pt x="50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4" y="41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64" y="29"/>
                    <a:pt x="67" y="22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0"/>
                    <a:pt x="60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0" y="6"/>
                    <a:pt x="46" y="7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0" y="13"/>
                    <a:pt x="38" y="14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4" y="15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29" y="7"/>
                    <a:pt x="22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8" name="Freeform 92">
              <a:extLst>
                <a:ext uri="{FF2B5EF4-FFF2-40B4-BE49-F238E27FC236}">
                  <a16:creationId xmlns:a16="http://schemas.microsoft.com/office/drawing/2014/main" id="{DDDFDC57-24F9-4D9F-83A5-D7AA6ACDB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0877" y="5450680"/>
              <a:ext cx="428625" cy="147638"/>
            </a:xfrm>
            <a:custGeom>
              <a:avLst/>
              <a:gdLst>
                <a:gd name="T0" fmla="*/ 57 w 114"/>
                <a:gd name="T1" fmla="*/ 39 h 39"/>
                <a:gd name="T2" fmla="*/ 0 w 114"/>
                <a:gd name="T3" fmla="*/ 5 h 39"/>
                <a:gd name="T4" fmla="*/ 0 w 114"/>
                <a:gd name="T5" fmla="*/ 3 h 39"/>
                <a:gd name="T6" fmla="*/ 0 w 114"/>
                <a:gd name="T7" fmla="*/ 3 h 39"/>
                <a:gd name="T8" fmla="*/ 2 w 114"/>
                <a:gd name="T9" fmla="*/ 2 h 39"/>
                <a:gd name="T10" fmla="*/ 2 w 114"/>
                <a:gd name="T11" fmla="*/ 2 h 39"/>
                <a:gd name="T12" fmla="*/ 57 w 114"/>
                <a:gd name="T13" fmla="*/ 36 h 39"/>
                <a:gd name="T14" fmla="*/ 112 w 114"/>
                <a:gd name="T15" fmla="*/ 0 h 39"/>
                <a:gd name="T16" fmla="*/ 114 w 114"/>
                <a:gd name="T17" fmla="*/ 1 h 39"/>
                <a:gd name="T18" fmla="*/ 114 w 114"/>
                <a:gd name="T19" fmla="*/ 1 h 39"/>
                <a:gd name="T20" fmla="*/ 113 w 114"/>
                <a:gd name="T21" fmla="*/ 3 h 39"/>
                <a:gd name="T22" fmla="*/ 113 w 114"/>
                <a:gd name="T23" fmla="*/ 3 h 39"/>
                <a:gd name="T24" fmla="*/ 58 w 114"/>
                <a:gd name="T25" fmla="*/ 39 h 39"/>
                <a:gd name="T26" fmla="*/ 57 w 114"/>
                <a:gd name="T27" fmla="*/ 39 h 39"/>
                <a:gd name="T28" fmla="*/ 57 w 114"/>
                <a:gd name="T29" fmla="*/ 39 h 39"/>
                <a:gd name="T30" fmla="*/ 57 w 114"/>
                <a:gd name="T3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39">
                  <a:moveTo>
                    <a:pt x="57" y="39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3" y="0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4" y="2"/>
                    <a:pt x="113" y="3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8" y="39"/>
                    <a:pt x="57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9"/>
                    <a:pt x="57" y="39"/>
                    <a:pt x="57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39" name="Freeform 93">
              <a:extLst>
                <a:ext uri="{FF2B5EF4-FFF2-40B4-BE49-F238E27FC236}">
                  <a16:creationId xmlns:a16="http://schemas.microsoft.com/office/drawing/2014/main" id="{70F3782D-7739-4D45-97C3-A954F0928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5190" y="5552280"/>
              <a:ext cx="300038" cy="260350"/>
            </a:xfrm>
            <a:custGeom>
              <a:avLst/>
              <a:gdLst>
                <a:gd name="T0" fmla="*/ 0 w 80"/>
                <a:gd name="T1" fmla="*/ 62 h 69"/>
                <a:gd name="T2" fmla="*/ 59 w 80"/>
                <a:gd name="T3" fmla="*/ 30 h 69"/>
                <a:gd name="T4" fmla="*/ 0 w 80"/>
                <a:gd name="T5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69">
                  <a:moveTo>
                    <a:pt x="0" y="62"/>
                  </a:moveTo>
                  <a:cubicBezTo>
                    <a:pt x="0" y="62"/>
                    <a:pt x="31" y="0"/>
                    <a:pt x="59" y="30"/>
                  </a:cubicBezTo>
                  <a:cubicBezTo>
                    <a:pt x="80" y="52"/>
                    <a:pt x="19" y="69"/>
                    <a:pt x="0" y="62"/>
                  </a:cubicBezTo>
                  <a:close/>
                </a:path>
              </a:pathLst>
            </a:custGeom>
            <a:solidFill>
              <a:srgbClr val="A3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0" name="Freeform 94">
              <a:extLst>
                <a:ext uri="{FF2B5EF4-FFF2-40B4-BE49-F238E27FC236}">
                  <a16:creationId xmlns:a16="http://schemas.microsoft.com/office/drawing/2014/main" id="{D466A633-3467-4204-A97F-255FA775BD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92015" y="5628480"/>
              <a:ext cx="247650" cy="168275"/>
            </a:xfrm>
            <a:custGeom>
              <a:avLst/>
              <a:gdLst>
                <a:gd name="T0" fmla="*/ 1 w 66"/>
                <a:gd name="T1" fmla="*/ 44 h 45"/>
                <a:gd name="T2" fmla="*/ 1 w 66"/>
                <a:gd name="T3" fmla="*/ 42 h 45"/>
                <a:gd name="T4" fmla="*/ 3 w 66"/>
                <a:gd name="T5" fmla="*/ 43 h 45"/>
                <a:gd name="T6" fmla="*/ 1 w 66"/>
                <a:gd name="T7" fmla="*/ 42 h 45"/>
                <a:gd name="T8" fmla="*/ 1 w 66"/>
                <a:gd name="T9" fmla="*/ 44 h 45"/>
                <a:gd name="T10" fmla="*/ 0 w 66"/>
                <a:gd name="T11" fmla="*/ 43 h 45"/>
                <a:gd name="T12" fmla="*/ 0 w 66"/>
                <a:gd name="T13" fmla="*/ 43 h 45"/>
                <a:gd name="T14" fmla="*/ 0 w 66"/>
                <a:gd name="T15" fmla="*/ 42 h 45"/>
                <a:gd name="T16" fmla="*/ 0 w 66"/>
                <a:gd name="T17" fmla="*/ 42 h 45"/>
                <a:gd name="T18" fmla="*/ 44 w 66"/>
                <a:gd name="T19" fmla="*/ 0 h 45"/>
                <a:gd name="T20" fmla="*/ 44 w 66"/>
                <a:gd name="T21" fmla="*/ 0 h 45"/>
                <a:gd name="T22" fmla="*/ 61 w 66"/>
                <a:gd name="T23" fmla="*/ 9 h 45"/>
                <a:gd name="T24" fmla="*/ 61 w 66"/>
                <a:gd name="T25" fmla="*/ 9 h 45"/>
                <a:gd name="T26" fmla="*/ 66 w 66"/>
                <a:gd name="T27" fmla="*/ 19 h 45"/>
                <a:gd name="T28" fmla="*/ 66 w 66"/>
                <a:gd name="T29" fmla="*/ 19 h 45"/>
                <a:gd name="T30" fmla="*/ 46 w 66"/>
                <a:gd name="T31" fmla="*/ 38 h 45"/>
                <a:gd name="T32" fmla="*/ 46 w 66"/>
                <a:gd name="T33" fmla="*/ 38 h 45"/>
                <a:gd name="T34" fmla="*/ 12 w 66"/>
                <a:gd name="T35" fmla="*/ 45 h 45"/>
                <a:gd name="T36" fmla="*/ 12 w 66"/>
                <a:gd name="T37" fmla="*/ 45 h 45"/>
                <a:gd name="T38" fmla="*/ 1 w 66"/>
                <a:gd name="T39" fmla="*/ 44 h 45"/>
                <a:gd name="T40" fmla="*/ 12 w 66"/>
                <a:gd name="T41" fmla="*/ 42 h 45"/>
                <a:gd name="T42" fmla="*/ 45 w 66"/>
                <a:gd name="T43" fmla="*/ 35 h 45"/>
                <a:gd name="T44" fmla="*/ 45 w 66"/>
                <a:gd name="T45" fmla="*/ 35 h 45"/>
                <a:gd name="T46" fmla="*/ 63 w 66"/>
                <a:gd name="T47" fmla="*/ 19 h 45"/>
                <a:gd name="T48" fmla="*/ 63 w 66"/>
                <a:gd name="T49" fmla="*/ 19 h 45"/>
                <a:gd name="T50" fmla="*/ 59 w 66"/>
                <a:gd name="T51" fmla="*/ 11 h 45"/>
                <a:gd name="T52" fmla="*/ 59 w 66"/>
                <a:gd name="T53" fmla="*/ 11 h 45"/>
                <a:gd name="T54" fmla="*/ 44 w 66"/>
                <a:gd name="T55" fmla="*/ 3 h 45"/>
                <a:gd name="T56" fmla="*/ 44 w 66"/>
                <a:gd name="T57" fmla="*/ 3 h 45"/>
                <a:gd name="T58" fmla="*/ 15 w 66"/>
                <a:gd name="T59" fmla="*/ 23 h 45"/>
                <a:gd name="T60" fmla="*/ 15 w 66"/>
                <a:gd name="T61" fmla="*/ 23 h 45"/>
                <a:gd name="T62" fmla="*/ 4 w 66"/>
                <a:gd name="T63" fmla="*/ 41 h 45"/>
                <a:gd name="T64" fmla="*/ 4 w 66"/>
                <a:gd name="T65" fmla="*/ 41 h 45"/>
                <a:gd name="T66" fmla="*/ 12 w 66"/>
                <a:gd name="T67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" h="45">
                  <a:moveTo>
                    <a:pt x="1" y="44"/>
                  </a:moveTo>
                  <a:cubicBezTo>
                    <a:pt x="1" y="42"/>
                    <a:pt x="1" y="42"/>
                    <a:pt x="1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0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0" y="0"/>
                    <a:pt x="56" y="3"/>
                    <a:pt x="61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4" y="12"/>
                    <a:pt x="66" y="15"/>
                    <a:pt x="66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6" y="27"/>
                    <a:pt x="57" y="33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35" y="42"/>
                    <a:pt x="2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8" y="45"/>
                    <a:pt x="4" y="45"/>
                    <a:pt x="1" y="44"/>
                  </a:cubicBezTo>
                  <a:close/>
                  <a:moveTo>
                    <a:pt x="12" y="42"/>
                  </a:moveTo>
                  <a:cubicBezTo>
                    <a:pt x="22" y="42"/>
                    <a:pt x="35" y="40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56" y="31"/>
                    <a:pt x="63" y="25"/>
                    <a:pt x="63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6"/>
                    <a:pt x="62" y="14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4" y="5"/>
                    <a:pt x="49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3" y="3"/>
                    <a:pt x="23" y="1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9" y="30"/>
                    <a:pt x="5" y="38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6" y="42"/>
                    <a:pt x="9" y="42"/>
                    <a:pt x="12" y="4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1" name="Freeform 95">
              <a:extLst>
                <a:ext uri="{FF2B5EF4-FFF2-40B4-BE49-F238E27FC236}">
                  <a16:creationId xmlns:a16="http://schemas.microsoft.com/office/drawing/2014/main" id="{DA83294C-1858-4C46-8F9B-7D25C9C2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6265" y="5533230"/>
              <a:ext cx="288925" cy="266700"/>
            </a:xfrm>
            <a:custGeom>
              <a:avLst/>
              <a:gdLst>
                <a:gd name="T0" fmla="*/ 77 w 77"/>
                <a:gd name="T1" fmla="*/ 67 h 71"/>
                <a:gd name="T2" fmla="*/ 22 w 77"/>
                <a:gd name="T3" fmla="*/ 28 h 71"/>
                <a:gd name="T4" fmla="*/ 77 w 77"/>
                <a:gd name="T5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71">
                  <a:moveTo>
                    <a:pt x="77" y="67"/>
                  </a:moveTo>
                  <a:cubicBezTo>
                    <a:pt x="77" y="67"/>
                    <a:pt x="51" y="0"/>
                    <a:pt x="22" y="28"/>
                  </a:cubicBezTo>
                  <a:cubicBezTo>
                    <a:pt x="0" y="49"/>
                    <a:pt x="58" y="71"/>
                    <a:pt x="77" y="67"/>
                  </a:cubicBezTo>
                  <a:close/>
                </a:path>
              </a:pathLst>
            </a:custGeom>
            <a:solidFill>
              <a:srgbClr val="A3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2" name="Freeform 96">
              <a:extLst>
                <a:ext uri="{FF2B5EF4-FFF2-40B4-BE49-F238E27FC236}">
                  <a16:creationId xmlns:a16="http://schemas.microsoft.com/office/drawing/2014/main" id="{7C518CBD-4F7E-4B02-AEF0-8C87E18AA6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6590" y="5609430"/>
              <a:ext cx="236538" cy="184150"/>
            </a:xfrm>
            <a:custGeom>
              <a:avLst/>
              <a:gdLst>
                <a:gd name="T0" fmla="*/ 20 w 63"/>
                <a:gd name="T1" fmla="*/ 40 h 49"/>
                <a:gd name="T2" fmla="*/ 0 w 63"/>
                <a:gd name="T3" fmla="*/ 18 h 49"/>
                <a:gd name="T4" fmla="*/ 0 w 63"/>
                <a:gd name="T5" fmla="*/ 18 h 49"/>
                <a:gd name="T6" fmla="*/ 5 w 63"/>
                <a:gd name="T7" fmla="*/ 7 h 49"/>
                <a:gd name="T8" fmla="*/ 5 w 63"/>
                <a:gd name="T9" fmla="*/ 7 h 49"/>
                <a:gd name="T10" fmla="*/ 21 w 63"/>
                <a:gd name="T11" fmla="*/ 0 h 49"/>
                <a:gd name="T12" fmla="*/ 21 w 63"/>
                <a:gd name="T13" fmla="*/ 0 h 49"/>
                <a:gd name="T14" fmla="*/ 63 w 63"/>
                <a:gd name="T15" fmla="*/ 46 h 49"/>
                <a:gd name="T16" fmla="*/ 63 w 63"/>
                <a:gd name="T17" fmla="*/ 46 h 49"/>
                <a:gd name="T18" fmla="*/ 61 w 63"/>
                <a:gd name="T19" fmla="*/ 47 h 49"/>
                <a:gd name="T20" fmla="*/ 63 w 63"/>
                <a:gd name="T21" fmla="*/ 46 h 49"/>
                <a:gd name="T22" fmla="*/ 63 w 63"/>
                <a:gd name="T23" fmla="*/ 47 h 49"/>
                <a:gd name="T24" fmla="*/ 63 w 63"/>
                <a:gd name="T25" fmla="*/ 47 h 49"/>
                <a:gd name="T26" fmla="*/ 62 w 63"/>
                <a:gd name="T27" fmla="*/ 48 h 49"/>
                <a:gd name="T28" fmla="*/ 62 w 63"/>
                <a:gd name="T29" fmla="*/ 48 h 49"/>
                <a:gd name="T30" fmla="*/ 55 w 63"/>
                <a:gd name="T31" fmla="*/ 49 h 49"/>
                <a:gd name="T32" fmla="*/ 55 w 63"/>
                <a:gd name="T33" fmla="*/ 49 h 49"/>
                <a:gd name="T34" fmla="*/ 20 w 63"/>
                <a:gd name="T35" fmla="*/ 40 h 49"/>
                <a:gd name="T36" fmla="*/ 59 w 63"/>
                <a:gd name="T37" fmla="*/ 45 h 49"/>
                <a:gd name="T38" fmla="*/ 48 w 63"/>
                <a:gd name="T39" fmla="*/ 25 h 49"/>
                <a:gd name="T40" fmla="*/ 48 w 63"/>
                <a:gd name="T41" fmla="*/ 25 h 49"/>
                <a:gd name="T42" fmla="*/ 21 w 63"/>
                <a:gd name="T43" fmla="*/ 3 h 49"/>
                <a:gd name="T44" fmla="*/ 21 w 63"/>
                <a:gd name="T45" fmla="*/ 3 h 49"/>
                <a:gd name="T46" fmla="*/ 7 w 63"/>
                <a:gd name="T47" fmla="*/ 9 h 49"/>
                <a:gd name="T48" fmla="*/ 7 w 63"/>
                <a:gd name="T49" fmla="*/ 9 h 49"/>
                <a:gd name="T50" fmla="*/ 3 w 63"/>
                <a:gd name="T51" fmla="*/ 18 h 49"/>
                <a:gd name="T52" fmla="*/ 3 w 63"/>
                <a:gd name="T53" fmla="*/ 18 h 49"/>
                <a:gd name="T54" fmla="*/ 22 w 63"/>
                <a:gd name="T55" fmla="*/ 37 h 49"/>
                <a:gd name="T56" fmla="*/ 22 w 63"/>
                <a:gd name="T57" fmla="*/ 37 h 49"/>
                <a:gd name="T58" fmla="*/ 55 w 63"/>
                <a:gd name="T59" fmla="*/ 46 h 49"/>
                <a:gd name="T60" fmla="*/ 55 w 63"/>
                <a:gd name="T61" fmla="*/ 46 h 49"/>
                <a:gd name="T62" fmla="*/ 59 w 63"/>
                <a:gd name="T63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49">
                  <a:moveTo>
                    <a:pt x="20" y="40"/>
                  </a:moveTo>
                  <a:cubicBezTo>
                    <a:pt x="9" y="34"/>
                    <a:pt x="0" y="27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1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0" y="2"/>
                    <a:pt x="16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46" y="0"/>
                    <a:pt x="62" y="46"/>
                    <a:pt x="63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6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0" y="48"/>
                    <a:pt x="58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5" y="49"/>
                    <a:pt x="32" y="45"/>
                    <a:pt x="20" y="40"/>
                  </a:cubicBezTo>
                  <a:close/>
                  <a:moveTo>
                    <a:pt x="59" y="45"/>
                  </a:moveTo>
                  <a:cubicBezTo>
                    <a:pt x="58" y="42"/>
                    <a:pt x="54" y="33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1" y="13"/>
                    <a:pt x="3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7" y="3"/>
                    <a:pt x="12" y="5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12"/>
                    <a:pt x="3" y="15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25"/>
                    <a:pt x="11" y="32"/>
                    <a:pt x="2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33" y="42"/>
                    <a:pt x="46" y="46"/>
                    <a:pt x="55" y="46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7" y="46"/>
                    <a:pt x="58" y="46"/>
                    <a:pt x="59" y="4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3" name="Freeform 97">
              <a:extLst>
                <a:ext uri="{FF2B5EF4-FFF2-40B4-BE49-F238E27FC236}">
                  <a16:creationId xmlns:a16="http://schemas.microsoft.com/office/drawing/2014/main" id="{08991489-6593-44E7-9B64-F044BE735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927" y="5623717"/>
              <a:ext cx="409575" cy="169863"/>
            </a:xfrm>
            <a:custGeom>
              <a:avLst/>
              <a:gdLst>
                <a:gd name="T0" fmla="*/ 51 w 109"/>
                <a:gd name="T1" fmla="*/ 44 h 45"/>
                <a:gd name="T2" fmla="*/ 1 w 109"/>
                <a:gd name="T3" fmla="*/ 3 h 45"/>
                <a:gd name="T4" fmla="*/ 1 w 109"/>
                <a:gd name="T5" fmla="*/ 1 h 45"/>
                <a:gd name="T6" fmla="*/ 1 w 109"/>
                <a:gd name="T7" fmla="*/ 1 h 45"/>
                <a:gd name="T8" fmla="*/ 3 w 109"/>
                <a:gd name="T9" fmla="*/ 1 h 45"/>
                <a:gd name="T10" fmla="*/ 3 w 109"/>
                <a:gd name="T11" fmla="*/ 1 h 45"/>
                <a:gd name="T12" fmla="*/ 52 w 109"/>
                <a:gd name="T13" fmla="*/ 41 h 45"/>
                <a:gd name="T14" fmla="*/ 107 w 109"/>
                <a:gd name="T15" fmla="*/ 6 h 45"/>
                <a:gd name="T16" fmla="*/ 109 w 109"/>
                <a:gd name="T17" fmla="*/ 7 h 45"/>
                <a:gd name="T18" fmla="*/ 109 w 109"/>
                <a:gd name="T19" fmla="*/ 7 h 45"/>
                <a:gd name="T20" fmla="*/ 108 w 109"/>
                <a:gd name="T21" fmla="*/ 9 h 45"/>
                <a:gd name="T22" fmla="*/ 108 w 109"/>
                <a:gd name="T23" fmla="*/ 9 h 45"/>
                <a:gd name="T24" fmla="*/ 53 w 109"/>
                <a:gd name="T25" fmla="*/ 45 h 45"/>
                <a:gd name="T26" fmla="*/ 52 w 109"/>
                <a:gd name="T27" fmla="*/ 45 h 45"/>
                <a:gd name="T28" fmla="*/ 52 w 109"/>
                <a:gd name="T29" fmla="*/ 45 h 45"/>
                <a:gd name="T30" fmla="*/ 51 w 109"/>
                <a:gd name="T3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" h="45">
                  <a:moveTo>
                    <a:pt x="51" y="4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8" y="6"/>
                    <a:pt x="109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9" y="7"/>
                    <a:pt x="109" y="8"/>
                    <a:pt x="108" y="9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3" y="45"/>
                    <a:pt x="53" y="45"/>
                    <a:pt x="52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2" y="45"/>
                    <a:pt x="52" y="45"/>
                    <a:pt x="51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4" name="Oval 98">
              <a:extLst>
                <a:ext uri="{FF2B5EF4-FFF2-40B4-BE49-F238E27FC236}">
                  <a16:creationId xmlns:a16="http://schemas.microsoft.com/office/drawing/2014/main" id="{27176C6E-7E7D-4538-87A4-DE4E4FC26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4702" y="5142705"/>
              <a:ext cx="52388" cy="5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5" name="Freeform 127">
              <a:extLst>
                <a:ext uri="{FF2B5EF4-FFF2-40B4-BE49-F238E27FC236}">
                  <a16:creationId xmlns:a16="http://schemas.microsoft.com/office/drawing/2014/main" id="{84C246BF-AF04-4429-8795-801CA904F5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1852" y="5029992"/>
              <a:ext cx="1033463" cy="1030288"/>
            </a:xfrm>
            <a:custGeom>
              <a:avLst/>
              <a:gdLst>
                <a:gd name="T0" fmla="*/ 271 w 275"/>
                <a:gd name="T1" fmla="*/ 269 h 274"/>
                <a:gd name="T2" fmla="*/ 229 w 275"/>
                <a:gd name="T3" fmla="*/ 274 h 274"/>
                <a:gd name="T4" fmla="*/ 243 w 275"/>
                <a:gd name="T5" fmla="*/ 271 h 274"/>
                <a:gd name="T6" fmla="*/ 197 w 275"/>
                <a:gd name="T7" fmla="*/ 271 h 274"/>
                <a:gd name="T8" fmla="*/ 213 w 275"/>
                <a:gd name="T9" fmla="*/ 271 h 274"/>
                <a:gd name="T10" fmla="*/ 167 w 275"/>
                <a:gd name="T11" fmla="*/ 271 h 274"/>
                <a:gd name="T12" fmla="*/ 181 w 275"/>
                <a:gd name="T13" fmla="*/ 274 h 274"/>
                <a:gd name="T14" fmla="*/ 139 w 275"/>
                <a:gd name="T15" fmla="*/ 269 h 274"/>
                <a:gd name="T16" fmla="*/ 151 w 275"/>
                <a:gd name="T17" fmla="*/ 274 h 274"/>
                <a:gd name="T18" fmla="*/ 109 w 275"/>
                <a:gd name="T19" fmla="*/ 269 h 274"/>
                <a:gd name="T20" fmla="*/ 109 w 275"/>
                <a:gd name="T21" fmla="*/ 274 h 274"/>
                <a:gd name="T22" fmla="*/ 91 w 275"/>
                <a:gd name="T23" fmla="*/ 269 h 274"/>
                <a:gd name="T24" fmla="*/ 49 w 275"/>
                <a:gd name="T25" fmla="*/ 274 h 274"/>
                <a:gd name="T26" fmla="*/ 63 w 275"/>
                <a:gd name="T27" fmla="*/ 271 h 274"/>
                <a:gd name="T28" fmla="*/ 17 w 275"/>
                <a:gd name="T29" fmla="*/ 271 h 274"/>
                <a:gd name="T30" fmla="*/ 33 w 275"/>
                <a:gd name="T31" fmla="*/ 271 h 274"/>
                <a:gd name="T32" fmla="*/ 2 w 275"/>
                <a:gd name="T33" fmla="*/ 257 h 274"/>
                <a:gd name="T34" fmla="*/ 2 w 275"/>
                <a:gd name="T35" fmla="*/ 274 h 274"/>
                <a:gd name="T36" fmla="*/ 275 w 275"/>
                <a:gd name="T37" fmla="*/ 243 h 274"/>
                <a:gd name="T38" fmla="*/ 0 w 275"/>
                <a:gd name="T39" fmla="*/ 241 h 274"/>
                <a:gd name="T40" fmla="*/ 5 w 275"/>
                <a:gd name="T41" fmla="*/ 241 h 274"/>
                <a:gd name="T42" fmla="*/ 273 w 275"/>
                <a:gd name="T43" fmla="*/ 210 h 274"/>
                <a:gd name="T44" fmla="*/ 273 w 275"/>
                <a:gd name="T45" fmla="*/ 227 h 274"/>
                <a:gd name="T46" fmla="*/ 5 w 275"/>
                <a:gd name="T47" fmla="*/ 199 h 274"/>
                <a:gd name="T48" fmla="*/ 270 w 275"/>
                <a:gd name="T49" fmla="*/ 195 h 274"/>
                <a:gd name="T50" fmla="*/ 275 w 275"/>
                <a:gd name="T51" fmla="*/ 195 h 274"/>
                <a:gd name="T52" fmla="*/ 2 w 275"/>
                <a:gd name="T53" fmla="*/ 167 h 274"/>
                <a:gd name="T54" fmla="*/ 2 w 275"/>
                <a:gd name="T55" fmla="*/ 184 h 274"/>
                <a:gd name="T56" fmla="*/ 275 w 275"/>
                <a:gd name="T57" fmla="*/ 153 h 274"/>
                <a:gd name="T58" fmla="*/ 0 w 275"/>
                <a:gd name="T59" fmla="*/ 151 h 274"/>
                <a:gd name="T60" fmla="*/ 5 w 275"/>
                <a:gd name="T61" fmla="*/ 151 h 274"/>
                <a:gd name="T62" fmla="*/ 273 w 275"/>
                <a:gd name="T63" fmla="*/ 120 h 274"/>
                <a:gd name="T64" fmla="*/ 273 w 275"/>
                <a:gd name="T65" fmla="*/ 137 h 274"/>
                <a:gd name="T66" fmla="*/ 5 w 275"/>
                <a:gd name="T67" fmla="*/ 109 h 274"/>
                <a:gd name="T68" fmla="*/ 270 w 275"/>
                <a:gd name="T69" fmla="*/ 105 h 274"/>
                <a:gd name="T70" fmla="*/ 275 w 275"/>
                <a:gd name="T71" fmla="*/ 105 h 274"/>
                <a:gd name="T72" fmla="*/ 2 w 275"/>
                <a:gd name="T73" fmla="*/ 77 h 274"/>
                <a:gd name="T74" fmla="*/ 2 w 275"/>
                <a:gd name="T75" fmla="*/ 94 h 274"/>
                <a:gd name="T76" fmla="*/ 275 w 275"/>
                <a:gd name="T77" fmla="*/ 63 h 274"/>
                <a:gd name="T78" fmla="*/ 0 w 275"/>
                <a:gd name="T79" fmla="*/ 61 h 274"/>
                <a:gd name="T80" fmla="*/ 5 w 275"/>
                <a:gd name="T81" fmla="*/ 61 h 274"/>
                <a:gd name="T82" fmla="*/ 273 w 275"/>
                <a:gd name="T83" fmla="*/ 30 h 274"/>
                <a:gd name="T84" fmla="*/ 273 w 275"/>
                <a:gd name="T85" fmla="*/ 47 h 274"/>
                <a:gd name="T86" fmla="*/ 5 w 275"/>
                <a:gd name="T87" fmla="*/ 19 h 274"/>
                <a:gd name="T88" fmla="*/ 270 w 275"/>
                <a:gd name="T89" fmla="*/ 15 h 274"/>
                <a:gd name="T90" fmla="*/ 275 w 275"/>
                <a:gd name="T91" fmla="*/ 15 h 274"/>
                <a:gd name="T92" fmla="*/ 241 w 275"/>
                <a:gd name="T93" fmla="*/ 2 h 274"/>
                <a:gd name="T94" fmla="*/ 255 w 275"/>
                <a:gd name="T95" fmla="*/ 5 h 274"/>
                <a:gd name="T96" fmla="*/ 213 w 275"/>
                <a:gd name="T97" fmla="*/ 0 h 274"/>
                <a:gd name="T98" fmla="*/ 225 w 275"/>
                <a:gd name="T99" fmla="*/ 5 h 274"/>
                <a:gd name="T100" fmla="*/ 183 w 275"/>
                <a:gd name="T101" fmla="*/ 0 h 274"/>
                <a:gd name="T102" fmla="*/ 183 w 275"/>
                <a:gd name="T103" fmla="*/ 5 h 274"/>
                <a:gd name="T104" fmla="*/ 165 w 275"/>
                <a:gd name="T105" fmla="*/ 0 h 274"/>
                <a:gd name="T106" fmla="*/ 123 w 275"/>
                <a:gd name="T107" fmla="*/ 5 h 274"/>
                <a:gd name="T108" fmla="*/ 138 w 275"/>
                <a:gd name="T109" fmla="*/ 2 h 274"/>
                <a:gd name="T110" fmla="*/ 91 w 275"/>
                <a:gd name="T111" fmla="*/ 2 h 274"/>
                <a:gd name="T112" fmla="*/ 108 w 275"/>
                <a:gd name="T113" fmla="*/ 2 h 274"/>
                <a:gd name="T114" fmla="*/ 61 w 275"/>
                <a:gd name="T115" fmla="*/ 2 h 274"/>
                <a:gd name="T116" fmla="*/ 75 w 275"/>
                <a:gd name="T117" fmla="*/ 5 h 274"/>
                <a:gd name="T118" fmla="*/ 33 w 275"/>
                <a:gd name="T119" fmla="*/ 0 h 274"/>
                <a:gd name="T120" fmla="*/ 45 w 275"/>
                <a:gd name="T121" fmla="*/ 5 h 274"/>
                <a:gd name="T122" fmla="*/ 3 w 275"/>
                <a:gd name="T123" fmla="*/ 0 h 274"/>
                <a:gd name="T124" fmla="*/ 3 w 275"/>
                <a:gd name="T125" fmla="*/ 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5" h="274">
                  <a:moveTo>
                    <a:pt x="259" y="274"/>
                  </a:moveTo>
                  <a:cubicBezTo>
                    <a:pt x="258" y="274"/>
                    <a:pt x="257" y="273"/>
                    <a:pt x="257" y="271"/>
                  </a:cubicBezTo>
                  <a:cubicBezTo>
                    <a:pt x="257" y="271"/>
                    <a:pt x="257" y="271"/>
                    <a:pt x="257" y="271"/>
                  </a:cubicBezTo>
                  <a:cubicBezTo>
                    <a:pt x="257" y="270"/>
                    <a:pt x="258" y="269"/>
                    <a:pt x="259" y="269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71" y="269"/>
                    <a:pt x="271" y="269"/>
                    <a:pt x="271" y="269"/>
                  </a:cubicBezTo>
                  <a:cubicBezTo>
                    <a:pt x="272" y="269"/>
                    <a:pt x="273" y="270"/>
                    <a:pt x="273" y="271"/>
                  </a:cubicBezTo>
                  <a:cubicBezTo>
                    <a:pt x="273" y="271"/>
                    <a:pt x="273" y="271"/>
                    <a:pt x="273" y="271"/>
                  </a:cubicBezTo>
                  <a:cubicBezTo>
                    <a:pt x="273" y="273"/>
                    <a:pt x="272" y="274"/>
                    <a:pt x="271" y="274"/>
                  </a:cubicBezTo>
                  <a:cubicBezTo>
                    <a:pt x="271" y="274"/>
                    <a:pt x="271" y="274"/>
                    <a:pt x="271" y="274"/>
                  </a:cubicBezTo>
                  <a:cubicBezTo>
                    <a:pt x="259" y="274"/>
                    <a:pt x="259" y="274"/>
                    <a:pt x="259" y="274"/>
                  </a:cubicBezTo>
                  <a:close/>
                  <a:moveTo>
                    <a:pt x="229" y="274"/>
                  </a:moveTo>
                  <a:cubicBezTo>
                    <a:pt x="228" y="274"/>
                    <a:pt x="227" y="273"/>
                    <a:pt x="227" y="271"/>
                  </a:cubicBezTo>
                  <a:cubicBezTo>
                    <a:pt x="227" y="271"/>
                    <a:pt x="227" y="271"/>
                    <a:pt x="227" y="271"/>
                  </a:cubicBezTo>
                  <a:cubicBezTo>
                    <a:pt x="227" y="270"/>
                    <a:pt x="228" y="269"/>
                    <a:pt x="229" y="269"/>
                  </a:cubicBezTo>
                  <a:cubicBezTo>
                    <a:pt x="229" y="269"/>
                    <a:pt x="229" y="269"/>
                    <a:pt x="229" y="269"/>
                  </a:cubicBezTo>
                  <a:cubicBezTo>
                    <a:pt x="241" y="269"/>
                    <a:pt x="241" y="269"/>
                    <a:pt x="241" y="269"/>
                  </a:cubicBezTo>
                  <a:cubicBezTo>
                    <a:pt x="242" y="269"/>
                    <a:pt x="243" y="270"/>
                    <a:pt x="243" y="271"/>
                  </a:cubicBezTo>
                  <a:cubicBezTo>
                    <a:pt x="243" y="271"/>
                    <a:pt x="243" y="271"/>
                    <a:pt x="243" y="271"/>
                  </a:cubicBezTo>
                  <a:cubicBezTo>
                    <a:pt x="243" y="273"/>
                    <a:pt x="242" y="274"/>
                    <a:pt x="241" y="274"/>
                  </a:cubicBezTo>
                  <a:cubicBezTo>
                    <a:pt x="241" y="274"/>
                    <a:pt x="241" y="274"/>
                    <a:pt x="241" y="274"/>
                  </a:cubicBezTo>
                  <a:cubicBezTo>
                    <a:pt x="229" y="274"/>
                    <a:pt x="229" y="274"/>
                    <a:pt x="229" y="274"/>
                  </a:cubicBezTo>
                  <a:close/>
                  <a:moveTo>
                    <a:pt x="199" y="274"/>
                  </a:moveTo>
                  <a:cubicBezTo>
                    <a:pt x="198" y="274"/>
                    <a:pt x="197" y="273"/>
                    <a:pt x="197" y="271"/>
                  </a:cubicBezTo>
                  <a:cubicBezTo>
                    <a:pt x="197" y="271"/>
                    <a:pt x="197" y="271"/>
                    <a:pt x="197" y="271"/>
                  </a:cubicBezTo>
                  <a:cubicBezTo>
                    <a:pt x="197" y="270"/>
                    <a:pt x="198" y="269"/>
                    <a:pt x="199" y="269"/>
                  </a:cubicBezTo>
                  <a:cubicBezTo>
                    <a:pt x="199" y="269"/>
                    <a:pt x="199" y="269"/>
                    <a:pt x="199" y="269"/>
                  </a:cubicBezTo>
                  <a:cubicBezTo>
                    <a:pt x="211" y="269"/>
                    <a:pt x="211" y="269"/>
                    <a:pt x="211" y="269"/>
                  </a:cubicBezTo>
                  <a:cubicBezTo>
                    <a:pt x="212" y="269"/>
                    <a:pt x="213" y="270"/>
                    <a:pt x="213" y="271"/>
                  </a:cubicBezTo>
                  <a:cubicBezTo>
                    <a:pt x="213" y="271"/>
                    <a:pt x="213" y="271"/>
                    <a:pt x="213" y="271"/>
                  </a:cubicBezTo>
                  <a:cubicBezTo>
                    <a:pt x="213" y="273"/>
                    <a:pt x="212" y="274"/>
                    <a:pt x="211" y="274"/>
                  </a:cubicBezTo>
                  <a:cubicBezTo>
                    <a:pt x="211" y="274"/>
                    <a:pt x="211" y="274"/>
                    <a:pt x="211" y="274"/>
                  </a:cubicBezTo>
                  <a:cubicBezTo>
                    <a:pt x="199" y="274"/>
                    <a:pt x="199" y="274"/>
                    <a:pt x="199" y="274"/>
                  </a:cubicBezTo>
                  <a:close/>
                  <a:moveTo>
                    <a:pt x="169" y="274"/>
                  </a:moveTo>
                  <a:cubicBezTo>
                    <a:pt x="168" y="274"/>
                    <a:pt x="167" y="273"/>
                    <a:pt x="167" y="271"/>
                  </a:cubicBezTo>
                  <a:cubicBezTo>
                    <a:pt x="167" y="271"/>
                    <a:pt x="167" y="271"/>
                    <a:pt x="167" y="271"/>
                  </a:cubicBezTo>
                  <a:cubicBezTo>
                    <a:pt x="167" y="270"/>
                    <a:pt x="168" y="269"/>
                    <a:pt x="169" y="269"/>
                  </a:cubicBezTo>
                  <a:cubicBezTo>
                    <a:pt x="169" y="269"/>
                    <a:pt x="169" y="269"/>
                    <a:pt x="169" y="269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182" y="269"/>
                    <a:pt x="183" y="270"/>
                    <a:pt x="183" y="271"/>
                  </a:cubicBezTo>
                  <a:cubicBezTo>
                    <a:pt x="183" y="271"/>
                    <a:pt x="183" y="271"/>
                    <a:pt x="183" y="271"/>
                  </a:cubicBezTo>
                  <a:cubicBezTo>
                    <a:pt x="183" y="273"/>
                    <a:pt x="182" y="274"/>
                    <a:pt x="181" y="274"/>
                  </a:cubicBezTo>
                  <a:cubicBezTo>
                    <a:pt x="181" y="274"/>
                    <a:pt x="181" y="274"/>
                    <a:pt x="181" y="274"/>
                  </a:cubicBezTo>
                  <a:cubicBezTo>
                    <a:pt x="169" y="274"/>
                    <a:pt x="169" y="274"/>
                    <a:pt x="169" y="274"/>
                  </a:cubicBezTo>
                  <a:close/>
                  <a:moveTo>
                    <a:pt x="139" y="274"/>
                  </a:moveTo>
                  <a:cubicBezTo>
                    <a:pt x="138" y="274"/>
                    <a:pt x="137" y="273"/>
                    <a:pt x="137" y="271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7" y="270"/>
                    <a:pt x="138" y="269"/>
                    <a:pt x="139" y="269"/>
                  </a:cubicBezTo>
                  <a:cubicBezTo>
                    <a:pt x="139" y="269"/>
                    <a:pt x="139" y="269"/>
                    <a:pt x="139" y="269"/>
                  </a:cubicBezTo>
                  <a:cubicBezTo>
                    <a:pt x="151" y="269"/>
                    <a:pt x="151" y="269"/>
                    <a:pt x="151" y="269"/>
                  </a:cubicBezTo>
                  <a:cubicBezTo>
                    <a:pt x="152" y="269"/>
                    <a:pt x="153" y="270"/>
                    <a:pt x="153" y="271"/>
                  </a:cubicBezTo>
                  <a:cubicBezTo>
                    <a:pt x="153" y="271"/>
                    <a:pt x="153" y="271"/>
                    <a:pt x="153" y="271"/>
                  </a:cubicBezTo>
                  <a:cubicBezTo>
                    <a:pt x="153" y="273"/>
                    <a:pt x="152" y="274"/>
                    <a:pt x="151" y="274"/>
                  </a:cubicBezTo>
                  <a:cubicBezTo>
                    <a:pt x="151" y="274"/>
                    <a:pt x="151" y="274"/>
                    <a:pt x="151" y="274"/>
                  </a:cubicBezTo>
                  <a:cubicBezTo>
                    <a:pt x="139" y="274"/>
                    <a:pt x="139" y="274"/>
                    <a:pt x="139" y="274"/>
                  </a:cubicBezTo>
                  <a:close/>
                  <a:moveTo>
                    <a:pt x="109" y="274"/>
                  </a:moveTo>
                  <a:cubicBezTo>
                    <a:pt x="108" y="274"/>
                    <a:pt x="107" y="273"/>
                    <a:pt x="107" y="271"/>
                  </a:cubicBezTo>
                  <a:cubicBezTo>
                    <a:pt x="107" y="271"/>
                    <a:pt x="107" y="271"/>
                    <a:pt x="107" y="271"/>
                  </a:cubicBezTo>
                  <a:cubicBezTo>
                    <a:pt x="107" y="270"/>
                    <a:pt x="108" y="269"/>
                    <a:pt x="109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21" y="269"/>
                    <a:pt x="121" y="269"/>
                    <a:pt x="121" y="269"/>
                  </a:cubicBezTo>
                  <a:cubicBezTo>
                    <a:pt x="122" y="269"/>
                    <a:pt x="123" y="270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3"/>
                    <a:pt x="122" y="274"/>
                    <a:pt x="121" y="274"/>
                  </a:cubicBezTo>
                  <a:cubicBezTo>
                    <a:pt x="121" y="274"/>
                    <a:pt x="121" y="274"/>
                    <a:pt x="121" y="274"/>
                  </a:cubicBezTo>
                  <a:cubicBezTo>
                    <a:pt x="109" y="274"/>
                    <a:pt x="109" y="274"/>
                    <a:pt x="109" y="274"/>
                  </a:cubicBezTo>
                  <a:close/>
                  <a:moveTo>
                    <a:pt x="79" y="274"/>
                  </a:moveTo>
                  <a:cubicBezTo>
                    <a:pt x="78" y="274"/>
                    <a:pt x="77" y="273"/>
                    <a:pt x="77" y="271"/>
                  </a:cubicBezTo>
                  <a:cubicBezTo>
                    <a:pt x="77" y="271"/>
                    <a:pt x="77" y="271"/>
                    <a:pt x="77" y="271"/>
                  </a:cubicBezTo>
                  <a:cubicBezTo>
                    <a:pt x="77" y="270"/>
                    <a:pt x="78" y="269"/>
                    <a:pt x="79" y="269"/>
                  </a:cubicBezTo>
                  <a:cubicBezTo>
                    <a:pt x="79" y="269"/>
                    <a:pt x="79" y="269"/>
                    <a:pt x="79" y="269"/>
                  </a:cubicBezTo>
                  <a:cubicBezTo>
                    <a:pt x="91" y="269"/>
                    <a:pt x="91" y="269"/>
                    <a:pt x="91" y="269"/>
                  </a:cubicBezTo>
                  <a:cubicBezTo>
                    <a:pt x="92" y="269"/>
                    <a:pt x="93" y="270"/>
                    <a:pt x="93" y="271"/>
                  </a:cubicBezTo>
                  <a:cubicBezTo>
                    <a:pt x="93" y="271"/>
                    <a:pt x="93" y="271"/>
                    <a:pt x="93" y="271"/>
                  </a:cubicBezTo>
                  <a:cubicBezTo>
                    <a:pt x="93" y="273"/>
                    <a:pt x="92" y="274"/>
                    <a:pt x="91" y="274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79" y="274"/>
                    <a:pt x="79" y="274"/>
                    <a:pt x="79" y="274"/>
                  </a:cubicBezTo>
                  <a:close/>
                  <a:moveTo>
                    <a:pt x="49" y="274"/>
                  </a:moveTo>
                  <a:cubicBezTo>
                    <a:pt x="48" y="274"/>
                    <a:pt x="47" y="273"/>
                    <a:pt x="47" y="271"/>
                  </a:cubicBezTo>
                  <a:cubicBezTo>
                    <a:pt x="47" y="271"/>
                    <a:pt x="47" y="271"/>
                    <a:pt x="47" y="271"/>
                  </a:cubicBezTo>
                  <a:cubicBezTo>
                    <a:pt x="47" y="270"/>
                    <a:pt x="48" y="269"/>
                    <a:pt x="49" y="269"/>
                  </a:cubicBezTo>
                  <a:cubicBezTo>
                    <a:pt x="49" y="269"/>
                    <a:pt x="49" y="269"/>
                    <a:pt x="49" y="269"/>
                  </a:cubicBezTo>
                  <a:cubicBezTo>
                    <a:pt x="61" y="269"/>
                    <a:pt x="61" y="269"/>
                    <a:pt x="61" y="269"/>
                  </a:cubicBezTo>
                  <a:cubicBezTo>
                    <a:pt x="62" y="269"/>
                    <a:pt x="63" y="270"/>
                    <a:pt x="63" y="271"/>
                  </a:cubicBezTo>
                  <a:cubicBezTo>
                    <a:pt x="63" y="271"/>
                    <a:pt x="63" y="271"/>
                    <a:pt x="63" y="271"/>
                  </a:cubicBezTo>
                  <a:cubicBezTo>
                    <a:pt x="63" y="273"/>
                    <a:pt x="62" y="274"/>
                    <a:pt x="61" y="274"/>
                  </a:cubicBezTo>
                  <a:cubicBezTo>
                    <a:pt x="61" y="274"/>
                    <a:pt x="61" y="274"/>
                    <a:pt x="61" y="274"/>
                  </a:cubicBezTo>
                  <a:cubicBezTo>
                    <a:pt x="49" y="274"/>
                    <a:pt x="49" y="274"/>
                    <a:pt x="49" y="274"/>
                  </a:cubicBezTo>
                  <a:close/>
                  <a:moveTo>
                    <a:pt x="19" y="274"/>
                  </a:moveTo>
                  <a:cubicBezTo>
                    <a:pt x="18" y="274"/>
                    <a:pt x="17" y="273"/>
                    <a:pt x="17" y="271"/>
                  </a:cubicBezTo>
                  <a:cubicBezTo>
                    <a:pt x="17" y="271"/>
                    <a:pt x="17" y="271"/>
                    <a:pt x="17" y="271"/>
                  </a:cubicBezTo>
                  <a:cubicBezTo>
                    <a:pt x="17" y="270"/>
                    <a:pt x="18" y="269"/>
                    <a:pt x="19" y="269"/>
                  </a:cubicBezTo>
                  <a:cubicBezTo>
                    <a:pt x="19" y="269"/>
                    <a:pt x="19" y="269"/>
                    <a:pt x="19" y="269"/>
                  </a:cubicBezTo>
                  <a:cubicBezTo>
                    <a:pt x="31" y="269"/>
                    <a:pt x="31" y="269"/>
                    <a:pt x="31" y="269"/>
                  </a:cubicBezTo>
                  <a:cubicBezTo>
                    <a:pt x="32" y="269"/>
                    <a:pt x="33" y="270"/>
                    <a:pt x="33" y="271"/>
                  </a:cubicBezTo>
                  <a:cubicBezTo>
                    <a:pt x="33" y="271"/>
                    <a:pt x="33" y="271"/>
                    <a:pt x="33" y="271"/>
                  </a:cubicBezTo>
                  <a:cubicBezTo>
                    <a:pt x="33" y="273"/>
                    <a:pt x="32" y="274"/>
                    <a:pt x="31" y="274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19" y="274"/>
                    <a:pt x="19" y="274"/>
                    <a:pt x="19" y="274"/>
                  </a:cubicBezTo>
                  <a:close/>
                  <a:moveTo>
                    <a:pt x="0" y="271"/>
                  </a:moveTo>
                  <a:cubicBezTo>
                    <a:pt x="0" y="259"/>
                    <a:pt x="0" y="259"/>
                    <a:pt x="0" y="259"/>
                  </a:cubicBezTo>
                  <a:cubicBezTo>
                    <a:pt x="0" y="258"/>
                    <a:pt x="1" y="257"/>
                    <a:pt x="2" y="257"/>
                  </a:cubicBezTo>
                  <a:cubicBezTo>
                    <a:pt x="2" y="257"/>
                    <a:pt x="2" y="257"/>
                    <a:pt x="2" y="257"/>
                  </a:cubicBezTo>
                  <a:cubicBezTo>
                    <a:pt x="4" y="257"/>
                    <a:pt x="5" y="258"/>
                    <a:pt x="5" y="259"/>
                  </a:cubicBezTo>
                  <a:cubicBezTo>
                    <a:pt x="5" y="259"/>
                    <a:pt x="5" y="259"/>
                    <a:pt x="5" y="259"/>
                  </a:cubicBezTo>
                  <a:cubicBezTo>
                    <a:pt x="5" y="271"/>
                    <a:pt x="5" y="271"/>
                    <a:pt x="5" y="271"/>
                  </a:cubicBezTo>
                  <a:cubicBezTo>
                    <a:pt x="5" y="273"/>
                    <a:pt x="4" y="274"/>
                    <a:pt x="2" y="274"/>
                  </a:cubicBezTo>
                  <a:cubicBezTo>
                    <a:pt x="2" y="274"/>
                    <a:pt x="2" y="274"/>
                    <a:pt x="2" y="274"/>
                  </a:cubicBezTo>
                  <a:cubicBezTo>
                    <a:pt x="1" y="274"/>
                    <a:pt x="0" y="273"/>
                    <a:pt x="0" y="271"/>
                  </a:cubicBezTo>
                  <a:close/>
                  <a:moveTo>
                    <a:pt x="270" y="255"/>
                  </a:moveTo>
                  <a:cubicBezTo>
                    <a:pt x="270" y="243"/>
                    <a:pt x="270" y="243"/>
                    <a:pt x="270" y="243"/>
                  </a:cubicBezTo>
                  <a:cubicBezTo>
                    <a:pt x="270" y="241"/>
                    <a:pt x="271" y="240"/>
                    <a:pt x="273" y="240"/>
                  </a:cubicBezTo>
                  <a:cubicBezTo>
                    <a:pt x="273" y="240"/>
                    <a:pt x="273" y="240"/>
                    <a:pt x="273" y="240"/>
                  </a:cubicBezTo>
                  <a:cubicBezTo>
                    <a:pt x="274" y="240"/>
                    <a:pt x="275" y="241"/>
                    <a:pt x="275" y="243"/>
                  </a:cubicBezTo>
                  <a:cubicBezTo>
                    <a:pt x="275" y="243"/>
                    <a:pt x="275" y="243"/>
                    <a:pt x="275" y="243"/>
                  </a:cubicBezTo>
                  <a:cubicBezTo>
                    <a:pt x="275" y="255"/>
                    <a:pt x="275" y="255"/>
                    <a:pt x="275" y="255"/>
                  </a:cubicBezTo>
                  <a:cubicBezTo>
                    <a:pt x="275" y="256"/>
                    <a:pt x="274" y="257"/>
                    <a:pt x="273" y="257"/>
                  </a:cubicBezTo>
                  <a:cubicBezTo>
                    <a:pt x="273" y="257"/>
                    <a:pt x="273" y="257"/>
                    <a:pt x="273" y="257"/>
                  </a:cubicBezTo>
                  <a:cubicBezTo>
                    <a:pt x="271" y="257"/>
                    <a:pt x="270" y="256"/>
                    <a:pt x="270" y="255"/>
                  </a:cubicBezTo>
                  <a:close/>
                  <a:moveTo>
                    <a:pt x="0" y="241"/>
                  </a:moveTo>
                  <a:cubicBezTo>
                    <a:pt x="0" y="229"/>
                    <a:pt x="0" y="229"/>
                    <a:pt x="0" y="229"/>
                  </a:cubicBezTo>
                  <a:cubicBezTo>
                    <a:pt x="0" y="228"/>
                    <a:pt x="1" y="227"/>
                    <a:pt x="2" y="227"/>
                  </a:cubicBezTo>
                  <a:cubicBezTo>
                    <a:pt x="2" y="227"/>
                    <a:pt x="2" y="227"/>
                    <a:pt x="2" y="227"/>
                  </a:cubicBezTo>
                  <a:cubicBezTo>
                    <a:pt x="4" y="227"/>
                    <a:pt x="5" y="228"/>
                    <a:pt x="5" y="229"/>
                  </a:cubicBezTo>
                  <a:cubicBezTo>
                    <a:pt x="5" y="229"/>
                    <a:pt x="5" y="229"/>
                    <a:pt x="5" y="229"/>
                  </a:cubicBezTo>
                  <a:cubicBezTo>
                    <a:pt x="5" y="241"/>
                    <a:pt x="5" y="241"/>
                    <a:pt x="5" y="241"/>
                  </a:cubicBezTo>
                  <a:cubicBezTo>
                    <a:pt x="5" y="243"/>
                    <a:pt x="4" y="244"/>
                    <a:pt x="2" y="244"/>
                  </a:cubicBezTo>
                  <a:cubicBezTo>
                    <a:pt x="2" y="244"/>
                    <a:pt x="2" y="244"/>
                    <a:pt x="2" y="244"/>
                  </a:cubicBezTo>
                  <a:cubicBezTo>
                    <a:pt x="1" y="244"/>
                    <a:pt x="0" y="243"/>
                    <a:pt x="0" y="241"/>
                  </a:cubicBezTo>
                  <a:close/>
                  <a:moveTo>
                    <a:pt x="270" y="225"/>
                  </a:moveTo>
                  <a:cubicBezTo>
                    <a:pt x="270" y="213"/>
                    <a:pt x="270" y="213"/>
                    <a:pt x="270" y="213"/>
                  </a:cubicBezTo>
                  <a:cubicBezTo>
                    <a:pt x="270" y="211"/>
                    <a:pt x="271" y="210"/>
                    <a:pt x="273" y="210"/>
                  </a:cubicBezTo>
                  <a:cubicBezTo>
                    <a:pt x="273" y="210"/>
                    <a:pt x="273" y="210"/>
                    <a:pt x="273" y="210"/>
                  </a:cubicBezTo>
                  <a:cubicBezTo>
                    <a:pt x="274" y="210"/>
                    <a:pt x="275" y="211"/>
                    <a:pt x="275" y="213"/>
                  </a:cubicBezTo>
                  <a:cubicBezTo>
                    <a:pt x="275" y="213"/>
                    <a:pt x="275" y="213"/>
                    <a:pt x="275" y="213"/>
                  </a:cubicBezTo>
                  <a:cubicBezTo>
                    <a:pt x="275" y="225"/>
                    <a:pt x="275" y="225"/>
                    <a:pt x="275" y="225"/>
                  </a:cubicBezTo>
                  <a:cubicBezTo>
                    <a:pt x="275" y="226"/>
                    <a:pt x="274" y="227"/>
                    <a:pt x="273" y="227"/>
                  </a:cubicBezTo>
                  <a:cubicBezTo>
                    <a:pt x="273" y="227"/>
                    <a:pt x="273" y="227"/>
                    <a:pt x="273" y="227"/>
                  </a:cubicBezTo>
                  <a:cubicBezTo>
                    <a:pt x="271" y="227"/>
                    <a:pt x="270" y="226"/>
                    <a:pt x="270" y="225"/>
                  </a:cubicBezTo>
                  <a:close/>
                  <a:moveTo>
                    <a:pt x="0" y="211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0" y="198"/>
                    <a:pt x="1" y="197"/>
                    <a:pt x="2" y="197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4" y="197"/>
                    <a:pt x="5" y="198"/>
                    <a:pt x="5" y="199"/>
                  </a:cubicBezTo>
                  <a:cubicBezTo>
                    <a:pt x="5" y="199"/>
                    <a:pt x="5" y="199"/>
                    <a:pt x="5" y="199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5" y="213"/>
                    <a:pt x="4" y="214"/>
                    <a:pt x="2" y="214"/>
                  </a:cubicBezTo>
                  <a:cubicBezTo>
                    <a:pt x="2" y="214"/>
                    <a:pt x="2" y="214"/>
                    <a:pt x="2" y="214"/>
                  </a:cubicBezTo>
                  <a:cubicBezTo>
                    <a:pt x="1" y="214"/>
                    <a:pt x="0" y="213"/>
                    <a:pt x="0" y="211"/>
                  </a:cubicBezTo>
                  <a:close/>
                  <a:moveTo>
                    <a:pt x="270" y="195"/>
                  </a:moveTo>
                  <a:cubicBezTo>
                    <a:pt x="270" y="183"/>
                    <a:pt x="270" y="183"/>
                    <a:pt x="270" y="183"/>
                  </a:cubicBezTo>
                  <a:cubicBezTo>
                    <a:pt x="270" y="181"/>
                    <a:pt x="271" y="180"/>
                    <a:pt x="273" y="180"/>
                  </a:cubicBezTo>
                  <a:cubicBezTo>
                    <a:pt x="273" y="180"/>
                    <a:pt x="273" y="180"/>
                    <a:pt x="273" y="180"/>
                  </a:cubicBezTo>
                  <a:cubicBezTo>
                    <a:pt x="274" y="180"/>
                    <a:pt x="275" y="181"/>
                    <a:pt x="275" y="183"/>
                  </a:cubicBezTo>
                  <a:cubicBezTo>
                    <a:pt x="275" y="183"/>
                    <a:pt x="275" y="183"/>
                    <a:pt x="275" y="183"/>
                  </a:cubicBezTo>
                  <a:cubicBezTo>
                    <a:pt x="275" y="195"/>
                    <a:pt x="275" y="195"/>
                    <a:pt x="275" y="195"/>
                  </a:cubicBezTo>
                  <a:cubicBezTo>
                    <a:pt x="275" y="196"/>
                    <a:pt x="274" y="197"/>
                    <a:pt x="273" y="197"/>
                  </a:cubicBezTo>
                  <a:cubicBezTo>
                    <a:pt x="273" y="197"/>
                    <a:pt x="273" y="197"/>
                    <a:pt x="273" y="197"/>
                  </a:cubicBezTo>
                  <a:cubicBezTo>
                    <a:pt x="271" y="197"/>
                    <a:pt x="270" y="196"/>
                    <a:pt x="270" y="195"/>
                  </a:cubicBezTo>
                  <a:close/>
                  <a:moveTo>
                    <a:pt x="0" y="181"/>
                  </a:moveTo>
                  <a:cubicBezTo>
                    <a:pt x="0" y="169"/>
                    <a:pt x="0" y="169"/>
                    <a:pt x="0" y="169"/>
                  </a:cubicBezTo>
                  <a:cubicBezTo>
                    <a:pt x="0" y="168"/>
                    <a:pt x="1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cubicBezTo>
                    <a:pt x="4" y="167"/>
                    <a:pt x="5" y="168"/>
                    <a:pt x="5" y="169"/>
                  </a:cubicBezTo>
                  <a:cubicBezTo>
                    <a:pt x="5" y="169"/>
                    <a:pt x="5" y="169"/>
                    <a:pt x="5" y="169"/>
                  </a:cubicBezTo>
                  <a:cubicBezTo>
                    <a:pt x="5" y="181"/>
                    <a:pt x="5" y="181"/>
                    <a:pt x="5" y="181"/>
                  </a:cubicBezTo>
                  <a:cubicBezTo>
                    <a:pt x="5" y="183"/>
                    <a:pt x="4" y="184"/>
                    <a:pt x="2" y="184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1" y="184"/>
                    <a:pt x="0" y="183"/>
                    <a:pt x="0" y="181"/>
                  </a:cubicBezTo>
                  <a:close/>
                  <a:moveTo>
                    <a:pt x="270" y="165"/>
                  </a:moveTo>
                  <a:cubicBezTo>
                    <a:pt x="270" y="153"/>
                    <a:pt x="270" y="153"/>
                    <a:pt x="270" y="153"/>
                  </a:cubicBezTo>
                  <a:cubicBezTo>
                    <a:pt x="270" y="151"/>
                    <a:pt x="271" y="150"/>
                    <a:pt x="273" y="150"/>
                  </a:cubicBezTo>
                  <a:cubicBezTo>
                    <a:pt x="273" y="150"/>
                    <a:pt x="273" y="150"/>
                    <a:pt x="273" y="150"/>
                  </a:cubicBezTo>
                  <a:cubicBezTo>
                    <a:pt x="274" y="150"/>
                    <a:pt x="275" y="151"/>
                    <a:pt x="275" y="153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75" y="165"/>
                    <a:pt x="275" y="165"/>
                    <a:pt x="275" y="165"/>
                  </a:cubicBezTo>
                  <a:cubicBezTo>
                    <a:pt x="275" y="166"/>
                    <a:pt x="274" y="167"/>
                    <a:pt x="273" y="167"/>
                  </a:cubicBezTo>
                  <a:cubicBezTo>
                    <a:pt x="273" y="167"/>
                    <a:pt x="273" y="167"/>
                    <a:pt x="273" y="167"/>
                  </a:cubicBezTo>
                  <a:cubicBezTo>
                    <a:pt x="271" y="167"/>
                    <a:pt x="270" y="166"/>
                    <a:pt x="270" y="165"/>
                  </a:cubicBezTo>
                  <a:close/>
                  <a:moveTo>
                    <a:pt x="0" y="151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38"/>
                    <a:pt x="1" y="137"/>
                    <a:pt x="2" y="13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4" y="137"/>
                    <a:pt x="5" y="138"/>
                    <a:pt x="5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5" y="153"/>
                    <a:pt x="4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1" y="154"/>
                    <a:pt x="0" y="153"/>
                    <a:pt x="0" y="151"/>
                  </a:cubicBezTo>
                  <a:close/>
                  <a:moveTo>
                    <a:pt x="270" y="135"/>
                  </a:moveTo>
                  <a:cubicBezTo>
                    <a:pt x="270" y="123"/>
                    <a:pt x="270" y="123"/>
                    <a:pt x="270" y="123"/>
                  </a:cubicBezTo>
                  <a:cubicBezTo>
                    <a:pt x="270" y="121"/>
                    <a:pt x="271" y="120"/>
                    <a:pt x="273" y="120"/>
                  </a:cubicBezTo>
                  <a:cubicBezTo>
                    <a:pt x="273" y="120"/>
                    <a:pt x="273" y="120"/>
                    <a:pt x="273" y="120"/>
                  </a:cubicBezTo>
                  <a:cubicBezTo>
                    <a:pt x="274" y="120"/>
                    <a:pt x="275" y="121"/>
                    <a:pt x="275" y="12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75" y="135"/>
                    <a:pt x="275" y="135"/>
                    <a:pt x="275" y="135"/>
                  </a:cubicBezTo>
                  <a:cubicBezTo>
                    <a:pt x="275" y="136"/>
                    <a:pt x="274" y="137"/>
                    <a:pt x="273" y="137"/>
                  </a:cubicBezTo>
                  <a:cubicBezTo>
                    <a:pt x="273" y="137"/>
                    <a:pt x="273" y="137"/>
                    <a:pt x="273" y="137"/>
                  </a:cubicBezTo>
                  <a:cubicBezTo>
                    <a:pt x="271" y="137"/>
                    <a:pt x="270" y="136"/>
                    <a:pt x="270" y="135"/>
                  </a:cubicBezTo>
                  <a:close/>
                  <a:moveTo>
                    <a:pt x="0" y="121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1" y="107"/>
                    <a:pt x="2" y="107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23"/>
                    <a:pt x="4" y="124"/>
                    <a:pt x="2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" y="124"/>
                    <a:pt x="0" y="123"/>
                    <a:pt x="0" y="121"/>
                  </a:cubicBezTo>
                  <a:close/>
                  <a:moveTo>
                    <a:pt x="270" y="105"/>
                  </a:moveTo>
                  <a:cubicBezTo>
                    <a:pt x="270" y="93"/>
                    <a:pt x="270" y="93"/>
                    <a:pt x="270" y="93"/>
                  </a:cubicBezTo>
                  <a:cubicBezTo>
                    <a:pt x="270" y="91"/>
                    <a:pt x="271" y="90"/>
                    <a:pt x="273" y="90"/>
                  </a:cubicBezTo>
                  <a:cubicBezTo>
                    <a:pt x="273" y="90"/>
                    <a:pt x="273" y="90"/>
                    <a:pt x="273" y="90"/>
                  </a:cubicBezTo>
                  <a:cubicBezTo>
                    <a:pt x="274" y="90"/>
                    <a:pt x="275" y="91"/>
                    <a:pt x="275" y="93"/>
                  </a:cubicBezTo>
                  <a:cubicBezTo>
                    <a:pt x="275" y="93"/>
                    <a:pt x="275" y="93"/>
                    <a:pt x="275" y="93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75" y="106"/>
                    <a:pt x="274" y="107"/>
                    <a:pt x="273" y="107"/>
                  </a:cubicBezTo>
                  <a:cubicBezTo>
                    <a:pt x="273" y="107"/>
                    <a:pt x="273" y="107"/>
                    <a:pt x="273" y="107"/>
                  </a:cubicBezTo>
                  <a:cubicBezTo>
                    <a:pt x="271" y="107"/>
                    <a:pt x="270" y="106"/>
                    <a:pt x="270" y="105"/>
                  </a:cubicBezTo>
                  <a:close/>
                  <a:moveTo>
                    <a:pt x="0" y="91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0" y="78"/>
                    <a:pt x="1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4" y="77"/>
                    <a:pt x="5" y="78"/>
                    <a:pt x="5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3"/>
                    <a:pt x="4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1" y="94"/>
                    <a:pt x="0" y="93"/>
                    <a:pt x="0" y="91"/>
                  </a:cubicBezTo>
                  <a:close/>
                  <a:moveTo>
                    <a:pt x="270" y="75"/>
                  </a:moveTo>
                  <a:cubicBezTo>
                    <a:pt x="270" y="63"/>
                    <a:pt x="270" y="63"/>
                    <a:pt x="270" y="63"/>
                  </a:cubicBezTo>
                  <a:cubicBezTo>
                    <a:pt x="270" y="61"/>
                    <a:pt x="271" y="60"/>
                    <a:pt x="273" y="60"/>
                  </a:cubicBezTo>
                  <a:cubicBezTo>
                    <a:pt x="273" y="60"/>
                    <a:pt x="273" y="60"/>
                    <a:pt x="273" y="60"/>
                  </a:cubicBezTo>
                  <a:cubicBezTo>
                    <a:pt x="274" y="60"/>
                    <a:pt x="275" y="61"/>
                    <a:pt x="275" y="63"/>
                  </a:cubicBezTo>
                  <a:cubicBezTo>
                    <a:pt x="275" y="63"/>
                    <a:pt x="275" y="63"/>
                    <a:pt x="275" y="63"/>
                  </a:cubicBezTo>
                  <a:cubicBezTo>
                    <a:pt x="275" y="75"/>
                    <a:pt x="275" y="75"/>
                    <a:pt x="275" y="75"/>
                  </a:cubicBezTo>
                  <a:cubicBezTo>
                    <a:pt x="275" y="76"/>
                    <a:pt x="274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1" y="77"/>
                    <a:pt x="270" y="76"/>
                    <a:pt x="270" y="75"/>
                  </a:cubicBezTo>
                  <a:close/>
                  <a:moveTo>
                    <a:pt x="0" y="6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1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4" y="47"/>
                    <a:pt x="5" y="48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3"/>
                    <a:pt x="4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1" y="64"/>
                    <a:pt x="0" y="63"/>
                    <a:pt x="0" y="61"/>
                  </a:cubicBezTo>
                  <a:close/>
                  <a:moveTo>
                    <a:pt x="270" y="45"/>
                  </a:moveTo>
                  <a:cubicBezTo>
                    <a:pt x="270" y="33"/>
                    <a:pt x="270" y="33"/>
                    <a:pt x="270" y="33"/>
                  </a:cubicBezTo>
                  <a:cubicBezTo>
                    <a:pt x="270" y="31"/>
                    <a:pt x="271" y="30"/>
                    <a:pt x="273" y="30"/>
                  </a:cubicBezTo>
                  <a:cubicBezTo>
                    <a:pt x="273" y="30"/>
                    <a:pt x="273" y="30"/>
                    <a:pt x="273" y="30"/>
                  </a:cubicBezTo>
                  <a:cubicBezTo>
                    <a:pt x="274" y="30"/>
                    <a:pt x="275" y="31"/>
                    <a:pt x="275" y="33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45"/>
                    <a:pt x="275" y="45"/>
                    <a:pt x="275" y="45"/>
                  </a:cubicBezTo>
                  <a:cubicBezTo>
                    <a:pt x="275" y="46"/>
                    <a:pt x="274" y="47"/>
                    <a:pt x="273" y="47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7"/>
                    <a:pt x="270" y="46"/>
                    <a:pt x="270" y="45"/>
                  </a:cubicBezTo>
                  <a:close/>
                  <a:moveTo>
                    <a:pt x="0" y="31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1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17"/>
                    <a:pt x="5" y="18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3"/>
                    <a:pt x="4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0" y="33"/>
                    <a:pt x="0" y="31"/>
                  </a:cubicBezTo>
                  <a:close/>
                  <a:moveTo>
                    <a:pt x="270" y="15"/>
                  </a:moveTo>
                  <a:cubicBezTo>
                    <a:pt x="270" y="3"/>
                    <a:pt x="270" y="3"/>
                    <a:pt x="270" y="3"/>
                  </a:cubicBezTo>
                  <a:cubicBezTo>
                    <a:pt x="270" y="1"/>
                    <a:pt x="271" y="0"/>
                    <a:pt x="27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74" y="0"/>
                    <a:pt x="275" y="1"/>
                    <a:pt x="275" y="3"/>
                  </a:cubicBezTo>
                  <a:cubicBezTo>
                    <a:pt x="275" y="3"/>
                    <a:pt x="275" y="3"/>
                    <a:pt x="275" y="3"/>
                  </a:cubicBezTo>
                  <a:cubicBezTo>
                    <a:pt x="275" y="15"/>
                    <a:pt x="275" y="15"/>
                    <a:pt x="275" y="15"/>
                  </a:cubicBezTo>
                  <a:cubicBezTo>
                    <a:pt x="275" y="16"/>
                    <a:pt x="274" y="17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1" y="17"/>
                    <a:pt x="270" y="16"/>
                    <a:pt x="270" y="15"/>
                  </a:cubicBezTo>
                  <a:close/>
                  <a:moveTo>
                    <a:pt x="243" y="5"/>
                  </a:moveTo>
                  <a:cubicBezTo>
                    <a:pt x="242" y="5"/>
                    <a:pt x="241" y="3"/>
                    <a:pt x="241" y="2"/>
                  </a:cubicBezTo>
                  <a:cubicBezTo>
                    <a:pt x="241" y="2"/>
                    <a:pt x="241" y="2"/>
                    <a:pt x="241" y="2"/>
                  </a:cubicBezTo>
                  <a:cubicBezTo>
                    <a:pt x="241" y="1"/>
                    <a:pt x="242" y="0"/>
                    <a:pt x="243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6" y="0"/>
                    <a:pt x="258" y="1"/>
                    <a:pt x="258" y="2"/>
                  </a:cubicBezTo>
                  <a:cubicBezTo>
                    <a:pt x="258" y="2"/>
                    <a:pt x="258" y="2"/>
                    <a:pt x="258" y="2"/>
                  </a:cubicBezTo>
                  <a:cubicBezTo>
                    <a:pt x="258" y="3"/>
                    <a:pt x="256" y="5"/>
                    <a:pt x="255" y="5"/>
                  </a:cubicBezTo>
                  <a:cubicBezTo>
                    <a:pt x="255" y="5"/>
                    <a:pt x="255" y="5"/>
                    <a:pt x="255" y="5"/>
                  </a:cubicBezTo>
                  <a:cubicBezTo>
                    <a:pt x="243" y="5"/>
                    <a:pt x="243" y="5"/>
                    <a:pt x="243" y="5"/>
                  </a:cubicBezTo>
                  <a:close/>
                  <a:moveTo>
                    <a:pt x="213" y="5"/>
                  </a:moveTo>
                  <a:cubicBezTo>
                    <a:pt x="212" y="5"/>
                    <a:pt x="211" y="3"/>
                    <a:pt x="211" y="2"/>
                  </a:cubicBezTo>
                  <a:cubicBezTo>
                    <a:pt x="211" y="2"/>
                    <a:pt x="211" y="2"/>
                    <a:pt x="211" y="2"/>
                  </a:cubicBezTo>
                  <a:cubicBezTo>
                    <a:pt x="211" y="1"/>
                    <a:pt x="212" y="0"/>
                    <a:pt x="213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26" y="0"/>
                    <a:pt x="228" y="1"/>
                    <a:pt x="228" y="2"/>
                  </a:cubicBezTo>
                  <a:cubicBezTo>
                    <a:pt x="228" y="2"/>
                    <a:pt x="228" y="2"/>
                    <a:pt x="228" y="2"/>
                  </a:cubicBezTo>
                  <a:cubicBezTo>
                    <a:pt x="228" y="3"/>
                    <a:pt x="226" y="5"/>
                    <a:pt x="225" y="5"/>
                  </a:cubicBezTo>
                  <a:cubicBezTo>
                    <a:pt x="225" y="5"/>
                    <a:pt x="225" y="5"/>
                    <a:pt x="225" y="5"/>
                  </a:cubicBezTo>
                  <a:cubicBezTo>
                    <a:pt x="213" y="5"/>
                    <a:pt x="213" y="5"/>
                    <a:pt x="213" y="5"/>
                  </a:cubicBezTo>
                  <a:close/>
                  <a:moveTo>
                    <a:pt x="183" y="5"/>
                  </a:moveTo>
                  <a:cubicBezTo>
                    <a:pt x="182" y="5"/>
                    <a:pt x="181" y="3"/>
                    <a:pt x="181" y="2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81" y="1"/>
                    <a:pt x="182" y="0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6" y="0"/>
                    <a:pt x="198" y="1"/>
                    <a:pt x="198" y="2"/>
                  </a:cubicBezTo>
                  <a:cubicBezTo>
                    <a:pt x="198" y="2"/>
                    <a:pt x="198" y="2"/>
                    <a:pt x="198" y="2"/>
                  </a:cubicBezTo>
                  <a:cubicBezTo>
                    <a:pt x="198" y="3"/>
                    <a:pt x="196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83" y="5"/>
                    <a:pt x="183" y="5"/>
                    <a:pt x="183" y="5"/>
                  </a:cubicBezTo>
                  <a:close/>
                  <a:moveTo>
                    <a:pt x="153" y="5"/>
                  </a:moveTo>
                  <a:cubicBezTo>
                    <a:pt x="152" y="5"/>
                    <a:pt x="151" y="3"/>
                    <a:pt x="151" y="2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151" y="1"/>
                    <a:pt x="152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6" y="0"/>
                    <a:pt x="168" y="1"/>
                    <a:pt x="168" y="2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8" y="3"/>
                    <a:pt x="166" y="5"/>
                    <a:pt x="165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53" y="5"/>
                    <a:pt x="153" y="5"/>
                    <a:pt x="153" y="5"/>
                  </a:cubicBezTo>
                  <a:close/>
                  <a:moveTo>
                    <a:pt x="123" y="5"/>
                  </a:moveTo>
                  <a:cubicBezTo>
                    <a:pt x="122" y="5"/>
                    <a:pt x="121" y="3"/>
                    <a:pt x="121" y="2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1"/>
                    <a:pt x="122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6" y="0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3"/>
                    <a:pt x="136" y="5"/>
                    <a:pt x="135" y="5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23" y="5"/>
                    <a:pt x="123" y="5"/>
                    <a:pt x="123" y="5"/>
                  </a:cubicBezTo>
                  <a:close/>
                  <a:moveTo>
                    <a:pt x="93" y="5"/>
                  </a:moveTo>
                  <a:cubicBezTo>
                    <a:pt x="92" y="5"/>
                    <a:pt x="91" y="3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1" y="1"/>
                    <a:pt x="92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6" y="0"/>
                    <a:pt x="108" y="1"/>
                    <a:pt x="108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8" y="3"/>
                    <a:pt x="106" y="5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93" y="5"/>
                    <a:pt x="93" y="5"/>
                    <a:pt x="93" y="5"/>
                  </a:cubicBezTo>
                  <a:close/>
                  <a:moveTo>
                    <a:pt x="63" y="5"/>
                  </a:moveTo>
                  <a:cubicBezTo>
                    <a:pt x="62" y="5"/>
                    <a:pt x="61" y="3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1"/>
                    <a:pt x="62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8" y="1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3"/>
                    <a:pt x="76" y="5"/>
                    <a:pt x="75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63" y="5"/>
                    <a:pt x="63" y="5"/>
                    <a:pt x="63" y="5"/>
                  </a:cubicBezTo>
                  <a:close/>
                  <a:moveTo>
                    <a:pt x="33" y="5"/>
                  </a:moveTo>
                  <a:cubicBezTo>
                    <a:pt x="32" y="5"/>
                    <a:pt x="31" y="3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2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8" y="1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3"/>
                    <a:pt x="46" y="5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33" y="5"/>
                    <a:pt x="33" y="5"/>
                    <a:pt x="33" y="5"/>
                  </a:cubicBezTo>
                  <a:close/>
                  <a:moveTo>
                    <a:pt x="3" y="5"/>
                  </a:moveTo>
                  <a:cubicBezTo>
                    <a:pt x="2" y="5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8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6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6" name="Freeform 132">
              <a:extLst>
                <a:ext uri="{FF2B5EF4-FFF2-40B4-BE49-F238E27FC236}">
                  <a16:creationId xmlns:a16="http://schemas.microsoft.com/office/drawing/2014/main" id="{39C82739-7B82-46B5-98BA-17C2CF30F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8977" y="4729955"/>
              <a:ext cx="519113" cy="203200"/>
            </a:xfrm>
            <a:custGeom>
              <a:avLst/>
              <a:gdLst>
                <a:gd name="T0" fmla="*/ 1 w 138"/>
                <a:gd name="T1" fmla="*/ 53 h 54"/>
                <a:gd name="T2" fmla="*/ 2 w 138"/>
                <a:gd name="T3" fmla="*/ 51 h 54"/>
                <a:gd name="T4" fmla="*/ 2 w 138"/>
                <a:gd name="T5" fmla="*/ 51 h 54"/>
                <a:gd name="T6" fmla="*/ 135 w 138"/>
                <a:gd name="T7" fmla="*/ 0 h 54"/>
                <a:gd name="T8" fmla="*/ 137 w 138"/>
                <a:gd name="T9" fmla="*/ 1 h 54"/>
                <a:gd name="T10" fmla="*/ 137 w 138"/>
                <a:gd name="T11" fmla="*/ 1 h 54"/>
                <a:gd name="T12" fmla="*/ 136 w 138"/>
                <a:gd name="T13" fmla="*/ 3 h 54"/>
                <a:gd name="T14" fmla="*/ 136 w 138"/>
                <a:gd name="T15" fmla="*/ 3 h 54"/>
                <a:gd name="T16" fmla="*/ 3 w 138"/>
                <a:gd name="T17" fmla="*/ 54 h 54"/>
                <a:gd name="T18" fmla="*/ 2 w 138"/>
                <a:gd name="T19" fmla="*/ 54 h 54"/>
                <a:gd name="T20" fmla="*/ 2 w 138"/>
                <a:gd name="T21" fmla="*/ 54 h 54"/>
                <a:gd name="T22" fmla="*/ 1 w 138"/>
                <a:gd name="T23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54">
                  <a:moveTo>
                    <a:pt x="1" y="53"/>
                  </a:moveTo>
                  <a:cubicBezTo>
                    <a:pt x="0" y="52"/>
                    <a:pt x="1" y="52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6" y="0"/>
                    <a:pt x="137" y="0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8" y="2"/>
                    <a:pt x="137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2" y="54"/>
                    <a:pt x="1" y="54"/>
                    <a:pt x="1" y="5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7" name="Freeform 332">
              <a:extLst>
                <a:ext uri="{FF2B5EF4-FFF2-40B4-BE49-F238E27FC236}">
                  <a16:creationId xmlns:a16="http://schemas.microsoft.com/office/drawing/2014/main" id="{DE31EC54-CC6B-47AE-8470-3B29B55F6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427" y="5515767"/>
              <a:ext cx="131763" cy="206375"/>
            </a:xfrm>
            <a:custGeom>
              <a:avLst/>
              <a:gdLst>
                <a:gd name="T0" fmla="*/ 17 w 35"/>
                <a:gd name="T1" fmla="*/ 14 h 55"/>
                <a:gd name="T2" fmla="*/ 20 w 35"/>
                <a:gd name="T3" fmla="*/ 34 h 55"/>
                <a:gd name="T4" fmla="*/ 1 w 35"/>
                <a:gd name="T5" fmla="*/ 44 h 55"/>
                <a:gd name="T6" fmla="*/ 23 w 35"/>
                <a:gd name="T7" fmla="*/ 34 h 55"/>
                <a:gd name="T8" fmla="*/ 26 w 35"/>
                <a:gd name="T9" fmla="*/ 2 h 55"/>
                <a:gd name="T10" fmla="*/ 17 w 35"/>
                <a:gd name="T11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55">
                  <a:moveTo>
                    <a:pt x="17" y="14"/>
                  </a:moveTo>
                  <a:cubicBezTo>
                    <a:pt x="17" y="24"/>
                    <a:pt x="20" y="34"/>
                    <a:pt x="20" y="34"/>
                  </a:cubicBezTo>
                  <a:cubicBezTo>
                    <a:pt x="20" y="34"/>
                    <a:pt x="1" y="32"/>
                    <a:pt x="1" y="44"/>
                  </a:cubicBezTo>
                  <a:cubicBezTo>
                    <a:pt x="0" y="55"/>
                    <a:pt x="15" y="50"/>
                    <a:pt x="23" y="34"/>
                  </a:cubicBezTo>
                  <a:cubicBezTo>
                    <a:pt x="29" y="22"/>
                    <a:pt x="35" y="8"/>
                    <a:pt x="26" y="2"/>
                  </a:cubicBezTo>
                  <a:cubicBezTo>
                    <a:pt x="21" y="0"/>
                    <a:pt x="17" y="5"/>
                    <a:pt x="17" y="14"/>
                  </a:cubicBez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48" name="Freeform 333">
              <a:extLst>
                <a:ext uri="{FF2B5EF4-FFF2-40B4-BE49-F238E27FC236}">
                  <a16:creationId xmlns:a16="http://schemas.microsoft.com/office/drawing/2014/main" id="{91204CAC-B398-4FAA-A5D3-35FE42853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28252" y="5515767"/>
              <a:ext cx="123825" cy="190500"/>
            </a:xfrm>
            <a:custGeom>
              <a:avLst/>
              <a:gdLst>
                <a:gd name="T0" fmla="*/ 2 w 33"/>
                <a:gd name="T1" fmla="*/ 49 h 51"/>
                <a:gd name="T2" fmla="*/ 0 w 33"/>
                <a:gd name="T3" fmla="*/ 44 h 51"/>
                <a:gd name="T4" fmla="*/ 0 w 33"/>
                <a:gd name="T5" fmla="*/ 44 h 51"/>
                <a:gd name="T6" fmla="*/ 0 w 33"/>
                <a:gd name="T7" fmla="*/ 43 h 51"/>
                <a:gd name="T8" fmla="*/ 0 w 33"/>
                <a:gd name="T9" fmla="*/ 43 h 51"/>
                <a:gd name="T10" fmla="*/ 19 w 33"/>
                <a:gd name="T11" fmla="*/ 32 h 51"/>
                <a:gd name="T12" fmla="*/ 19 w 33"/>
                <a:gd name="T13" fmla="*/ 32 h 51"/>
                <a:gd name="T14" fmla="*/ 16 w 33"/>
                <a:gd name="T15" fmla="*/ 14 h 51"/>
                <a:gd name="T16" fmla="*/ 16 w 33"/>
                <a:gd name="T17" fmla="*/ 14 h 51"/>
                <a:gd name="T18" fmla="*/ 25 w 33"/>
                <a:gd name="T19" fmla="*/ 0 h 51"/>
                <a:gd name="T20" fmla="*/ 25 w 33"/>
                <a:gd name="T21" fmla="*/ 0 h 51"/>
                <a:gd name="T22" fmla="*/ 27 w 33"/>
                <a:gd name="T23" fmla="*/ 1 h 51"/>
                <a:gd name="T24" fmla="*/ 27 w 33"/>
                <a:gd name="T25" fmla="*/ 1 h 51"/>
                <a:gd name="T26" fmla="*/ 33 w 33"/>
                <a:gd name="T27" fmla="*/ 12 h 51"/>
                <a:gd name="T28" fmla="*/ 33 w 33"/>
                <a:gd name="T29" fmla="*/ 12 h 51"/>
                <a:gd name="T30" fmla="*/ 25 w 33"/>
                <a:gd name="T31" fmla="*/ 34 h 51"/>
                <a:gd name="T32" fmla="*/ 25 w 33"/>
                <a:gd name="T33" fmla="*/ 34 h 51"/>
                <a:gd name="T34" fmla="*/ 6 w 33"/>
                <a:gd name="T35" fmla="*/ 51 h 51"/>
                <a:gd name="T36" fmla="*/ 6 w 33"/>
                <a:gd name="T37" fmla="*/ 51 h 51"/>
                <a:gd name="T38" fmla="*/ 6 w 33"/>
                <a:gd name="T39" fmla="*/ 51 h 51"/>
                <a:gd name="T40" fmla="*/ 6 w 33"/>
                <a:gd name="T41" fmla="*/ 51 h 51"/>
                <a:gd name="T42" fmla="*/ 2 w 33"/>
                <a:gd name="T43" fmla="*/ 49 h 51"/>
                <a:gd name="T44" fmla="*/ 3 w 33"/>
                <a:gd name="T45" fmla="*/ 44 h 51"/>
                <a:gd name="T46" fmla="*/ 3 w 33"/>
                <a:gd name="T47" fmla="*/ 44 h 51"/>
                <a:gd name="T48" fmla="*/ 3 w 33"/>
                <a:gd name="T49" fmla="*/ 44 h 51"/>
                <a:gd name="T50" fmla="*/ 6 w 33"/>
                <a:gd name="T51" fmla="*/ 48 h 51"/>
                <a:gd name="T52" fmla="*/ 6 w 33"/>
                <a:gd name="T53" fmla="*/ 48 h 51"/>
                <a:gd name="T54" fmla="*/ 22 w 33"/>
                <a:gd name="T55" fmla="*/ 35 h 51"/>
                <a:gd name="T56" fmla="*/ 22 w 33"/>
                <a:gd name="T57" fmla="*/ 35 h 51"/>
                <a:gd name="T58" fmla="*/ 21 w 33"/>
                <a:gd name="T59" fmla="*/ 35 h 51"/>
                <a:gd name="T60" fmla="*/ 21 w 33"/>
                <a:gd name="T61" fmla="*/ 35 h 51"/>
                <a:gd name="T62" fmla="*/ 19 w 33"/>
                <a:gd name="T63" fmla="*/ 35 h 51"/>
                <a:gd name="T64" fmla="*/ 19 w 33"/>
                <a:gd name="T65" fmla="*/ 35 h 51"/>
                <a:gd name="T66" fmla="*/ 19 w 33"/>
                <a:gd name="T67" fmla="*/ 35 h 51"/>
                <a:gd name="T68" fmla="*/ 19 w 33"/>
                <a:gd name="T69" fmla="*/ 35 h 51"/>
                <a:gd name="T70" fmla="*/ 3 w 33"/>
                <a:gd name="T71" fmla="*/ 44 h 51"/>
                <a:gd name="T72" fmla="*/ 22 w 33"/>
                <a:gd name="T73" fmla="*/ 33 h 51"/>
                <a:gd name="T74" fmla="*/ 22 w 33"/>
                <a:gd name="T75" fmla="*/ 34 h 51"/>
                <a:gd name="T76" fmla="*/ 22 w 33"/>
                <a:gd name="T77" fmla="*/ 34 h 51"/>
                <a:gd name="T78" fmla="*/ 23 w 33"/>
                <a:gd name="T79" fmla="*/ 33 h 51"/>
                <a:gd name="T80" fmla="*/ 23 w 33"/>
                <a:gd name="T81" fmla="*/ 33 h 51"/>
                <a:gd name="T82" fmla="*/ 30 w 33"/>
                <a:gd name="T83" fmla="*/ 12 h 51"/>
                <a:gd name="T84" fmla="*/ 30 w 33"/>
                <a:gd name="T85" fmla="*/ 12 h 51"/>
                <a:gd name="T86" fmla="*/ 26 w 33"/>
                <a:gd name="T87" fmla="*/ 4 h 51"/>
                <a:gd name="T88" fmla="*/ 26 w 33"/>
                <a:gd name="T89" fmla="*/ 4 h 51"/>
                <a:gd name="T90" fmla="*/ 25 w 33"/>
                <a:gd name="T91" fmla="*/ 3 h 51"/>
                <a:gd name="T92" fmla="*/ 25 w 33"/>
                <a:gd name="T93" fmla="*/ 3 h 51"/>
                <a:gd name="T94" fmla="*/ 21 w 33"/>
                <a:gd name="T95" fmla="*/ 6 h 51"/>
                <a:gd name="T96" fmla="*/ 21 w 33"/>
                <a:gd name="T97" fmla="*/ 6 h 51"/>
                <a:gd name="T98" fmla="*/ 19 w 33"/>
                <a:gd name="T99" fmla="*/ 14 h 51"/>
                <a:gd name="T100" fmla="*/ 19 w 33"/>
                <a:gd name="T101" fmla="*/ 14 h 51"/>
                <a:gd name="T102" fmla="*/ 22 w 33"/>
                <a:gd name="T103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51">
                  <a:moveTo>
                    <a:pt x="2" y="49"/>
                  </a:moveTo>
                  <a:cubicBezTo>
                    <a:pt x="1" y="48"/>
                    <a:pt x="0" y="46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33"/>
                    <a:pt x="14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29"/>
                    <a:pt x="16" y="22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6"/>
                    <a:pt x="19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31" y="3"/>
                    <a:pt x="33" y="7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9"/>
                    <a:pt x="29" y="27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0" y="45"/>
                    <a:pt x="12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4" y="51"/>
                    <a:pt x="3" y="50"/>
                    <a:pt x="2" y="49"/>
                  </a:cubicBezTo>
                  <a:close/>
                  <a:moveTo>
                    <a:pt x="3" y="44"/>
                  </a:move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7"/>
                    <a:pt x="4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0" y="48"/>
                    <a:pt x="17" y="44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0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4" y="35"/>
                    <a:pt x="3" y="36"/>
                    <a:pt x="3" y="44"/>
                  </a:cubicBezTo>
                  <a:close/>
                  <a:moveTo>
                    <a:pt x="22" y="33"/>
                  </a:moveTo>
                  <a:cubicBezTo>
                    <a:pt x="22" y="33"/>
                    <a:pt x="22" y="33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6" y="26"/>
                    <a:pt x="30" y="18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8"/>
                    <a:pt x="29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8"/>
                    <a:pt x="19" y="11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4"/>
                    <a:pt x="22" y="33"/>
                    <a:pt x="22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49" name="组合 47">
              <a:extLst>
                <a:ext uri="{FF2B5EF4-FFF2-40B4-BE49-F238E27FC236}">
                  <a16:creationId xmlns:a16="http://schemas.microsoft.com/office/drawing/2014/main" id="{F9DB63F9-4A20-42F2-B48E-CE04DA67ED1A}"/>
                </a:ext>
              </a:extLst>
            </p:cNvPr>
            <p:cNvGrpSpPr/>
            <p:nvPr/>
          </p:nvGrpSpPr>
          <p:grpSpPr>
            <a:xfrm>
              <a:off x="8097952" y="4568030"/>
              <a:ext cx="931862" cy="1138238"/>
              <a:chOff x="6067426" y="4510088"/>
              <a:chExt cx="931862" cy="1138238"/>
            </a:xfrm>
          </p:grpSpPr>
          <p:sp>
            <p:nvSpPr>
              <p:cNvPr id="296" name="Freeform 25">
                <a:extLst>
                  <a:ext uri="{FF2B5EF4-FFF2-40B4-BE49-F238E27FC236}">
                    <a16:creationId xmlns:a16="http://schemas.microsoft.com/office/drawing/2014/main" id="{8AFBCE1A-45B0-44A0-A06F-61C8153D0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6189" y="5378450"/>
                <a:ext cx="269875" cy="131763"/>
              </a:xfrm>
              <a:custGeom>
                <a:avLst/>
                <a:gdLst>
                  <a:gd name="T0" fmla="*/ 170 w 170"/>
                  <a:gd name="T1" fmla="*/ 83 h 83"/>
                  <a:gd name="T2" fmla="*/ 156 w 170"/>
                  <a:gd name="T3" fmla="*/ 0 h 83"/>
                  <a:gd name="T4" fmla="*/ 109 w 170"/>
                  <a:gd name="T5" fmla="*/ 76 h 83"/>
                  <a:gd name="T6" fmla="*/ 80 w 170"/>
                  <a:gd name="T7" fmla="*/ 2 h 83"/>
                  <a:gd name="T8" fmla="*/ 50 w 170"/>
                  <a:gd name="T9" fmla="*/ 66 h 83"/>
                  <a:gd name="T10" fmla="*/ 7 w 170"/>
                  <a:gd name="T11" fmla="*/ 2 h 83"/>
                  <a:gd name="T12" fmla="*/ 0 w 170"/>
                  <a:gd name="T13" fmla="*/ 83 h 83"/>
                  <a:gd name="T14" fmla="*/ 170 w 170"/>
                  <a:gd name="T1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0" h="83">
                    <a:moveTo>
                      <a:pt x="170" y="83"/>
                    </a:moveTo>
                    <a:lnTo>
                      <a:pt x="156" y="0"/>
                    </a:lnTo>
                    <a:lnTo>
                      <a:pt x="109" y="76"/>
                    </a:lnTo>
                    <a:lnTo>
                      <a:pt x="80" y="2"/>
                    </a:lnTo>
                    <a:lnTo>
                      <a:pt x="50" y="66"/>
                    </a:lnTo>
                    <a:lnTo>
                      <a:pt x="7" y="2"/>
                    </a:lnTo>
                    <a:lnTo>
                      <a:pt x="0" y="83"/>
                    </a:lnTo>
                    <a:lnTo>
                      <a:pt x="170" y="83"/>
                    </a:lnTo>
                    <a:close/>
                  </a:path>
                </a:pathLst>
              </a:custGeom>
              <a:solidFill>
                <a:srgbClr val="C2E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7" name="Freeform 26">
                <a:extLst>
                  <a:ext uri="{FF2B5EF4-FFF2-40B4-BE49-F238E27FC236}">
                    <a16:creationId xmlns:a16="http://schemas.microsoft.com/office/drawing/2014/main" id="{B2E46861-EF1D-4AA4-96AE-F608D64ED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6189" y="5378450"/>
                <a:ext cx="269875" cy="131763"/>
              </a:xfrm>
              <a:custGeom>
                <a:avLst/>
                <a:gdLst>
                  <a:gd name="T0" fmla="*/ 170 w 170"/>
                  <a:gd name="T1" fmla="*/ 83 h 83"/>
                  <a:gd name="T2" fmla="*/ 156 w 170"/>
                  <a:gd name="T3" fmla="*/ 0 h 83"/>
                  <a:gd name="T4" fmla="*/ 109 w 170"/>
                  <a:gd name="T5" fmla="*/ 76 h 83"/>
                  <a:gd name="T6" fmla="*/ 80 w 170"/>
                  <a:gd name="T7" fmla="*/ 2 h 83"/>
                  <a:gd name="T8" fmla="*/ 50 w 170"/>
                  <a:gd name="T9" fmla="*/ 66 h 83"/>
                  <a:gd name="T10" fmla="*/ 7 w 170"/>
                  <a:gd name="T11" fmla="*/ 2 h 83"/>
                  <a:gd name="T12" fmla="*/ 0 w 170"/>
                  <a:gd name="T1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83">
                    <a:moveTo>
                      <a:pt x="170" y="83"/>
                    </a:moveTo>
                    <a:lnTo>
                      <a:pt x="156" y="0"/>
                    </a:lnTo>
                    <a:lnTo>
                      <a:pt x="109" y="76"/>
                    </a:lnTo>
                    <a:lnTo>
                      <a:pt x="80" y="2"/>
                    </a:lnTo>
                    <a:lnTo>
                      <a:pt x="50" y="66"/>
                    </a:lnTo>
                    <a:lnTo>
                      <a:pt x="7" y="2"/>
                    </a:lnTo>
                    <a:lnTo>
                      <a:pt x="0" y="8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8" name="Freeform 27">
                <a:extLst>
                  <a:ext uri="{FF2B5EF4-FFF2-40B4-BE49-F238E27FC236}">
                    <a16:creationId xmlns:a16="http://schemas.microsoft.com/office/drawing/2014/main" id="{015BEDFC-A862-4214-ABC6-7C2D5B5A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1" y="5370513"/>
                <a:ext cx="285750" cy="142875"/>
              </a:xfrm>
              <a:custGeom>
                <a:avLst/>
                <a:gdLst>
                  <a:gd name="T0" fmla="*/ 73 w 76"/>
                  <a:gd name="T1" fmla="*/ 37 h 38"/>
                  <a:gd name="T2" fmla="*/ 67 w 76"/>
                  <a:gd name="T3" fmla="*/ 6 h 38"/>
                  <a:gd name="T4" fmla="*/ 49 w 76"/>
                  <a:gd name="T5" fmla="*/ 35 h 38"/>
                  <a:gd name="T6" fmla="*/ 48 w 76"/>
                  <a:gd name="T7" fmla="*/ 35 h 38"/>
                  <a:gd name="T8" fmla="*/ 48 w 76"/>
                  <a:gd name="T9" fmla="*/ 35 h 38"/>
                  <a:gd name="T10" fmla="*/ 47 w 76"/>
                  <a:gd name="T11" fmla="*/ 34 h 38"/>
                  <a:gd name="T12" fmla="*/ 47 w 76"/>
                  <a:gd name="T13" fmla="*/ 34 h 38"/>
                  <a:gd name="T14" fmla="*/ 36 w 76"/>
                  <a:gd name="T15" fmla="*/ 7 h 38"/>
                  <a:gd name="T16" fmla="*/ 25 w 76"/>
                  <a:gd name="T17" fmla="*/ 30 h 38"/>
                  <a:gd name="T18" fmla="*/ 24 w 76"/>
                  <a:gd name="T19" fmla="*/ 31 h 38"/>
                  <a:gd name="T20" fmla="*/ 24 w 76"/>
                  <a:gd name="T21" fmla="*/ 31 h 38"/>
                  <a:gd name="T22" fmla="*/ 22 w 76"/>
                  <a:gd name="T23" fmla="*/ 30 h 38"/>
                  <a:gd name="T24" fmla="*/ 22 w 76"/>
                  <a:gd name="T25" fmla="*/ 30 h 38"/>
                  <a:gd name="T26" fmla="*/ 6 w 76"/>
                  <a:gd name="T27" fmla="*/ 8 h 38"/>
                  <a:gd name="T28" fmla="*/ 3 w 76"/>
                  <a:gd name="T29" fmla="*/ 37 h 38"/>
                  <a:gd name="T30" fmla="*/ 2 w 76"/>
                  <a:gd name="T31" fmla="*/ 38 h 38"/>
                  <a:gd name="T32" fmla="*/ 2 w 76"/>
                  <a:gd name="T33" fmla="*/ 38 h 38"/>
                  <a:gd name="T34" fmla="*/ 0 w 76"/>
                  <a:gd name="T35" fmla="*/ 37 h 38"/>
                  <a:gd name="T36" fmla="*/ 0 w 76"/>
                  <a:gd name="T37" fmla="*/ 37 h 38"/>
                  <a:gd name="T38" fmla="*/ 3 w 76"/>
                  <a:gd name="T39" fmla="*/ 3 h 38"/>
                  <a:gd name="T40" fmla="*/ 4 w 76"/>
                  <a:gd name="T41" fmla="*/ 2 h 38"/>
                  <a:gd name="T42" fmla="*/ 4 w 76"/>
                  <a:gd name="T43" fmla="*/ 2 h 38"/>
                  <a:gd name="T44" fmla="*/ 6 w 76"/>
                  <a:gd name="T45" fmla="*/ 3 h 38"/>
                  <a:gd name="T46" fmla="*/ 6 w 76"/>
                  <a:gd name="T47" fmla="*/ 3 h 38"/>
                  <a:gd name="T48" fmla="*/ 23 w 76"/>
                  <a:gd name="T49" fmla="*/ 27 h 38"/>
                  <a:gd name="T50" fmla="*/ 35 w 76"/>
                  <a:gd name="T51" fmla="*/ 3 h 38"/>
                  <a:gd name="T52" fmla="*/ 37 w 76"/>
                  <a:gd name="T53" fmla="*/ 2 h 38"/>
                  <a:gd name="T54" fmla="*/ 37 w 76"/>
                  <a:gd name="T55" fmla="*/ 2 h 38"/>
                  <a:gd name="T56" fmla="*/ 38 w 76"/>
                  <a:gd name="T57" fmla="*/ 3 h 38"/>
                  <a:gd name="T58" fmla="*/ 38 w 76"/>
                  <a:gd name="T59" fmla="*/ 3 h 38"/>
                  <a:gd name="T60" fmla="*/ 48 w 76"/>
                  <a:gd name="T61" fmla="*/ 31 h 38"/>
                  <a:gd name="T62" fmla="*/ 67 w 76"/>
                  <a:gd name="T63" fmla="*/ 1 h 38"/>
                  <a:gd name="T64" fmla="*/ 69 w 76"/>
                  <a:gd name="T65" fmla="*/ 1 h 38"/>
                  <a:gd name="T66" fmla="*/ 69 w 76"/>
                  <a:gd name="T67" fmla="*/ 1 h 38"/>
                  <a:gd name="T68" fmla="*/ 70 w 76"/>
                  <a:gd name="T69" fmla="*/ 2 h 38"/>
                  <a:gd name="T70" fmla="*/ 70 w 76"/>
                  <a:gd name="T71" fmla="*/ 2 h 38"/>
                  <a:gd name="T72" fmla="*/ 76 w 76"/>
                  <a:gd name="T73" fmla="*/ 36 h 38"/>
                  <a:gd name="T74" fmla="*/ 76 w 76"/>
                  <a:gd name="T75" fmla="*/ 36 h 38"/>
                  <a:gd name="T76" fmla="*/ 74 w 76"/>
                  <a:gd name="T77" fmla="*/ 38 h 38"/>
                  <a:gd name="T78" fmla="*/ 74 w 76"/>
                  <a:gd name="T79" fmla="*/ 38 h 38"/>
                  <a:gd name="T80" fmla="*/ 74 w 76"/>
                  <a:gd name="T81" fmla="*/ 38 h 38"/>
                  <a:gd name="T82" fmla="*/ 74 w 76"/>
                  <a:gd name="T83" fmla="*/ 38 h 38"/>
                  <a:gd name="T84" fmla="*/ 73 w 76"/>
                  <a:gd name="T85" fmla="*/ 3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38">
                    <a:moveTo>
                      <a:pt x="73" y="37"/>
                    </a:moveTo>
                    <a:cubicBezTo>
                      <a:pt x="67" y="6"/>
                      <a:pt x="67" y="6"/>
                      <a:pt x="67" y="6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7" y="35"/>
                      <a:pt x="47" y="35"/>
                      <a:pt x="47" y="34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1"/>
                      <a:pt x="23" y="31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2"/>
                      <a:pt x="36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8" y="2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8" y="0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70" y="1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7"/>
                      <a:pt x="75" y="38"/>
                      <a:pt x="74" y="38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3" y="38"/>
                      <a:pt x="73" y="38"/>
                      <a:pt x="73" y="3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9" name="Freeform 31">
                <a:extLst>
                  <a:ext uri="{FF2B5EF4-FFF2-40B4-BE49-F238E27FC236}">
                    <a16:creationId xmlns:a16="http://schemas.microsoft.com/office/drawing/2014/main" id="{0A8388E5-6CC0-4053-B768-5139CEB2B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4264" y="5540375"/>
                <a:ext cx="214313" cy="101600"/>
              </a:xfrm>
              <a:custGeom>
                <a:avLst/>
                <a:gdLst>
                  <a:gd name="T0" fmla="*/ 135 w 135"/>
                  <a:gd name="T1" fmla="*/ 64 h 64"/>
                  <a:gd name="T2" fmla="*/ 126 w 135"/>
                  <a:gd name="T3" fmla="*/ 0 h 64"/>
                  <a:gd name="T4" fmla="*/ 88 w 135"/>
                  <a:gd name="T5" fmla="*/ 59 h 64"/>
                  <a:gd name="T6" fmla="*/ 67 w 135"/>
                  <a:gd name="T7" fmla="*/ 2 h 64"/>
                  <a:gd name="T8" fmla="*/ 40 w 135"/>
                  <a:gd name="T9" fmla="*/ 49 h 64"/>
                  <a:gd name="T10" fmla="*/ 7 w 135"/>
                  <a:gd name="T11" fmla="*/ 2 h 64"/>
                  <a:gd name="T12" fmla="*/ 0 w 135"/>
                  <a:gd name="T13" fmla="*/ 64 h 64"/>
                  <a:gd name="T14" fmla="*/ 135 w 135"/>
                  <a:gd name="T1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64">
                    <a:moveTo>
                      <a:pt x="135" y="64"/>
                    </a:moveTo>
                    <a:lnTo>
                      <a:pt x="126" y="0"/>
                    </a:lnTo>
                    <a:lnTo>
                      <a:pt x="88" y="59"/>
                    </a:lnTo>
                    <a:lnTo>
                      <a:pt x="67" y="2"/>
                    </a:lnTo>
                    <a:lnTo>
                      <a:pt x="40" y="49"/>
                    </a:lnTo>
                    <a:lnTo>
                      <a:pt x="7" y="2"/>
                    </a:lnTo>
                    <a:lnTo>
                      <a:pt x="0" y="64"/>
                    </a:lnTo>
                    <a:lnTo>
                      <a:pt x="135" y="64"/>
                    </a:lnTo>
                    <a:close/>
                  </a:path>
                </a:pathLst>
              </a:custGeom>
              <a:solidFill>
                <a:srgbClr val="C2E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0" name="Freeform 32">
                <a:extLst>
                  <a:ext uri="{FF2B5EF4-FFF2-40B4-BE49-F238E27FC236}">
                    <a16:creationId xmlns:a16="http://schemas.microsoft.com/office/drawing/2014/main" id="{9481D02F-C894-4ECC-AA96-EFFB5CA60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4264" y="5540375"/>
                <a:ext cx="214313" cy="101600"/>
              </a:xfrm>
              <a:custGeom>
                <a:avLst/>
                <a:gdLst>
                  <a:gd name="T0" fmla="*/ 135 w 135"/>
                  <a:gd name="T1" fmla="*/ 64 h 64"/>
                  <a:gd name="T2" fmla="*/ 126 w 135"/>
                  <a:gd name="T3" fmla="*/ 0 h 64"/>
                  <a:gd name="T4" fmla="*/ 88 w 135"/>
                  <a:gd name="T5" fmla="*/ 59 h 64"/>
                  <a:gd name="T6" fmla="*/ 67 w 135"/>
                  <a:gd name="T7" fmla="*/ 2 h 64"/>
                  <a:gd name="T8" fmla="*/ 40 w 135"/>
                  <a:gd name="T9" fmla="*/ 49 h 64"/>
                  <a:gd name="T10" fmla="*/ 7 w 135"/>
                  <a:gd name="T11" fmla="*/ 2 h 64"/>
                  <a:gd name="T12" fmla="*/ 0 w 135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64">
                    <a:moveTo>
                      <a:pt x="135" y="64"/>
                    </a:moveTo>
                    <a:lnTo>
                      <a:pt x="126" y="0"/>
                    </a:lnTo>
                    <a:lnTo>
                      <a:pt x="88" y="59"/>
                    </a:lnTo>
                    <a:lnTo>
                      <a:pt x="67" y="2"/>
                    </a:lnTo>
                    <a:lnTo>
                      <a:pt x="40" y="49"/>
                    </a:lnTo>
                    <a:lnTo>
                      <a:pt x="7" y="2"/>
                    </a:lnTo>
                    <a:lnTo>
                      <a:pt x="0" y="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1" name="Freeform 33">
                <a:extLst>
                  <a:ext uri="{FF2B5EF4-FFF2-40B4-BE49-F238E27FC236}">
                    <a16:creationId xmlns:a16="http://schemas.microsoft.com/office/drawing/2014/main" id="{1ECC62AB-460D-4DE9-B020-D551A5A9C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089" y="5532438"/>
                <a:ext cx="225425" cy="115888"/>
              </a:xfrm>
              <a:custGeom>
                <a:avLst/>
                <a:gdLst>
                  <a:gd name="T0" fmla="*/ 57 w 60"/>
                  <a:gd name="T1" fmla="*/ 29 h 31"/>
                  <a:gd name="T2" fmla="*/ 53 w 60"/>
                  <a:gd name="T3" fmla="*/ 6 h 31"/>
                  <a:gd name="T4" fmla="*/ 39 w 60"/>
                  <a:gd name="T5" fmla="*/ 28 h 31"/>
                  <a:gd name="T6" fmla="*/ 38 w 60"/>
                  <a:gd name="T7" fmla="*/ 28 h 31"/>
                  <a:gd name="T8" fmla="*/ 38 w 60"/>
                  <a:gd name="T9" fmla="*/ 28 h 31"/>
                  <a:gd name="T10" fmla="*/ 36 w 60"/>
                  <a:gd name="T11" fmla="*/ 27 h 31"/>
                  <a:gd name="T12" fmla="*/ 36 w 60"/>
                  <a:gd name="T13" fmla="*/ 27 h 31"/>
                  <a:gd name="T14" fmla="*/ 28 w 60"/>
                  <a:gd name="T15" fmla="*/ 7 h 31"/>
                  <a:gd name="T16" fmla="*/ 20 w 60"/>
                  <a:gd name="T17" fmla="*/ 24 h 31"/>
                  <a:gd name="T18" fmla="*/ 19 w 60"/>
                  <a:gd name="T19" fmla="*/ 25 h 31"/>
                  <a:gd name="T20" fmla="*/ 19 w 60"/>
                  <a:gd name="T21" fmla="*/ 25 h 31"/>
                  <a:gd name="T22" fmla="*/ 17 w 60"/>
                  <a:gd name="T23" fmla="*/ 24 h 31"/>
                  <a:gd name="T24" fmla="*/ 17 w 60"/>
                  <a:gd name="T25" fmla="*/ 24 h 31"/>
                  <a:gd name="T26" fmla="*/ 5 w 60"/>
                  <a:gd name="T27" fmla="*/ 7 h 31"/>
                  <a:gd name="T28" fmla="*/ 3 w 60"/>
                  <a:gd name="T29" fmla="*/ 29 h 31"/>
                  <a:gd name="T30" fmla="*/ 1 w 60"/>
                  <a:gd name="T31" fmla="*/ 31 h 31"/>
                  <a:gd name="T32" fmla="*/ 1 w 60"/>
                  <a:gd name="T33" fmla="*/ 31 h 31"/>
                  <a:gd name="T34" fmla="*/ 0 w 60"/>
                  <a:gd name="T35" fmla="*/ 29 h 31"/>
                  <a:gd name="T36" fmla="*/ 0 w 60"/>
                  <a:gd name="T37" fmla="*/ 29 h 31"/>
                  <a:gd name="T38" fmla="*/ 2 w 60"/>
                  <a:gd name="T39" fmla="*/ 3 h 31"/>
                  <a:gd name="T40" fmla="*/ 3 w 60"/>
                  <a:gd name="T41" fmla="*/ 2 h 31"/>
                  <a:gd name="T42" fmla="*/ 3 w 60"/>
                  <a:gd name="T43" fmla="*/ 2 h 31"/>
                  <a:gd name="T44" fmla="*/ 5 w 60"/>
                  <a:gd name="T45" fmla="*/ 2 h 31"/>
                  <a:gd name="T46" fmla="*/ 5 w 60"/>
                  <a:gd name="T47" fmla="*/ 2 h 31"/>
                  <a:gd name="T48" fmla="*/ 18 w 60"/>
                  <a:gd name="T49" fmla="*/ 20 h 31"/>
                  <a:gd name="T50" fmla="*/ 27 w 60"/>
                  <a:gd name="T51" fmla="*/ 2 h 31"/>
                  <a:gd name="T52" fmla="*/ 29 w 60"/>
                  <a:gd name="T53" fmla="*/ 2 h 31"/>
                  <a:gd name="T54" fmla="*/ 29 w 60"/>
                  <a:gd name="T55" fmla="*/ 2 h 31"/>
                  <a:gd name="T56" fmla="*/ 30 w 60"/>
                  <a:gd name="T57" fmla="*/ 2 h 31"/>
                  <a:gd name="T58" fmla="*/ 30 w 60"/>
                  <a:gd name="T59" fmla="*/ 2 h 31"/>
                  <a:gd name="T60" fmla="*/ 38 w 60"/>
                  <a:gd name="T61" fmla="*/ 23 h 31"/>
                  <a:gd name="T62" fmla="*/ 52 w 60"/>
                  <a:gd name="T63" fmla="*/ 1 h 31"/>
                  <a:gd name="T64" fmla="*/ 54 w 60"/>
                  <a:gd name="T65" fmla="*/ 0 h 31"/>
                  <a:gd name="T66" fmla="*/ 54 w 60"/>
                  <a:gd name="T67" fmla="*/ 0 h 31"/>
                  <a:gd name="T68" fmla="*/ 55 w 60"/>
                  <a:gd name="T69" fmla="*/ 2 h 31"/>
                  <a:gd name="T70" fmla="*/ 55 w 60"/>
                  <a:gd name="T71" fmla="*/ 2 h 31"/>
                  <a:gd name="T72" fmla="*/ 60 w 60"/>
                  <a:gd name="T73" fmla="*/ 29 h 31"/>
                  <a:gd name="T74" fmla="*/ 58 w 60"/>
                  <a:gd name="T75" fmla="*/ 31 h 31"/>
                  <a:gd name="T76" fmla="*/ 58 w 60"/>
                  <a:gd name="T77" fmla="*/ 31 h 31"/>
                  <a:gd name="T78" fmla="*/ 58 w 60"/>
                  <a:gd name="T79" fmla="*/ 31 h 31"/>
                  <a:gd name="T80" fmla="*/ 58 w 60"/>
                  <a:gd name="T81" fmla="*/ 31 h 31"/>
                  <a:gd name="T82" fmla="*/ 57 w 60"/>
                  <a:gd name="T83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" h="31">
                    <a:moveTo>
                      <a:pt x="57" y="29"/>
                    </a:moveTo>
                    <a:cubicBezTo>
                      <a:pt x="53" y="6"/>
                      <a:pt x="53" y="6"/>
                      <a:pt x="53" y="6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8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8" y="25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2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0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8" y="2"/>
                      <a:pt x="28" y="1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1"/>
                      <a:pt x="53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5" y="1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30"/>
                      <a:pt x="59" y="30"/>
                      <a:pt x="58" y="31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7" y="31"/>
                      <a:pt x="57" y="30"/>
                      <a:pt x="57" y="2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2" name="Oval 60">
                <a:extLst>
                  <a:ext uri="{FF2B5EF4-FFF2-40B4-BE49-F238E27FC236}">
                    <a16:creationId xmlns:a16="http://schemas.microsoft.com/office/drawing/2014/main" id="{F22955A3-8B52-45B1-AE7B-E81BDEC63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9" y="5103813"/>
                <a:ext cx="569913" cy="180975"/>
              </a:xfrm>
              <a:prstGeom prst="ellipse">
                <a:avLst/>
              </a:prstGeom>
              <a:solidFill>
                <a:srgbClr val="C2D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3" name="Oval 61">
                <a:extLst>
                  <a:ext uri="{FF2B5EF4-FFF2-40B4-BE49-F238E27FC236}">
                    <a16:creationId xmlns:a16="http://schemas.microsoft.com/office/drawing/2014/main" id="{031B3B0C-EF5C-4221-9CFD-DF594D3DF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6489" y="5133975"/>
                <a:ext cx="354013" cy="98425"/>
              </a:xfrm>
              <a:prstGeom prst="ellipse">
                <a:avLst/>
              </a:prstGeom>
              <a:solidFill>
                <a:srgbClr val="A6B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4" name="Freeform 62">
                <a:extLst>
                  <a:ext uri="{FF2B5EF4-FFF2-40B4-BE49-F238E27FC236}">
                    <a16:creationId xmlns:a16="http://schemas.microsoft.com/office/drawing/2014/main" id="{0BA73048-6CD1-408B-A2DE-F0A436FA4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9" y="4740275"/>
                <a:ext cx="296863" cy="261938"/>
              </a:xfrm>
              <a:custGeom>
                <a:avLst/>
                <a:gdLst>
                  <a:gd name="T0" fmla="*/ 0 w 79"/>
                  <a:gd name="T1" fmla="*/ 65 h 70"/>
                  <a:gd name="T2" fmla="*/ 57 w 79"/>
                  <a:gd name="T3" fmla="*/ 28 h 70"/>
                  <a:gd name="T4" fmla="*/ 0 w 79"/>
                  <a:gd name="T5" fmla="*/ 6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70">
                    <a:moveTo>
                      <a:pt x="0" y="65"/>
                    </a:moveTo>
                    <a:cubicBezTo>
                      <a:pt x="0" y="65"/>
                      <a:pt x="27" y="0"/>
                      <a:pt x="57" y="28"/>
                    </a:cubicBezTo>
                    <a:cubicBezTo>
                      <a:pt x="79" y="49"/>
                      <a:pt x="20" y="70"/>
                      <a:pt x="0" y="65"/>
                    </a:cubicBezTo>
                    <a:close/>
                  </a:path>
                </a:pathLst>
              </a:custGeom>
              <a:solidFill>
                <a:srgbClr val="A3D1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5" name="Freeform 63">
                <a:extLst>
                  <a:ext uri="{FF2B5EF4-FFF2-40B4-BE49-F238E27FC236}">
                    <a16:creationId xmlns:a16="http://schemas.microsoft.com/office/drawing/2014/main" id="{4BB89E07-3F98-4DAB-BF99-0120B9C9DD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59526" y="4814888"/>
                <a:ext cx="241300" cy="176213"/>
              </a:xfrm>
              <a:custGeom>
                <a:avLst/>
                <a:gdLst>
                  <a:gd name="T0" fmla="*/ 1 w 64"/>
                  <a:gd name="T1" fmla="*/ 46 h 47"/>
                  <a:gd name="T2" fmla="*/ 1 w 64"/>
                  <a:gd name="T3" fmla="*/ 45 h 47"/>
                  <a:gd name="T4" fmla="*/ 2 w 64"/>
                  <a:gd name="T5" fmla="*/ 45 h 47"/>
                  <a:gd name="T6" fmla="*/ 1 w 64"/>
                  <a:gd name="T7" fmla="*/ 45 h 47"/>
                  <a:gd name="T8" fmla="*/ 1 w 64"/>
                  <a:gd name="T9" fmla="*/ 46 h 47"/>
                  <a:gd name="T10" fmla="*/ 0 w 64"/>
                  <a:gd name="T11" fmla="*/ 45 h 47"/>
                  <a:gd name="T12" fmla="*/ 0 w 64"/>
                  <a:gd name="T13" fmla="*/ 45 h 47"/>
                  <a:gd name="T14" fmla="*/ 0 w 64"/>
                  <a:gd name="T15" fmla="*/ 44 h 47"/>
                  <a:gd name="T16" fmla="*/ 0 w 64"/>
                  <a:gd name="T17" fmla="*/ 44 h 47"/>
                  <a:gd name="T18" fmla="*/ 42 w 64"/>
                  <a:gd name="T19" fmla="*/ 0 h 47"/>
                  <a:gd name="T20" fmla="*/ 42 w 64"/>
                  <a:gd name="T21" fmla="*/ 0 h 47"/>
                  <a:gd name="T22" fmla="*/ 59 w 64"/>
                  <a:gd name="T23" fmla="*/ 7 h 47"/>
                  <a:gd name="T24" fmla="*/ 59 w 64"/>
                  <a:gd name="T25" fmla="*/ 7 h 47"/>
                  <a:gd name="T26" fmla="*/ 64 w 64"/>
                  <a:gd name="T27" fmla="*/ 18 h 47"/>
                  <a:gd name="T28" fmla="*/ 64 w 64"/>
                  <a:gd name="T29" fmla="*/ 18 h 47"/>
                  <a:gd name="T30" fmla="*/ 44 w 64"/>
                  <a:gd name="T31" fmla="*/ 39 h 47"/>
                  <a:gd name="T32" fmla="*/ 44 w 64"/>
                  <a:gd name="T33" fmla="*/ 39 h 47"/>
                  <a:gd name="T34" fmla="*/ 8 w 64"/>
                  <a:gd name="T35" fmla="*/ 47 h 47"/>
                  <a:gd name="T36" fmla="*/ 8 w 64"/>
                  <a:gd name="T37" fmla="*/ 47 h 47"/>
                  <a:gd name="T38" fmla="*/ 1 w 64"/>
                  <a:gd name="T39" fmla="*/ 46 h 47"/>
                  <a:gd name="T40" fmla="*/ 8 w 64"/>
                  <a:gd name="T41" fmla="*/ 44 h 47"/>
                  <a:gd name="T42" fmla="*/ 42 w 64"/>
                  <a:gd name="T43" fmla="*/ 36 h 47"/>
                  <a:gd name="T44" fmla="*/ 42 w 64"/>
                  <a:gd name="T45" fmla="*/ 36 h 47"/>
                  <a:gd name="T46" fmla="*/ 61 w 64"/>
                  <a:gd name="T47" fmla="*/ 18 h 47"/>
                  <a:gd name="T48" fmla="*/ 61 w 64"/>
                  <a:gd name="T49" fmla="*/ 18 h 47"/>
                  <a:gd name="T50" fmla="*/ 57 w 64"/>
                  <a:gd name="T51" fmla="*/ 9 h 47"/>
                  <a:gd name="T52" fmla="*/ 57 w 64"/>
                  <a:gd name="T53" fmla="*/ 9 h 47"/>
                  <a:gd name="T54" fmla="*/ 42 w 64"/>
                  <a:gd name="T55" fmla="*/ 3 h 47"/>
                  <a:gd name="T56" fmla="*/ 42 w 64"/>
                  <a:gd name="T57" fmla="*/ 3 h 47"/>
                  <a:gd name="T58" fmla="*/ 14 w 64"/>
                  <a:gd name="T59" fmla="*/ 24 h 47"/>
                  <a:gd name="T60" fmla="*/ 14 w 64"/>
                  <a:gd name="T61" fmla="*/ 24 h 47"/>
                  <a:gd name="T62" fmla="*/ 3 w 64"/>
                  <a:gd name="T63" fmla="*/ 44 h 47"/>
                  <a:gd name="T64" fmla="*/ 3 w 64"/>
                  <a:gd name="T65" fmla="*/ 44 h 47"/>
                  <a:gd name="T66" fmla="*/ 8 w 64"/>
                  <a:gd name="T67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" h="47">
                    <a:moveTo>
                      <a:pt x="1" y="46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6"/>
                      <a:pt x="0" y="46"/>
                      <a:pt x="0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0" y="45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17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8" y="0"/>
                      <a:pt x="53" y="2"/>
                      <a:pt x="59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62" y="11"/>
                      <a:pt x="64" y="14"/>
                      <a:pt x="6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27"/>
                      <a:pt x="55" y="34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32" y="44"/>
                      <a:pt x="19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6" y="47"/>
                      <a:pt x="3" y="47"/>
                      <a:pt x="1" y="46"/>
                    </a:cubicBezTo>
                    <a:close/>
                    <a:moveTo>
                      <a:pt x="8" y="44"/>
                    </a:moveTo>
                    <a:cubicBezTo>
                      <a:pt x="18" y="44"/>
                      <a:pt x="31" y="41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53" y="31"/>
                      <a:pt x="61" y="24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5"/>
                      <a:pt x="60" y="12"/>
                      <a:pt x="57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2" y="4"/>
                      <a:pt x="47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32" y="2"/>
                      <a:pt x="21" y="1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9" y="32"/>
                      <a:pt x="5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5" y="44"/>
                      <a:pt x="6" y="44"/>
                      <a:pt x="8" y="4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6" name="Freeform 64">
                <a:extLst>
                  <a:ext uri="{FF2B5EF4-FFF2-40B4-BE49-F238E27FC236}">
                    <a16:creationId xmlns:a16="http://schemas.microsoft.com/office/drawing/2014/main" id="{8B06BD95-870F-4D73-AF2B-15FDA8168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7426" y="4743450"/>
                <a:ext cx="296863" cy="266700"/>
              </a:xfrm>
              <a:custGeom>
                <a:avLst/>
                <a:gdLst>
                  <a:gd name="T0" fmla="*/ 79 w 79"/>
                  <a:gd name="T1" fmla="*/ 64 h 71"/>
                  <a:gd name="T2" fmla="*/ 19 w 79"/>
                  <a:gd name="T3" fmla="*/ 33 h 71"/>
                  <a:gd name="T4" fmla="*/ 79 w 79"/>
                  <a:gd name="T5" fmla="*/ 6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71">
                    <a:moveTo>
                      <a:pt x="79" y="64"/>
                    </a:moveTo>
                    <a:cubicBezTo>
                      <a:pt x="79" y="64"/>
                      <a:pt x="44" y="0"/>
                      <a:pt x="19" y="33"/>
                    </a:cubicBezTo>
                    <a:cubicBezTo>
                      <a:pt x="0" y="57"/>
                      <a:pt x="60" y="71"/>
                      <a:pt x="79" y="64"/>
                    </a:cubicBezTo>
                    <a:close/>
                  </a:path>
                </a:pathLst>
              </a:custGeom>
              <a:solidFill>
                <a:srgbClr val="A3D1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7" name="Freeform 65">
                <a:extLst>
                  <a:ext uri="{FF2B5EF4-FFF2-40B4-BE49-F238E27FC236}">
                    <a16:creationId xmlns:a16="http://schemas.microsoft.com/office/drawing/2014/main" id="{ED55C522-AC2D-4B76-B445-5E10794FCD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19814" y="4826000"/>
                <a:ext cx="250825" cy="169863"/>
              </a:xfrm>
              <a:custGeom>
                <a:avLst/>
                <a:gdLst>
                  <a:gd name="T0" fmla="*/ 18 w 67"/>
                  <a:gd name="T1" fmla="*/ 38 h 45"/>
                  <a:gd name="T2" fmla="*/ 0 w 67"/>
                  <a:gd name="T3" fmla="*/ 20 h 45"/>
                  <a:gd name="T4" fmla="*/ 0 w 67"/>
                  <a:gd name="T5" fmla="*/ 20 h 45"/>
                  <a:gd name="T6" fmla="*/ 4 w 67"/>
                  <a:gd name="T7" fmla="*/ 10 h 45"/>
                  <a:gd name="T8" fmla="*/ 4 w 67"/>
                  <a:gd name="T9" fmla="*/ 10 h 45"/>
                  <a:gd name="T10" fmla="*/ 21 w 67"/>
                  <a:gd name="T11" fmla="*/ 0 h 45"/>
                  <a:gd name="T12" fmla="*/ 21 w 67"/>
                  <a:gd name="T13" fmla="*/ 0 h 45"/>
                  <a:gd name="T14" fmla="*/ 66 w 67"/>
                  <a:gd name="T15" fmla="*/ 41 h 45"/>
                  <a:gd name="T16" fmla="*/ 66 w 67"/>
                  <a:gd name="T17" fmla="*/ 41 h 45"/>
                  <a:gd name="T18" fmla="*/ 65 w 67"/>
                  <a:gd name="T19" fmla="*/ 42 h 45"/>
                  <a:gd name="T20" fmla="*/ 66 w 67"/>
                  <a:gd name="T21" fmla="*/ 41 h 45"/>
                  <a:gd name="T22" fmla="*/ 66 w 67"/>
                  <a:gd name="T23" fmla="*/ 42 h 45"/>
                  <a:gd name="T24" fmla="*/ 66 w 67"/>
                  <a:gd name="T25" fmla="*/ 42 h 45"/>
                  <a:gd name="T26" fmla="*/ 65 w 67"/>
                  <a:gd name="T27" fmla="*/ 43 h 45"/>
                  <a:gd name="T28" fmla="*/ 65 w 67"/>
                  <a:gd name="T29" fmla="*/ 43 h 45"/>
                  <a:gd name="T30" fmla="*/ 52 w 67"/>
                  <a:gd name="T31" fmla="*/ 45 h 45"/>
                  <a:gd name="T32" fmla="*/ 52 w 67"/>
                  <a:gd name="T33" fmla="*/ 45 h 45"/>
                  <a:gd name="T34" fmla="*/ 18 w 67"/>
                  <a:gd name="T35" fmla="*/ 38 h 45"/>
                  <a:gd name="T36" fmla="*/ 21 w 67"/>
                  <a:gd name="T37" fmla="*/ 3 h 45"/>
                  <a:gd name="T38" fmla="*/ 6 w 67"/>
                  <a:gd name="T39" fmla="*/ 12 h 45"/>
                  <a:gd name="T40" fmla="*/ 6 w 67"/>
                  <a:gd name="T41" fmla="*/ 12 h 45"/>
                  <a:gd name="T42" fmla="*/ 3 w 67"/>
                  <a:gd name="T43" fmla="*/ 20 h 45"/>
                  <a:gd name="T44" fmla="*/ 3 w 67"/>
                  <a:gd name="T45" fmla="*/ 20 h 45"/>
                  <a:gd name="T46" fmla="*/ 19 w 67"/>
                  <a:gd name="T47" fmla="*/ 36 h 45"/>
                  <a:gd name="T48" fmla="*/ 19 w 67"/>
                  <a:gd name="T49" fmla="*/ 36 h 45"/>
                  <a:gd name="T50" fmla="*/ 52 w 67"/>
                  <a:gd name="T51" fmla="*/ 42 h 45"/>
                  <a:gd name="T52" fmla="*/ 52 w 67"/>
                  <a:gd name="T53" fmla="*/ 42 h 45"/>
                  <a:gd name="T54" fmla="*/ 63 w 67"/>
                  <a:gd name="T55" fmla="*/ 41 h 45"/>
                  <a:gd name="T56" fmla="*/ 63 w 67"/>
                  <a:gd name="T57" fmla="*/ 41 h 45"/>
                  <a:gd name="T58" fmla="*/ 50 w 67"/>
                  <a:gd name="T59" fmla="*/ 22 h 45"/>
                  <a:gd name="T60" fmla="*/ 50 w 67"/>
                  <a:gd name="T61" fmla="*/ 22 h 45"/>
                  <a:gd name="T62" fmla="*/ 21 w 67"/>
                  <a:gd name="T63" fmla="*/ 3 h 45"/>
                  <a:gd name="T64" fmla="*/ 21 w 67"/>
                  <a:gd name="T65" fmla="*/ 3 h 45"/>
                  <a:gd name="T66" fmla="*/ 21 w 67"/>
                  <a:gd name="T6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7" h="45">
                    <a:moveTo>
                      <a:pt x="18" y="38"/>
                    </a:moveTo>
                    <a:cubicBezTo>
                      <a:pt x="8" y="34"/>
                      <a:pt x="0" y="28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6"/>
                      <a:pt x="1" y="13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9" y="3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45" y="0"/>
                      <a:pt x="66" y="41"/>
                      <a:pt x="66" y="41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6" y="41"/>
                      <a:pt x="67" y="42"/>
                      <a:pt x="66" y="4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6" y="42"/>
                      <a:pt x="66" y="43"/>
                      <a:pt x="65" y="43"/>
                    </a:cubicBezTo>
                    <a:cubicBezTo>
                      <a:pt x="65" y="43"/>
                      <a:pt x="65" y="43"/>
                      <a:pt x="65" y="43"/>
                    </a:cubicBezTo>
                    <a:cubicBezTo>
                      <a:pt x="62" y="44"/>
                      <a:pt x="57" y="45"/>
                      <a:pt x="52" y="45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1" y="45"/>
                      <a:pt x="29" y="43"/>
                      <a:pt x="18" y="38"/>
                    </a:cubicBezTo>
                    <a:close/>
                    <a:moveTo>
                      <a:pt x="21" y="3"/>
                    </a:moveTo>
                    <a:cubicBezTo>
                      <a:pt x="16" y="3"/>
                      <a:pt x="11" y="5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5"/>
                      <a:pt x="3" y="17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0" y="32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9" y="40"/>
                      <a:pt x="4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6" y="42"/>
                      <a:pt x="60" y="41"/>
                      <a:pt x="63" y="41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1" y="37"/>
                      <a:pt x="56" y="30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2" y="13"/>
                      <a:pt x="3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8" name="Freeform 66">
                <a:extLst>
                  <a:ext uri="{FF2B5EF4-FFF2-40B4-BE49-F238E27FC236}">
                    <a16:creationId xmlns:a16="http://schemas.microsoft.com/office/drawing/2014/main" id="{371701B2-46F1-44E6-8647-1CFF45A07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7464" y="4729163"/>
                <a:ext cx="134938" cy="119063"/>
              </a:xfrm>
              <a:custGeom>
                <a:avLst/>
                <a:gdLst>
                  <a:gd name="T0" fmla="*/ 0 w 36"/>
                  <a:gd name="T1" fmla="*/ 31 h 32"/>
                  <a:gd name="T2" fmla="*/ 24 w 36"/>
                  <a:gd name="T3" fmla="*/ 11 h 32"/>
                  <a:gd name="T4" fmla="*/ 0 w 36"/>
                  <a:gd name="T5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32">
                    <a:moveTo>
                      <a:pt x="0" y="31"/>
                    </a:moveTo>
                    <a:cubicBezTo>
                      <a:pt x="0" y="31"/>
                      <a:pt x="8" y="0"/>
                      <a:pt x="24" y="11"/>
                    </a:cubicBezTo>
                    <a:cubicBezTo>
                      <a:pt x="36" y="19"/>
                      <a:pt x="9" y="32"/>
                      <a:pt x="0" y="31"/>
                    </a:cubicBezTo>
                    <a:close/>
                  </a:path>
                </a:pathLst>
              </a:custGeom>
              <a:solidFill>
                <a:srgbClr val="64C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09" name="Freeform 67">
                <a:extLst>
                  <a:ext uri="{FF2B5EF4-FFF2-40B4-BE49-F238E27FC236}">
                    <a16:creationId xmlns:a16="http://schemas.microsoft.com/office/drawing/2014/main" id="{8A5D5C07-2636-425C-86F1-82427E04DA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59526" y="4754563"/>
                <a:ext cx="117475" cy="93663"/>
              </a:xfrm>
              <a:custGeom>
                <a:avLst/>
                <a:gdLst>
                  <a:gd name="T0" fmla="*/ 2 w 31"/>
                  <a:gd name="T1" fmla="*/ 25 h 25"/>
                  <a:gd name="T2" fmla="*/ 2 w 31"/>
                  <a:gd name="T3" fmla="*/ 24 h 25"/>
                  <a:gd name="T4" fmla="*/ 3 w 31"/>
                  <a:gd name="T5" fmla="*/ 24 h 25"/>
                  <a:gd name="T6" fmla="*/ 2 w 31"/>
                  <a:gd name="T7" fmla="*/ 24 h 25"/>
                  <a:gd name="T8" fmla="*/ 2 w 31"/>
                  <a:gd name="T9" fmla="*/ 25 h 25"/>
                  <a:gd name="T10" fmla="*/ 1 w 31"/>
                  <a:gd name="T11" fmla="*/ 25 h 25"/>
                  <a:gd name="T12" fmla="*/ 1 w 31"/>
                  <a:gd name="T13" fmla="*/ 25 h 25"/>
                  <a:gd name="T14" fmla="*/ 0 w 31"/>
                  <a:gd name="T15" fmla="*/ 23 h 25"/>
                  <a:gd name="T16" fmla="*/ 0 w 31"/>
                  <a:gd name="T17" fmla="*/ 23 h 25"/>
                  <a:gd name="T18" fmla="*/ 5 w 31"/>
                  <a:gd name="T19" fmla="*/ 12 h 25"/>
                  <a:gd name="T20" fmla="*/ 5 w 31"/>
                  <a:gd name="T21" fmla="*/ 12 h 25"/>
                  <a:gd name="T22" fmla="*/ 19 w 31"/>
                  <a:gd name="T23" fmla="*/ 0 h 25"/>
                  <a:gd name="T24" fmla="*/ 19 w 31"/>
                  <a:gd name="T25" fmla="*/ 0 h 25"/>
                  <a:gd name="T26" fmla="*/ 27 w 31"/>
                  <a:gd name="T27" fmla="*/ 3 h 25"/>
                  <a:gd name="T28" fmla="*/ 27 w 31"/>
                  <a:gd name="T29" fmla="*/ 3 h 25"/>
                  <a:gd name="T30" fmla="*/ 31 w 31"/>
                  <a:gd name="T31" fmla="*/ 9 h 25"/>
                  <a:gd name="T32" fmla="*/ 31 w 31"/>
                  <a:gd name="T33" fmla="*/ 9 h 25"/>
                  <a:gd name="T34" fmla="*/ 20 w 31"/>
                  <a:gd name="T35" fmla="*/ 20 h 25"/>
                  <a:gd name="T36" fmla="*/ 20 w 31"/>
                  <a:gd name="T37" fmla="*/ 20 h 25"/>
                  <a:gd name="T38" fmla="*/ 4 w 31"/>
                  <a:gd name="T39" fmla="*/ 25 h 25"/>
                  <a:gd name="T40" fmla="*/ 4 w 31"/>
                  <a:gd name="T41" fmla="*/ 25 h 25"/>
                  <a:gd name="T42" fmla="*/ 2 w 31"/>
                  <a:gd name="T43" fmla="*/ 25 h 25"/>
                  <a:gd name="T44" fmla="*/ 7 w 31"/>
                  <a:gd name="T45" fmla="*/ 13 h 25"/>
                  <a:gd name="T46" fmla="*/ 4 w 31"/>
                  <a:gd name="T47" fmla="*/ 22 h 25"/>
                  <a:gd name="T48" fmla="*/ 4 w 31"/>
                  <a:gd name="T49" fmla="*/ 22 h 25"/>
                  <a:gd name="T50" fmla="*/ 19 w 31"/>
                  <a:gd name="T51" fmla="*/ 18 h 25"/>
                  <a:gd name="T52" fmla="*/ 19 w 31"/>
                  <a:gd name="T53" fmla="*/ 18 h 25"/>
                  <a:gd name="T54" fmla="*/ 28 w 31"/>
                  <a:gd name="T55" fmla="*/ 9 h 25"/>
                  <a:gd name="T56" fmla="*/ 28 w 31"/>
                  <a:gd name="T57" fmla="*/ 9 h 25"/>
                  <a:gd name="T58" fmla="*/ 25 w 31"/>
                  <a:gd name="T59" fmla="*/ 5 h 25"/>
                  <a:gd name="T60" fmla="*/ 25 w 31"/>
                  <a:gd name="T61" fmla="*/ 5 h 25"/>
                  <a:gd name="T62" fmla="*/ 19 w 31"/>
                  <a:gd name="T63" fmla="*/ 3 h 25"/>
                  <a:gd name="T64" fmla="*/ 19 w 31"/>
                  <a:gd name="T65" fmla="*/ 3 h 25"/>
                  <a:gd name="T66" fmla="*/ 19 w 31"/>
                  <a:gd name="T67" fmla="*/ 3 h 25"/>
                  <a:gd name="T68" fmla="*/ 19 w 31"/>
                  <a:gd name="T69" fmla="*/ 3 h 25"/>
                  <a:gd name="T70" fmla="*/ 7 w 31"/>
                  <a:gd name="T7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" h="25">
                    <a:moveTo>
                      <a:pt x="2" y="25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4"/>
                      <a:pt x="0" y="24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2" y="18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8" y="6"/>
                      <a:pt x="12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2" y="0"/>
                      <a:pt x="24" y="1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5"/>
                      <a:pt x="31" y="7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14"/>
                      <a:pt x="26" y="17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5" y="23"/>
                      <a:pt x="8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2" y="25"/>
                      <a:pt x="2" y="25"/>
                    </a:cubicBezTo>
                    <a:close/>
                    <a:moveTo>
                      <a:pt x="7" y="13"/>
                    </a:moveTo>
                    <a:cubicBezTo>
                      <a:pt x="6" y="17"/>
                      <a:pt x="4" y="20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8" y="22"/>
                      <a:pt x="14" y="20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4" y="15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8"/>
                      <a:pt x="27" y="7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4"/>
                      <a:pt x="21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4" y="3"/>
                      <a:pt x="10" y="8"/>
                      <a:pt x="7" y="1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0" name="Freeform 68">
                <a:extLst>
                  <a:ext uri="{FF2B5EF4-FFF2-40B4-BE49-F238E27FC236}">
                    <a16:creationId xmlns:a16="http://schemas.microsoft.com/office/drawing/2014/main" id="{D43222C6-3F1F-4C7D-8DF5-04911D602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5701" y="4713288"/>
                <a:ext cx="128588" cy="134938"/>
              </a:xfrm>
              <a:custGeom>
                <a:avLst/>
                <a:gdLst>
                  <a:gd name="T0" fmla="*/ 34 w 34"/>
                  <a:gd name="T1" fmla="*/ 35 h 36"/>
                  <a:gd name="T2" fmla="*/ 10 w 34"/>
                  <a:gd name="T3" fmla="*/ 15 h 36"/>
                  <a:gd name="T4" fmla="*/ 34 w 34"/>
                  <a:gd name="T5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6">
                    <a:moveTo>
                      <a:pt x="34" y="35"/>
                    </a:moveTo>
                    <a:cubicBezTo>
                      <a:pt x="34" y="35"/>
                      <a:pt x="27" y="0"/>
                      <a:pt x="10" y="15"/>
                    </a:cubicBezTo>
                    <a:cubicBezTo>
                      <a:pt x="0" y="24"/>
                      <a:pt x="25" y="36"/>
                      <a:pt x="34" y="35"/>
                    </a:cubicBezTo>
                    <a:close/>
                  </a:path>
                </a:pathLst>
              </a:custGeom>
              <a:solidFill>
                <a:srgbClr val="64C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1" name="Freeform 69">
                <a:extLst>
                  <a:ext uri="{FF2B5EF4-FFF2-40B4-BE49-F238E27FC236}">
                    <a16:creationId xmlns:a16="http://schemas.microsoft.com/office/drawing/2014/main" id="{EA8A7047-ADEA-4B49-93BA-C095123D2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57926" y="4751388"/>
                <a:ext cx="112713" cy="101600"/>
              </a:xfrm>
              <a:custGeom>
                <a:avLst/>
                <a:gdLst>
                  <a:gd name="T0" fmla="*/ 10 w 30"/>
                  <a:gd name="T1" fmla="*/ 22 h 27"/>
                  <a:gd name="T2" fmla="*/ 0 w 30"/>
                  <a:gd name="T3" fmla="*/ 10 h 27"/>
                  <a:gd name="T4" fmla="*/ 0 w 30"/>
                  <a:gd name="T5" fmla="*/ 10 h 27"/>
                  <a:gd name="T6" fmla="*/ 3 w 30"/>
                  <a:gd name="T7" fmla="*/ 4 h 27"/>
                  <a:gd name="T8" fmla="*/ 3 w 30"/>
                  <a:gd name="T9" fmla="*/ 4 h 27"/>
                  <a:gd name="T10" fmla="*/ 12 w 30"/>
                  <a:gd name="T11" fmla="*/ 0 h 27"/>
                  <a:gd name="T12" fmla="*/ 12 w 30"/>
                  <a:gd name="T13" fmla="*/ 0 h 27"/>
                  <a:gd name="T14" fmla="*/ 25 w 30"/>
                  <a:gd name="T15" fmla="*/ 13 h 27"/>
                  <a:gd name="T16" fmla="*/ 25 w 30"/>
                  <a:gd name="T17" fmla="*/ 13 h 27"/>
                  <a:gd name="T18" fmla="*/ 29 w 30"/>
                  <a:gd name="T19" fmla="*/ 25 h 27"/>
                  <a:gd name="T20" fmla="*/ 29 w 30"/>
                  <a:gd name="T21" fmla="*/ 25 h 27"/>
                  <a:gd name="T22" fmla="*/ 28 w 30"/>
                  <a:gd name="T23" fmla="*/ 25 h 27"/>
                  <a:gd name="T24" fmla="*/ 29 w 30"/>
                  <a:gd name="T25" fmla="*/ 25 h 27"/>
                  <a:gd name="T26" fmla="*/ 29 w 30"/>
                  <a:gd name="T27" fmla="*/ 26 h 27"/>
                  <a:gd name="T28" fmla="*/ 29 w 30"/>
                  <a:gd name="T29" fmla="*/ 26 h 27"/>
                  <a:gd name="T30" fmla="*/ 28 w 30"/>
                  <a:gd name="T31" fmla="*/ 27 h 27"/>
                  <a:gd name="T32" fmla="*/ 28 w 30"/>
                  <a:gd name="T33" fmla="*/ 27 h 27"/>
                  <a:gd name="T34" fmla="*/ 26 w 30"/>
                  <a:gd name="T35" fmla="*/ 27 h 27"/>
                  <a:gd name="T36" fmla="*/ 26 w 30"/>
                  <a:gd name="T37" fmla="*/ 27 h 27"/>
                  <a:gd name="T38" fmla="*/ 10 w 30"/>
                  <a:gd name="T39" fmla="*/ 22 h 27"/>
                  <a:gd name="T40" fmla="*/ 12 w 30"/>
                  <a:gd name="T41" fmla="*/ 3 h 27"/>
                  <a:gd name="T42" fmla="*/ 5 w 30"/>
                  <a:gd name="T43" fmla="*/ 6 h 27"/>
                  <a:gd name="T44" fmla="*/ 5 w 30"/>
                  <a:gd name="T45" fmla="*/ 6 h 27"/>
                  <a:gd name="T46" fmla="*/ 3 w 30"/>
                  <a:gd name="T47" fmla="*/ 10 h 27"/>
                  <a:gd name="T48" fmla="*/ 3 w 30"/>
                  <a:gd name="T49" fmla="*/ 10 h 27"/>
                  <a:gd name="T50" fmla="*/ 12 w 30"/>
                  <a:gd name="T51" fmla="*/ 19 h 27"/>
                  <a:gd name="T52" fmla="*/ 12 w 30"/>
                  <a:gd name="T53" fmla="*/ 19 h 27"/>
                  <a:gd name="T54" fmla="*/ 26 w 30"/>
                  <a:gd name="T55" fmla="*/ 24 h 27"/>
                  <a:gd name="T56" fmla="*/ 26 w 30"/>
                  <a:gd name="T57" fmla="*/ 24 h 27"/>
                  <a:gd name="T58" fmla="*/ 23 w 30"/>
                  <a:gd name="T59" fmla="*/ 14 h 27"/>
                  <a:gd name="T60" fmla="*/ 23 w 30"/>
                  <a:gd name="T61" fmla="*/ 14 h 27"/>
                  <a:gd name="T62" fmla="*/ 12 w 30"/>
                  <a:gd name="T63" fmla="*/ 3 h 27"/>
                  <a:gd name="T64" fmla="*/ 12 w 30"/>
                  <a:gd name="T65" fmla="*/ 3 h 27"/>
                  <a:gd name="T66" fmla="*/ 12 w 30"/>
                  <a:gd name="T67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" h="27">
                    <a:moveTo>
                      <a:pt x="10" y="22"/>
                    </a:moveTo>
                    <a:cubicBezTo>
                      <a:pt x="5" y="19"/>
                      <a:pt x="1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1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3" y="7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8" y="19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5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7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7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2" y="27"/>
                      <a:pt x="16" y="25"/>
                      <a:pt x="10" y="22"/>
                    </a:cubicBezTo>
                    <a:close/>
                    <a:moveTo>
                      <a:pt x="12" y="3"/>
                    </a:moveTo>
                    <a:cubicBezTo>
                      <a:pt x="10" y="3"/>
                      <a:pt x="8" y="3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7" y="16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7" y="22"/>
                      <a:pt x="22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2"/>
                      <a:pt x="24" y="18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0" y="8"/>
                      <a:pt x="16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2" name="Freeform 70">
                <a:extLst>
                  <a:ext uri="{FF2B5EF4-FFF2-40B4-BE49-F238E27FC236}">
                    <a16:creationId xmlns:a16="http://schemas.microsoft.com/office/drawing/2014/main" id="{E7B3F445-5D5C-4EA1-B10B-F7577B5FE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9" y="4724400"/>
                <a:ext cx="0" cy="458788"/>
              </a:xfrm>
              <a:custGeom>
                <a:avLst/>
                <a:gdLst>
                  <a:gd name="T0" fmla="*/ 0 h 289"/>
                  <a:gd name="T1" fmla="*/ 289 h 289"/>
                  <a:gd name="T2" fmla="*/ 0 h 28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89">
                    <a:moveTo>
                      <a:pt x="0" y="0"/>
                    </a:moveTo>
                    <a:lnTo>
                      <a:pt x="0" y="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C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3" name="Line 71">
                <a:extLst>
                  <a:ext uri="{FF2B5EF4-FFF2-40B4-BE49-F238E27FC236}">
                    <a16:creationId xmlns:a16="http://schemas.microsoft.com/office/drawing/2014/main" id="{B627106C-8C36-492D-9B39-5EA2400F9A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4289" y="4724400"/>
                <a:ext cx="0" cy="458788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4" name="Freeform 72">
                <a:extLst>
                  <a:ext uri="{FF2B5EF4-FFF2-40B4-BE49-F238E27FC236}">
                    <a16:creationId xmlns:a16="http://schemas.microsoft.com/office/drawing/2014/main" id="{4CB8E3BD-7F0A-4E52-B01A-8809262A2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9526" y="4721225"/>
                <a:ext cx="11113" cy="469900"/>
              </a:xfrm>
              <a:custGeom>
                <a:avLst/>
                <a:gdLst>
                  <a:gd name="T0" fmla="*/ 0 w 3"/>
                  <a:gd name="T1" fmla="*/ 123 h 125"/>
                  <a:gd name="T2" fmla="*/ 0 w 3"/>
                  <a:gd name="T3" fmla="*/ 1 h 125"/>
                  <a:gd name="T4" fmla="*/ 1 w 3"/>
                  <a:gd name="T5" fmla="*/ 0 h 125"/>
                  <a:gd name="T6" fmla="*/ 1 w 3"/>
                  <a:gd name="T7" fmla="*/ 0 h 125"/>
                  <a:gd name="T8" fmla="*/ 3 w 3"/>
                  <a:gd name="T9" fmla="*/ 1 h 125"/>
                  <a:gd name="T10" fmla="*/ 3 w 3"/>
                  <a:gd name="T11" fmla="*/ 1 h 125"/>
                  <a:gd name="T12" fmla="*/ 3 w 3"/>
                  <a:gd name="T13" fmla="*/ 123 h 125"/>
                  <a:gd name="T14" fmla="*/ 1 w 3"/>
                  <a:gd name="T15" fmla="*/ 125 h 125"/>
                  <a:gd name="T16" fmla="*/ 1 w 3"/>
                  <a:gd name="T17" fmla="*/ 125 h 125"/>
                  <a:gd name="T18" fmla="*/ 0 w 3"/>
                  <a:gd name="T19" fmla="*/ 12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25">
                    <a:moveTo>
                      <a:pt x="0" y="12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3" y="124"/>
                      <a:pt x="2" y="125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1" y="125"/>
                      <a:pt x="0" y="124"/>
                      <a:pt x="0" y="12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5" name="Freeform 73">
                <a:extLst>
                  <a:ext uri="{FF2B5EF4-FFF2-40B4-BE49-F238E27FC236}">
                    <a16:creationId xmlns:a16="http://schemas.microsoft.com/office/drawing/2014/main" id="{BE945C5A-F6CF-4F03-A96F-68E061AAB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1414" y="4510088"/>
                <a:ext cx="333375" cy="225425"/>
              </a:xfrm>
              <a:custGeom>
                <a:avLst/>
                <a:gdLst>
                  <a:gd name="T0" fmla="*/ 39 w 89"/>
                  <a:gd name="T1" fmla="*/ 17 h 60"/>
                  <a:gd name="T2" fmla="*/ 48 w 89"/>
                  <a:gd name="T3" fmla="*/ 13 h 60"/>
                  <a:gd name="T4" fmla="*/ 64 w 89"/>
                  <a:gd name="T5" fmla="*/ 43 h 60"/>
                  <a:gd name="T6" fmla="*/ 39 w 89"/>
                  <a:gd name="T7" fmla="*/ 59 h 60"/>
                  <a:gd name="T8" fmla="*/ 8 w 89"/>
                  <a:gd name="T9" fmla="*/ 15 h 60"/>
                  <a:gd name="T10" fmla="*/ 39 w 89"/>
                  <a:gd name="T11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60">
                    <a:moveTo>
                      <a:pt x="39" y="17"/>
                    </a:moveTo>
                    <a:cubicBezTo>
                      <a:pt x="39" y="17"/>
                      <a:pt x="40" y="21"/>
                      <a:pt x="48" y="13"/>
                    </a:cubicBezTo>
                    <a:cubicBezTo>
                      <a:pt x="58" y="2"/>
                      <a:pt x="89" y="13"/>
                      <a:pt x="64" y="43"/>
                    </a:cubicBezTo>
                    <a:cubicBezTo>
                      <a:pt x="64" y="43"/>
                      <a:pt x="51" y="58"/>
                      <a:pt x="39" y="59"/>
                    </a:cubicBezTo>
                    <a:cubicBezTo>
                      <a:pt x="30" y="60"/>
                      <a:pt x="0" y="31"/>
                      <a:pt x="8" y="15"/>
                    </a:cubicBezTo>
                    <a:cubicBezTo>
                      <a:pt x="15" y="0"/>
                      <a:pt x="32" y="6"/>
                      <a:pt x="39" y="17"/>
                    </a:cubicBezTo>
                    <a:close/>
                  </a:path>
                </a:pathLst>
              </a:custGeom>
              <a:solidFill>
                <a:srgbClr val="E09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6" name="Freeform 74">
                <a:extLst>
                  <a:ext uri="{FF2B5EF4-FFF2-40B4-BE49-F238E27FC236}">
                    <a16:creationId xmlns:a16="http://schemas.microsoft.com/office/drawing/2014/main" id="{3EDCFA0D-215D-47C5-AAEE-81984B1077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0464" y="4529138"/>
                <a:ext cx="261938" cy="211138"/>
              </a:xfrm>
              <a:custGeom>
                <a:avLst/>
                <a:gdLst>
                  <a:gd name="T0" fmla="*/ 13 w 70"/>
                  <a:gd name="T1" fmla="*/ 42 h 56"/>
                  <a:gd name="T2" fmla="*/ 0 w 70"/>
                  <a:gd name="T3" fmla="*/ 15 h 56"/>
                  <a:gd name="T4" fmla="*/ 0 w 70"/>
                  <a:gd name="T5" fmla="*/ 15 h 56"/>
                  <a:gd name="T6" fmla="*/ 1 w 70"/>
                  <a:gd name="T7" fmla="*/ 9 h 56"/>
                  <a:gd name="T8" fmla="*/ 1 w 70"/>
                  <a:gd name="T9" fmla="*/ 9 h 56"/>
                  <a:gd name="T10" fmla="*/ 15 w 70"/>
                  <a:gd name="T11" fmla="*/ 0 h 56"/>
                  <a:gd name="T12" fmla="*/ 15 w 70"/>
                  <a:gd name="T13" fmla="*/ 0 h 56"/>
                  <a:gd name="T14" fmla="*/ 35 w 70"/>
                  <a:gd name="T15" fmla="*/ 11 h 56"/>
                  <a:gd name="T16" fmla="*/ 35 w 70"/>
                  <a:gd name="T17" fmla="*/ 11 h 56"/>
                  <a:gd name="T18" fmla="*/ 34 w 70"/>
                  <a:gd name="T19" fmla="*/ 12 h 56"/>
                  <a:gd name="T20" fmla="*/ 35 w 70"/>
                  <a:gd name="T21" fmla="*/ 11 h 56"/>
                  <a:gd name="T22" fmla="*/ 36 w 70"/>
                  <a:gd name="T23" fmla="*/ 11 h 56"/>
                  <a:gd name="T24" fmla="*/ 42 w 70"/>
                  <a:gd name="T25" fmla="*/ 6 h 56"/>
                  <a:gd name="T26" fmla="*/ 42 w 70"/>
                  <a:gd name="T27" fmla="*/ 6 h 56"/>
                  <a:gd name="T28" fmla="*/ 53 w 70"/>
                  <a:gd name="T29" fmla="*/ 2 h 56"/>
                  <a:gd name="T30" fmla="*/ 53 w 70"/>
                  <a:gd name="T31" fmla="*/ 2 h 56"/>
                  <a:gd name="T32" fmla="*/ 70 w 70"/>
                  <a:gd name="T33" fmla="*/ 17 h 56"/>
                  <a:gd name="T34" fmla="*/ 70 w 70"/>
                  <a:gd name="T35" fmla="*/ 17 h 56"/>
                  <a:gd name="T36" fmla="*/ 60 w 70"/>
                  <a:gd name="T37" fmla="*/ 39 h 56"/>
                  <a:gd name="T38" fmla="*/ 60 w 70"/>
                  <a:gd name="T39" fmla="*/ 39 h 56"/>
                  <a:gd name="T40" fmla="*/ 34 w 70"/>
                  <a:gd name="T41" fmla="*/ 56 h 56"/>
                  <a:gd name="T42" fmla="*/ 34 w 70"/>
                  <a:gd name="T43" fmla="*/ 56 h 56"/>
                  <a:gd name="T44" fmla="*/ 33 w 70"/>
                  <a:gd name="T45" fmla="*/ 56 h 56"/>
                  <a:gd name="T46" fmla="*/ 33 w 70"/>
                  <a:gd name="T47" fmla="*/ 56 h 56"/>
                  <a:gd name="T48" fmla="*/ 13 w 70"/>
                  <a:gd name="T49" fmla="*/ 42 h 56"/>
                  <a:gd name="T50" fmla="*/ 15 w 70"/>
                  <a:gd name="T51" fmla="*/ 3 h 56"/>
                  <a:gd name="T52" fmla="*/ 4 w 70"/>
                  <a:gd name="T53" fmla="*/ 10 h 56"/>
                  <a:gd name="T54" fmla="*/ 4 w 70"/>
                  <a:gd name="T55" fmla="*/ 10 h 56"/>
                  <a:gd name="T56" fmla="*/ 3 w 70"/>
                  <a:gd name="T57" fmla="*/ 15 h 56"/>
                  <a:gd name="T58" fmla="*/ 3 w 70"/>
                  <a:gd name="T59" fmla="*/ 15 h 56"/>
                  <a:gd name="T60" fmla="*/ 15 w 70"/>
                  <a:gd name="T61" fmla="*/ 40 h 56"/>
                  <a:gd name="T62" fmla="*/ 15 w 70"/>
                  <a:gd name="T63" fmla="*/ 40 h 56"/>
                  <a:gd name="T64" fmla="*/ 33 w 70"/>
                  <a:gd name="T65" fmla="*/ 53 h 56"/>
                  <a:gd name="T66" fmla="*/ 33 w 70"/>
                  <a:gd name="T67" fmla="*/ 53 h 56"/>
                  <a:gd name="T68" fmla="*/ 34 w 70"/>
                  <a:gd name="T69" fmla="*/ 53 h 56"/>
                  <a:gd name="T70" fmla="*/ 34 w 70"/>
                  <a:gd name="T71" fmla="*/ 53 h 56"/>
                  <a:gd name="T72" fmla="*/ 50 w 70"/>
                  <a:gd name="T73" fmla="*/ 44 h 56"/>
                  <a:gd name="T74" fmla="*/ 50 w 70"/>
                  <a:gd name="T75" fmla="*/ 44 h 56"/>
                  <a:gd name="T76" fmla="*/ 57 w 70"/>
                  <a:gd name="T77" fmla="*/ 37 h 56"/>
                  <a:gd name="T78" fmla="*/ 57 w 70"/>
                  <a:gd name="T79" fmla="*/ 37 h 56"/>
                  <a:gd name="T80" fmla="*/ 67 w 70"/>
                  <a:gd name="T81" fmla="*/ 17 h 56"/>
                  <a:gd name="T82" fmla="*/ 67 w 70"/>
                  <a:gd name="T83" fmla="*/ 17 h 56"/>
                  <a:gd name="T84" fmla="*/ 53 w 70"/>
                  <a:gd name="T85" fmla="*/ 5 h 56"/>
                  <a:gd name="T86" fmla="*/ 53 w 70"/>
                  <a:gd name="T87" fmla="*/ 5 h 56"/>
                  <a:gd name="T88" fmla="*/ 44 w 70"/>
                  <a:gd name="T89" fmla="*/ 9 h 56"/>
                  <a:gd name="T90" fmla="*/ 44 w 70"/>
                  <a:gd name="T91" fmla="*/ 9 h 56"/>
                  <a:gd name="T92" fmla="*/ 35 w 70"/>
                  <a:gd name="T93" fmla="*/ 14 h 56"/>
                  <a:gd name="T94" fmla="*/ 35 w 70"/>
                  <a:gd name="T95" fmla="*/ 14 h 56"/>
                  <a:gd name="T96" fmla="*/ 33 w 70"/>
                  <a:gd name="T97" fmla="*/ 13 h 56"/>
                  <a:gd name="T98" fmla="*/ 33 w 70"/>
                  <a:gd name="T99" fmla="*/ 13 h 56"/>
                  <a:gd name="T100" fmla="*/ 16 w 70"/>
                  <a:gd name="T101" fmla="*/ 3 h 56"/>
                  <a:gd name="T102" fmla="*/ 16 w 70"/>
                  <a:gd name="T103" fmla="*/ 3 h 56"/>
                  <a:gd name="T104" fmla="*/ 15 w 70"/>
                  <a:gd name="T105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0" h="56">
                    <a:moveTo>
                      <a:pt x="13" y="42"/>
                    </a:moveTo>
                    <a:cubicBezTo>
                      <a:pt x="6" y="34"/>
                      <a:pt x="0" y="2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4" y="2"/>
                      <a:pt x="10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3" y="0"/>
                      <a:pt x="31" y="5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8" y="10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5" y="4"/>
                      <a:pt x="49" y="2"/>
                      <a:pt x="53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61" y="2"/>
                      <a:pt x="70" y="7"/>
                      <a:pt x="70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23"/>
                      <a:pt x="67" y="30"/>
                      <a:pt x="60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47" y="54"/>
                      <a:pt x="34" y="56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56"/>
                      <a:pt x="34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28" y="55"/>
                      <a:pt x="20" y="50"/>
                      <a:pt x="13" y="42"/>
                    </a:cubicBezTo>
                    <a:close/>
                    <a:moveTo>
                      <a:pt x="15" y="3"/>
                    </a:moveTo>
                    <a:cubicBezTo>
                      <a:pt x="11" y="3"/>
                      <a:pt x="7" y="5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2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23"/>
                      <a:pt x="9" y="32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22" y="47"/>
                      <a:pt x="30" y="53"/>
                      <a:pt x="33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9" y="52"/>
                      <a:pt x="45" y="48"/>
                      <a:pt x="50" y="44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54" y="41"/>
                      <a:pt x="57" y="37"/>
                      <a:pt x="57" y="37"/>
                    </a:cubicBezTo>
                    <a:cubicBezTo>
                      <a:pt x="57" y="37"/>
                      <a:pt x="57" y="37"/>
                      <a:pt x="57" y="37"/>
                    </a:cubicBezTo>
                    <a:cubicBezTo>
                      <a:pt x="64" y="29"/>
                      <a:pt x="67" y="22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7" y="9"/>
                      <a:pt x="60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0" y="5"/>
                      <a:pt x="46" y="6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0" y="13"/>
                      <a:pt x="38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4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29" y="7"/>
                      <a:pt x="22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5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7" name="Freeform 75">
                <a:extLst>
                  <a:ext uri="{FF2B5EF4-FFF2-40B4-BE49-F238E27FC236}">
                    <a16:creationId xmlns:a16="http://schemas.microsoft.com/office/drawing/2014/main" id="{A155EDC6-DB55-41D3-9F08-C5CB80B59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5214" y="4841875"/>
                <a:ext cx="433388" cy="146050"/>
              </a:xfrm>
              <a:custGeom>
                <a:avLst/>
                <a:gdLst>
                  <a:gd name="T0" fmla="*/ 57 w 115"/>
                  <a:gd name="T1" fmla="*/ 39 h 39"/>
                  <a:gd name="T2" fmla="*/ 1 w 115"/>
                  <a:gd name="T3" fmla="*/ 5 h 39"/>
                  <a:gd name="T4" fmla="*/ 1 w 115"/>
                  <a:gd name="T5" fmla="*/ 3 h 39"/>
                  <a:gd name="T6" fmla="*/ 1 w 115"/>
                  <a:gd name="T7" fmla="*/ 3 h 39"/>
                  <a:gd name="T8" fmla="*/ 3 w 115"/>
                  <a:gd name="T9" fmla="*/ 2 h 39"/>
                  <a:gd name="T10" fmla="*/ 3 w 115"/>
                  <a:gd name="T11" fmla="*/ 2 h 39"/>
                  <a:gd name="T12" fmla="*/ 58 w 115"/>
                  <a:gd name="T13" fmla="*/ 36 h 39"/>
                  <a:gd name="T14" fmla="*/ 112 w 115"/>
                  <a:gd name="T15" fmla="*/ 0 h 39"/>
                  <a:gd name="T16" fmla="*/ 115 w 115"/>
                  <a:gd name="T17" fmla="*/ 1 h 39"/>
                  <a:gd name="T18" fmla="*/ 115 w 115"/>
                  <a:gd name="T19" fmla="*/ 1 h 39"/>
                  <a:gd name="T20" fmla="*/ 114 w 115"/>
                  <a:gd name="T21" fmla="*/ 3 h 39"/>
                  <a:gd name="T22" fmla="*/ 114 w 115"/>
                  <a:gd name="T23" fmla="*/ 3 h 39"/>
                  <a:gd name="T24" fmla="*/ 59 w 115"/>
                  <a:gd name="T25" fmla="*/ 39 h 39"/>
                  <a:gd name="T26" fmla="*/ 58 w 115"/>
                  <a:gd name="T27" fmla="*/ 39 h 39"/>
                  <a:gd name="T28" fmla="*/ 58 w 115"/>
                  <a:gd name="T29" fmla="*/ 39 h 39"/>
                  <a:gd name="T30" fmla="*/ 57 w 115"/>
                  <a:gd name="T3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5" h="39">
                    <a:moveTo>
                      <a:pt x="57" y="39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3" y="0"/>
                      <a:pt x="114" y="0"/>
                      <a:pt x="115" y="1"/>
                    </a:cubicBezTo>
                    <a:cubicBezTo>
                      <a:pt x="115" y="1"/>
                      <a:pt x="115" y="1"/>
                      <a:pt x="115" y="1"/>
                    </a:cubicBezTo>
                    <a:cubicBezTo>
                      <a:pt x="115" y="1"/>
                      <a:pt x="115" y="2"/>
                      <a:pt x="114" y="3"/>
                    </a:cubicBezTo>
                    <a:cubicBezTo>
                      <a:pt x="114" y="3"/>
                      <a:pt x="114" y="3"/>
                      <a:pt x="114" y="3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59" y="39"/>
                      <a:pt x="58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39"/>
                      <a:pt x="58" y="39"/>
                      <a:pt x="57" y="3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8" name="Oval 76">
                <a:extLst>
                  <a:ext uri="{FF2B5EF4-FFF2-40B4-BE49-F238E27FC236}">
                    <a16:creationId xmlns:a16="http://schemas.microsoft.com/office/drawing/2014/main" id="{EC3CAFED-B6A4-409A-B3AF-5D13DFA90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3801" y="4556125"/>
                <a:ext cx="52388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19" name="Freeform 330">
                <a:extLst>
                  <a:ext uri="{FF2B5EF4-FFF2-40B4-BE49-F238E27FC236}">
                    <a16:creationId xmlns:a16="http://schemas.microsoft.com/office/drawing/2014/main" id="{0D069F27-CAB4-4308-B3C5-17EC04C36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4001" y="4965700"/>
                <a:ext cx="165100" cy="107950"/>
              </a:xfrm>
              <a:custGeom>
                <a:avLst/>
                <a:gdLst>
                  <a:gd name="T0" fmla="*/ 43 w 44"/>
                  <a:gd name="T1" fmla="*/ 24 h 29"/>
                  <a:gd name="T2" fmla="*/ 1 w 44"/>
                  <a:gd name="T3" fmla="*/ 14 h 29"/>
                  <a:gd name="T4" fmla="*/ 23 w 44"/>
                  <a:gd name="T5" fmla="*/ 4 h 29"/>
                  <a:gd name="T6" fmla="*/ 44 w 44"/>
                  <a:gd name="T7" fmla="*/ 20 h 29"/>
                  <a:gd name="T8" fmla="*/ 43 w 44"/>
                  <a:gd name="T9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9">
                    <a:moveTo>
                      <a:pt x="43" y="24"/>
                    </a:moveTo>
                    <a:cubicBezTo>
                      <a:pt x="26" y="27"/>
                      <a:pt x="4" y="29"/>
                      <a:pt x="1" y="14"/>
                    </a:cubicBezTo>
                    <a:cubicBezTo>
                      <a:pt x="0" y="7"/>
                      <a:pt x="11" y="0"/>
                      <a:pt x="23" y="4"/>
                    </a:cubicBezTo>
                    <a:cubicBezTo>
                      <a:pt x="36" y="9"/>
                      <a:pt x="44" y="20"/>
                      <a:pt x="44" y="20"/>
                    </a:cubicBezTo>
                    <a:lnTo>
                      <a:pt x="43" y="24"/>
                    </a:ln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20" name="Freeform 331">
                <a:extLst>
                  <a:ext uri="{FF2B5EF4-FFF2-40B4-BE49-F238E27FC236}">
                    <a16:creationId xmlns:a16="http://schemas.microsoft.com/office/drawing/2014/main" id="{7454AC1C-7B8E-4401-88B3-628915AF52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00826" y="4972050"/>
                <a:ext cx="176213" cy="98425"/>
              </a:xfrm>
              <a:custGeom>
                <a:avLst/>
                <a:gdLst>
                  <a:gd name="T0" fmla="*/ 0 w 47"/>
                  <a:gd name="T1" fmla="*/ 12 h 26"/>
                  <a:gd name="T2" fmla="*/ 0 w 47"/>
                  <a:gd name="T3" fmla="*/ 11 h 26"/>
                  <a:gd name="T4" fmla="*/ 0 w 47"/>
                  <a:gd name="T5" fmla="*/ 11 h 26"/>
                  <a:gd name="T6" fmla="*/ 17 w 47"/>
                  <a:gd name="T7" fmla="*/ 0 h 26"/>
                  <a:gd name="T8" fmla="*/ 17 w 47"/>
                  <a:gd name="T9" fmla="*/ 0 h 26"/>
                  <a:gd name="T10" fmla="*/ 25 w 47"/>
                  <a:gd name="T11" fmla="*/ 1 h 26"/>
                  <a:gd name="T12" fmla="*/ 25 w 47"/>
                  <a:gd name="T13" fmla="*/ 1 h 26"/>
                  <a:gd name="T14" fmla="*/ 47 w 47"/>
                  <a:gd name="T15" fmla="*/ 17 h 26"/>
                  <a:gd name="T16" fmla="*/ 47 w 47"/>
                  <a:gd name="T17" fmla="*/ 17 h 26"/>
                  <a:gd name="T18" fmla="*/ 47 w 47"/>
                  <a:gd name="T19" fmla="*/ 18 h 26"/>
                  <a:gd name="T20" fmla="*/ 47 w 47"/>
                  <a:gd name="T21" fmla="*/ 18 h 26"/>
                  <a:gd name="T22" fmla="*/ 46 w 47"/>
                  <a:gd name="T23" fmla="*/ 22 h 26"/>
                  <a:gd name="T24" fmla="*/ 44 w 47"/>
                  <a:gd name="T25" fmla="*/ 23 h 26"/>
                  <a:gd name="T26" fmla="*/ 44 w 47"/>
                  <a:gd name="T27" fmla="*/ 23 h 26"/>
                  <a:gd name="T28" fmla="*/ 24 w 47"/>
                  <a:gd name="T29" fmla="*/ 26 h 26"/>
                  <a:gd name="T30" fmla="*/ 24 w 47"/>
                  <a:gd name="T31" fmla="*/ 26 h 26"/>
                  <a:gd name="T32" fmla="*/ 24 w 47"/>
                  <a:gd name="T33" fmla="*/ 26 h 26"/>
                  <a:gd name="T34" fmla="*/ 24 w 47"/>
                  <a:gd name="T35" fmla="*/ 26 h 26"/>
                  <a:gd name="T36" fmla="*/ 0 w 47"/>
                  <a:gd name="T37" fmla="*/ 12 h 26"/>
                  <a:gd name="T38" fmla="*/ 7 w 47"/>
                  <a:gd name="T39" fmla="*/ 5 h 26"/>
                  <a:gd name="T40" fmla="*/ 3 w 47"/>
                  <a:gd name="T41" fmla="*/ 11 h 26"/>
                  <a:gd name="T42" fmla="*/ 3 w 47"/>
                  <a:gd name="T43" fmla="*/ 11 h 26"/>
                  <a:gd name="T44" fmla="*/ 3 w 47"/>
                  <a:gd name="T45" fmla="*/ 12 h 26"/>
                  <a:gd name="T46" fmla="*/ 3 w 47"/>
                  <a:gd name="T47" fmla="*/ 12 h 26"/>
                  <a:gd name="T48" fmla="*/ 24 w 47"/>
                  <a:gd name="T49" fmla="*/ 23 h 26"/>
                  <a:gd name="T50" fmla="*/ 24 w 47"/>
                  <a:gd name="T51" fmla="*/ 23 h 26"/>
                  <a:gd name="T52" fmla="*/ 43 w 47"/>
                  <a:gd name="T53" fmla="*/ 21 h 26"/>
                  <a:gd name="T54" fmla="*/ 43 w 47"/>
                  <a:gd name="T55" fmla="*/ 21 h 26"/>
                  <a:gd name="T56" fmla="*/ 44 w 47"/>
                  <a:gd name="T57" fmla="*/ 18 h 26"/>
                  <a:gd name="T58" fmla="*/ 39 w 47"/>
                  <a:gd name="T59" fmla="*/ 13 h 26"/>
                  <a:gd name="T60" fmla="*/ 39 w 47"/>
                  <a:gd name="T61" fmla="*/ 13 h 26"/>
                  <a:gd name="T62" fmla="*/ 24 w 47"/>
                  <a:gd name="T63" fmla="*/ 4 h 26"/>
                  <a:gd name="T64" fmla="*/ 24 w 47"/>
                  <a:gd name="T65" fmla="*/ 4 h 26"/>
                  <a:gd name="T66" fmla="*/ 17 w 47"/>
                  <a:gd name="T67" fmla="*/ 3 h 26"/>
                  <a:gd name="T68" fmla="*/ 17 w 47"/>
                  <a:gd name="T69" fmla="*/ 3 h 26"/>
                  <a:gd name="T70" fmla="*/ 7 w 47"/>
                  <a:gd name="T71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cubicBezTo>
                      <a:pt x="0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4"/>
                      <a:pt x="8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2" y="0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38" y="5"/>
                      <a:pt x="46" y="17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7"/>
                      <a:pt x="47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3"/>
                      <a:pt x="45" y="23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5"/>
                      <a:pt x="31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13" y="26"/>
                      <a:pt x="3" y="23"/>
                      <a:pt x="0" y="12"/>
                    </a:cubicBezTo>
                    <a:close/>
                    <a:moveTo>
                      <a:pt x="7" y="5"/>
                    </a:moveTo>
                    <a:cubicBezTo>
                      <a:pt x="5" y="7"/>
                      <a:pt x="3" y="9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20"/>
                      <a:pt x="13" y="22"/>
                      <a:pt x="24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30" y="23"/>
                      <a:pt x="37" y="22"/>
                      <a:pt x="43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7"/>
                      <a:pt x="41" y="15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5" y="9"/>
                      <a:pt x="30" y="6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1" y="3"/>
                      <a:pt x="19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3" y="3"/>
                      <a:pt x="9" y="4"/>
                      <a:pt x="7" y="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21" name="Freeform 328">
                <a:extLst>
                  <a:ext uri="{FF2B5EF4-FFF2-40B4-BE49-F238E27FC236}">
                    <a16:creationId xmlns:a16="http://schemas.microsoft.com/office/drawing/2014/main" id="{EED9CF24-C213-485B-BA5F-FE93D7185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213" y="5108575"/>
                <a:ext cx="142875" cy="168275"/>
              </a:xfrm>
              <a:custGeom>
                <a:avLst/>
                <a:gdLst>
                  <a:gd name="T0" fmla="*/ 21 w 38"/>
                  <a:gd name="T1" fmla="*/ 12 h 45"/>
                  <a:gd name="T2" fmla="*/ 21 w 38"/>
                  <a:gd name="T3" fmla="*/ 30 h 45"/>
                  <a:gd name="T4" fmla="*/ 3 w 38"/>
                  <a:gd name="T5" fmla="*/ 35 h 45"/>
                  <a:gd name="T6" fmla="*/ 24 w 38"/>
                  <a:gd name="T7" fmla="*/ 30 h 45"/>
                  <a:gd name="T8" fmla="*/ 31 w 38"/>
                  <a:gd name="T9" fmla="*/ 3 h 45"/>
                  <a:gd name="T10" fmla="*/ 21 w 38"/>
                  <a:gd name="T11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45">
                    <a:moveTo>
                      <a:pt x="21" y="12"/>
                    </a:moveTo>
                    <a:cubicBezTo>
                      <a:pt x="20" y="21"/>
                      <a:pt x="21" y="30"/>
                      <a:pt x="21" y="30"/>
                    </a:cubicBezTo>
                    <a:cubicBezTo>
                      <a:pt x="21" y="30"/>
                      <a:pt x="5" y="26"/>
                      <a:pt x="3" y="35"/>
                    </a:cubicBezTo>
                    <a:cubicBezTo>
                      <a:pt x="0" y="45"/>
                      <a:pt x="14" y="43"/>
                      <a:pt x="24" y="30"/>
                    </a:cubicBezTo>
                    <a:cubicBezTo>
                      <a:pt x="31" y="21"/>
                      <a:pt x="38" y="9"/>
                      <a:pt x="31" y="3"/>
                    </a:cubicBezTo>
                    <a:cubicBezTo>
                      <a:pt x="28" y="0"/>
                      <a:pt x="23" y="4"/>
                      <a:pt x="21" y="12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22" name="Freeform 329">
                <a:extLst>
                  <a:ext uri="{FF2B5EF4-FFF2-40B4-BE49-F238E27FC236}">
                    <a16:creationId xmlns:a16="http://schemas.microsoft.com/office/drawing/2014/main" id="{E6A26757-1F7F-4FAC-A3F6-8FBFCB7DBE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4976" y="5111750"/>
                <a:ext cx="127000" cy="157163"/>
              </a:xfrm>
              <a:custGeom>
                <a:avLst/>
                <a:gdLst>
                  <a:gd name="T0" fmla="*/ 2 w 34"/>
                  <a:gd name="T1" fmla="*/ 41 h 42"/>
                  <a:gd name="T2" fmla="*/ 0 w 34"/>
                  <a:gd name="T3" fmla="*/ 36 h 42"/>
                  <a:gd name="T4" fmla="*/ 0 w 34"/>
                  <a:gd name="T5" fmla="*/ 36 h 42"/>
                  <a:gd name="T6" fmla="*/ 0 w 34"/>
                  <a:gd name="T7" fmla="*/ 34 h 42"/>
                  <a:gd name="T8" fmla="*/ 0 w 34"/>
                  <a:gd name="T9" fmla="*/ 34 h 42"/>
                  <a:gd name="T10" fmla="*/ 13 w 34"/>
                  <a:gd name="T11" fmla="*/ 26 h 42"/>
                  <a:gd name="T12" fmla="*/ 13 w 34"/>
                  <a:gd name="T13" fmla="*/ 26 h 42"/>
                  <a:gd name="T14" fmla="*/ 18 w 34"/>
                  <a:gd name="T15" fmla="*/ 27 h 42"/>
                  <a:gd name="T16" fmla="*/ 18 w 34"/>
                  <a:gd name="T17" fmla="*/ 27 h 42"/>
                  <a:gd name="T18" fmla="*/ 18 w 34"/>
                  <a:gd name="T19" fmla="*/ 21 h 42"/>
                  <a:gd name="T20" fmla="*/ 18 w 34"/>
                  <a:gd name="T21" fmla="*/ 21 h 42"/>
                  <a:gd name="T22" fmla="*/ 19 w 34"/>
                  <a:gd name="T23" fmla="*/ 11 h 42"/>
                  <a:gd name="T24" fmla="*/ 19 w 34"/>
                  <a:gd name="T25" fmla="*/ 11 h 42"/>
                  <a:gd name="T26" fmla="*/ 28 w 34"/>
                  <a:gd name="T27" fmla="*/ 0 h 42"/>
                  <a:gd name="T28" fmla="*/ 28 w 34"/>
                  <a:gd name="T29" fmla="*/ 0 h 42"/>
                  <a:gd name="T30" fmla="*/ 31 w 34"/>
                  <a:gd name="T31" fmla="*/ 1 h 42"/>
                  <a:gd name="T32" fmla="*/ 31 w 34"/>
                  <a:gd name="T33" fmla="*/ 1 h 42"/>
                  <a:gd name="T34" fmla="*/ 34 w 34"/>
                  <a:gd name="T35" fmla="*/ 9 h 42"/>
                  <a:gd name="T36" fmla="*/ 34 w 34"/>
                  <a:gd name="T37" fmla="*/ 9 h 42"/>
                  <a:gd name="T38" fmla="*/ 24 w 34"/>
                  <a:gd name="T39" fmla="*/ 30 h 42"/>
                  <a:gd name="T40" fmla="*/ 24 w 34"/>
                  <a:gd name="T41" fmla="*/ 30 h 42"/>
                  <a:gd name="T42" fmla="*/ 6 w 34"/>
                  <a:gd name="T43" fmla="*/ 42 h 42"/>
                  <a:gd name="T44" fmla="*/ 6 w 34"/>
                  <a:gd name="T45" fmla="*/ 42 h 42"/>
                  <a:gd name="T46" fmla="*/ 6 w 34"/>
                  <a:gd name="T47" fmla="*/ 42 h 42"/>
                  <a:gd name="T48" fmla="*/ 6 w 34"/>
                  <a:gd name="T49" fmla="*/ 42 h 42"/>
                  <a:gd name="T50" fmla="*/ 2 w 34"/>
                  <a:gd name="T51" fmla="*/ 41 h 42"/>
                  <a:gd name="T52" fmla="*/ 13 w 34"/>
                  <a:gd name="T53" fmla="*/ 29 h 42"/>
                  <a:gd name="T54" fmla="*/ 3 w 34"/>
                  <a:gd name="T55" fmla="*/ 35 h 42"/>
                  <a:gd name="T56" fmla="*/ 3 w 34"/>
                  <a:gd name="T57" fmla="*/ 35 h 42"/>
                  <a:gd name="T58" fmla="*/ 3 w 34"/>
                  <a:gd name="T59" fmla="*/ 36 h 42"/>
                  <a:gd name="T60" fmla="*/ 3 w 34"/>
                  <a:gd name="T61" fmla="*/ 36 h 42"/>
                  <a:gd name="T62" fmla="*/ 6 w 34"/>
                  <a:gd name="T63" fmla="*/ 39 h 42"/>
                  <a:gd name="T64" fmla="*/ 6 w 34"/>
                  <a:gd name="T65" fmla="*/ 39 h 42"/>
                  <a:gd name="T66" fmla="*/ 20 w 34"/>
                  <a:gd name="T67" fmla="*/ 30 h 42"/>
                  <a:gd name="T68" fmla="*/ 20 w 34"/>
                  <a:gd name="T69" fmla="*/ 30 h 42"/>
                  <a:gd name="T70" fmla="*/ 20 w 34"/>
                  <a:gd name="T71" fmla="*/ 30 h 42"/>
                  <a:gd name="T72" fmla="*/ 20 w 34"/>
                  <a:gd name="T73" fmla="*/ 30 h 42"/>
                  <a:gd name="T74" fmla="*/ 18 w 34"/>
                  <a:gd name="T75" fmla="*/ 30 h 42"/>
                  <a:gd name="T76" fmla="*/ 18 w 34"/>
                  <a:gd name="T77" fmla="*/ 30 h 42"/>
                  <a:gd name="T78" fmla="*/ 13 w 34"/>
                  <a:gd name="T79" fmla="*/ 29 h 42"/>
                  <a:gd name="T80" fmla="*/ 13 w 34"/>
                  <a:gd name="T81" fmla="*/ 29 h 42"/>
                  <a:gd name="T82" fmla="*/ 13 w 34"/>
                  <a:gd name="T83" fmla="*/ 29 h 42"/>
                  <a:gd name="T84" fmla="*/ 21 w 34"/>
                  <a:gd name="T85" fmla="*/ 21 h 42"/>
                  <a:gd name="T86" fmla="*/ 21 w 34"/>
                  <a:gd name="T87" fmla="*/ 29 h 42"/>
                  <a:gd name="T88" fmla="*/ 21 w 34"/>
                  <a:gd name="T89" fmla="*/ 29 h 42"/>
                  <a:gd name="T90" fmla="*/ 31 w 34"/>
                  <a:gd name="T91" fmla="*/ 9 h 42"/>
                  <a:gd name="T92" fmla="*/ 31 w 34"/>
                  <a:gd name="T93" fmla="*/ 9 h 42"/>
                  <a:gd name="T94" fmla="*/ 29 w 34"/>
                  <a:gd name="T95" fmla="*/ 3 h 42"/>
                  <a:gd name="T96" fmla="*/ 29 w 34"/>
                  <a:gd name="T97" fmla="*/ 3 h 42"/>
                  <a:gd name="T98" fmla="*/ 28 w 34"/>
                  <a:gd name="T99" fmla="*/ 3 h 42"/>
                  <a:gd name="T100" fmla="*/ 28 w 34"/>
                  <a:gd name="T101" fmla="*/ 3 h 42"/>
                  <a:gd name="T102" fmla="*/ 22 w 34"/>
                  <a:gd name="T103" fmla="*/ 12 h 42"/>
                  <a:gd name="T104" fmla="*/ 22 w 34"/>
                  <a:gd name="T105" fmla="*/ 12 h 42"/>
                  <a:gd name="T106" fmla="*/ 21 w 34"/>
                  <a:gd name="T107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" h="42">
                    <a:moveTo>
                      <a:pt x="2" y="41"/>
                    </a:moveTo>
                    <a:cubicBezTo>
                      <a:pt x="1" y="40"/>
                      <a:pt x="0" y="38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" y="28"/>
                      <a:pt x="8" y="26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7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4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8"/>
                      <a:pt x="18" y="15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4"/>
                      <a:pt x="2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3" y="3"/>
                      <a:pt x="34" y="6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16"/>
                      <a:pt x="29" y="24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18" y="38"/>
                      <a:pt x="11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4" y="42"/>
                      <a:pt x="3" y="42"/>
                      <a:pt x="2" y="41"/>
                    </a:cubicBezTo>
                    <a:close/>
                    <a:moveTo>
                      <a:pt x="13" y="29"/>
                    </a:moveTo>
                    <a:cubicBezTo>
                      <a:pt x="8" y="29"/>
                      <a:pt x="4" y="31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9"/>
                      <a:pt x="4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9" y="39"/>
                      <a:pt x="15" y="36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6" y="30"/>
                      <a:pt x="15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lose/>
                    <a:moveTo>
                      <a:pt x="21" y="21"/>
                    </a:moveTo>
                    <a:cubicBezTo>
                      <a:pt x="21" y="25"/>
                      <a:pt x="21" y="28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6" y="22"/>
                      <a:pt x="31" y="14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1" y="5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6" y="3"/>
                      <a:pt x="23" y="5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5"/>
                      <a:pt x="21" y="19"/>
                      <a:pt x="21" y="2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23" name="Freeform 334">
                <a:extLst>
                  <a:ext uri="{FF2B5EF4-FFF2-40B4-BE49-F238E27FC236}">
                    <a16:creationId xmlns:a16="http://schemas.microsoft.com/office/drawing/2014/main" id="{250E9CA2-E1F4-481E-9C06-621075D1E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8313" y="5221288"/>
                <a:ext cx="180975" cy="130175"/>
              </a:xfrm>
              <a:custGeom>
                <a:avLst/>
                <a:gdLst>
                  <a:gd name="T0" fmla="*/ 11 w 48"/>
                  <a:gd name="T1" fmla="*/ 18 h 35"/>
                  <a:gd name="T2" fmla="*/ 28 w 48"/>
                  <a:gd name="T3" fmla="*/ 21 h 35"/>
                  <a:gd name="T4" fmla="*/ 38 w 48"/>
                  <a:gd name="T5" fmla="*/ 1 h 35"/>
                  <a:gd name="T6" fmla="*/ 28 w 48"/>
                  <a:gd name="T7" fmla="*/ 24 h 35"/>
                  <a:gd name="T8" fmla="*/ 2 w 48"/>
                  <a:gd name="T9" fmla="*/ 27 h 35"/>
                  <a:gd name="T10" fmla="*/ 11 w 48"/>
                  <a:gd name="T11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5">
                    <a:moveTo>
                      <a:pt x="11" y="18"/>
                    </a:moveTo>
                    <a:cubicBezTo>
                      <a:pt x="20" y="18"/>
                      <a:pt x="28" y="21"/>
                      <a:pt x="28" y="21"/>
                    </a:cubicBezTo>
                    <a:cubicBezTo>
                      <a:pt x="28" y="21"/>
                      <a:pt x="28" y="1"/>
                      <a:pt x="38" y="1"/>
                    </a:cubicBezTo>
                    <a:cubicBezTo>
                      <a:pt x="48" y="0"/>
                      <a:pt x="43" y="16"/>
                      <a:pt x="28" y="24"/>
                    </a:cubicBezTo>
                    <a:cubicBezTo>
                      <a:pt x="18" y="29"/>
                      <a:pt x="7" y="35"/>
                      <a:pt x="2" y="27"/>
                    </a:cubicBezTo>
                    <a:cubicBezTo>
                      <a:pt x="0" y="23"/>
                      <a:pt x="3" y="18"/>
                      <a:pt x="11" y="18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324" name="Freeform 335">
                <a:extLst>
                  <a:ext uri="{FF2B5EF4-FFF2-40B4-BE49-F238E27FC236}">
                    <a16:creationId xmlns:a16="http://schemas.microsoft.com/office/drawing/2014/main" id="{1CC1EDA2-41DE-46ED-AD7D-4612BFCA30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18313" y="5216525"/>
                <a:ext cx="168275" cy="123825"/>
              </a:xfrm>
              <a:custGeom>
                <a:avLst/>
                <a:gdLst>
                  <a:gd name="T0" fmla="*/ 1 w 45"/>
                  <a:gd name="T1" fmla="*/ 28 h 33"/>
                  <a:gd name="T2" fmla="*/ 0 w 45"/>
                  <a:gd name="T3" fmla="*/ 25 h 33"/>
                  <a:gd name="T4" fmla="*/ 0 w 45"/>
                  <a:gd name="T5" fmla="*/ 25 h 33"/>
                  <a:gd name="T6" fmla="*/ 11 w 45"/>
                  <a:gd name="T7" fmla="*/ 17 h 33"/>
                  <a:gd name="T8" fmla="*/ 11 w 45"/>
                  <a:gd name="T9" fmla="*/ 17 h 33"/>
                  <a:gd name="T10" fmla="*/ 11 w 45"/>
                  <a:gd name="T11" fmla="*/ 17 h 33"/>
                  <a:gd name="T12" fmla="*/ 11 w 45"/>
                  <a:gd name="T13" fmla="*/ 17 h 33"/>
                  <a:gd name="T14" fmla="*/ 11 w 45"/>
                  <a:gd name="T15" fmla="*/ 17 h 33"/>
                  <a:gd name="T16" fmla="*/ 11 w 45"/>
                  <a:gd name="T17" fmla="*/ 19 h 33"/>
                  <a:gd name="T18" fmla="*/ 11 w 45"/>
                  <a:gd name="T19" fmla="*/ 20 h 33"/>
                  <a:gd name="T20" fmla="*/ 11 w 45"/>
                  <a:gd name="T21" fmla="*/ 20 h 33"/>
                  <a:gd name="T22" fmla="*/ 11 w 45"/>
                  <a:gd name="T23" fmla="*/ 20 h 33"/>
                  <a:gd name="T24" fmla="*/ 11 w 45"/>
                  <a:gd name="T25" fmla="*/ 20 h 33"/>
                  <a:gd name="T26" fmla="*/ 3 w 45"/>
                  <a:gd name="T27" fmla="*/ 25 h 33"/>
                  <a:gd name="T28" fmla="*/ 3 w 45"/>
                  <a:gd name="T29" fmla="*/ 25 h 33"/>
                  <a:gd name="T30" fmla="*/ 4 w 45"/>
                  <a:gd name="T31" fmla="*/ 27 h 33"/>
                  <a:gd name="T32" fmla="*/ 4 w 45"/>
                  <a:gd name="T33" fmla="*/ 27 h 33"/>
                  <a:gd name="T34" fmla="*/ 9 w 45"/>
                  <a:gd name="T35" fmla="*/ 30 h 33"/>
                  <a:gd name="T36" fmla="*/ 9 w 45"/>
                  <a:gd name="T37" fmla="*/ 30 h 33"/>
                  <a:gd name="T38" fmla="*/ 27 w 45"/>
                  <a:gd name="T39" fmla="*/ 23 h 33"/>
                  <a:gd name="T40" fmla="*/ 27 w 45"/>
                  <a:gd name="T41" fmla="*/ 23 h 33"/>
                  <a:gd name="T42" fmla="*/ 27 w 45"/>
                  <a:gd name="T43" fmla="*/ 23 h 33"/>
                  <a:gd name="T44" fmla="*/ 27 w 45"/>
                  <a:gd name="T45" fmla="*/ 23 h 33"/>
                  <a:gd name="T46" fmla="*/ 11 w 45"/>
                  <a:gd name="T47" fmla="*/ 20 h 33"/>
                  <a:gd name="T48" fmla="*/ 11 w 45"/>
                  <a:gd name="T49" fmla="*/ 20 h 33"/>
                  <a:gd name="T50" fmla="*/ 11 w 45"/>
                  <a:gd name="T51" fmla="*/ 19 h 33"/>
                  <a:gd name="T52" fmla="*/ 11 w 45"/>
                  <a:gd name="T53" fmla="*/ 17 h 33"/>
                  <a:gd name="T54" fmla="*/ 27 w 45"/>
                  <a:gd name="T55" fmla="*/ 20 h 33"/>
                  <a:gd name="T56" fmla="*/ 27 w 45"/>
                  <a:gd name="T57" fmla="*/ 20 h 33"/>
                  <a:gd name="T58" fmla="*/ 28 w 45"/>
                  <a:gd name="T59" fmla="*/ 11 h 33"/>
                  <a:gd name="T60" fmla="*/ 28 w 45"/>
                  <a:gd name="T61" fmla="*/ 11 h 33"/>
                  <a:gd name="T62" fmla="*/ 38 w 45"/>
                  <a:gd name="T63" fmla="*/ 0 h 33"/>
                  <a:gd name="T64" fmla="*/ 38 w 45"/>
                  <a:gd name="T65" fmla="*/ 0 h 33"/>
                  <a:gd name="T66" fmla="*/ 38 w 45"/>
                  <a:gd name="T67" fmla="*/ 0 h 33"/>
                  <a:gd name="T68" fmla="*/ 38 w 45"/>
                  <a:gd name="T69" fmla="*/ 0 h 33"/>
                  <a:gd name="T70" fmla="*/ 43 w 45"/>
                  <a:gd name="T71" fmla="*/ 2 h 33"/>
                  <a:gd name="T72" fmla="*/ 43 w 45"/>
                  <a:gd name="T73" fmla="*/ 2 h 33"/>
                  <a:gd name="T74" fmla="*/ 45 w 45"/>
                  <a:gd name="T75" fmla="*/ 6 h 33"/>
                  <a:gd name="T76" fmla="*/ 45 w 45"/>
                  <a:gd name="T77" fmla="*/ 6 h 33"/>
                  <a:gd name="T78" fmla="*/ 29 w 45"/>
                  <a:gd name="T79" fmla="*/ 26 h 33"/>
                  <a:gd name="T80" fmla="*/ 29 w 45"/>
                  <a:gd name="T81" fmla="*/ 26 h 33"/>
                  <a:gd name="T82" fmla="*/ 9 w 45"/>
                  <a:gd name="T83" fmla="*/ 33 h 33"/>
                  <a:gd name="T84" fmla="*/ 9 w 45"/>
                  <a:gd name="T85" fmla="*/ 33 h 33"/>
                  <a:gd name="T86" fmla="*/ 9 w 45"/>
                  <a:gd name="T87" fmla="*/ 33 h 33"/>
                  <a:gd name="T88" fmla="*/ 9 w 45"/>
                  <a:gd name="T89" fmla="*/ 33 h 33"/>
                  <a:gd name="T90" fmla="*/ 1 w 45"/>
                  <a:gd name="T91" fmla="*/ 28 h 33"/>
                  <a:gd name="T92" fmla="*/ 38 w 45"/>
                  <a:gd name="T93" fmla="*/ 3 h 33"/>
                  <a:gd name="T94" fmla="*/ 31 w 45"/>
                  <a:gd name="T95" fmla="*/ 12 h 33"/>
                  <a:gd name="T96" fmla="*/ 31 w 45"/>
                  <a:gd name="T97" fmla="*/ 12 h 33"/>
                  <a:gd name="T98" fmla="*/ 29 w 45"/>
                  <a:gd name="T99" fmla="*/ 22 h 33"/>
                  <a:gd name="T100" fmla="*/ 29 w 45"/>
                  <a:gd name="T101" fmla="*/ 22 h 33"/>
                  <a:gd name="T102" fmla="*/ 29 w 45"/>
                  <a:gd name="T103" fmla="*/ 22 h 33"/>
                  <a:gd name="T104" fmla="*/ 29 w 45"/>
                  <a:gd name="T105" fmla="*/ 22 h 33"/>
                  <a:gd name="T106" fmla="*/ 42 w 45"/>
                  <a:gd name="T107" fmla="*/ 6 h 33"/>
                  <a:gd name="T108" fmla="*/ 42 w 45"/>
                  <a:gd name="T109" fmla="*/ 6 h 33"/>
                  <a:gd name="T110" fmla="*/ 38 w 45"/>
                  <a:gd name="T111" fmla="*/ 3 h 33"/>
                  <a:gd name="T112" fmla="*/ 38 w 45"/>
                  <a:gd name="T113" fmla="*/ 3 h 33"/>
                  <a:gd name="T114" fmla="*/ 38 w 45"/>
                  <a:gd name="T115" fmla="*/ 3 h 33"/>
                  <a:gd name="T116" fmla="*/ 11 w 45"/>
                  <a:gd name="T117" fmla="*/ 17 h 33"/>
                  <a:gd name="T118" fmla="*/ 11 w 45"/>
                  <a:gd name="T119" fmla="*/ 17 h 33"/>
                  <a:gd name="T120" fmla="*/ 11 w 45"/>
                  <a:gd name="T121" fmla="*/ 17 h 33"/>
                  <a:gd name="T122" fmla="*/ 11 w 45"/>
                  <a:gd name="T12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" h="33">
                    <a:moveTo>
                      <a:pt x="1" y="28"/>
                    </a:moveTo>
                    <a:cubicBezTo>
                      <a:pt x="0" y="27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4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5" y="20"/>
                      <a:pt x="3" y="23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9"/>
                      <a:pt x="7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4" y="30"/>
                      <a:pt x="21" y="27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19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8" y="17"/>
                      <a:pt x="24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18"/>
                      <a:pt x="27" y="15"/>
                      <a:pt x="28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6"/>
                      <a:pt x="32" y="1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0" y="0"/>
                      <a:pt x="42" y="1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3"/>
                      <a:pt x="45" y="5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12"/>
                      <a:pt x="39" y="21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2" y="29"/>
                      <a:pt x="15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6" y="33"/>
                      <a:pt x="3" y="32"/>
                      <a:pt x="1" y="28"/>
                    </a:cubicBezTo>
                    <a:close/>
                    <a:moveTo>
                      <a:pt x="38" y="3"/>
                    </a:moveTo>
                    <a:cubicBezTo>
                      <a:pt x="34" y="3"/>
                      <a:pt x="32" y="7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7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7" y="18"/>
                      <a:pt x="42" y="10"/>
                      <a:pt x="4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lose/>
                    <a:moveTo>
                      <a:pt x="11" y="17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50" name="Freeform 336">
              <a:extLst>
                <a:ext uri="{FF2B5EF4-FFF2-40B4-BE49-F238E27FC236}">
                  <a16:creationId xmlns:a16="http://schemas.microsoft.com/office/drawing/2014/main" id="{27CFFE21-8DA2-41C5-A77B-91F2080B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489" y="5815805"/>
              <a:ext cx="150813" cy="165100"/>
            </a:xfrm>
            <a:custGeom>
              <a:avLst/>
              <a:gdLst>
                <a:gd name="T0" fmla="*/ 9 w 40"/>
                <a:gd name="T1" fmla="*/ 27 h 44"/>
                <a:gd name="T2" fmla="*/ 26 w 40"/>
                <a:gd name="T3" fmla="*/ 25 h 44"/>
                <a:gd name="T4" fmla="*/ 31 w 40"/>
                <a:gd name="T5" fmla="*/ 3 h 44"/>
                <a:gd name="T6" fmla="*/ 27 w 40"/>
                <a:gd name="T7" fmla="*/ 28 h 44"/>
                <a:gd name="T8" fmla="*/ 3 w 40"/>
                <a:gd name="T9" fmla="*/ 37 h 44"/>
                <a:gd name="T10" fmla="*/ 9 w 40"/>
                <a:gd name="T11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4">
                  <a:moveTo>
                    <a:pt x="9" y="27"/>
                  </a:moveTo>
                  <a:cubicBezTo>
                    <a:pt x="18" y="25"/>
                    <a:pt x="26" y="25"/>
                    <a:pt x="26" y="25"/>
                  </a:cubicBezTo>
                  <a:cubicBezTo>
                    <a:pt x="26" y="25"/>
                    <a:pt x="21" y="6"/>
                    <a:pt x="31" y="3"/>
                  </a:cubicBezTo>
                  <a:cubicBezTo>
                    <a:pt x="40" y="0"/>
                    <a:pt x="39" y="17"/>
                    <a:pt x="27" y="28"/>
                  </a:cubicBezTo>
                  <a:cubicBezTo>
                    <a:pt x="19" y="35"/>
                    <a:pt x="10" y="44"/>
                    <a:pt x="3" y="37"/>
                  </a:cubicBezTo>
                  <a:cubicBezTo>
                    <a:pt x="0" y="34"/>
                    <a:pt x="1" y="29"/>
                    <a:pt x="9" y="27"/>
                  </a:cubicBez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1" name="Freeform 337">
              <a:extLst>
                <a:ext uri="{FF2B5EF4-FFF2-40B4-BE49-F238E27FC236}">
                  <a16:creationId xmlns:a16="http://schemas.microsoft.com/office/drawing/2014/main" id="{C4582D4F-B0AC-4A9B-9137-EF7C5D0A7C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58489" y="5818980"/>
              <a:ext cx="147638" cy="150813"/>
            </a:xfrm>
            <a:custGeom>
              <a:avLst/>
              <a:gdLst>
                <a:gd name="T0" fmla="*/ 2 w 39"/>
                <a:gd name="T1" fmla="*/ 37 h 40"/>
                <a:gd name="T2" fmla="*/ 0 w 39"/>
                <a:gd name="T3" fmla="*/ 33 h 40"/>
                <a:gd name="T4" fmla="*/ 0 w 39"/>
                <a:gd name="T5" fmla="*/ 33 h 40"/>
                <a:gd name="T6" fmla="*/ 9 w 39"/>
                <a:gd name="T7" fmla="*/ 24 h 40"/>
                <a:gd name="T8" fmla="*/ 9 w 39"/>
                <a:gd name="T9" fmla="*/ 24 h 40"/>
                <a:gd name="T10" fmla="*/ 24 w 39"/>
                <a:gd name="T11" fmla="*/ 22 h 40"/>
                <a:gd name="T12" fmla="*/ 24 w 39"/>
                <a:gd name="T13" fmla="*/ 22 h 40"/>
                <a:gd name="T14" fmla="*/ 24 w 39"/>
                <a:gd name="T15" fmla="*/ 22 h 40"/>
                <a:gd name="T16" fmla="*/ 24 w 39"/>
                <a:gd name="T17" fmla="*/ 22 h 40"/>
                <a:gd name="T18" fmla="*/ 23 w 39"/>
                <a:gd name="T19" fmla="*/ 13 h 40"/>
                <a:gd name="T20" fmla="*/ 23 w 39"/>
                <a:gd name="T21" fmla="*/ 13 h 40"/>
                <a:gd name="T22" fmla="*/ 30 w 39"/>
                <a:gd name="T23" fmla="*/ 1 h 40"/>
                <a:gd name="T24" fmla="*/ 30 w 39"/>
                <a:gd name="T25" fmla="*/ 1 h 40"/>
                <a:gd name="T26" fmla="*/ 33 w 39"/>
                <a:gd name="T27" fmla="*/ 0 h 40"/>
                <a:gd name="T28" fmla="*/ 33 w 39"/>
                <a:gd name="T29" fmla="*/ 0 h 40"/>
                <a:gd name="T30" fmla="*/ 39 w 39"/>
                <a:gd name="T31" fmla="*/ 8 h 40"/>
                <a:gd name="T32" fmla="*/ 39 w 39"/>
                <a:gd name="T33" fmla="*/ 8 h 40"/>
                <a:gd name="T34" fmla="*/ 28 w 39"/>
                <a:gd name="T35" fmla="*/ 28 h 40"/>
                <a:gd name="T36" fmla="*/ 28 w 39"/>
                <a:gd name="T37" fmla="*/ 28 h 40"/>
                <a:gd name="T38" fmla="*/ 8 w 39"/>
                <a:gd name="T39" fmla="*/ 40 h 40"/>
                <a:gd name="T40" fmla="*/ 8 w 39"/>
                <a:gd name="T41" fmla="*/ 40 h 40"/>
                <a:gd name="T42" fmla="*/ 8 w 39"/>
                <a:gd name="T43" fmla="*/ 40 h 40"/>
                <a:gd name="T44" fmla="*/ 8 w 39"/>
                <a:gd name="T45" fmla="*/ 40 h 40"/>
                <a:gd name="T46" fmla="*/ 2 w 39"/>
                <a:gd name="T47" fmla="*/ 37 h 40"/>
                <a:gd name="T48" fmla="*/ 3 w 39"/>
                <a:gd name="T49" fmla="*/ 33 h 40"/>
                <a:gd name="T50" fmla="*/ 4 w 39"/>
                <a:gd name="T51" fmla="*/ 35 h 40"/>
                <a:gd name="T52" fmla="*/ 4 w 39"/>
                <a:gd name="T53" fmla="*/ 35 h 40"/>
                <a:gd name="T54" fmla="*/ 8 w 39"/>
                <a:gd name="T55" fmla="*/ 37 h 40"/>
                <a:gd name="T56" fmla="*/ 8 w 39"/>
                <a:gd name="T57" fmla="*/ 37 h 40"/>
                <a:gd name="T58" fmla="*/ 26 w 39"/>
                <a:gd name="T59" fmla="*/ 25 h 40"/>
                <a:gd name="T60" fmla="*/ 26 w 39"/>
                <a:gd name="T61" fmla="*/ 25 h 40"/>
                <a:gd name="T62" fmla="*/ 24 w 39"/>
                <a:gd name="T63" fmla="*/ 25 h 40"/>
                <a:gd name="T64" fmla="*/ 24 w 39"/>
                <a:gd name="T65" fmla="*/ 25 h 40"/>
                <a:gd name="T66" fmla="*/ 9 w 39"/>
                <a:gd name="T67" fmla="*/ 27 h 40"/>
                <a:gd name="T68" fmla="*/ 9 w 39"/>
                <a:gd name="T69" fmla="*/ 27 h 40"/>
                <a:gd name="T70" fmla="*/ 3 w 39"/>
                <a:gd name="T71" fmla="*/ 33 h 40"/>
                <a:gd name="T72" fmla="*/ 31 w 39"/>
                <a:gd name="T73" fmla="*/ 4 h 40"/>
                <a:gd name="T74" fmla="*/ 26 w 39"/>
                <a:gd name="T75" fmla="*/ 13 h 40"/>
                <a:gd name="T76" fmla="*/ 26 w 39"/>
                <a:gd name="T77" fmla="*/ 13 h 40"/>
                <a:gd name="T78" fmla="*/ 28 w 39"/>
                <a:gd name="T79" fmla="*/ 24 h 40"/>
                <a:gd name="T80" fmla="*/ 28 w 39"/>
                <a:gd name="T81" fmla="*/ 24 h 40"/>
                <a:gd name="T82" fmla="*/ 28 w 39"/>
                <a:gd name="T83" fmla="*/ 24 h 40"/>
                <a:gd name="T84" fmla="*/ 28 w 39"/>
                <a:gd name="T85" fmla="*/ 24 h 40"/>
                <a:gd name="T86" fmla="*/ 36 w 39"/>
                <a:gd name="T87" fmla="*/ 8 h 40"/>
                <a:gd name="T88" fmla="*/ 36 w 39"/>
                <a:gd name="T89" fmla="*/ 8 h 40"/>
                <a:gd name="T90" fmla="*/ 33 w 39"/>
                <a:gd name="T91" fmla="*/ 3 h 40"/>
                <a:gd name="T92" fmla="*/ 33 w 39"/>
                <a:gd name="T93" fmla="*/ 3 h 40"/>
                <a:gd name="T94" fmla="*/ 31 w 39"/>
                <a:gd name="T9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" h="40">
                  <a:moveTo>
                    <a:pt x="2" y="37"/>
                  </a:moveTo>
                  <a:cubicBezTo>
                    <a:pt x="1" y="36"/>
                    <a:pt x="0" y="34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9"/>
                    <a:pt x="3" y="26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5" y="23"/>
                    <a:pt x="21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0"/>
                    <a:pt x="23" y="17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8"/>
                    <a:pt x="25" y="3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2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7" y="0"/>
                    <a:pt x="39" y="4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14"/>
                    <a:pt x="35" y="22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2" y="33"/>
                    <a:pt x="15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6" y="40"/>
                    <a:pt x="4" y="39"/>
                    <a:pt x="2" y="37"/>
                  </a:cubicBezTo>
                  <a:close/>
                  <a:moveTo>
                    <a:pt x="3" y="33"/>
                  </a:moveTo>
                  <a:cubicBezTo>
                    <a:pt x="3" y="34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7"/>
                    <a:pt x="7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3" y="37"/>
                    <a:pt x="20" y="31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5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1" y="25"/>
                    <a:pt x="15" y="26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4" y="29"/>
                    <a:pt x="3" y="31"/>
                    <a:pt x="3" y="33"/>
                  </a:cubicBezTo>
                  <a:close/>
                  <a:moveTo>
                    <a:pt x="31" y="4"/>
                  </a:moveTo>
                  <a:cubicBezTo>
                    <a:pt x="28" y="5"/>
                    <a:pt x="26" y="9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8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3" y="19"/>
                    <a:pt x="36" y="12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5"/>
                    <a:pt x="34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3"/>
                    <a:pt x="32" y="3"/>
                    <a:pt x="31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2" name="Freeform 338">
              <a:extLst>
                <a:ext uri="{FF2B5EF4-FFF2-40B4-BE49-F238E27FC236}">
                  <a16:creationId xmlns:a16="http://schemas.microsoft.com/office/drawing/2014/main" id="{F4DAF3E5-2AD5-4638-86DD-488A0B581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3227" y="5774530"/>
              <a:ext cx="106363" cy="198438"/>
            </a:xfrm>
            <a:custGeom>
              <a:avLst/>
              <a:gdLst>
                <a:gd name="T0" fmla="*/ 6 w 28"/>
                <a:gd name="T1" fmla="*/ 38 h 53"/>
                <a:gd name="T2" fmla="*/ 21 w 28"/>
                <a:gd name="T3" fmla="*/ 28 h 53"/>
                <a:gd name="T4" fmla="*/ 14 w 28"/>
                <a:gd name="T5" fmla="*/ 7 h 53"/>
                <a:gd name="T6" fmla="*/ 23 w 28"/>
                <a:gd name="T7" fmla="*/ 30 h 53"/>
                <a:gd name="T8" fmla="*/ 6 w 28"/>
                <a:gd name="T9" fmla="*/ 50 h 53"/>
                <a:gd name="T10" fmla="*/ 6 w 28"/>
                <a:gd name="T11" fmla="*/ 3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53">
                  <a:moveTo>
                    <a:pt x="6" y="38"/>
                  </a:moveTo>
                  <a:cubicBezTo>
                    <a:pt x="13" y="32"/>
                    <a:pt x="21" y="28"/>
                    <a:pt x="21" y="28"/>
                  </a:cubicBezTo>
                  <a:cubicBezTo>
                    <a:pt x="21" y="28"/>
                    <a:pt x="7" y="14"/>
                    <a:pt x="14" y="7"/>
                  </a:cubicBezTo>
                  <a:cubicBezTo>
                    <a:pt x="21" y="0"/>
                    <a:pt x="28" y="15"/>
                    <a:pt x="23" y="30"/>
                  </a:cubicBezTo>
                  <a:cubicBezTo>
                    <a:pt x="19" y="41"/>
                    <a:pt x="16" y="53"/>
                    <a:pt x="6" y="50"/>
                  </a:cubicBezTo>
                  <a:cubicBezTo>
                    <a:pt x="2" y="49"/>
                    <a:pt x="0" y="44"/>
                    <a:pt x="6" y="38"/>
                  </a:cubicBez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3" name="Freeform 339">
              <a:extLst>
                <a:ext uri="{FF2B5EF4-FFF2-40B4-BE49-F238E27FC236}">
                  <a16:creationId xmlns:a16="http://schemas.microsoft.com/office/drawing/2014/main" id="{7157091A-7E49-4598-A7E7-F30B08ECC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67989" y="5788817"/>
              <a:ext cx="93663" cy="180975"/>
            </a:xfrm>
            <a:custGeom>
              <a:avLst/>
              <a:gdLst>
                <a:gd name="T0" fmla="*/ 5 w 25"/>
                <a:gd name="T1" fmla="*/ 48 h 48"/>
                <a:gd name="T2" fmla="*/ 0 w 25"/>
                <a:gd name="T3" fmla="*/ 41 h 48"/>
                <a:gd name="T4" fmla="*/ 0 w 25"/>
                <a:gd name="T5" fmla="*/ 41 h 48"/>
                <a:gd name="T6" fmla="*/ 4 w 25"/>
                <a:gd name="T7" fmla="*/ 33 h 48"/>
                <a:gd name="T8" fmla="*/ 4 w 25"/>
                <a:gd name="T9" fmla="*/ 33 h 48"/>
                <a:gd name="T10" fmla="*/ 17 w 25"/>
                <a:gd name="T11" fmla="*/ 24 h 48"/>
                <a:gd name="T12" fmla="*/ 17 w 25"/>
                <a:gd name="T13" fmla="*/ 24 h 48"/>
                <a:gd name="T14" fmla="*/ 9 w 25"/>
                <a:gd name="T15" fmla="*/ 8 h 48"/>
                <a:gd name="T16" fmla="*/ 9 w 25"/>
                <a:gd name="T17" fmla="*/ 8 h 48"/>
                <a:gd name="T18" fmla="*/ 12 w 25"/>
                <a:gd name="T19" fmla="*/ 2 h 48"/>
                <a:gd name="T20" fmla="*/ 12 w 25"/>
                <a:gd name="T21" fmla="*/ 2 h 48"/>
                <a:gd name="T22" fmla="*/ 17 w 25"/>
                <a:gd name="T23" fmla="*/ 0 h 48"/>
                <a:gd name="T24" fmla="*/ 17 w 25"/>
                <a:gd name="T25" fmla="*/ 0 h 48"/>
                <a:gd name="T26" fmla="*/ 25 w 25"/>
                <a:gd name="T27" fmla="*/ 15 h 48"/>
                <a:gd name="T28" fmla="*/ 25 w 25"/>
                <a:gd name="T29" fmla="*/ 15 h 48"/>
                <a:gd name="T30" fmla="*/ 23 w 25"/>
                <a:gd name="T31" fmla="*/ 26 h 48"/>
                <a:gd name="T32" fmla="*/ 23 w 25"/>
                <a:gd name="T33" fmla="*/ 26 h 48"/>
                <a:gd name="T34" fmla="*/ 8 w 25"/>
                <a:gd name="T35" fmla="*/ 48 h 48"/>
                <a:gd name="T36" fmla="*/ 8 w 25"/>
                <a:gd name="T37" fmla="*/ 48 h 48"/>
                <a:gd name="T38" fmla="*/ 5 w 25"/>
                <a:gd name="T39" fmla="*/ 48 h 48"/>
                <a:gd name="T40" fmla="*/ 3 w 25"/>
                <a:gd name="T41" fmla="*/ 41 h 48"/>
                <a:gd name="T42" fmla="*/ 6 w 25"/>
                <a:gd name="T43" fmla="*/ 45 h 48"/>
                <a:gd name="T44" fmla="*/ 6 w 25"/>
                <a:gd name="T45" fmla="*/ 45 h 48"/>
                <a:gd name="T46" fmla="*/ 8 w 25"/>
                <a:gd name="T47" fmla="*/ 45 h 48"/>
                <a:gd name="T48" fmla="*/ 8 w 25"/>
                <a:gd name="T49" fmla="*/ 45 h 48"/>
                <a:gd name="T50" fmla="*/ 20 w 25"/>
                <a:gd name="T51" fmla="*/ 25 h 48"/>
                <a:gd name="T52" fmla="*/ 20 w 25"/>
                <a:gd name="T53" fmla="*/ 25 h 48"/>
                <a:gd name="T54" fmla="*/ 6 w 25"/>
                <a:gd name="T55" fmla="*/ 35 h 48"/>
                <a:gd name="T56" fmla="*/ 6 w 25"/>
                <a:gd name="T57" fmla="*/ 35 h 48"/>
                <a:gd name="T58" fmla="*/ 3 w 25"/>
                <a:gd name="T59" fmla="*/ 41 h 48"/>
                <a:gd name="T60" fmla="*/ 17 w 25"/>
                <a:gd name="T61" fmla="*/ 3 h 48"/>
                <a:gd name="T62" fmla="*/ 14 w 25"/>
                <a:gd name="T63" fmla="*/ 4 h 48"/>
                <a:gd name="T64" fmla="*/ 14 w 25"/>
                <a:gd name="T65" fmla="*/ 4 h 48"/>
                <a:gd name="T66" fmla="*/ 12 w 25"/>
                <a:gd name="T67" fmla="*/ 8 h 48"/>
                <a:gd name="T68" fmla="*/ 12 w 25"/>
                <a:gd name="T69" fmla="*/ 8 h 48"/>
                <a:gd name="T70" fmla="*/ 17 w 25"/>
                <a:gd name="T71" fmla="*/ 18 h 48"/>
                <a:gd name="T72" fmla="*/ 17 w 25"/>
                <a:gd name="T73" fmla="*/ 18 h 48"/>
                <a:gd name="T74" fmla="*/ 21 w 25"/>
                <a:gd name="T75" fmla="*/ 23 h 48"/>
                <a:gd name="T76" fmla="*/ 21 w 25"/>
                <a:gd name="T77" fmla="*/ 23 h 48"/>
                <a:gd name="T78" fmla="*/ 21 w 25"/>
                <a:gd name="T79" fmla="*/ 23 h 48"/>
                <a:gd name="T80" fmla="*/ 21 w 25"/>
                <a:gd name="T81" fmla="*/ 23 h 48"/>
                <a:gd name="T82" fmla="*/ 22 w 25"/>
                <a:gd name="T83" fmla="*/ 15 h 48"/>
                <a:gd name="T84" fmla="*/ 22 w 25"/>
                <a:gd name="T85" fmla="*/ 15 h 48"/>
                <a:gd name="T86" fmla="*/ 20 w 25"/>
                <a:gd name="T87" fmla="*/ 6 h 48"/>
                <a:gd name="T88" fmla="*/ 20 w 25"/>
                <a:gd name="T89" fmla="*/ 6 h 48"/>
                <a:gd name="T90" fmla="*/ 17 w 25"/>
                <a:gd name="T91" fmla="*/ 3 h 48"/>
                <a:gd name="T92" fmla="*/ 17 w 25"/>
                <a:gd name="T93" fmla="*/ 3 h 48"/>
                <a:gd name="T94" fmla="*/ 17 w 25"/>
                <a:gd name="T95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" h="48">
                  <a:moveTo>
                    <a:pt x="5" y="48"/>
                  </a:moveTo>
                  <a:cubicBezTo>
                    <a:pt x="2" y="47"/>
                    <a:pt x="0" y="44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1" y="36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28"/>
                    <a:pt x="15" y="25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5" y="21"/>
                    <a:pt x="10" y="14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6"/>
                    <a:pt x="10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5" y="7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9"/>
                    <a:pt x="25" y="23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0" y="36"/>
                    <a:pt x="17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8"/>
                    <a:pt x="6" y="48"/>
                    <a:pt x="5" y="48"/>
                  </a:cubicBezTo>
                  <a:close/>
                  <a:moveTo>
                    <a:pt x="3" y="41"/>
                  </a:moveTo>
                  <a:cubicBezTo>
                    <a:pt x="3" y="43"/>
                    <a:pt x="4" y="44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7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4" y="46"/>
                    <a:pt x="17" y="3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6"/>
                    <a:pt x="12" y="30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4" y="38"/>
                    <a:pt x="3" y="40"/>
                    <a:pt x="3" y="41"/>
                  </a:cubicBezTo>
                  <a:close/>
                  <a:moveTo>
                    <a:pt x="17" y="3"/>
                  </a:moveTo>
                  <a:cubicBezTo>
                    <a:pt x="16" y="3"/>
                    <a:pt x="15" y="3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2" y="7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1"/>
                    <a:pt x="14" y="15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9" y="21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1"/>
                    <a:pt x="22" y="18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2"/>
                    <a:pt x="21" y="8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4"/>
                    <a:pt x="18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4" name="Freeform 340">
              <a:extLst>
                <a:ext uri="{FF2B5EF4-FFF2-40B4-BE49-F238E27FC236}">
                  <a16:creationId xmlns:a16="http://schemas.microsoft.com/office/drawing/2014/main" id="{E18B3691-592D-449E-9742-F2EA5CFA8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764" y="5376067"/>
              <a:ext cx="184150" cy="161925"/>
            </a:xfrm>
            <a:custGeom>
              <a:avLst/>
              <a:gdLst>
                <a:gd name="T0" fmla="*/ 11 w 49"/>
                <a:gd name="T1" fmla="*/ 24 h 43"/>
                <a:gd name="T2" fmla="*/ 30 w 49"/>
                <a:gd name="T3" fmla="*/ 25 h 43"/>
                <a:gd name="T4" fmla="*/ 38 w 49"/>
                <a:gd name="T5" fmla="*/ 2 h 43"/>
                <a:gd name="T6" fmla="*/ 30 w 49"/>
                <a:gd name="T7" fmla="*/ 28 h 43"/>
                <a:gd name="T8" fmla="*/ 3 w 49"/>
                <a:gd name="T9" fmla="*/ 34 h 43"/>
                <a:gd name="T10" fmla="*/ 11 w 49"/>
                <a:gd name="T11" fmla="*/ 2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3">
                  <a:moveTo>
                    <a:pt x="11" y="24"/>
                  </a:moveTo>
                  <a:cubicBezTo>
                    <a:pt x="20" y="23"/>
                    <a:pt x="30" y="25"/>
                    <a:pt x="30" y="25"/>
                  </a:cubicBezTo>
                  <a:cubicBezTo>
                    <a:pt x="30" y="25"/>
                    <a:pt x="27" y="3"/>
                    <a:pt x="38" y="2"/>
                  </a:cubicBezTo>
                  <a:cubicBezTo>
                    <a:pt x="49" y="0"/>
                    <a:pt x="45" y="18"/>
                    <a:pt x="30" y="28"/>
                  </a:cubicBezTo>
                  <a:cubicBezTo>
                    <a:pt x="20" y="34"/>
                    <a:pt x="9" y="43"/>
                    <a:pt x="3" y="34"/>
                  </a:cubicBezTo>
                  <a:cubicBezTo>
                    <a:pt x="0" y="30"/>
                    <a:pt x="2" y="24"/>
                    <a:pt x="11" y="24"/>
                  </a:cubicBezTo>
                  <a:close/>
                </a:path>
              </a:pathLst>
            </a:custGeom>
            <a:solidFill>
              <a:srgbClr val="97A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5" name="Freeform 341">
              <a:extLst>
                <a:ext uri="{FF2B5EF4-FFF2-40B4-BE49-F238E27FC236}">
                  <a16:creationId xmlns:a16="http://schemas.microsoft.com/office/drawing/2014/main" id="{09481113-6B90-490A-856E-41FFDF415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0764" y="5376067"/>
              <a:ext cx="168275" cy="146050"/>
            </a:xfrm>
            <a:custGeom>
              <a:avLst/>
              <a:gdLst>
                <a:gd name="T0" fmla="*/ 2 w 45"/>
                <a:gd name="T1" fmla="*/ 35 h 39"/>
                <a:gd name="T2" fmla="*/ 0 w 45"/>
                <a:gd name="T3" fmla="*/ 31 h 39"/>
                <a:gd name="T4" fmla="*/ 0 w 45"/>
                <a:gd name="T5" fmla="*/ 31 h 39"/>
                <a:gd name="T6" fmla="*/ 11 w 45"/>
                <a:gd name="T7" fmla="*/ 22 h 39"/>
                <a:gd name="T8" fmla="*/ 11 w 45"/>
                <a:gd name="T9" fmla="*/ 22 h 39"/>
                <a:gd name="T10" fmla="*/ 11 w 45"/>
                <a:gd name="T11" fmla="*/ 22 h 39"/>
                <a:gd name="T12" fmla="*/ 16 w 45"/>
                <a:gd name="T13" fmla="*/ 22 h 39"/>
                <a:gd name="T14" fmla="*/ 16 w 45"/>
                <a:gd name="T15" fmla="*/ 22 h 39"/>
                <a:gd name="T16" fmla="*/ 28 w 45"/>
                <a:gd name="T17" fmla="*/ 23 h 39"/>
                <a:gd name="T18" fmla="*/ 28 w 45"/>
                <a:gd name="T19" fmla="*/ 23 h 39"/>
                <a:gd name="T20" fmla="*/ 28 w 45"/>
                <a:gd name="T21" fmla="*/ 20 h 39"/>
                <a:gd name="T22" fmla="*/ 28 w 45"/>
                <a:gd name="T23" fmla="*/ 20 h 39"/>
                <a:gd name="T24" fmla="*/ 38 w 45"/>
                <a:gd name="T25" fmla="*/ 0 h 39"/>
                <a:gd name="T26" fmla="*/ 38 w 45"/>
                <a:gd name="T27" fmla="*/ 0 h 39"/>
                <a:gd name="T28" fmla="*/ 39 w 45"/>
                <a:gd name="T29" fmla="*/ 0 h 39"/>
                <a:gd name="T30" fmla="*/ 39 w 45"/>
                <a:gd name="T31" fmla="*/ 0 h 39"/>
                <a:gd name="T32" fmla="*/ 44 w 45"/>
                <a:gd name="T33" fmla="*/ 2 h 39"/>
                <a:gd name="T34" fmla="*/ 44 w 45"/>
                <a:gd name="T35" fmla="*/ 2 h 39"/>
                <a:gd name="T36" fmla="*/ 45 w 45"/>
                <a:gd name="T37" fmla="*/ 7 h 39"/>
                <a:gd name="T38" fmla="*/ 45 w 45"/>
                <a:gd name="T39" fmla="*/ 7 h 39"/>
                <a:gd name="T40" fmla="*/ 31 w 45"/>
                <a:gd name="T41" fmla="*/ 29 h 39"/>
                <a:gd name="T42" fmla="*/ 31 w 45"/>
                <a:gd name="T43" fmla="*/ 29 h 39"/>
                <a:gd name="T44" fmla="*/ 9 w 45"/>
                <a:gd name="T45" fmla="*/ 39 h 39"/>
                <a:gd name="T46" fmla="*/ 9 w 45"/>
                <a:gd name="T47" fmla="*/ 39 h 39"/>
                <a:gd name="T48" fmla="*/ 9 w 45"/>
                <a:gd name="T49" fmla="*/ 39 h 39"/>
                <a:gd name="T50" fmla="*/ 9 w 45"/>
                <a:gd name="T51" fmla="*/ 39 h 39"/>
                <a:gd name="T52" fmla="*/ 2 w 45"/>
                <a:gd name="T53" fmla="*/ 35 h 39"/>
                <a:gd name="T54" fmla="*/ 11 w 45"/>
                <a:gd name="T55" fmla="*/ 25 h 39"/>
                <a:gd name="T56" fmla="*/ 3 w 45"/>
                <a:gd name="T57" fmla="*/ 31 h 39"/>
                <a:gd name="T58" fmla="*/ 3 w 45"/>
                <a:gd name="T59" fmla="*/ 31 h 39"/>
                <a:gd name="T60" fmla="*/ 4 w 45"/>
                <a:gd name="T61" fmla="*/ 33 h 39"/>
                <a:gd name="T62" fmla="*/ 4 w 45"/>
                <a:gd name="T63" fmla="*/ 33 h 39"/>
                <a:gd name="T64" fmla="*/ 9 w 45"/>
                <a:gd name="T65" fmla="*/ 36 h 39"/>
                <a:gd name="T66" fmla="*/ 9 w 45"/>
                <a:gd name="T67" fmla="*/ 36 h 39"/>
                <a:gd name="T68" fmla="*/ 29 w 45"/>
                <a:gd name="T69" fmla="*/ 26 h 39"/>
                <a:gd name="T70" fmla="*/ 29 w 45"/>
                <a:gd name="T71" fmla="*/ 26 h 39"/>
                <a:gd name="T72" fmla="*/ 30 w 45"/>
                <a:gd name="T73" fmla="*/ 26 h 39"/>
                <a:gd name="T74" fmla="*/ 30 w 45"/>
                <a:gd name="T75" fmla="*/ 26 h 39"/>
                <a:gd name="T76" fmla="*/ 29 w 45"/>
                <a:gd name="T77" fmla="*/ 26 h 39"/>
                <a:gd name="T78" fmla="*/ 29 w 45"/>
                <a:gd name="T79" fmla="*/ 26 h 39"/>
                <a:gd name="T80" fmla="*/ 25 w 45"/>
                <a:gd name="T81" fmla="*/ 25 h 39"/>
                <a:gd name="T82" fmla="*/ 25 w 45"/>
                <a:gd name="T83" fmla="*/ 25 h 39"/>
                <a:gd name="T84" fmla="*/ 16 w 45"/>
                <a:gd name="T85" fmla="*/ 25 h 39"/>
                <a:gd name="T86" fmla="*/ 16 w 45"/>
                <a:gd name="T87" fmla="*/ 25 h 39"/>
                <a:gd name="T88" fmla="*/ 11 w 45"/>
                <a:gd name="T89" fmla="*/ 25 h 39"/>
                <a:gd name="T90" fmla="*/ 11 w 45"/>
                <a:gd name="T91" fmla="*/ 25 h 39"/>
                <a:gd name="T92" fmla="*/ 11 w 45"/>
                <a:gd name="T93" fmla="*/ 24 h 39"/>
                <a:gd name="T94" fmla="*/ 11 w 45"/>
                <a:gd name="T95" fmla="*/ 25 h 39"/>
                <a:gd name="T96" fmla="*/ 38 w 45"/>
                <a:gd name="T97" fmla="*/ 3 h 39"/>
                <a:gd name="T98" fmla="*/ 31 w 45"/>
                <a:gd name="T99" fmla="*/ 20 h 39"/>
                <a:gd name="T100" fmla="*/ 31 w 45"/>
                <a:gd name="T101" fmla="*/ 20 h 39"/>
                <a:gd name="T102" fmla="*/ 31 w 45"/>
                <a:gd name="T103" fmla="*/ 25 h 39"/>
                <a:gd name="T104" fmla="*/ 31 w 45"/>
                <a:gd name="T105" fmla="*/ 25 h 39"/>
                <a:gd name="T106" fmla="*/ 31 w 45"/>
                <a:gd name="T107" fmla="*/ 25 h 39"/>
                <a:gd name="T108" fmla="*/ 31 w 45"/>
                <a:gd name="T109" fmla="*/ 25 h 39"/>
                <a:gd name="T110" fmla="*/ 42 w 45"/>
                <a:gd name="T111" fmla="*/ 7 h 39"/>
                <a:gd name="T112" fmla="*/ 42 w 45"/>
                <a:gd name="T113" fmla="*/ 7 h 39"/>
                <a:gd name="T114" fmla="*/ 39 w 45"/>
                <a:gd name="T115" fmla="*/ 3 h 39"/>
                <a:gd name="T116" fmla="*/ 39 w 45"/>
                <a:gd name="T117" fmla="*/ 3 h 39"/>
                <a:gd name="T118" fmla="*/ 38 w 45"/>
                <a:gd name="T119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" h="39">
                  <a:moveTo>
                    <a:pt x="2" y="35"/>
                  </a:moveTo>
                  <a:cubicBezTo>
                    <a:pt x="1" y="34"/>
                    <a:pt x="0" y="32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6"/>
                    <a:pt x="4" y="23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2"/>
                    <a:pt x="14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1" y="22"/>
                    <a:pt x="26" y="22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2"/>
                    <a:pt x="28" y="21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4"/>
                    <a:pt x="29" y="2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4"/>
                    <a:pt x="45" y="5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14"/>
                    <a:pt x="40" y="23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24" y="33"/>
                    <a:pt x="16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6" y="39"/>
                    <a:pt x="3" y="38"/>
                    <a:pt x="2" y="35"/>
                  </a:cubicBezTo>
                  <a:close/>
                  <a:moveTo>
                    <a:pt x="11" y="25"/>
                  </a:moveTo>
                  <a:cubicBezTo>
                    <a:pt x="5" y="26"/>
                    <a:pt x="3" y="28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7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4" y="36"/>
                    <a:pt x="22" y="31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8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3" y="25"/>
                    <a:pt x="20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3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lose/>
                  <a:moveTo>
                    <a:pt x="38" y="3"/>
                  </a:moveTo>
                  <a:cubicBezTo>
                    <a:pt x="32" y="4"/>
                    <a:pt x="31" y="14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3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9" y="20"/>
                    <a:pt x="43" y="12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4"/>
                    <a:pt x="42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8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6" name="Freeform 342">
              <a:extLst>
                <a:ext uri="{FF2B5EF4-FFF2-40B4-BE49-F238E27FC236}">
                  <a16:creationId xmlns:a16="http://schemas.microsoft.com/office/drawing/2014/main" id="{41517FE3-A029-4532-B4B8-B48156338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289" y="5736430"/>
              <a:ext cx="231775" cy="247650"/>
            </a:xfrm>
            <a:custGeom>
              <a:avLst/>
              <a:gdLst>
                <a:gd name="T0" fmla="*/ 24 w 62"/>
                <a:gd name="T1" fmla="*/ 24 h 66"/>
                <a:gd name="T2" fmla="*/ 2 w 62"/>
                <a:gd name="T3" fmla="*/ 43 h 66"/>
                <a:gd name="T4" fmla="*/ 62 w 62"/>
                <a:gd name="T5" fmla="*/ 38 h 66"/>
                <a:gd name="T6" fmla="*/ 49 w 62"/>
                <a:gd name="T7" fmla="*/ 17 h 66"/>
                <a:gd name="T8" fmla="*/ 16 w 62"/>
                <a:gd name="T9" fmla="*/ 8 h 66"/>
                <a:gd name="T10" fmla="*/ 24 w 62"/>
                <a:gd name="T11" fmla="*/ 2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6">
                  <a:moveTo>
                    <a:pt x="24" y="24"/>
                  </a:moveTo>
                  <a:cubicBezTo>
                    <a:pt x="24" y="24"/>
                    <a:pt x="0" y="32"/>
                    <a:pt x="2" y="43"/>
                  </a:cubicBezTo>
                  <a:cubicBezTo>
                    <a:pt x="5" y="66"/>
                    <a:pt x="33" y="64"/>
                    <a:pt x="62" y="38"/>
                  </a:cubicBezTo>
                  <a:cubicBezTo>
                    <a:pt x="62" y="38"/>
                    <a:pt x="53" y="28"/>
                    <a:pt x="49" y="17"/>
                  </a:cubicBezTo>
                  <a:cubicBezTo>
                    <a:pt x="44" y="6"/>
                    <a:pt x="21" y="0"/>
                    <a:pt x="16" y="8"/>
                  </a:cubicBezTo>
                  <a:cubicBezTo>
                    <a:pt x="10" y="19"/>
                    <a:pt x="24" y="24"/>
                    <a:pt x="24" y="24"/>
                  </a:cubicBezTo>
                  <a:close/>
                </a:path>
              </a:pathLst>
            </a:custGeom>
            <a:solidFill>
              <a:srgbClr val="97A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7" name="Freeform 343">
              <a:extLst>
                <a:ext uri="{FF2B5EF4-FFF2-40B4-BE49-F238E27FC236}">
                  <a16:creationId xmlns:a16="http://schemas.microsoft.com/office/drawing/2014/main" id="{7E2FAF18-AA4D-4B01-A678-A3F82B32D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1289" y="5747542"/>
              <a:ext cx="236538" cy="214313"/>
            </a:xfrm>
            <a:custGeom>
              <a:avLst/>
              <a:gdLst>
                <a:gd name="T0" fmla="*/ 0 w 63"/>
                <a:gd name="T1" fmla="*/ 40 h 57"/>
                <a:gd name="T2" fmla="*/ 0 w 63"/>
                <a:gd name="T3" fmla="*/ 39 h 57"/>
                <a:gd name="T4" fmla="*/ 0 w 63"/>
                <a:gd name="T5" fmla="*/ 39 h 57"/>
                <a:gd name="T6" fmla="*/ 12 w 63"/>
                <a:gd name="T7" fmla="*/ 24 h 57"/>
                <a:gd name="T8" fmla="*/ 12 w 63"/>
                <a:gd name="T9" fmla="*/ 24 h 57"/>
                <a:gd name="T10" fmla="*/ 20 w 63"/>
                <a:gd name="T11" fmla="*/ 21 h 57"/>
                <a:gd name="T12" fmla="*/ 20 w 63"/>
                <a:gd name="T13" fmla="*/ 21 h 57"/>
                <a:gd name="T14" fmla="*/ 13 w 63"/>
                <a:gd name="T15" fmla="*/ 11 h 57"/>
                <a:gd name="T16" fmla="*/ 13 w 63"/>
                <a:gd name="T17" fmla="*/ 11 h 57"/>
                <a:gd name="T18" fmla="*/ 15 w 63"/>
                <a:gd name="T19" fmla="*/ 5 h 57"/>
                <a:gd name="T20" fmla="*/ 15 w 63"/>
                <a:gd name="T21" fmla="*/ 5 h 57"/>
                <a:gd name="T22" fmla="*/ 26 w 63"/>
                <a:gd name="T23" fmla="*/ 0 h 57"/>
                <a:gd name="T24" fmla="*/ 26 w 63"/>
                <a:gd name="T25" fmla="*/ 0 h 57"/>
                <a:gd name="T26" fmla="*/ 50 w 63"/>
                <a:gd name="T27" fmla="*/ 13 h 57"/>
                <a:gd name="T28" fmla="*/ 50 w 63"/>
                <a:gd name="T29" fmla="*/ 13 h 57"/>
                <a:gd name="T30" fmla="*/ 63 w 63"/>
                <a:gd name="T31" fmla="*/ 34 h 57"/>
                <a:gd name="T32" fmla="*/ 63 w 63"/>
                <a:gd name="T33" fmla="*/ 34 h 57"/>
                <a:gd name="T34" fmla="*/ 63 w 63"/>
                <a:gd name="T35" fmla="*/ 36 h 57"/>
                <a:gd name="T36" fmla="*/ 63 w 63"/>
                <a:gd name="T37" fmla="*/ 36 h 57"/>
                <a:gd name="T38" fmla="*/ 20 w 63"/>
                <a:gd name="T39" fmla="*/ 57 h 57"/>
                <a:gd name="T40" fmla="*/ 20 w 63"/>
                <a:gd name="T41" fmla="*/ 57 h 57"/>
                <a:gd name="T42" fmla="*/ 20 w 63"/>
                <a:gd name="T43" fmla="*/ 57 h 57"/>
                <a:gd name="T44" fmla="*/ 20 w 63"/>
                <a:gd name="T45" fmla="*/ 57 h 57"/>
                <a:gd name="T46" fmla="*/ 0 w 63"/>
                <a:gd name="T47" fmla="*/ 40 h 57"/>
                <a:gd name="T48" fmla="*/ 26 w 63"/>
                <a:gd name="T49" fmla="*/ 21 h 57"/>
                <a:gd name="T50" fmla="*/ 25 w 63"/>
                <a:gd name="T51" fmla="*/ 22 h 57"/>
                <a:gd name="T52" fmla="*/ 25 w 63"/>
                <a:gd name="T53" fmla="*/ 22 h 57"/>
                <a:gd name="T54" fmla="*/ 14 w 63"/>
                <a:gd name="T55" fmla="*/ 27 h 57"/>
                <a:gd name="T56" fmla="*/ 14 w 63"/>
                <a:gd name="T57" fmla="*/ 27 h 57"/>
                <a:gd name="T58" fmla="*/ 3 w 63"/>
                <a:gd name="T59" fmla="*/ 39 h 57"/>
                <a:gd name="T60" fmla="*/ 3 w 63"/>
                <a:gd name="T61" fmla="*/ 39 h 57"/>
                <a:gd name="T62" fmla="*/ 3 w 63"/>
                <a:gd name="T63" fmla="*/ 40 h 57"/>
                <a:gd name="T64" fmla="*/ 3 w 63"/>
                <a:gd name="T65" fmla="*/ 40 h 57"/>
                <a:gd name="T66" fmla="*/ 20 w 63"/>
                <a:gd name="T67" fmla="*/ 54 h 57"/>
                <a:gd name="T68" fmla="*/ 20 w 63"/>
                <a:gd name="T69" fmla="*/ 54 h 57"/>
                <a:gd name="T70" fmla="*/ 59 w 63"/>
                <a:gd name="T71" fmla="*/ 34 h 57"/>
                <a:gd name="T72" fmla="*/ 59 w 63"/>
                <a:gd name="T73" fmla="*/ 34 h 57"/>
                <a:gd name="T74" fmla="*/ 47 w 63"/>
                <a:gd name="T75" fmla="*/ 14 h 57"/>
                <a:gd name="T76" fmla="*/ 47 w 63"/>
                <a:gd name="T77" fmla="*/ 14 h 57"/>
                <a:gd name="T78" fmla="*/ 26 w 63"/>
                <a:gd name="T79" fmla="*/ 3 h 57"/>
                <a:gd name="T80" fmla="*/ 26 w 63"/>
                <a:gd name="T81" fmla="*/ 3 h 57"/>
                <a:gd name="T82" fmla="*/ 18 w 63"/>
                <a:gd name="T83" fmla="*/ 6 h 57"/>
                <a:gd name="T84" fmla="*/ 18 w 63"/>
                <a:gd name="T85" fmla="*/ 6 h 57"/>
                <a:gd name="T86" fmla="*/ 16 w 63"/>
                <a:gd name="T87" fmla="*/ 11 h 57"/>
                <a:gd name="T88" fmla="*/ 16 w 63"/>
                <a:gd name="T89" fmla="*/ 11 h 57"/>
                <a:gd name="T90" fmla="*/ 25 w 63"/>
                <a:gd name="T91" fmla="*/ 19 h 57"/>
                <a:gd name="T92" fmla="*/ 25 w 63"/>
                <a:gd name="T93" fmla="*/ 19 h 57"/>
                <a:gd name="T94" fmla="*/ 24 w 63"/>
                <a:gd name="T95" fmla="*/ 21 h 57"/>
                <a:gd name="T96" fmla="*/ 25 w 63"/>
                <a:gd name="T97" fmla="*/ 19 h 57"/>
                <a:gd name="T98" fmla="*/ 26 w 63"/>
                <a:gd name="T99" fmla="*/ 2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" h="57">
                  <a:moveTo>
                    <a:pt x="0" y="40"/>
                  </a:moveTo>
                  <a:cubicBezTo>
                    <a:pt x="0" y="40"/>
                    <a:pt x="0" y="4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3"/>
                    <a:pt x="7" y="28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5" y="23"/>
                    <a:pt x="18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7" y="19"/>
                    <a:pt x="13" y="16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1"/>
                    <a:pt x="21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5" y="0"/>
                    <a:pt x="46" y="5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5" y="24"/>
                    <a:pt x="63" y="34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3" y="35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47" y="50"/>
                    <a:pt x="32" y="57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0" y="57"/>
                    <a:pt x="2" y="51"/>
                    <a:pt x="0" y="40"/>
                  </a:cubicBezTo>
                  <a:close/>
                  <a:moveTo>
                    <a:pt x="26" y="21"/>
                  </a:moveTo>
                  <a:cubicBezTo>
                    <a:pt x="26" y="21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19" y="24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8" y="30"/>
                    <a:pt x="3" y="35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5" y="50"/>
                    <a:pt x="11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30" y="54"/>
                    <a:pt x="45" y="48"/>
                    <a:pt x="59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7" y="32"/>
                    <a:pt x="51" y="23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5" y="8"/>
                    <a:pt x="34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2" y="3"/>
                    <a:pt x="19" y="4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8"/>
                    <a:pt x="16" y="9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6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6" y="20"/>
                    <a:pt x="26" y="2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8" name="Freeform 368">
              <a:extLst>
                <a:ext uri="{FF2B5EF4-FFF2-40B4-BE49-F238E27FC236}">
                  <a16:creationId xmlns:a16="http://schemas.microsoft.com/office/drawing/2014/main" id="{12AC45E7-1675-490F-9BF8-86D8724B8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5602" y="4625180"/>
              <a:ext cx="176213" cy="142875"/>
            </a:xfrm>
            <a:custGeom>
              <a:avLst/>
              <a:gdLst>
                <a:gd name="T0" fmla="*/ 13 w 47"/>
                <a:gd name="T1" fmla="*/ 21 h 38"/>
                <a:gd name="T2" fmla="*/ 31 w 47"/>
                <a:gd name="T3" fmla="*/ 21 h 38"/>
                <a:gd name="T4" fmla="*/ 37 w 47"/>
                <a:gd name="T5" fmla="*/ 2 h 38"/>
                <a:gd name="T6" fmla="*/ 31 w 47"/>
                <a:gd name="T7" fmla="*/ 24 h 38"/>
                <a:gd name="T8" fmla="*/ 3 w 47"/>
                <a:gd name="T9" fmla="*/ 30 h 38"/>
                <a:gd name="T10" fmla="*/ 13 w 47"/>
                <a:gd name="T1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38">
                  <a:moveTo>
                    <a:pt x="13" y="21"/>
                  </a:moveTo>
                  <a:cubicBezTo>
                    <a:pt x="22" y="19"/>
                    <a:pt x="31" y="21"/>
                    <a:pt x="31" y="21"/>
                  </a:cubicBezTo>
                  <a:cubicBezTo>
                    <a:pt x="31" y="21"/>
                    <a:pt x="27" y="4"/>
                    <a:pt x="37" y="2"/>
                  </a:cubicBezTo>
                  <a:cubicBezTo>
                    <a:pt x="47" y="0"/>
                    <a:pt x="45" y="14"/>
                    <a:pt x="31" y="24"/>
                  </a:cubicBezTo>
                  <a:cubicBezTo>
                    <a:pt x="22" y="31"/>
                    <a:pt x="9" y="38"/>
                    <a:pt x="3" y="30"/>
                  </a:cubicBezTo>
                  <a:cubicBezTo>
                    <a:pt x="0" y="27"/>
                    <a:pt x="4" y="22"/>
                    <a:pt x="13" y="21"/>
                  </a:cubicBezTo>
                  <a:close/>
                </a:path>
              </a:pathLst>
            </a:custGeom>
            <a:solidFill>
              <a:srgbClr val="97A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59" name="Freeform 369">
              <a:extLst>
                <a:ext uri="{FF2B5EF4-FFF2-40B4-BE49-F238E27FC236}">
                  <a16:creationId xmlns:a16="http://schemas.microsoft.com/office/drawing/2014/main" id="{F0A838F4-282A-46A2-B5B4-06FECFEBC2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15602" y="4625180"/>
              <a:ext cx="168275" cy="131763"/>
            </a:xfrm>
            <a:custGeom>
              <a:avLst/>
              <a:gdLst>
                <a:gd name="T0" fmla="*/ 2 w 45"/>
                <a:gd name="T1" fmla="*/ 31 h 35"/>
                <a:gd name="T2" fmla="*/ 0 w 45"/>
                <a:gd name="T3" fmla="*/ 28 h 35"/>
                <a:gd name="T4" fmla="*/ 0 w 45"/>
                <a:gd name="T5" fmla="*/ 28 h 35"/>
                <a:gd name="T6" fmla="*/ 12 w 45"/>
                <a:gd name="T7" fmla="*/ 19 h 35"/>
                <a:gd name="T8" fmla="*/ 12 w 45"/>
                <a:gd name="T9" fmla="*/ 19 h 35"/>
                <a:gd name="T10" fmla="*/ 21 w 45"/>
                <a:gd name="T11" fmla="*/ 19 h 35"/>
                <a:gd name="T12" fmla="*/ 21 w 45"/>
                <a:gd name="T13" fmla="*/ 19 h 35"/>
                <a:gd name="T14" fmla="*/ 29 w 45"/>
                <a:gd name="T15" fmla="*/ 19 h 35"/>
                <a:gd name="T16" fmla="*/ 29 w 45"/>
                <a:gd name="T17" fmla="*/ 19 h 35"/>
                <a:gd name="T18" fmla="*/ 28 w 45"/>
                <a:gd name="T19" fmla="*/ 14 h 35"/>
                <a:gd name="T20" fmla="*/ 28 w 45"/>
                <a:gd name="T21" fmla="*/ 14 h 35"/>
                <a:gd name="T22" fmla="*/ 37 w 45"/>
                <a:gd name="T23" fmla="*/ 0 h 35"/>
                <a:gd name="T24" fmla="*/ 37 w 45"/>
                <a:gd name="T25" fmla="*/ 0 h 35"/>
                <a:gd name="T26" fmla="*/ 39 w 45"/>
                <a:gd name="T27" fmla="*/ 0 h 35"/>
                <a:gd name="T28" fmla="*/ 39 w 45"/>
                <a:gd name="T29" fmla="*/ 0 h 35"/>
                <a:gd name="T30" fmla="*/ 43 w 45"/>
                <a:gd name="T31" fmla="*/ 2 h 35"/>
                <a:gd name="T32" fmla="*/ 43 w 45"/>
                <a:gd name="T33" fmla="*/ 2 h 35"/>
                <a:gd name="T34" fmla="*/ 45 w 45"/>
                <a:gd name="T35" fmla="*/ 6 h 35"/>
                <a:gd name="T36" fmla="*/ 45 w 45"/>
                <a:gd name="T37" fmla="*/ 6 h 35"/>
                <a:gd name="T38" fmla="*/ 32 w 45"/>
                <a:gd name="T39" fmla="*/ 25 h 35"/>
                <a:gd name="T40" fmla="*/ 32 w 45"/>
                <a:gd name="T41" fmla="*/ 25 h 35"/>
                <a:gd name="T42" fmla="*/ 10 w 45"/>
                <a:gd name="T43" fmla="*/ 35 h 35"/>
                <a:gd name="T44" fmla="*/ 10 w 45"/>
                <a:gd name="T45" fmla="*/ 35 h 35"/>
                <a:gd name="T46" fmla="*/ 10 w 45"/>
                <a:gd name="T47" fmla="*/ 35 h 35"/>
                <a:gd name="T48" fmla="*/ 10 w 45"/>
                <a:gd name="T49" fmla="*/ 35 h 35"/>
                <a:gd name="T50" fmla="*/ 2 w 45"/>
                <a:gd name="T51" fmla="*/ 31 h 35"/>
                <a:gd name="T52" fmla="*/ 3 w 45"/>
                <a:gd name="T53" fmla="*/ 28 h 35"/>
                <a:gd name="T54" fmla="*/ 4 w 45"/>
                <a:gd name="T55" fmla="*/ 30 h 35"/>
                <a:gd name="T56" fmla="*/ 4 w 45"/>
                <a:gd name="T57" fmla="*/ 30 h 35"/>
                <a:gd name="T58" fmla="*/ 10 w 45"/>
                <a:gd name="T59" fmla="*/ 32 h 35"/>
                <a:gd name="T60" fmla="*/ 10 w 45"/>
                <a:gd name="T61" fmla="*/ 32 h 35"/>
                <a:gd name="T62" fmla="*/ 30 w 45"/>
                <a:gd name="T63" fmla="*/ 22 h 35"/>
                <a:gd name="T64" fmla="*/ 30 w 45"/>
                <a:gd name="T65" fmla="*/ 22 h 35"/>
                <a:gd name="T66" fmla="*/ 31 w 45"/>
                <a:gd name="T67" fmla="*/ 22 h 35"/>
                <a:gd name="T68" fmla="*/ 31 w 45"/>
                <a:gd name="T69" fmla="*/ 22 h 35"/>
                <a:gd name="T70" fmla="*/ 30 w 45"/>
                <a:gd name="T71" fmla="*/ 22 h 35"/>
                <a:gd name="T72" fmla="*/ 30 w 45"/>
                <a:gd name="T73" fmla="*/ 22 h 35"/>
                <a:gd name="T74" fmla="*/ 28 w 45"/>
                <a:gd name="T75" fmla="*/ 22 h 35"/>
                <a:gd name="T76" fmla="*/ 28 w 45"/>
                <a:gd name="T77" fmla="*/ 22 h 35"/>
                <a:gd name="T78" fmla="*/ 21 w 45"/>
                <a:gd name="T79" fmla="*/ 22 h 35"/>
                <a:gd name="T80" fmla="*/ 21 w 45"/>
                <a:gd name="T81" fmla="*/ 22 h 35"/>
                <a:gd name="T82" fmla="*/ 13 w 45"/>
                <a:gd name="T83" fmla="*/ 22 h 35"/>
                <a:gd name="T84" fmla="*/ 13 w 45"/>
                <a:gd name="T85" fmla="*/ 22 h 35"/>
                <a:gd name="T86" fmla="*/ 3 w 45"/>
                <a:gd name="T87" fmla="*/ 28 h 35"/>
                <a:gd name="T88" fmla="*/ 37 w 45"/>
                <a:gd name="T89" fmla="*/ 3 h 35"/>
                <a:gd name="T90" fmla="*/ 31 w 45"/>
                <a:gd name="T91" fmla="*/ 14 h 35"/>
                <a:gd name="T92" fmla="*/ 31 w 45"/>
                <a:gd name="T93" fmla="*/ 14 h 35"/>
                <a:gd name="T94" fmla="*/ 32 w 45"/>
                <a:gd name="T95" fmla="*/ 20 h 35"/>
                <a:gd name="T96" fmla="*/ 32 w 45"/>
                <a:gd name="T97" fmla="*/ 20 h 35"/>
                <a:gd name="T98" fmla="*/ 32 w 45"/>
                <a:gd name="T99" fmla="*/ 21 h 35"/>
                <a:gd name="T100" fmla="*/ 32 w 45"/>
                <a:gd name="T101" fmla="*/ 21 h 35"/>
                <a:gd name="T102" fmla="*/ 42 w 45"/>
                <a:gd name="T103" fmla="*/ 6 h 35"/>
                <a:gd name="T104" fmla="*/ 42 w 45"/>
                <a:gd name="T105" fmla="*/ 6 h 35"/>
                <a:gd name="T106" fmla="*/ 39 w 45"/>
                <a:gd name="T107" fmla="*/ 3 h 35"/>
                <a:gd name="T108" fmla="*/ 39 w 45"/>
                <a:gd name="T109" fmla="*/ 3 h 35"/>
                <a:gd name="T110" fmla="*/ 37 w 45"/>
                <a:gd name="T11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" h="35">
                  <a:moveTo>
                    <a:pt x="2" y="31"/>
                  </a:moveTo>
                  <a:cubicBezTo>
                    <a:pt x="1" y="30"/>
                    <a:pt x="0" y="29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4"/>
                    <a:pt x="5" y="20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9"/>
                    <a:pt x="19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9"/>
                    <a:pt x="27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8"/>
                    <a:pt x="28" y="16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9"/>
                    <a:pt x="30" y="2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2" y="0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3"/>
                    <a:pt x="45" y="4"/>
                    <a:pt x="4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11"/>
                    <a:pt x="40" y="19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5" y="30"/>
                    <a:pt x="17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7" y="35"/>
                    <a:pt x="4" y="34"/>
                    <a:pt x="2" y="31"/>
                  </a:cubicBezTo>
                  <a:close/>
                  <a:moveTo>
                    <a:pt x="3" y="28"/>
                  </a:moveTo>
                  <a:cubicBezTo>
                    <a:pt x="3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2"/>
                    <a:pt x="7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32"/>
                    <a:pt x="24" y="27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2"/>
                    <a:pt x="30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2"/>
                    <a:pt x="29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2"/>
                    <a:pt x="24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9" y="22"/>
                    <a:pt x="16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6" y="23"/>
                    <a:pt x="3" y="26"/>
                    <a:pt x="3" y="28"/>
                  </a:cubicBezTo>
                  <a:close/>
                  <a:moveTo>
                    <a:pt x="37" y="3"/>
                  </a:moveTo>
                  <a:cubicBezTo>
                    <a:pt x="33" y="4"/>
                    <a:pt x="32" y="9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7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9" y="16"/>
                    <a:pt x="42" y="9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4"/>
                    <a:pt x="41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8" y="3"/>
                    <a:pt x="38" y="3"/>
                    <a:pt x="3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0" name="Freeform 372">
              <a:extLst>
                <a:ext uri="{FF2B5EF4-FFF2-40B4-BE49-F238E27FC236}">
                  <a16:creationId xmlns:a16="http://schemas.microsoft.com/office/drawing/2014/main" id="{88B4AF12-FC6D-4E5D-914C-7322D3E1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7964" y="4504530"/>
              <a:ext cx="128588" cy="180975"/>
            </a:xfrm>
            <a:custGeom>
              <a:avLst/>
              <a:gdLst>
                <a:gd name="T0" fmla="*/ 16 w 34"/>
                <a:gd name="T1" fmla="*/ 11 h 48"/>
                <a:gd name="T2" fmla="*/ 20 w 34"/>
                <a:gd name="T3" fmla="*/ 28 h 48"/>
                <a:gd name="T4" fmla="*/ 0 w 34"/>
                <a:gd name="T5" fmla="*/ 39 h 48"/>
                <a:gd name="T6" fmla="*/ 23 w 34"/>
                <a:gd name="T7" fmla="*/ 28 h 48"/>
                <a:gd name="T8" fmla="*/ 25 w 34"/>
                <a:gd name="T9" fmla="*/ 2 h 48"/>
                <a:gd name="T10" fmla="*/ 16 w 34"/>
                <a:gd name="T11" fmla="*/ 1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48">
                  <a:moveTo>
                    <a:pt x="16" y="11"/>
                  </a:moveTo>
                  <a:cubicBezTo>
                    <a:pt x="17" y="20"/>
                    <a:pt x="20" y="28"/>
                    <a:pt x="20" y="28"/>
                  </a:cubicBezTo>
                  <a:cubicBezTo>
                    <a:pt x="20" y="28"/>
                    <a:pt x="0" y="29"/>
                    <a:pt x="0" y="39"/>
                  </a:cubicBezTo>
                  <a:cubicBezTo>
                    <a:pt x="0" y="48"/>
                    <a:pt x="16" y="42"/>
                    <a:pt x="23" y="28"/>
                  </a:cubicBezTo>
                  <a:cubicBezTo>
                    <a:pt x="28" y="17"/>
                    <a:pt x="34" y="6"/>
                    <a:pt x="25" y="2"/>
                  </a:cubicBezTo>
                  <a:cubicBezTo>
                    <a:pt x="21" y="0"/>
                    <a:pt x="16" y="2"/>
                    <a:pt x="16" y="11"/>
                  </a:cubicBezTo>
                  <a:close/>
                </a:path>
              </a:pathLst>
            </a:custGeom>
            <a:solidFill>
              <a:srgbClr val="97A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1" name="Freeform 373">
              <a:extLst>
                <a:ext uri="{FF2B5EF4-FFF2-40B4-BE49-F238E27FC236}">
                  <a16:creationId xmlns:a16="http://schemas.microsoft.com/office/drawing/2014/main" id="{B1390472-28AA-45D3-BD5F-1546B41C6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4789" y="4504530"/>
              <a:ext cx="120650" cy="169863"/>
            </a:xfrm>
            <a:custGeom>
              <a:avLst/>
              <a:gdLst>
                <a:gd name="T0" fmla="*/ 2 w 32"/>
                <a:gd name="T1" fmla="*/ 43 h 45"/>
                <a:gd name="T2" fmla="*/ 0 w 32"/>
                <a:gd name="T3" fmla="*/ 39 h 45"/>
                <a:gd name="T4" fmla="*/ 0 w 32"/>
                <a:gd name="T5" fmla="*/ 39 h 45"/>
                <a:gd name="T6" fmla="*/ 0 w 32"/>
                <a:gd name="T7" fmla="*/ 39 h 45"/>
                <a:gd name="T8" fmla="*/ 0 w 32"/>
                <a:gd name="T9" fmla="*/ 39 h 45"/>
                <a:gd name="T10" fmla="*/ 11 w 32"/>
                <a:gd name="T11" fmla="*/ 28 h 45"/>
                <a:gd name="T12" fmla="*/ 11 w 32"/>
                <a:gd name="T13" fmla="*/ 28 h 45"/>
                <a:gd name="T14" fmla="*/ 19 w 32"/>
                <a:gd name="T15" fmla="*/ 26 h 45"/>
                <a:gd name="T16" fmla="*/ 19 w 32"/>
                <a:gd name="T17" fmla="*/ 26 h 45"/>
                <a:gd name="T18" fmla="*/ 16 w 32"/>
                <a:gd name="T19" fmla="*/ 11 h 45"/>
                <a:gd name="T20" fmla="*/ 16 w 32"/>
                <a:gd name="T21" fmla="*/ 11 h 45"/>
                <a:gd name="T22" fmla="*/ 16 w 32"/>
                <a:gd name="T23" fmla="*/ 11 h 45"/>
                <a:gd name="T24" fmla="*/ 16 w 32"/>
                <a:gd name="T25" fmla="*/ 10 h 45"/>
                <a:gd name="T26" fmla="*/ 16 w 32"/>
                <a:gd name="T27" fmla="*/ 10 h 45"/>
                <a:gd name="T28" fmla="*/ 23 w 32"/>
                <a:gd name="T29" fmla="*/ 0 h 45"/>
                <a:gd name="T30" fmla="*/ 23 w 32"/>
                <a:gd name="T31" fmla="*/ 0 h 45"/>
                <a:gd name="T32" fmla="*/ 27 w 32"/>
                <a:gd name="T33" fmla="*/ 0 h 45"/>
                <a:gd name="T34" fmla="*/ 27 w 32"/>
                <a:gd name="T35" fmla="*/ 0 h 45"/>
                <a:gd name="T36" fmla="*/ 32 w 32"/>
                <a:gd name="T37" fmla="*/ 9 h 45"/>
                <a:gd name="T38" fmla="*/ 32 w 32"/>
                <a:gd name="T39" fmla="*/ 9 h 45"/>
                <a:gd name="T40" fmla="*/ 25 w 32"/>
                <a:gd name="T41" fmla="*/ 28 h 45"/>
                <a:gd name="T42" fmla="*/ 25 w 32"/>
                <a:gd name="T43" fmla="*/ 28 h 45"/>
                <a:gd name="T44" fmla="*/ 6 w 32"/>
                <a:gd name="T45" fmla="*/ 45 h 45"/>
                <a:gd name="T46" fmla="*/ 6 w 32"/>
                <a:gd name="T47" fmla="*/ 45 h 45"/>
                <a:gd name="T48" fmla="*/ 6 w 32"/>
                <a:gd name="T49" fmla="*/ 45 h 45"/>
                <a:gd name="T50" fmla="*/ 6 w 32"/>
                <a:gd name="T51" fmla="*/ 45 h 45"/>
                <a:gd name="T52" fmla="*/ 2 w 32"/>
                <a:gd name="T53" fmla="*/ 43 h 45"/>
                <a:gd name="T54" fmla="*/ 3 w 32"/>
                <a:gd name="T55" fmla="*/ 39 h 45"/>
                <a:gd name="T56" fmla="*/ 6 w 32"/>
                <a:gd name="T57" fmla="*/ 42 h 45"/>
                <a:gd name="T58" fmla="*/ 6 w 32"/>
                <a:gd name="T59" fmla="*/ 42 h 45"/>
                <a:gd name="T60" fmla="*/ 21 w 32"/>
                <a:gd name="T61" fmla="*/ 29 h 45"/>
                <a:gd name="T62" fmla="*/ 21 w 32"/>
                <a:gd name="T63" fmla="*/ 29 h 45"/>
                <a:gd name="T64" fmla="*/ 21 w 32"/>
                <a:gd name="T65" fmla="*/ 29 h 45"/>
                <a:gd name="T66" fmla="*/ 21 w 32"/>
                <a:gd name="T67" fmla="*/ 29 h 45"/>
                <a:gd name="T68" fmla="*/ 12 w 32"/>
                <a:gd name="T69" fmla="*/ 31 h 45"/>
                <a:gd name="T70" fmla="*/ 12 w 32"/>
                <a:gd name="T71" fmla="*/ 31 h 45"/>
                <a:gd name="T72" fmla="*/ 3 w 32"/>
                <a:gd name="T73" fmla="*/ 38 h 45"/>
                <a:gd name="T74" fmla="*/ 3 w 32"/>
                <a:gd name="T75" fmla="*/ 38 h 45"/>
                <a:gd name="T76" fmla="*/ 3 w 32"/>
                <a:gd name="T77" fmla="*/ 38 h 45"/>
                <a:gd name="T78" fmla="*/ 3 w 32"/>
                <a:gd name="T79" fmla="*/ 39 h 45"/>
                <a:gd name="T80" fmla="*/ 2 w 32"/>
                <a:gd name="T81" fmla="*/ 39 h 45"/>
                <a:gd name="T82" fmla="*/ 3 w 32"/>
                <a:gd name="T83" fmla="*/ 39 h 45"/>
                <a:gd name="T84" fmla="*/ 22 w 32"/>
                <a:gd name="T85" fmla="*/ 27 h 45"/>
                <a:gd name="T86" fmla="*/ 22 w 32"/>
                <a:gd name="T87" fmla="*/ 27 h 45"/>
                <a:gd name="T88" fmla="*/ 22 w 32"/>
                <a:gd name="T89" fmla="*/ 27 h 45"/>
                <a:gd name="T90" fmla="*/ 29 w 32"/>
                <a:gd name="T91" fmla="*/ 9 h 45"/>
                <a:gd name="T92" fmla="*/ 29 w 32"/>
                <a:gd name="T93" fmla="*/ 9 h 45"/>
                <a:gd name="T94" fmla="*/ 25 w 32"/>
                <a:gd name="T95" fmla="*/ 3 h 45"/>
                <a:gd name="T96" fmla="*/ 25 w 32"/>
                <a:gd name="T97" fmla="*/ 3 h 45"/>
                <a:gd name="T98" fmla="*/ 23 w 32"/>
                <a:gd name="T99" fmla="*/ 3 h 45"/>
                <a:gd name="T100" fmla="*/ 23 w 32"/>
                <a:gd name="T101" fmla="*/ 3 h 45"/>
                <a:gd name="T102" fmla="*/ 19 w 32"/>
                <a:gd name="T103" fmla="*/ 10 h 45"/>
                <a:gd name="T104" fmla="*/ 19 w 32"/>
                <a:gd name="T105" fmla="*/ 10 h 45"/>
                <a:gd name="T106" fmla="*/ 19 w 32"/>
                <a:gd name="T107" fmla="*/ 11 h 45"/>
                <a:gd name="T108" fmla="*/ 19 w 32"/>
                <a:gd name="T109" fmla="*/ 11 h 45"/>
                <a:gd name="T110" fmla="*/ 17 w 32"/>
                <a:gd name="T111" fmla="*/ 11 h 45"/>
                <a:gd name="T112" fmla="*/ 19 w 32"/>
                <a:gd name="T113" fmla="*/ 11 h 45"/>
                <a:gd name="T114" fmla="*/ 22 w 32"/>
                <a:gd name="T11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" h="45">
                  <a:moveTo>
                    <a:pt x="2" y="43"/>
                  </a:moveTo>
                  <a:cubicBezTo>
                    <a:pt x="0" y="42"/>
                    <a:pt x="0" y="41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2"/>
                    <a:pt x="6" y="29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4" y="27"/>
                    <a:pt x="17" y="27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3"/>
                    <a:pt x="16" y="17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3"/>
                    <a:pt x="19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2"/>
                    <a:pt x="32" y="5"/>
                    <a:pt x="3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15"/>
                    <a:pt x="28" y="22"/>
                    <a:pt x="2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1" y="39"/>
                    <a:pt x="12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3" y="44"/>
                    <a:pt x="2" y="43"/>
                  </a:cubicBezTo>
                  <a:close/>
                  <a:moveTo>
                    <a:pt x="3" y="39"/>
                  </a:moveTo>
                  <a:cubicBezTo>
                    <a:pt x="3" y="41"/>
                    <a:pt x="4" y="42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0" y="42"/>
                    <a:pt x="17" y="37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16" y="29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7" y="32"/>
                    <a:pt x="3" y="35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39"/>
                    <a:pt x="3" y="39"/>
                    <a:pt x="3" y="39"/>
                  </a:cubicBezTo>
                  <a:close/>
                  <a:moveTo>
                    <a:pt x="22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0"/>
                    <a:pt x="29" y="14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6"/>
                    <a:pt x="28" y="4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3"/>
                    <a:pt x="19" y="4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9"/>
                    <a:pt x="22" y="26"/>
                    <a:pt x="22" y="2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2" name="Freeform 374">
              <a:extLst>
                <a:ext uri="{FF2B5EF4-FFF2-40B4-BE49-F238E27FC236}">
                  <a16:creationId xmlns:a16="http://schemas.microsoft.com/office/drawing/2014/main" id="{CC251E89-8B1D-47E0-96A3-2FB4EE175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0214" y="4752180"/>
              <a:ext cx="195263" cy="82550"/>
            </a:xfrm>
            <a:custGeom>
              <a:avLst/>
              <a:gdLst>
                <a:gd name="T0" fmla="*/ 40 w 52"/>
                <a:gd name="T1" fmla="*/ 5 h 22"/>
                <a:gd name="T2" fmla="*/ 27 w 52"/>
                <a:gd name="T3" fmla="*/ 17 h 22"/>
                <a:gd name="T4" fmla="*/ 8 w 52"/>
                <a:gd name="T5" fmla="*/ 6 h 22"/>
                <a:gd name="T6" fmla="*/ 28 w 52"/>
                <a:gd name="T7" fmla="*/ 19 h 22"/>
                <a:gd name="T8" fmla="*/ 51 w 52"/>
                <a:gd name="T9" fmla="*/ 7 h 22"/>
                <a:gd name="T10" fmla="*/ 40 w 52"/>
                <a:gd name="T1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22">
                  <a:moveTo>
                    <a:pt x="40" y="5"/>
                  </a:moveTo>
                  <a:cubicBezTo>
                    <a:pt x="32" y="10"/>
                    <a:pt x="27" y="17"/>
                    <a:pt x="27" y="17"/>
                  </a:cubicBezTo>
                  <a:cubicBezTo>
                    <a:pt x="27" y="17"/>
                    <a:pt x="16" y="1"/>
                    <a:pt x="8" y="6"/>
                  </a:cubicBezTo>
                  <a:cubicBezTo>
                    <a:pt x="0" y="11"/>
                    <a:pt x="13" y="22"/>
                    <a:pt x="28" y="19"/>
                  </a:cubicBezTo>
                  <a:cubicBezTo>
                    <a:pt x="40" y="18"/>
                    <a:pt x="52" y="17"/>
                    <a:pt x="51" y="7"/>
                  </a:cubicBezTo>
                  <a:cubicBezTo>
                    <a:pt x="51" y="3"/>
                    <a:pt x="46" y="0"/>
                    <a:pt x="40" y="5"/>
                  </a:cubicBez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3" name="Freeform 375">
              <a:extLst>
                <a:ext uri="{FF2B5EF4-FFF2-40B4-BE49-F238E27FC236}">
                  <a16:creationId xmlns:a16="http://schemas.microsoft.com/office/drawing/2014/main" id="{30C0AC1B-4AEC-4541-8E74-886215CB84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04502" y="4752180"/>
              <a:ext cx="184150" cy="79375"/>
            </a:xfrm>
            <a:custGeom>
              <a:avLst/>
              <a:gdLst>
                <a:gd name="T0" fmla="*/ 20 w 49"/>
                <a:gd name="T1" fmla="*/ 21 h 21"/>
                <a:gd name="T2" fmla="*/ 0 w 49"/>
                <a:gd name="T3" fmla="*/ 10 h 21"/>
                <a:gd name="T4" fmla="*/ 0 w 49"/>
                <a:gd name="T5" fmla="*/ 10 h 21"/>
                <a:gd name="T6" fmla="*/ 3 w 49"/>
                <a:gd name="T7" fmla="*/ 5 h 21"/>
                <a:gd name="T8" fmla="*/ 3 w 49"/>
                <a:gd name="T9" fmla="*/ 5 h 21"/>
                <a:gd name="T10" fmla="*/ 8 w 49"/>
                <a:gd name="T11" fmla="*/ 3 h 21"/>
                <a:gd name="T12" fmla="*/ 8 w 49"/>
                <a:gd name="T13" fmla="*/ 3 h 21"/>
                <a:gd name="T14" fmla="*/ 23 w 49"/>
                <a:gd name="T15" fmla="*/ 15 h 21"/>
                <a:gd name="T16" fmla="*/ 23 w 49"/>
                <a:gd name="T17" fmla="*/ 15 h 21"/>
                <a:gd name="T18" fmla="*/ 35 w 49"/>
                <a:gd name="T19" fmla="*/ 3 h 21"/>
                <a:gd name="T20" fmla="*/ 35 w 49"/>
                <a:gd name="T21" fmla="*/ 3 h 21"/>
                <a:gd name="T22" fmla="*/ 42 w 49"/>
                <a:gd name="T23" fmla="*/ 1 h 21"/>
                <a:gd name="T24" fmla="*/ 42 w 49"/>
                <a:gd name="T25" fmla="*/ 1 h 21"/>
                <a:gd name="T26" fmla="*/ 49 w 49"/>
                <a:gd name="T27" fmla="*/ 7 h 21"/>
                <a:gd name="T28" fmla="*/ 49 w 49"/>
                <a:gd name="T29" fmla="*/ 7 h 21"/>
                <a:gd name="T30" fmla="*/ 49 w 49"/>
                <a:gd name="T31" fmla="*/ 8 h 21"/>
                <a:gd name="T32" fmla="*/ 49 w 49"/>
                <a:gd name="T33" fmla="*/ 8 h 21"/>
                <a:gd name="T34" fmla="*/ 41 w 49"/>
                <a:gd name="T35" fmla="*/ 18 h 21"/>
                <a:gd name="T36" fmla="*/ 41 w 49"/>
                <a:gd name="T37" fmla="*/ 18 h 21"/>
                <a:gd name="T38" fmla="*/ 25 w 49"/>
                <a:gd name="T39" fmla="*/ 21 h 21"/>
                <a:gd name="T40" fmla="*/ 25 w 49"/>
                <a:gd name="T41" fmla="*/ 21 h 21"/>
                <a:gd name="T42" fmla="*/ 20 w 49"/>
                <a:gd name="T43" fmla="*/ 21 h 21"/>
                <a:gd name="T44" fmla="*/ 20 w 49"/>
                <a:gd name="T45" fmla="*/ 21 h 21"/>
                <a:gd name="T46" fmla="*/ 20 w 49"/>
                <a:gd name="T47" fmla="*/ 21 h 21"/>
                <a:gd name="T48" fmla="*/ 8 w 49"/>
                <a:gd name="T49" fmla="*/ 6 h 21"/>
                <a:gd name="T50" fmla="*/ 5 w 49"/>
                <a:gd name="T51" fmla="*/ 7 h 21"/>
                <a:gd name="T52" fmla="*/ 5 w 49"/>
                <a:gd name="T53" fmla="*/ 7 h 21"/>
                <a:gd name="T54" fmla="*/ 3 w 49"/>
                <a:gd name="T55" fmla="*/ 10 h 21"/>
                <a:gd name="T56" fmla="*/ 3 w 49"/>
                <a:gd name="T57" fmla="*/ 10 h 21"/>
                <a:gd name="T58" fmla="*/ 7 w 49"/>
                <a:gd name="T59" fmla="*/ 15 h 21"/>
                <a:gd name="T60" fmla="*/ 7 w 49"/>
                <a:gd name="T61" fmla="*/ 15 h 21"/>
                <a:gd name="T62" fmla="*/ 20 w 49"/>
                <a:gd name="T63" fmla="*/ 18 h 21"/>
                <a:gd name="T64" fmla="*/ 20 w 49"/>
                <a:gd name="T65" fmla="*/ 18 h 21"/>
                <a:gd name="T66" fmla="*/ 22 w 49"/>
                <a:gd name="T67" fmla="*/ 18 h 21"/>
                <a:gd name="T68" fmla="*/ 22 w 49"/>
                <a:gd name="T69" fmla="*/ 18 h 21"/>
                <a:gd name="T70" fmla="*/ 22 w 49"/>
                <a:gd name="T71" fmla="*/ 18 h 21"/>
                <a:gd name="T72" fmla="*/ 22 w 49"/>
                <a:gd name="T73" fmla="*/ 18 h 21"/>
                <a:gd name="T74" fmla="*/ 17 w 49"/>
                <a:gd name="T75" fmla="*/ 12 h 21"/>
                <a:gd name="T76" fmla="*/ 17 w 49"/>
                <a:gd name="T77" fmla="*/ 12 h 21"/>
                <a:gd name="T78" fmla="*/ 8 w 49"/>
                <a:gd name="T79" fmla="*/ 6 h 21"/>
                <a:gd name="T80" fmla="*/ 8 w 49"/>
                <a:gd name="T81" fmla="*/ 6 h 21"/>
                <a:gd name="T82" fmla="*/ 8 w 49"/>
                <a:gd name="T83" fmla="*/ 6 h 21"/>
                <a:gd name="T84" fmla="*/ 37 w 49"/>
                <a:gd name="T85" fmla="*/ 6 h 21"/>
                <a:gd name="T86" fmla="*/ 24 w 49"/>
                <a:gd name="T87" fmla="*/ 18 h 21"/>
                <a:gd name="T88" fmla="*/ 24 w 49"/>
                <a:gd name="T89" fmla="*/ 18 h 21"/>
                <a:gd name="T90" fmla="*/ 40 w 49"/>
                <a:gd name="T91" fmla="*/ 15 h 21"/>
                <a:gd name="T92" fmla="*/ 40 w 49"/>
                <a:gd name="T93" fmla="*/ 15 h 21"/>
                <a:gd name="T94" fmla="*/ 46 w 49"/>
                <a:gd name="T95" fmla="*/ 8 h 21"/>
                <a:gd name="T96" fmla="*/ 46 w 49"/>
                <a:gd name="T97" fmla="*/ 8 h 21"/>
                <a:gd name="T98" fmla="*/ 46 w 49"/>
                <a:gd name="T99" fmla="*/ 7 h 21"/>
                <a:gd name="T100" fmla="*/ 46 w 49"/>
                <a:gd name="T101" fmla="*/ 7 h 21"/>
                <a:gd name="T102" fmla="*/ 42 w 49"/>
                <a:gd name="T103" fmla="*/ 4 h 21"/>
                <a:gd name="T104" fmla="*/ 42 w 49"/>
                <a:gd name="T105" fmla="*/ 4 h 21"/>
                <a:gd name="T106" fmla="*/ 37 w 49"/>
                <a:gd name="T107" fmla="*/ 6 h 21"/>
                <a:gd name="T108" fmla="*/ 37 w 49"/>
                <a:gd name="T109" fmla="*/ 6 h 21"/>
                <a:gd name="T110" fmla="*/ 36 w 49"/>
                <a:gd name="T111" fmla="*/ 5 h 21"/>
                <a:gd name="T112" fmla="*/ 37 w 49"/>
                <a:gd name="T113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" h="21">
                  <a:moveTo>
                    <a:pt x="20" y="21"/>
                  </a:moveTo>
                  <a:cubicBezTo>
                    <a:pt x="9" y="21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6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5" y="4"/>
                    <a:pt x="21" y="11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2"/>
                    <a:pt x="29" y="7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7" y="1"/>
                    <a:pt x="40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13"/>
                    <a:pt x="45" y="16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6" y="19"/>
                    <a:pt x="30" y="20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21"/>
                    <a:pt x="21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lose/>
                  <a:moveTo>
                    <a:pt x="8" y="6"/>
                  </a:moveTo>
                  <a:cubicBezTo>
                    <a:pt x="7" y="6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4" y="14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7"/>
                    <a:pt x="15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0" y="15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4" y="9"/>
                    <a:pt x="11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lose/>
                  <a:moveTo>
                    <a:pt x="37" y="6"/>
                  </a:moveTo>
                  <a:cubicBezTo>
                    <a:pt x="30" y="11"/>
                    <a:pt x="25" y="17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30" y="17"/>
                    <a:pt x="35" y="16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4" y="13"/>
                    <a:pt x="46" y="11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7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5"/>
                    <a:pt x="45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39" y="4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6"/>
                    <a:pt x="37" y="6"/>
                    <a:pt x="37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4" name="Freeform 623">
              <a:extLst>
                <a:ext uri="{FF2B5EF4-FFF2-40B4-BE49-F238E27FC236}">
                  <a16:creationId xmlns:a16="http://schemas.microsoft.com/office/drawing/2014/main" id="{5D85DBAE-979A-4F2A-A6A9-11393C163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5577" y="4696617"/>
              <a:ext cx="574675" cy="333375"/>
            </a:xfrm>
            <a:custGeom>
              <a:avLst/>
              <a:gdLst>
                <a:gd name="T0" fmla="*/ 33 w 153"/>
                <a:gd name="T1" fmla="*/ 60 h 89"/>
                <a:gd name="T2" fmla="*/ 122 w 153"/>
                <a:gd name="T3" fmla="*/ 13 h 89"/>
                <a:gd name="T4" fmla="*/ 46 w 153"/>
                <a:gd name="T5" fmla="*/ 83 h 89"/>
                <a:gd name="T6" fmla="*/ 33 w 153"/>
                <a:gd name="T7" fmla="*/ 6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89">
                  <a:moveTo>
                    <a:pt x="33" y="60"/>
                  </a:moveTo>
                  <a:cubicBezTo>
                    <a:pt x="33" y="60"/>
                    <a:pt x="91" y="0"/>
                    <a:pt x="122" y="13"/>
                  </a:cubicBezTo>
                  <a:cubicBezTo>
                    <a:pt x="153" y="26"/>
                    <a:pt x="95" y="76"/>
                    <a:pt x="46" y="83"/>
                  </a:cubicBezTo>
                  <a:cubicBezTo>
                    <a:pt x="0" y="89"/>
                    <a:pt x="33" y="60"/>
                    <a:pt x="33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5" name="Freeform 624">
              <a:extLst>
                <a:ext uri="{FF2B5EF4-FFF2-40B4-BE49-F238E27FC236}">
                  <a16:creationId xmlns:a16="http://schemas.microsoft.com/office/drawing/2014/main" id="{C966F22B-DB33-4E87-BC3B-4D497C6220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60189" y="4729955"/>
              <a:ext cx="420688" cy="285750"/>
            </a:xfrm>
            <a:custGeom>
              <a:avLst/>
              <a:gdLst>
                <a:gd name="T0" fmla="*/ 4 w 112"/>
                <a:gd name="T1" fmla="*/ 74 h 76"/>
                <a:gd name="T2" fmla="*/ 0 w 112"/>
                <a:gd name="T3" fmla="*/ 68 h 76"/>
                <a:gd name="T4" fmla="*/ 0 w 112"/>
                <a:gd name="T5" fmla="*/ 68 h 76"/>
                <a:gd name="T6" fmla="*/ 12 w 112"/>
                <a:gd name="T7" fmla="*/ 50 h 76"/>
                <a:gd name="T8" fmla="*/ 12 w 112"/>
                <a:gd name="T9" fmla="*/ 50 h 76"/>
                <a:gd name="T10" fmla="*/ 12 w 112"/>
                <a:gd name="T11" fmla="*/ 50 h 76"/>
                <a:gd name="T12" fmla="*/ 12 w 112"/>
                <a:gd name="T13" fmla="*/ 50 h 76"/>
                <a:gd name="T14" fmla="*/ 12 w 112"/>
                <a:gd name="T15" fmla="*/ 50 h 76"/>
                <a:gd name="T16" fmla="*/ 13 w 112"/>
                <a:gd name="T17" fmla="*/ 50 h 76"/>
                <a:gd name="T18" fmla="*/ 13 w 112"/>
                <a:gd name="T19" fmla="*/ 50 h 76"/>
                <a:gd name="T20" fmla="*/ 13 w 112"/>
                <a:gd name="T21" fmla="*/ 50 h 76"/>
                <a:gd name="T22" fmla="*/ 92 w 112"/>
                <a:gd name="T23" fmla="*/ 0 h 76"/>
                <a:gd name="T24" fmla="*/ 92 w 112"/>
                <a:gd name="T25" fmla="*/ 0 h 76"/>
                <a:gd name="T26" fmla="*/ 103 w 112"/>
                <a:gd name="T27" fmla="*/ 2 h 76"/>
                <a:gd name="T28" fmla="*/ 103 w 112"/>
                <a:gd name="T29" fmla="*/ 2 h 76"/>
                <a:gd name="T30" fmla="*/ 112 w 112"/>
                <a:gd name="T31" fmla="*/ 15 h 76"/>
                <a:gd name="T32" fmla="*/ 112 w 112"/>
                <a:gd name="T33" fmla="*/ 15 h 76"/>
                <a:gd name="T34" fmla="*/ 84 w 112"/>
                <a:gd name="T35" fmla="*/ 51 h 76"/>
                <a:gd name="T36" fmla="*/ 84 w 112"/>
                <a:gd name="T37" fmla="*/ 51 h 76"/>
                <a:gd name="T38" fmla="*/ 26 w 112"/>
                <a:gd name="T39" fmla="*/ 75 h 76"/>
                <a:gd name="T40" fmla="*/ 26 w 112"/>
                <a:gd name="T41" fmla="*/ 75 h 76"/>
                <a:gd name="T42" fmla="*/ 14 w 112"/>
                <a:gd name="T43" fmla="*/ 76 h 76"/>
                <a:gd name="T44" fmla="*/ 14 w 112"/>
                <a:gd name="T45" fmla="*/ 76 h 76"/>
                <a:gd name="T46" fmla="*/ 4 w 112"/>
                <a:gd name="T47" fmla="*/ 74 h 76"/>
                <a:gd name="T48" fmla="*/ 14 w 112"/>
                <a:gd name="T49" fmla="*/ 52 h 76"/>
                <a:gd name="T50" fmla="*/ 9 w 112"/>
                <a:gd name="T51" fmla="*/ 58 h 76"/>
                <a:gd name="T52" fmla="*/ 9 w 112"/>
                <a:gd name="T53" fmla="*/ 58 h 76"/>
                <a:gd name="T54" fmla="*/ 3 w 112"/>
                <a:gd name="T55" fmla="*/ 68 h 76"/>
                <a:gd name="T56" fmla="*/ 3 w 112"/>
                <a:gd name="T57" fmla="*/ 68 h 76"/>
                <a:gd name="T58" fmla="*/ 14 w 112"/>
                <a:gd name="T59" fmla="*/ 73 h 76"/>
                <a:gd name="T60" fmla="*/ 14 w 112"/>
                <a:gd name="T61" fmla="*/ 73 h 76"/>
                <a:gd name="T62" fmla="*/ 26 w 112"/>
                <a:gd name="T63" fmla="*/ 72 h 76"/>
                <a:gd name="T64" fmla="*/ 26 w 112"/>
                <a:gd name="T65" fmla="*/ 72 h 76"/>
                <a:gd name="T66" fmla="*/ 82 w 112"/>
                <a:gd name="T67" fmla="*/ 48 h 76"/>
                <a:gd name="T68" fmla="*/ 82 w 112"/>
                <a:gd name="T69" fmla="*/ 48 h 76"/>
                <a:gd name="T70" fmla="*/ 109 w 112"/>
                <a:gd name="T71" fmla="*/ 15 h 76"/>
                <a:gd name="T72" fmla="*/ 109 w 112"/>
                <a:gd name="T73" fmla="*/ 15 h 76"/>
                <a:gd name="T74" fmla="*/ 101 w 112"/>
                <a:gd name="T75" fmla="*/ 5 h 76"/>
                <a:gd name="T76" fmla="*/ 101 w 112"/>
                <a:gd name="T77" fmla="*/ 5 h 76"/>
                <a:gd name="T78" fmla="*/ 92 w 112"/>
                <a:gd name="T79" fmla="*/ 3 h 76"/>
                <a:gd name="T80" fmla="*/ 92 w 112"/>
                <a:gd name="T81" fmla="*/ 3 h 76"/>
                <a:gd name="T82" fmla="*/ 42 w 112"/>
                <a:gd name="T83" fmla="*/ 27 h 76"/>
                <a:gd name="T84" fmla="*/ 42 w 112"/>
                <a:gd name="T85" fmla="*/ 27 h 76"/>
                <a:gd name="T86" fmla="*/ 15 w 112"/>
                <a:gd name="T87" fmla="*/ 52 h 76"/>
                <a:gd name="T88" fmla="*/ 15 w 112"/>
                <a:gd name="T89" fmla="*/ 52 h 76"/>
                <a:gd name="T90" fmla="*/ 14 w 112"/>
                <a:gd name="T91" fmla="*/ 5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2" h="76">
                  <a:moveTo>
                    <a:pt x="4" y="74"/>
                  </a:moveTo>
                  <a:cubicBezTo>
                    <a:pt x="1" y="73"/>
                    <a:pt x="0" y="71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0"/>
                    <a:pt x="11" y="51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5" y="47"/>
                    <a:pt x="60" y="1"/>
                    <a:pt x="9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6" y="0"/>
                    <a:pt x="99" y="1"/>
                    <a:pt x="103" y="2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9" y="5"/>
                    <a:pt x="112" y="10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2" y="26"/>
                    <a:pt x="101" y="39"/>
                    <a:pt x="84" y="51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68" y="63"/>
                    <a:pt x="46" y="72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2" y="76"/>
                    <a:pt x="18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9" y="76"/>
                    <a:pt x="6" y="76"/>
                    <a:pt x="4" y="74"/>
                  </a:cubicBezTo>
                  <a:close/>
                  <a:moveTo>
                    <a:pt x="14" y="52"/>
                  </a:moveTo>
                  <a:cubicBezTo>
                    <a:pt x="14" y="52"/>
                    <a:pt x="12" y="54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6" y="61"/>
                    <a:pt x="3" y="65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1"/>
                    <a:pt x="5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7" y="73"/>
                    <a:pt x="21" y="73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45" y="70"/>
                    <a:pt x="66" y="60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99" y="37"/>
                    <a:pt x="110" y="24"/>
                    <a:pt x="109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9" y="11"/>
                    <a:pt x="107" y="8"/>
                    <a:pt x="101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99" y="4"/>
                    <a:pt x="95" y="3"/>
                    <a:pt x="92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77" y="3"/>
                    <a:pt x="57" y="15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26" y="40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6" name="Freeform 625">
              <a:extLst>
                <a:ext uri="{FF2B5EF4-FFF2-40B4-BE49-F238E27FC236}">
                  <a16:creationId xmlns:a16="http://schemas.microsoft.com/office/drawing/2014/main" id="{DE922E37-31A5-40FE-A919-5101123C2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02" y="4768055"/>
              <a:ext cx="319088" cy="217488"/>
            </a:xfrm>
            <a:custGeom>
              <a:avLst/>
              <a:gdLst>
                <a:gd name="T0" fmla="*/ 2 w 85"/>
                <a:gd name="T1" fmla="*/ 57 h 58"/>
                <a:gd name="T2" fmla="*/ 0 w 85"/>
                <a:gd name="T3" fmla="*/ 54 h 58"/>
                <a:gd name="T4" fmla="*/ 0 w 85"/>
                <a:gd name="T5" fmla="*/ 54 h 58"/>
                <a:gd name="T6" fmla="*/ 10 w 85"/>
                <a:gd name="T7" fmla="*/ 41 h 58"/>
                <a:gd name="T8" fmla="*/ 10 w 85"/>
                <a:gd name="T9" fmla="*/ 41 h 58"/>
                <a:gd name="T10" fmla="*/ 10 w 85"/>
                <a:gd name="T11" fmla="*/ 41 h 58"/>
                <a:gd name="T12" fmla="*/ 10 w 85"/>
                <a:gd name="T13" fmla="*/ 41 h 58"/>
                <a:gd name="T14" fmla="*/ 10 w 85"/>
                <a:gd name="T15" fmla="*/ 41 h 58"/>
                <a:gd name="T16" fmla="*/ 10 w 85"/>
                <a:gd name="T17" fmla="*/ 41 h 58"/>
                <a:gd name="T18" fmla="*/ 10 w 85"/>
                <a:gd name="T19" fmla="*/ 41 h 58"/>
                <a:gd name="T20" fmla="*/ 10 w 85"/>
                <a:gd name="T21" fmla="*/ 41 h 58"/>
                <a:gd name="T22" fmla="*/ 73 w 85"/>
                <a:gd name="T23" fmla="*/ 0 h 58"/>
                <a:gd name="T24" fmla="*/ 73 w 85"/>
                <a:gd name="T25" fmla="*/ 0 h 58"/>
                <a:gd name="T26" fmla="*/ 78 w 85"/>
                <a:gd name="T27" fmla="*/ 1 h 58"/>
                <a:gd name="T28" fmla="*/ 78 w 85"/>
                <a:gd name="T29" fmla="*/ 1 h 58"/>
                <a:gd name="T30" fmla="*/ 85 w 85"/>
                <a:gd name="T31" fmla="*/ 11 h 58"/>
                <a:gd name="T32" fmla="*/ 85 w 85"/>
                <a:gd name="T33" fmla="*/ 11 h 58"/>
                <a:gd name="T34" fmla="*/ 63 w 85"/>
                <a:gd name="T35" fmla="*/ 37 h 58"/>
                <a:gd name="T36" fmla="*/ 63 w 85"/>
                <a:gd name="T37" fmla="*/ 37 h 58"/>
                <a:gd name="T38" fmla="*/ 18 w 85"/>
                <a:gd name="T39" fmla="*/ 57 h 58"/>
                <a:gd name="T40" fmla="*/ 18 w 85"/>
                <a:gd name="T41" fmla="*/ 57 h 58"/>
                <a:gd name="T42" fmla="*/ 7 w 85"/>
                <a:gd name="T43" fmla="*/ 58 h 58"/>
                <a:gd name="T44" fmla="*/ 7 w 85"/>
                <a:gd name="T45" fmla="*/ 58 h 58"/>
                <a:gd name="T46" fmla="*/ 2 w 85"/>
                <a:gd name="T47" fmla="*/ 57 h 58"/>
                <a:gd name="T48" fmla="*/ 12 w 85"/>
                <a:gd name="T49" fmla="*/ 43 h 58"/>
                <a:gd name="T50" fmla="*/ 7 w 85"/>
                <a:gd name="T51" fmla="*/ 47 h 58"/>
                <a:gd name="T52" fmla="*/ 7 w 85"/>
                <a:gd name="T53" fmla="*/ 47 h 58"/>
                <a:gd name="T54" fmla="*/ 3 w 85"/>
                <a:gd name="T55" fmla="*/ 54 h 58"/>
                <a:gd name="T56" fmla="*/ 3 w 85"/>
                <a:gd name="T57" fmla="*/ 54 h 58"/>
                <a:gd name="T58" fmla="*/ 7 w 85"/>
                <a:gd name="T59" fmla="*/ 55 h 58"/>
                <a:gd name="T60" fmla="*/ 7 w 85"/>
                <a:gd name="T61" fmla="*/ 55 h 58"/>
                <a:gd name="T62" fmla="*/ 17 w 85"/>
                <a:gd name="T63" fmla="*/ 54 h 58"/>
                <a:gd name="T64" fmla="*/ 17 w 85"/>
                <a:gd name="T65" fmla="*/ 54 h 58"/>
                <a:gd name="T66" fmla="*/ 61 w 85"/>
                <a:gd name="T67" fmla="*/ 35 h 58"/>
                <a:gd name="T68" fmla="*/ 61 w 85"/>
                <a:gd name="T69" fmla="*/ 35 h 58"/>
                <a:gd name="T70" fmla="*/ 82 w 85"/>
                <a:gd name="T71" fmla="*/ 11 h 58"/>
                <a:gd name="T72" fmla="*/ 82 w 85"/>
                <a:gd name="T73" fmla="*/ 11 h 58"/>
                <a:gd name="T74" fmla="*/ 77 w 85"/>
                <a:gd name="T75" fmla="*/ 4 h 58"/>
                <a:gd name="T76" fmla="*/ 77 w 85"/>
                <a:gd name="T77" fmla="*/ 4 h 58"/>
                <a:gd name="T78" fmla="*/ 73 w 85"/>
                <a:gd name="T79" fmla="*/ 3 h 58"/>
                <a:gd name="T80" fmla="*/ 73 w 85"/>
                <a:gd name="T81" fmla="*/ 3 h 58"/>
                <a:gd name="T82" fmla="*/ 35 w 85"/>
                <a:gd name="T83" fmla="*/ 23 h 58"/>
                <a:gd name="T84" fmla="*/ 35 w 85"/>
                <a:gd name="T85" fmla="*/ 23 h 58"/>
                <a:gd name="T86" fmla="*/ 12 w 85"/>
                <a:gd name="T87" fmla="*/ 43 h 58"/>
                <a:gd name="T88" fmla="*/ 12 w 85"/>
                <a:gd name="T89" fmla="*/ 43 h 58"/>
                <a:gd name="T90" fmla="*/ 12 w 85"/>
                <a:gd name="T91" fmla="*/ 4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" h="58">
                  <a:moveTo>
                    <a:pt x="2" y="57"/>
                  </a:moveTo>
                  <a:cubicBezTo>
                    <a:pt x="0" y="57"/>
                    <a:pt x="0" y="55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8"/>
                    <a:pt x="9" y="42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3" y="38"/>
                    <a:pt x="52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5" y="0"/>
                    <a:pt x="77" y="0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83" y="3"/>
                    <a:pt x="85" y="7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9"/>
                    <a:pt x="76" y="29"/>
                    <a:pt x="63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50" y="46"/>
                    <a:pt x="33" y="53"/>
                    <a:pt x="18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3" y="58"/>
                    <a:pt x="9" y="58"/>
                    <a:pt x="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5" y="58"/>
                    <a:pt x="3" y="58"/>
                    <a:pt x="2" y="57"/>
                  </a:cubicBezTo>
                  <a:close/>
                  <a:moveTo>
                    <a:pt x="12" y="43"/>
                  </a:moveTo>
                  <a:cubicBezTo>
                    <a:pt x="12" y="43"/>
                    <a:pt x="10" y="45"/>
                    <a:pt x="7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5" y="50"/>
                    <a:pt x="2" y="53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3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9" y="55"/>
                    <a:pt x="13" y="55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32" y="51"/>
                    <a:pt x="49" y="43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74" y="26"/>
                    <a:pt x="83" y="17"/>
                    <a:pt x="82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2" y="8"/>
                    <a:pt x="81" y="6"/>
                    <a:pt x="77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6" y="3"/>
                    <a:pt x="74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4" y="3"/>
                    <a:pt x="48" y="1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23" y="33"/>
                    <a:pt x="12" y="43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7" name="Freeform 626">
              <a:extLst>
                <a:ext uri="{FF2B5EF4-FFF2-40B4-BE49-F238E27FC236}">
                  <a16:creationId xmlns:a16="http://schemas.microsoft.com/office/drawing/2014/main" id="{B6E9883A-601C-4AFA-A7E9-628946078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7639" y="4936330"/>
              <a:ext cx="563563" cy="236538"/>
            </a:xfrm>
            <a:custGeom>
              <a:avLst/>
              <a:gdLst>
                <a:gd name="T0" fmla="*/ 40 w 150"/>
                <a:gd name="T1" fmla="*/ 22 h 63"/>
                <a:gd name="T2" fmla="*/ 131 w 150"/>
                <a:gd name="T3" fmla="*/ 25 h 63"/>
                <a:gd name="T4" fmla="*/ 40 w 150"/>
                <a:gd name="T5" fmla="*/ 46 h 63"/>
                <a:gd name="T6" fmla="*/ 40 w 150"/>
                <a:gd name="T7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63">
                  <a:moveTo>
                    <a:pt x="40" y="22"/>
                  </a:moveTo>
                  <a:cubicBezTo>
                    <a:pt x="40" y="22"/>
                    <a:pt x="112" y="0"/>
                    <a:pt x="131" y="25"/>
                  </a:cubicBezTo>
                  <a:cubicBezTo>
                    <a:pt x="150" y="49"/>
                    <a:pt x="82" y="63"/>
                    <a:pt x="40" y="46"/>
                  </a:cubicBezTo>
                  <a:cubicBezTo>
                    <a:pt x="0" y="30"/>
                    <a:pt x="40" y="22"/>
                    <a:pt x="4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8" name="Freeform 627">
              <a:extLst>
                <a:ext uri="{FF2B5EF4-FFF2-40B4-BE49-F238E27FC236}">
                  <a16:creationId xmlns:a16="http://schemas.microsoft.com/office/drawing/2014/main" id="{E6B14589-321E-47D2-8A23-FA9478CCC2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7014" y="4982367"/>
              <a:ext cx="431800" cy="160338"/>
            </a:xfrm>
            <a:custGeom>
              <a:avLst/>
              <a:gdLst>
                <a:gd name="T0" fmla="*/ 18 w 115"/>
                <a:gd name="T1" fmla="*/ 35 h 43"/>
                <a:gd name="T2" fmla="*/ 0 w 115"/>
                <a:gd name="T3" fmla="*/ 21 h 43"/>
                <a:gd name="T4" fmla="*/ 0 w 115"/>
                <a:gd name="T5" fmla="*/ 21 h 43"/>
                <a:gd name="T6" fmla="*/ 10 w 115"/>
                <a:gd name="T7" fmla="*/ 11 h 43"/>
                <a:gd name="T8" fmla="*/ 10 w 115"/>
                <a:gd name="T9" fmla="*/ 11 h 43"/>
                <a:gd name="T10" fmla="*/ 19 w 115"/>
                <a:gd name="T11" fmla="*/ 9 h 43"/>
                <a:gd name="T12" fmla="*/ 19 w 115"/>
                <a:gd name="T13" fmla="*/ 9 h 43"/>
                <a:gd name="T14" fmla="*/ 19 w 115"/>
                <a:gd name="T15" fmla="*/ 9 h 43"/>
                <a:gd name="T16" fmla="*/ 75 w 115"/>
                <a:gd name="T17" fmla="*/ 0 h 43"/>
                <a:gd name="T18" fmla="*/ 75 w 115"/>
                <a:gd name="T19" fmla="*/ 0 h 43"/>
                <a:gd name="T20" fmla="*/ 111 w 115"/>
                <a:gd name="T21" fmla="*/ 12 h 43"/>
                <a:gd name="T22" fmla="*/ 111 w 115"/>
                <a:gd name="T23" fmla="*/ 12 h 43"/>
                <a:gd name="T24" fmla="*/ 115 w 115"/>
                <a:gd name="T25" fmla="*/ 21 h 43"/>
                <a:gd name="T26" fmla="*/ 115 w 115"/>
                <a:gd name="T27" fmla="*/ 21 h 43"/>
                <a:gd name="T28" fmla="*/ 98 w 115"/>
                <a:gd name="T29" fmla="*/ 37 h 43"/>
                <a:gd name="T30" fmla="*/ 98 w 115"/>
                <a:gd name="T31" fmla="*/ 37 h 43"/>
                <a:gd name="T32" fmla="*/ 62 w 115"/>
                <a:gd name="T33" fmla="*/ 43 h 43"/>
                <a:gd name="T34" fmla="*/ 62 w 115"/>
                <a:gd name="T35" fmla="*/ 43 h 43"/>
                <a:gd name="T36" fmla="*/ 18 w 115"/>
                <a:gd name="T37" fmla="*/ 35 h 43"/>
                <a:gd name="T38" fmla="*/ 20 w 115"/>
                <a:gd name="T39" fmla="*/ 11 h 43"/>
                <a:gd name="T40" fmla="*/ 11 w 115"/>
                <a:gd name="T41" fmla="*/ 14 h 43"/>
                <a:gd name="T42" fmla="*/ 11 w 115"/>
                <a:gd name="T43" fmla="*/ 14 h 43"/>
                <a:gd name="T44" fmla="*/ 3 w 115"/>
                <a:gd name="T45" fmla="*/ 21 h 43"/>
                <a:gd name="T46" fmla="*/ 3 w 115"/>
                <a:gd name="T47" fmla="*/ 21 h 43"/>
                <a:gd name="T48" fmla="*/ 19 w 115"/>
                <a:gd name="T49" fmla="*/ 32 h 43"/>
                <a:gd name="T50" fmla="*/ 19 w 115"/>
                <a:gd name="T51" fmla="*/ 32 h 43"/>
                <a:gd name="T52" fmla="*/ 62 w 115"/>
                <a:gd name="T53" fmla="*/ 40 h 43"/>
                <a:gd name="T54" fmla="*/ 62 w 115"/>
                <a:gd name="T55" fmla="*/ 40 h 43"/>
                <a:gd name="T56" fmla="*/ 97 w 115"/>
                <a:gd name="T57" fmla="*/ 34 h 43"/>
                <a:gd name="T58" fmla="*/ 97 w 115"/>
                <a:gd name="T59" fmla="*/ 34 h 43"/>
                <a:gd name="T60" fmla="*/ 112 w 115"/>
                <a:gd name="T61" fmla="*/ 21 h 43"/>
                <a:gd name="T62" fmla="*/ 112 w 115"/>
                <a:gd name="T63" fmla="*/ 21 h 43"/>
                <a:gd name="T64" fmla="*/ 109 w 115"/>
                <a:gd name="T65" fmla="*/ 14 h 43"/>
                <a:gd name="T66" fmla="*/ 109 w 115"/>
                <a:gd name="T67" fmla="*/ 14 h 43"/>
                <a:gd name="T68" fmla="*/ 75 w 115"/>
                <a:gd name="T69" fmla="*/ 3 h 43"/>
                <a:gd name="T70" fmla="*/ 75 w 115"/>
                <a:gd name="T71" fmla="*/ 3 h 43"/>
                <a:gd name="T72" fmla="*/ 20 w 115"/>
                <a:gd name="T73" fmla="*/ 11 h 43"/>
                <a:gd name="T74" fmla="*/ 20 w 115"/>
                <a:gd name="T75" fmla="*/ 11 h 43"/>
                <a:gd name="T76" fmla="*/ 20 w 115"/>
                <a:gd name="T77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5" h="43">
                  <a:moveTo>
                    <a:pt x="18" y="35"/>
                  </a:moveTo>
                  <a:cubicBezTo>
                    <a:pt x="5" y="30"/>
                    <a:pt x="0" y="26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5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8"/>
                    <a:pt x="49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0" y="0"/>
                    <a:pt x="104" y="2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4" y="15"/>
                    <a:pt x="115" y="18"/>
                    <a:pt x="115" y="21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5" y="28"/>
                    <a:pt x="108" y="33"/>
                    <a:pt x="98" y="37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89" y="41"/>
                    <a:pt x="75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47" y="43"/>
                    <a:pt x="31" y="40"/>
                    <a:pt x="18" y="35"/>
                  </a:cubicBezTo>
                  <a:close/>
                  <a:moveTo>
                    <a:pt x="20" y="11"/>
                  </a:moveTo>
                  <a:cubicBezTo>
                    <a:pt x="20" y="11"/>
                    <a:pt x="15" y="12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7" y="16"/>
                    <a:pt x="3" y="19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6" y="27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32" y="37"/>
                    <a:pt x="47" y="40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75" y="40"/>
                    <a:pt x="88" y="38"/>
                    <a:pt x="97" y="3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107" y="31"/>
                    <a:pt x="112" y="26"/>
                    <a:pt x="112" y="21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2" y="19"/>
                    <a:pt x="111" y="16"/>
                    <a:pt x="109" y="14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3" y="6"/>
                    <a:pt x="90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49" y="3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69" name="Freeform 628">
              <a:extLst>
                <a:ext uri="{FF2B5EF4-FFF2-40B4-BE49-F238E27FC236}">
                  <a16:creationId xmlns:a16="http://schemas.microsoft.com/office/drawing/2014/main" id="{4C975536-851A-4973-9D51-CBB7F00A3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1464" y="5007767"/>
              <a:ext cx="334963" cy="109538"/>
            </a:xfrm>
            <a:custGeom>
              <a:avLst/>
              <a:gdLst>
                <a:gd name="T0" fmla="*/ 14 w 89"/>
                <a:gd name="T1" fmla="*/ 24 h 29"/>
                <a:gd name="T2" fmla="*/ 0 w 89"/>
                <a:gd name="T3" fmla="*/ 15 h 29"/>
                <a:gd name="T4" fmla="*/ 0 w 89"/>
                <a:gd name="T5" fmla="*/ 15 h 29"/>
                <a:gd name="T6" fmla="*/ 8 w 89"/>
                <a:gd name="T7" fmla="*/ 9 h 29"/>
                <a:gd name="T8" fmla="*/ 8 w 89"/>
                <a:gd name="T9" fmla="*/ 9 h 29"/>
                <a:gd name="T10" fmla="*/ 15 w 89"/>
                <a:gd name="T11" fmla="*/ 7 h 29"/>
                <a:gd name="T12" fmla="*/ 15 w 89"/>
                <a:gd name="T13" fmla="*/ 7 h 29"/>
                <a:gd name="T14" fmla="*/ 65 w 89"/>
                <a:gd name="T15" fmla="*/ 0 h 29"/>
                <a:gd name="T16" fmla="*/ 65 w 89"/>
                <a:gd name="T17" fmla="*/ 0 h 29"/>
                <a:gd name="T18" fmla="*/ 87 w 89"/>
                <a:gd name="T19" fmla="*/ 7 h 29"/>
                <a:gd name="T20" fmla="*/ 87 w 89"/>
                <a:gd name="T21" fmla="*/ 7 h 29"/>
                <a:gd name="T22" fmla="*/ 89 w 89"/>
                <a:gd name="T23" fmla="*/ 13 h 29"/>
                <a:gd name="T24" fmla="*/ 89 w 89"/>
                <a:gd name="T25" fmla="*/ 13 h 29"/>
                <a:gd name="T26" fmla="*/ 77 w 89"/>
                <a:gd name="T27" fmla="*/ 25 h 29"/>
                <a:gd name="T28" fmla="*/ 77 w 89"/>
                <a:gd name="T29" fmla="*/ 25 h 29"/>
                <a:gd name="T30" fmla="*/ 50 w 89"/>
                <a:gd name="T31" fmla="*/ 29 h 29"/>
                <a:gd name="T32" fmla="*/ 50 w 89"/>
                <a:gd name="T33" fmla="*/ 29 h 29"/>
                <a:gd name="T34" fmla="*/ 14 w 89"/>
                <a:gd name="T35" fmla="*/ 24 h 29"/>
                <a:gd name="T36" fmla="*/ 16 w 89"/>
                <a:gd name="T37" fmla="*/ 10 h 29"/>
                <a:gd name="T38" fmla="*/ 5 w 89"/>
                <a:gd name="T39" fmla="*/ 13 h 29"/>
                <a:gd name="T40" fmla="*/ 5 w 89"/>
                <a:gd name="T41" fmla="*/ 13 h 29"/>
                <a:gd name="T42" fmla="*/ 3 w 89"/>
                <a:gd name="T43" fmla="*/ 15 h 29"/>
                <a:gd name="T44" fmla="*/ 3 w 89"/>
                <a:gd name="T45" fmla="*/ 15 h 29"/>
                <a:gd name="T46" fmla="*/ 5 w 89"/>
                <a:gd name="T47" fmla="*/ 17 h 29"/>
                <a:gd name="T48" fmla="*/ 5 w 89"/>
                <a:gd name="T49" fmla="*/ 17 h 29"/>
                <a:gd name="T50" fmla="*/ 15 w 89"/>
                <a:gd name="T51" fmla="*/ 21 h 29"/>
                <a:gd name="T52" fmla="*/ 15 w 89"/>
                <a:gd name="T53" fmla="*/ 21 h 29"/>
                <a:gd name="T54" fmla="*/ 50 w 89"/>
                <a:gd name="T55" fmla="*/ 26 h 29"/>
                <a:gd name="T56" fmla="*/ 50 w 89"/>
                <a:gd name="T57" fmla="*/ 26 h 29"/>
                <a:gd name="T58" fmla="*/ 76 w 89"/>
                <a:gd name="T59" fmla="*/ 22 h 29"/>
                <a:gd name="T60" fmla="*/ 76 w 89"/>
                <a:gd name="T61" fmla="*/ 22 h 29"/>
                <a:gd name="T62" fmla="*/ 86 w 89"/>
                <a:gd name="T63" fmla="*/ 13 h 29"/>
                <a:gd name="T64" fmla="*/ 86 w 89"/>
                <a:gd name="T65" fmla="*/ 13 h 29"/>
                <a:gd name="T66" fmla="*/ 84 w 89"/>
                <a:gd name="T67" fmla="*/ 8 h 29"/>
                <a:gd name="T68" fmla="*/ 84 w 89"/>
                <a:gd name="T69" fmla="*/ 8 h 29"/>
                <a:gd name="T70" fmla="*/ 65 w 89"/>
                <a:gd name="T71" fmla="*/ 3 h 29"/>
                <a:gd name="T72" fmla="*/ 65 w 89"/>
                <a:gd name="T73" fmla="*/ 3 h 29"/>
                <a:gd name="T74" fmla="*/ 16 w 89"/>
                <a:gd name="T75" fmla="*/ 10 h 29"/>
                <a:gd name="T76" fmla="*/ 16 w 89"/>
                <a:gd name="T77" fmla="*/ 10 h 29"/>
                <a:gd name="T78" fmla="*/ 16 w 89"/>
                <a:gd name="T79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9" h="29">
                  <a:moveTo>
                    <a:pt x="14" y="24"/>
                  </a:moveTo>
                  <a:cubicBezTo>
                    <a:pt x="4" y="21"/>
                    <a:pt x="1" y="19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1"/>
                    <a:pt x="5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1" y="8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44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83" y="1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8" y="9"/>
                    <a:pt x="89" y="11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9"/>
                    <a:pt x="84" y="23"/>
                    <a:pt x="77" y="2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0" y="28"/>
                    <a:pt x="6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38" y="29"/>
                    <a:pt x="25" y="27"/>
                    <a:pt x="14" y="24"/>
                  </a:cubicBezTo>
                  <a:close/>
                  <a:moveTo>
                    <a:pt x="16" y="10"/>
                  </a:moveTo>
                  <a:cubicBezTo>
                    <a:pt x="16" y="10"/>
                    <a:pt x="8" y="11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4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8"/>
                    <a:pt x="10" y="19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5" y="24"/>
                    <a:pt x="3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0" y="26"/>
                    <a:pt x="69" y="25"/>
                    <a:pt x="76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83" y="20"/>
                    <a:pt x="86" y="17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86" y="12"/>
                    <a:pt x="86" y="10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2" y="4"/>
                    <a:pt x="74" y="3"/>
                    <a:pt x="65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44" y="3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0" name="Freeform 629">
              <a:extLst>
                <a:ext uri="{FF2B5EF4-FFF2-40B4-BE49-F238E27FC236}">
                  <a16:creationId xmlns:a16="http://schemas.microsoft.com/office/drawing/2014/main" id="{FE4617F7-150B-4A77-BB06-3B4CF2737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3127" y="4760117"/>
              <a:ext cx="604838" cy="285750"/>
            </a:xfrm>
            <a:custGeom>
              <a:avLst/>
              <a:gdLst>
                <a:gd name="T0" fmla="*/ 123 w 161"/>
                <a:gd name="T1" fmla="*/ 51 h 76"/>
                <a:gd name="T2" fmla="*/ 29 w 161"/>
                <a:gd name="T3" fmla="*/ 18 h 76"/>
                <a:gd name="T4" fmla="*/ 114 w 161"/>
                <a:gd name="T5" fmla="*/ 76 h 76"/>
                <a:gd name="T6" fmla="*/ 123 w 161"/>
                <a:gd name="T7" fmla="*/ 5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6">
                  <a:moveTo>
                    <a:pt x="123" y="51"/>
                  </a:moveTo>
                  <a:cubicBezTo>
                    <a:pt x="123" y="51"/>
                    <a:pt x="58" y="0"/>
                    <a:pt x="29" y="18"/>
                  </a:cubicBezTo>
                  <a:cubicBezTo>
                    <a:pt x="0" y="35"/>
                    <a:pt x="65" y="76"/>
                    <a:pt x="114" y="76"/>
                  </a:cubicBezTo>
                  <a:cubicBezTo>
                    <a:pt x="161" y="75"/>
                    <a:pt x="123" y="51"/>
                    <a:pt x="12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1" name="Freeform 630">
              <a:extLst>
                <a:ext uri="{FF2B5EF4-FFF2-40B4-BE49-F238E27FC236}">
                  <a16:creationId xmlns:a16="http://schemas.microsoft.com/office/drawing/2014/main" id="{E4E05B41-41AB-47D0-A448-46374066EC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07739" y="4806155"/>
              <a:ext cx="447675" cy="242888"/>
            </a:xfrm>
            <a:custGeom>
              <a:avLst/>
              <a:gdLst>
                <a:gd name="T0" fmla="*/ 94 w 119"/>
                <a:gd name="T1" fmla="*/ 65 h 65"/>
                <a:gd name="T2" fmla="*/ 31 w 119"/>
                <a:gd name="T3" fmla="*/ 49 h 65"/>
                <a:gd name="T4" fmla="*/ 31 w 119"/>
                <a:gd name="T5" fmla="*/ 49 h 65"/>
                <a:gd name="T6" fmla="*/ 0 w 119"/>
                <a:gd name="T7" fmla="*/ 16 h 65"/>
                <a:gd name="T8" fmla="*/ 0 w 119"/>
                <a:gd name="T9" fmla="*/ 16 h 65"/>
                <a:gd name="T10" fmla="*/ 8 w 119"/>
                <a:gd name="T11" fmla="*/ 4 h 65"/>
                <a:gd name="T12" fmla="*/ 8 w 119"/>
                <a:gd name="T13" fmla="*/ 4 h 65"/>
                <a:gd name="T14" fmla="*/ 24 w 119"/>
                <a:gd name="T15" fmla="*/ 0 h 65"/>
                <a:gd name="T16" fmla="*/ 24 w 119"/>
                <a:gd name="T17" fmla="*/ 0 h 65"/>
                <a:gd name="T18" fmla="*/ 104 w 119"/>
                <a:gd name="T19" fmla="*/ 38 h 65"/>
                <a:gd name="T20" fmla="*/ 104 w 119"/>
                <a:gd name="T21" fmla="*/ 38 h 65"/>
                <a:gd name="T22" fmla="*/ 104 w 119"/>
                <a:gd name="T23" fmla="*/ 38 h 65"/>
                <a:gd name="T24" fmla="*/ 104 w 119"/>
                <a:gd name="T25" fmla="*/ 38 h 65"/>
                <a:gd name="T26" fmla="*/ 104 w 119"/>
                <a:gd name="T27" fmla="*/ 38 h 65"/>
                <a:gd name="T28" fmla="*/ 104 w 119"/>
                <a:gd name="T29" fmla="*/ 38 h 65"/>
                <a:gd name="T30" fmla="*/ 104 w 119"/>
                <a:gd name="T31" fmla="*/ 38 h 65"/>
                <a:gd name="T32" fmla="*/ 104 w 119"/>
                <a:gd name="T33" fmla="*/ 38 h 65"/>
                <a:gd name="T34" fmla="*/ 103 w 119"/>
                <a:gd name="T35" fmla="*/ 39 h 65"/>
                <a:gd name="T36" fmla="*/ 102 w 119"/>
                <a:gd name="T37" fmla="*/ 40 h 65"/>
                <a:gd name="T38" fmla="*/ 102 w 119"/>
                <a:gd name="T39" fmla="*/ 40 h 65"/>
                <a:gd name="T40" fmla="*/ 75 w 119"/>
                <a:gd name="T41" fmla="*/ 22 h 65"/>
                <a:gd name="T42" fmla="*/ 75 w 119"/>
                <a:gd name="T43" fmla="*/ 22 h 65"/>
                <a:gd name="T44" fmla="*/ 24 w 119"/>
                <a:gd name="T45" fmla="*/ 3 h 65"/>
                <a:gd name="T46" fmla="*/ 24 w 119"/>
                <a:gd name="T47" fmla="*/ 3 h 65"/>
                <a:gd name="T48" fmla="*/ 10 w 119"/>
                <a:gd name="T49" fmla="*/ 7 h 65"/>
                <a:gd name="T50" fmla="*/ 10 w 119"/>
                <a:gd name="T51" fmla="*/ 7 h 65"/>
                <a:gd name="T52" fmla="*/ 3 w 119"/>
                <a:gd name="T53" fmla="*/ 16 h 65"/>
                <a:gd name="T54" fmla="*/ 3 w 119"/>
                <a:gd name="T55" fmla="*/ 16 h 65"/>
                <a:gd name="T56" fmla="*/ 33 w 119"/>
                <a:gd name="T57" fmla="*/ 46 h 65"/>
                <a:gd name="T58" fmla="*/ 33 w 119"/>
                <a:gd name="T59" fmla="*/ 46 h 65"/>
                <a:gd name="T60" fmla="*/ 94 w 119"/>
                <a:gd name="T61" fmla="*/ 62 h 65"/>
                <a:gd name="T62" fmla="*/ 94 w 119"/>
                <a:gd name="T63" fmla="*/ 62 h 65"/>
                <a:gd name="T64" fmla="*/ 94 w 119"/>
                <a:gd name="T65" fmla="*/ 62 h 65"/>
                <a:gd name="T66" fmla="*/ 94 w 119"/>
                <a:gd name="T67" fmla="*/ 62 h 65"/>
                <a:gd name="T68" fmla="*/ 112 w 119"/>
                <a:gd name="T69" fmla="*/ 60 h 65"/>
                <a:gd name="T70" fmla="*/ 112 w 119"/>
                <a:gd name="T71" fmla="*/ 60 h 65"/>
                <a:gd name="T72" fmla="*/ 116 w 119"/>
                <a:gd name="T73" fmla="*/ 55 h 65"/>
                <a:gd name="T74" fmla="*/ 116 w 119"/>
                <a:gd name="T75" fmla="*/ 55 h 65"/>
                <a:gd name="T76" fmla="*/ 110 w 119"/>
                <a:gd name="T77" fmla="*/ 46 h 65"/>
                <a:gd name="T78" fmla="*/ 110 w 119"/>
                <a:gd name="T79" fmla="*/ 46 h 65"/>
                <a:gd name="T80" fmla="*/ 102 w 119"/>
                <a:gd name="T81" fmla="*/ 40 h 65"/>
                <a:gd name="T82" fmla="*/ 102 w 119"/>
                <a:gd name="T83" fmla="*/ 40 h 65"/>
                <a:gd name="T84" fmla="*/ 103 w 119"/>
                <a:gd name="T85" fmla="*/ 39 h 65"/>
                <a:gd name="T86" fmla="*/ 104 w 119"/>
                <a:gd name="T87" fmla="*/ 38 h 65"/>
                <a:gd name="T88" fmla="*/ 119 w 119"/>
                <a:gd name="T89" fmla="*/ 55 h 65"/>
                <a:gd name="T90" fmla="*/ 119 w 119"/>
                <a:gd name="T91" fmla="*/ 55 h 65"/>
                <a:gd name="T92" fmla="*/ 113 w 119"/>
                <a:gd name="T93" fmla="*/ 63 h 65"/>
                <a:gd name="T94" fmla="*/ 113 w 119"/>
                <a:gd name="T95" fmla="*/ 63 h 65"/>
                <a:gd name="T96" fmla="*/ 94 w 119"/>
                <a:gd name="T97" fmla="*/ 65 h 65"/>
                <a:gd name="T98" fmla="*/ 94 w 119"/>
                <a:gd name="T99" fmla="*/ 65 h 65"/>
                <a:gd name="T100" fmla="*/ 94 w 119"/>
                <a:gd name="T101" fmla="*/ 65 h 65"/>
                <a:gd name="T102" fmla="*/ 104 w 119"/>
                <a:gd name="T103" fmla="*/ 38 h 65"/>
                <a:gd name="T104" fmla="*/ 104 w 119"/>
                <a:gd name="T105" fmla="*/ 38 h 65"/>
                <a:gd name="T106" fmla="*/ 104 w 119"/>
                <a:gd name="T107" fmla="*/ 38 h 65"/>
                <a:gd name="T108" fmla="*/ 104 w 119"/>
                <a:gd name="T109" fmla="*/ 3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9" h="65">
                  <a:moveTo>
                    <a:pt x="94" y="65"/>
                  </a:moveTo>
                  <a:cubicBezTo>
                    <a:pt x="73" y="65"/>
                    <a:pt x="50" y="58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13" y="39"/>
                    <a:pt x="0" y="2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3" y="7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2"/>
                    <a:pt x="18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6" y="1"/>
                    <a:pt x="102" y="36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91" y="31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59" y="13"/>
                    <a:pt x="39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8" y="3"/>
                    <a:pt x="14" y="5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5" y="10"/>
                    <a:pt x="3" y="13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5"/>
                    <a:pt x="15" y="37"/>
                    <a:pt x="33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51" y="55"/>
                    <a:pt x="73" y="62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103" y="62"/>
                    <a:pt x="109" y="61"/>
                    <a:pt x="112" y="60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16" y="58"/>
                    <a:pt x="116" y="57"/>
                    <a:pt x="116" y="55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116" y="53"/>
                    <a:pt x="113" y="49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6" y="42"/>
                    <a:pt x="102" y="40"/>
                    <a:pt x="102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5" y="39"/>
                    <a:pt x="119" y="47"/>
                    <a:pt x="119" y="55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8"/>
                    <a:pt x="117" y="61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09" y="64"/>
                    <a:pt x="103" y="65"/>
                    <a:pt x="94" y="65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4" y="65"/>
                    <a:pt x="94" y="65"/>
                    <a:pt x="94" y="65"/>
                  </a:cubicBezTo>
                  <a:close/>
                  <a:moveTo>
                    <a:pt x="104" y="38"/>
                  </a:move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2" name="Freeform 631">
              <a:extLst>
                <a:ext uri="{FF2B5EF4-FFF2-40B4-BE49-F238E27FC236}">
                  <a16:creationId xmlns:a16="http://schemas.microsoft.com/office/drawing/2014/main" id="{DB1289BE-053D-41EB-A445-194A9DFE6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4889" y="4839492"/>
              <a:ext cx="341313" cy="184150"/>
            </a:xfrm>
            <a:custGeom>
              <a:avLst/>
              <a:gdLst>
                <a:gd name="T0" fmla="*/ 73 w 91"/>
                <a:gd name="T1" fmla="*/ 48 h 49"/>
                <a:gd name="T2" fmla="*/ 25 w 91"/>
                <a:gd name="T3" fmla="*/ 35 h 49"/>
                <a:gd name="T4" fmla="*/ 25 w 91"/>
                <a:gd name="T5" fmla="*/ 35 h 49"/>
                <a:gd name="T6" fmla="*/ 0 w 91"/>
                <a:gd name="T7" fmla="*/ 11 h 49"/>
                <a:gd name="T8" fmla="*/ 0 w 91"/>
                <a:gd name="T9" fmla="*/ 11 h 49"/>
                <a:gd name="T10" fmla="*/ 5 w 91"/>
                <a:gd name="T11" fmla="*/ 2 h 49"/>
                <a:gd name="T12" fmla="*/ 5 w 91"/>
                <a:gd name="T13" fmla="*/ 2 h 49"/>
                <a:gd name="T14" fmla="*/ 14 w 91"/>
                <a:gd name="T15" fmla="*/ 0 h 49"/>
                <a:gd name="T16" fmla="*/ 14 w 91"/>
                <a:gd name="T17" fmla="*/ 0 h 49"/>
                <a:gd name="T18" fmla="*/ 78 w 91"/>
                <a:gd name="T19" fmla="*/ 31 h 49"/>
                <a:gd name="T20" fmla="*/ 78 w 91"/>
                <a:gd name="T21" fmla="*/ 31 h 49"/>
                <a:gd name="T22" fmla="*/ 85 w 91"/>
                <a:gd name="T23" fmla="*/ 35 h 49"/>
                <a:gd name="T24" fmla="*/ 85 w 91"/>
                <a:gd name="T25" fmla="*/ 35 h 49"/>
                <a:gd name="T26" fmla="*/ 91 w 91"/>
                <a:gd name="T27" fmla="*/ 44 h 49"/>
                <a:gd name="T28" fmla="*/ 91 w 91"/>
                <a:gd name="T29" fmla="*/ 44 h 49"/>
                <a:gd name="T30" fmla="*/ 88 w 91"/>
                <a:gd name="T31" fmla="*/ 48 h 49"/>
                <a:gd name="T32" fmla="*/ 88 w 91"/>
                <a:gd name="T33" fmla="*/ 48 h 49"/>
                <a:gd name="T34" fmla="*/ 79 w 91"/>
                <a:gd name="T35" fmla="*/ 49 h 49"/>
                <a:gd name="T36" fmla="*/ 79 w 91"/>
                <a:gd name="T37" fmla="*/ 49 h 49"/>
                <a:gd name="T38" fmla="*/ 73 w 91"/>
                <a:gd name="T39" fmla="*/ 48 h 49"/>
                <a:gd name="T40" fmla="*/ 14 w 91"/>
                <a:gd name="T41" fmla="*/ 3 h 49"/>
                <a:gd name="T42" fmla="*/ 7 w 91"/>
                <a:gd name="T43" fmla="*/ 5 h 49"/>
                <a:gd name="T44" fmla="*/ 7 w 91"/>
                <a:gd name="T45" fmla="*/ 5 h 49"/>
                <a:gd name="T46" fmla="*/ 3 w 91"/>
                <a:gd name="T47" fmla="*/ 11 h 49"/>
                <a:gd name="T48" fmla="*/ 3 w 91"/>
                <a:gd name="T49" fmla="*/ 11 h 49"/>
                <a:gd name="T50" fmla="*/ 26 w 91"/>
                <a:gd name="T51" fmla="*/ 33 h 49"/>
                <a:gd name="T52" fmla="*/ 26 w 91"/>
                <a:gd name="T53" fmla="*/ 33 h 49"/>
                <a:gd name="T54" fmla="*/ 73 w 91"/>
                <a:gd name="T55" fmla="*/ 45 h 49"/>
                <a:gd name="T56" fmla="*/ 73 w 91"/>
                <a:gd name="T57" fmla="*/ 45 h 49"/>
                <a:gd name="T58" fmla="*/ 79 w 91"/>
                <a:gd name="T59" fmla="*/ 46 h 49"/>
                <a:gd name="T60" fmla="*/ 79 w 91"/>
                <a:gd name="T61" fmla="*/ 46 h 49"/>
                <a:gd name="T62" fmla="*/ 87 w 91"/>
                <a:gd name="T63" fmla="*/ 45 h 49"/>
                <a:gd name="T64" fmla="*/ 87 w 91"/>
                <a:gd name="T65" fmla="*/ 45 h 49"/>
                <a:gd name="T66" fmla="*/ 88 w 91"/>
                <a:gd name="T67" fmla="*/ 44 h 49"/>
                <a:gd name="T68" fmla="*/ 88 w 91"/>
                <a:gd name="T69" fmla="*/ 44 h 49"/>
                <a:gd name="T70" fmla="*/ 83 w 91"/>
                <a:gd name="T71" fmla="*/ 38 h 49"/>
                <a:gd name="T72" fmla="*/ 83 w 91"/>
                <a:gd name="T73" fmla="*/ 38 h 49"/>
                <a:gd name="T74" fmla="*/ 77 w 91"/>
                <a:gd name="T75" fmla="*/ 34 h 49"/>
                <a:gd name="T76" fmla="*/ 77 w 91"/>
                <a:gd name="T77" fmla="*/ 34 h 49"/>
                <a:gd name="T78" fmla="*/ 78 w 91"/>
                <a:gd name="T79" fmla="*/ 33 h 49"/>
                <a:gd name="T80" fmla="*/ 79 w 91"/>
                <a:gd name="T81" fmla="*/ 32 h 49"/>
                <a:gd name="T82" fmla="*/ 78 w 91"/>
                <a:gd name="T83" fmla="*/ 33 h 49"/>
                <a:gd name="T84" fmla="*/ 77 w 91"/>
                <a:gd name="T85" fmla="*/ 34 h 49"/>
                <a:gd name="T86" fmla="*/ 77 w 91"/>
                <a:gd name="T87" fmla="*/ 34 h 49"/>
                <a:gd name="T88" fmla="*/ 53 w 91"/>
                <a:gd name="T89" fmla="*/ 18 h 49"/>
                <a:gd name="T90" fmla="*/ 53 w 91"/>
                <a:gd name="T91" fmla="*/ 18 h 49"/>
                <a:gd name="T92" fmla="*/ 14 w 91"/>
                <a:gd name="T93" fmla="*/ 3 h 49"/>
                <a:gd name="T94" fmla="*/ 14 w 91"/>
                <a:gd name="T95" fmla="*/ 3 h 49"/>
                <a:gd name="T96" fmla="*/ 14 w 91"/>
                <a:gd name="T97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49">
                  <a:moveTo>
                    <a:pt x="73" y="48"/>
                  </a:moveTo>
                  <a:cubicBezTo>
                    <a:pt x="57" y="47"/>
                    <a:pt x="39" y="42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11" y="28"/>
                    <a:pt x="0" y="2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2" y="5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8" y="0"/>
                    <a:pt x="10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5" y="0"/>
                    <a:pt x="76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9" y="32"/>
                    <a:pt x="82" y="33"/>
                    <a:pt x="85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8" y="38"/>
                    <a:pt x="91" y="40"/>
                    <a:pt x="91" y="44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1" y="45"/>
                    <a:pt x="90" y="47"/>
                    <a:pt x="88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6" y="48"/>
                    <a:pt x="83" y="49"/>
                    <a:pt x="79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77" y="49"/>
                    <a:pt x="75" y="49"/>
                    <a:pt x="73" y="48"/>
                  </a:cubicBezTo>
                  <a:close/>
                  <a:moveTo>
                    <a:pt x="14" y="3"/>
                  </a:moveTo>
                  <a:cubicBezTo>
                    <a:pt x="11" y="3"/>
                    <a:pt x="9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7"/>
                    <a:pt x="3" y="9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7"/>
                    <a:pt x="12" y="26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40" y="39"/>
                    <a:pt x="58" y="44"/>
                    <a:pt x="73" y="45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5" y="46"/>
                    <a:pt x="77" y="46"/>
                    <a:pt x="79" y="46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3" y="46"/>
                    <a:pt x="85" y="45"/>
                    <a:pt x="87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43"/>
                    <a:pt x="86" y="40"/>
                    <a:pt x="83" y="38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0" y="36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34"/>
                    <a:pt x="66" y="26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40" y="11"/>
                    <a:pt x="2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3" name="Freeform 632">
              <a:extLst>
                <a:ext uri="{FF2B5EF4-FFF2-40B4-BE49-F238E27FC236}">
                  <a16:creationId xmlns:a16="http://schemas.microsoft.com/office/drawing/2014/main" id="{F90AA65C-F400-4247-A188-CCFC44B8F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1389" y="5012530"/>
              <a:ext cx="544513" cy="212725"/>
            </a:xfrm>
            <a:custGeom>
              <a:avLst/>
              <a:gdLst>
                <a:gd name="T0" fmla="*/ 104 w 145"/>
                <a:gd name="T1" fmla="*/ 10 h 57"/>
                <a:gd name="T2" fmla="*/ 15 w 145"/>
                <a:gd name="T3" fmla="*/ 27 h 57"/>
                <a:gd name="T4" fmla="*/ 108 w 145"/>
                <a:gd name="T5" fmla="*/ 34 h 57"/>
                <a:gd name="T6" fmla="*/ 104 w 145"/>
                <a:gd name="T7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57">
                  <a:moveTo>
                    <a:pt x="104" y="10"/>
                  </a:moveTo>
                  <a:cubicBezTo>
                    <a:pt x="104" y="10"/>
                    <a:pt x="30" y="0"/>
                    <a:pt x="15" y="27"/>
                  </a:cubicBezTo>
                  <a:cubicBezTo>
                    <a:pt x="0" y="53"/>
                    <a:pt x="69" y="57"/>
                    <a:pt x="108" y="34"/>
                  </a:cubicBezTo>
                  <a:cubicBezTo>
                    <a:pt x="145" y="13"/>
                    <a:pt x="104" y="10"/>
                    <a:pt x="104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4" name="Freeform 633">
              <a:extLst>
                <a:ext uri="{FF2B5EF4-FFF2-40B4-BE49-F238E27FC236}">
                  <a16:creationId xmlns:a16="http://schemas.microsoft.com/office/drawing/2014/main" id="{58F921B1-77A6-4717-ABA0-B07E444E8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42664" y="5037930"/>
              <a:ext cx="427038" cy="165100"/>
            </a:xfrm>
            <a:custGeom>
              <a:avLst/>
              <a:gdLst>
                <a:gd name="T0" fmla="*/ 0 w 114"/>
                <a:gd name="T1" fmla="*/ 27 h 44"/>
                <a:gd name="T2" fmla="*/ 3 w 114"/>
                <a:gd name="T3" fmla="*/ 19 h 44"/>
                <a:gd name="T4" fmla="*/ 3 w 114"/>
                <a:gd name="T5" fmla="*/ 19 h 44"/>
                <a:gd name="T6" fmla="*/ 61 w 114"/>
                <a:gd name="T7" fmla="*/ 0 h 44"/>
                <a:gd name="T8" fmla="*/ 61 w 114"/>
                <a:gd name="T9" fmla="*/ 0 h 44"/>
                <a:gd name="T10" fmla="*/ 94 w 114"/>
                <a:gd name="T11" fmla="*/ 2 h 44"/>
                <a:gd name="T12" fmla="*/ 94 w 114"/>
                <a:gd name="T13" fmla="*/ 2 h 44"/>
                <a:gd name="T14" fmla="*/ 103 w 114"/>
                <a:gd name="T15" fmla="*/ 3 h 44"/>
                <a:gd name="T16" fmla="*/ 103 w 114"/>
                <a:gd name="T17" fmla="*/ 3 h 44"/>
                <a:gd name="T18" fmla="*/ 114 w 114"/>
                <a:gd name="T19" fmla="*/ 12 h 44"/>
                <a:gd name="T20" fmla="*/ 114 w 114"/>
                <a:gd name="T21" fmla="*/ 12 h 44"/>
                <a:gd name="T22" fmla="*/ 98 w 114"/>
                <a:gd name="T23" fmla="*/ 28 h 44"/>
                <a:gd name="T24" fmla="*/ 98 w 114"/>
                <a:gd name="T25" fmla="*/ 28 h 44"/>
                <a:gd name="T26" fmla="*/ 37 w 114"/>
                <a:gd name="T27" fmla="*/ 44 h 44"/>
                <a:gd name="T28" fmla="*/ 37 w 114"/>
                <a:gd name="T29" fmla="*/ 44 h 44"/>
                <a:gd name="T30" fmla="*/ 0 w 114"/>
                <a:gd name="T31" fmla="*/ 27 h 44"/>
                <a:gd name="T32" fmla="*/ 5 w 114"/>
                <a:gd name="T33" fmla="*/ 20 h 44"/>
                <a:gd name="T34" fmla="*/ 3 w 114"/>
                <a:gd name="T35" fmla="*/ 27 h 44"/>
                <a:gd name="T36" fmla="*/ 3 w 114"/>
                <a:gd name="T37" fmla="*/ 27 h 44"/>
                <a:gd name="T38" fmla="*/ 12 w 114"/>
                <a:gd name="T39" fmla="*/ 37 h 44"/>
                <a:gd name="T40" fmla="*/ 12 w 114"/>
                <a:gd name="T41" fmla="*/ 37 h 44"/>
                <a:gd name="T42" fmla="*/ 37 w 114"/>
                <a:gd name="T43" fmla="*/ 41 h 44"/>
                <a:gd name="T44" fmla="*/ 37 w 114"/>
                <a:gd name="T45" fmla="*/ 41 h 44"/>
                <a:gd name="T46" fmla="*/ 97 w 114"/>
                <a:gd name="T47" fmla="*/ 26 h 44"/>
                <a:gd name="T48" fmla="*/ 97 w 114"/>
                <a:gd name="T49" fmla="*/ 26 h 44"/>
                <a:gd name="T50" fmla="*/ 111 w 114"/>
                <a:gd name="T51" fmla="*/ 12 h 44"/>
                <a:gd name="T52" fmla="*/ 111 w 114"/>
                <a:gd name="T53" fmla="*/ 12 h 44"/>
                <a:gd name="T54" fmla="*/ 103 w 114"/>
                <a:gd name="T55" fmla="*/ 6 h 44"/>
                <a:gd name="T56" fmla="*/ 103 w 114"/>
                <a:gd name="T57" fmla="*/ 6 h 44"/>
                <a:gd name="T58" fmla="*/ 93 w 114"/>
                <a:gd name="T59" fmla="*/ 5 h 44"/>
                <a:gd name="T60" fmla="*/ 93 w 114"/>
                <a:gd name="T61" fmla="*/ 5 h 44"/>
                <a:gd name="T62" fmla="*/ 93 w 114"/>
                <a:gd name="T63" fmla="*/ 3 h 44"/>
                <a:gd name="T64" fmla="*/ 94 w 114"/>
                <a:gd name="T65" fmla="*/ 2 h 44"/>
                <a:gd name="T66" fmla="*/ 93 w 114"/>
                <a:gd name="T67" fmla="*/ 3 h 44"/>
                <a:gd name="T68" fmla="*/ 93 w 114"/>
                <a:gd name="T69" fmla="*/ 5 h 44"/>
                <a:gd name="T70" fmla="*/ 93 w 114"/>
                <a:gd name="T71" fmla="*/ 5 h 44"/>
                <a:gd name="T72" fmla="*/ 61 w 114"/>
                <a:gd name="T73" fmla="*/ 3 h 44"/>
                <a:gd name="T74" fmla="*/ 61 w 114"/>
                <a:gd name="T75" fmla="*/ 3 h 44"/>
                <a:gd name="T76" fmla="*/ 60 w 114"/>
                <a:gd name="T77" fmla="*/ 3 h 44"/>
                <a:gd name="T78" fmla="*/ 60 w 114"/>
                <a:gd name="T79" fmla="*/ 3 h 44"/>
                <a:gd name="T80" fmla="*/ 5 w 114"/>
                <a:gd name="T81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4" h="44">
                  <a:moveTo>
                    <a:pt x="0" y="27"/>
                  </a:moveTo>
                  <a:cubicBezTo>
                    <a:pt x="0" y="24"/>
                    <a:pt x="1" y="22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2" y="3"/>
                    <a:pt x="39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9" y="0"/>
                    <a:pt x="93" y="2"/>
                    <a:pt x="94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2"/>
                    <a:pt x="99" y="2"/>
                    <a:pt x="103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8" y="5"/>
                    <a:pt x="114" y="7"/>
                    <a:pt x="114" y="12"/>
                  </a:cubicBezTo>
                  <a:cubicBezTo>
                    <a:pt x="114" y="12"/>
                    <a:pt x="114" y="12"/>
                    <a:pt x="114" y="12"/>
                  </a:cubicBezTo>
                  <a:cubicBezTo>
                    <a:pt x="114" y="17"/>
                    <a:pt x="110" y="21"/>
                    <a:pt x="98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80" y="39"/>
                    <a:pt x="57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17" y="43"/>
                    <a:pt x="1" y="39"/>
                    <a:pt x="0" y="27"/>
                  </a:cubicBezTo>
                  <a:close/>
                  <a:moveTo>
                    <a:pt x="5" y="20"/>
                  </a:moveTo>
                  <a:cubicBezTo>
                    <a:pt x="4" y="23"/>
                    <a:pt x="3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31"/>
                    <a:pt x="6" y="34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9" y="39"/>
                    <a:pt x="27" y="41"/>
                    <a:pt x="37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56" y="41"/>
                    <a:pt x="80" y="36"/>
                    <a:pt x="97" y="26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108" y="19"/>
                    <a:pt x="111" y="14"/>
                    <a:pt x="111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2" y="10"/>
                    <a:pt x="107" y="7"/>
                    <a:pt x="103" y="6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98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79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38" y="3"/>
                    <a:pt x="13" y="7"/>
                    <a:pt x="5" y="2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5" name="Freeform 634">
              <a:extLst>
                <a:ext uri="{FF2B5EF4-FFF2-40B4-BE49-F238E27FC236}">
                  <a16:creationId xmlns:a16="http://schemas.microsoft.com/office/drawing/2014/main" id="{21ABF393-A0CB-44E1-8BC8-22A7B1924F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5052" y="5064917"/>
              <a:ext cx="330200" cy="107950"/>
            </a:xfrm>
            <a:custGeom>
              <a:avLst/>
              <a:gdLst>
                <a:gd name="T0" fmla="*/ 0 w 88"/>
                <a:gd name="T1" fmla="*/ 17 h 29"/>
                <a:gd name="T2" fmla="*/ 1 w 88"/>
                <a:gd name="T3" fmla="*/ 12 h 29"/>
                <a:gd name="T4" fmla="*/ 1 w 88"/>
                <a:gd name="T5" fmla="*/ 12 h 29"/>
                <a:gd name="T6" fmla="*/ 43 w 88"/>
                <a:gd name="T7" fmla="*/ 0 h 29"/>
                <a:gd name="T8" fmla="*/ 43 w 88"/>
                <a:gd name="T9" fmla="*/ 0 h 29"/>
                <a:gd name="T10" fmla="*/ 72 w 88"/>
                <a:gd name="T11" fmla="*/ 2 h 29"/>
                <a:gd name="T12" fmla="*/ 72 w 88"/>
                <a:gd name="T13" fmla="*/ 2 h 29"/>
                <a:gd name="T14" fmla="*/ 73 w 88"/>
                <a:gd name="T15" fmla="*/ 2 h 29"/>
                <a:gd name="T16" fmla="*/ 73 w 88"/>
                <a:gd name="T17" fmla="*/ 2 h 29"/>
                <a:gd name="T18" fmla="*/ 81 w 88"/>
                <a:gd name="T19" fmla="*/ 3 h 29"/>
                <a:gd name="T20" fmla="*/ 81 w 88"/>
                <a:gd name="T21" fmla="*/ 3 h 29"/>
                <a:gd name="T22" fmla="*/ 88 w 88"/>
                <a:gd name="T23" fmla="*/ 8 h 29"/>
                <a:gd name="T24" fmla="*/ 88 w 88"/>
                <a:gd name="T25" fmla="*/ 8 h 29"/>
                <a:gd name="T26" fmla="*/ 76 w 88"/>
                <a:gd name="T27" fmla="*/ 18 h 29"/>
                <a:gd name="T28" fmla="*/ 76 w 88"/>
                <a:gd name="T29" fmla="*/ 18 h 29"/>
                <a:gd name="T30" fmla="*/ 25 w 88"/>
                <a:gd name="T31" fmla="*/ 29 h 29"/>
                <a:gd name="T32" fmla="*/ 25 w 88"/>
                <a:gd name="T33" fmla="*/ 29 h 29"/>
                <a:gd name="T34" fmla="*/ 0 w 88"/>
                <a:gd name="T35" fmla="*/ 17 h 29"/>
                <a:gd name="T36" fmla="*/ 4 w 88"/>
                <a:gd name="T37" fmla="*/ 13 h 29"/>
                <a:gd name="T38" fmla="*/ 3 w 88"/>
                <a:gd name="T39" fmla="*/ 17 h 29"/>
                <a:gd name="T40" fmla="*/ 3 w 88"/>
                <a:gd name="T41" fmla="*/ 17 h 29"/>
                <a:gd name="T42" fmla="*/ 9 w 88"/>
                <a:gd name="T43" fmla="*/ 24 h 29"/>
                <a:gd name="T44" fmla="*/ 9 w 88"/>
                <a:gd name="T45" fmla="*/ 24 h 29"/>
                <a:gd name="T46" fmla="*/ 25 w 88"/>
                <a:gd name="T47" fmla="*/ 26 h 29"/>
                <a:gd name="T48" fmla="*/ 25 w 88"/>
                <a:gd name="T49" fmla="*/ 26 h 29"/>
                <a:gd name="T50" fmla="*/ 75 w 88"/>
                <a:gd name="T51" fmla="*/ 15 h 29"/>
                <a:gd name="T52" fmla="*/ 75 w 88"/>
                <a:gd name="T53" fmla="*/ 15 h 29"/>
                <a:gd name="T54" fmla="*/ 85 w 88"/>
                <a:gd name="T55" fmla="*/ 8 h 29"/>
                <a:gd name="T56" fmla="*/ 85 w 88"/>
                <a:gd name="T57" fmla="*/ 8 h 29"/>
                <a:gd name="T58" fmla="*/ 84 w 88"/>
                <a:gd name="T59" fmla="*/ 7 h 29"/>
                <a:gd name="T60" fmla="*/ 84 w 88"/>
                <a:gd name="T61" fmla="*/ 7 h 29"/>
                <a:gd name="T62" fmla="*/ 80 w 88"/>
                <a:gd name="T63" fmla="*/ 5 h 29"/>
                <a:gd name="T64" fmla="*/ 80 w 88"/>
                <a:gd name="T65" fmla="*/ 5 h 29"/>
                <a:gd name="T66" fmla="*/ 73 w 88"/>
                <a:gd name="T67" fmla="*/ 5 h 29"/>
                <a:gd name="T68" fmla="*/ 73 w 88"/>
                <a:gd name="T69" fmla="*/ 5 h 29"/>
                <a:gd name="T70" fmla="*/ 72 w 88"/>
                <a:gd name="T71" fmla="*/ 5 h 29"/>
                <a:gd name="T72" fmla="*/ 72 w 88"/>
                <a:gd name="T73" fmla="*/ 5 h 29"/>
                <a:gd name="T74" fmla="*/ 72 w 88"/>
                <a:gd name="T75" fmla="*/ 5 h 29"/>
                <a:gd name="T76" fmla="*/ 43 w 88"/>
                <a:gd name="T77" fmla="*/ 3 h 29"/>
                <a:gd name="T78" fmla="*/ 43 w 88"/>
                <a:gd name="T79" fmla="*/ 3 h 29"/>
                <a:gd name="T80" fmla="*/ 41 w 88"/>
                <a:gd name="T81" fmla="*/ 3 h 29"/>
                <a:gd name="T82" fmla="*/ 41 w 88"/>
                <a:gd name="T83" fmla="*/ 3 h 29"/>
                <a:gd name="T84" fmla="*/ 4 w 88"/>
                <a:gd name="T85" fmla="*/ 13 h 29"/>
                <a:gd name="T86" fmla="*/ 72 w 88"/>
                <a:gd name="T87" fmla="*/ 3 h 29"/>
                <a:gd name="T88" fmla="*/ 72 w 88"/>
                <a:gd name="T89" fmla="*/ 2 h 29"/>
                <a:gd name="T90" fmla="*/ 72 w 88"/>
                <a:gd name="T9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8" h="29">
                  <a:moveTo>
                    <a:pt x="0" y="17"/>
                  </a:moveTo>
                  <a:cubicBezTo>
                    <a:pt x="0" y="15"/>
                    <a:pt x="0" y="14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6" y="2"/>
                    <a:pt x="26" y="1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8" y="0"/>
                    <a:pt x="71" y="2"/>
                    <a:pt x="72" y="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2" y="2"/>
                    <a:pt x="72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4" y="2"/>
                    <a:pt x="77" y="2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4" y="3"/>
                    <a:pt x="88" y="4"/>
                    <a:pt x="88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11"/>
                    <a:pt x="85" y="14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61" y="25"/>
                    <a:pt x="41" y="29"/>
                    <a:pt x="25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12" y="29"/>
                    <a:pt x="0" y="26"/>
                    <a:pt x="0" y="17"/>
                  </a:cubicBezTo>
                  <a:close/>
                  <a:moveTo>
                    <a:pt x="4" y="13"/>
                  </a:moveTo>
                  <a:cubicBezTo>
                    <a:pt x="3" y="15"/>
                    <a:pt x="3" y="16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0"/>
                    <a:pt x="5" y="22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3" y="26"/>
                    <a:pt x="19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40" y="26"/>
                    <a:pt x="60" y="22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83" y="11"/>
                    <a:pt x="86" y="8"/>
                    <a:pt x="85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3" y="6"/>
                    <a:pt x="82" y="6"/>
                    <a:pt x="80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77" y="5"/>
                    <a:pt x="74" y="5"/>
                    <a:pt x="73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5"/>
                    <a:pt x="58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3"/>
                    <a:pt x="42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5" y="3"/>
                    <a:pt x="7" y="6"/>
                    <a:pt x="4" y="13"/>
                  </a:cubicBezTo>
                  <a:close/>
                  <a:moveTo>
                    <a:pt x="72" y="3"/>
                  </a:moveTo>
                  <a:cubicBezTo>
                    <a:pt x="72" y="2"/>
                    <a:pt x="72" y="2"/>
                    <a:pt x="72" y="2"/>
                  </a:cubicBezTo>
                  <a:cubicBezTo>
                    <a:pt x="72" y="3"/>
                    <a:pt x="72" y="3"/>
                    <a:pt x="72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6" name="Freeform 635">
              <a:extLst>
                <a:ext uri="{FF2B5EF4-FFF2-40B4-BE49-F238E27FC236}">
                  <a16:creationId xmlns:a16="http://schemas.microsoft.com/office/drawing/2014/main" id="{5B2415CE-52F1-4768-A860-DE0B7ED3C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2539" y="4876005"/>
              <a:ext cx="574675" cy="752475"/>
            </a:xfrm>
            <a:custGeom>
              <a:avLst/>
              <a:gdLst>
                <a:gd name="T0" fmla="*/ 37 w 153"/>
                <a:gd name="T1" fmla="*/ 10 h 200"/>
                <a:gd name="T2" fmla="*/ 21 w 153"/>
                <a:gd name="T3" fmla="*/ 84 h 200"/>
                <a:gd name="T4" fmla="*/ 68 w 153"/>
                <a:gd name="T5" fmla="*/ 192 h 200"/>
                <a:gd name="T6" fmla="*/ 85 w 153"/>
                <a:gd name="T7" fmla="*/ 172 h 200"/>
                <a:gd name="T8" fmla="*/ 125 w 153"/>
                <a:gd name="T9" fmla="*/ 173 h 200"/>
                <a:gd name="T10" fmla="*/ 126 w 153"/>
                <a:gd name="T11" fmla="*/ 108 h 200"/>
                <a:gd name="T12" fmla="*/ 62 w 153"/>
                <a:gd name="T13" fmla="*/ 11 h 200"/>
                <a:gd name="T14" fmla="*/ 37 w 153"/>
                <a:gd name="T15" fmla="*/ 1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200">
                  <a:moveTo>
                    <a:pt x="37" y="10"/>
                  </a:moveTo>
                  <a:cubicBezTo>
                    <a:pt x="37" y="10"/>
                    <a:pt x="33" y="43"/>
                    <a:pt x="21" y="84"/>
                  </a:cubicBezTo>
                  <a:cubicBezTo>
                    <a:pt x="13" y="111"/>
                    <a:pt x="0" y="200"/>
                    <a:pt x="68" y="192"/>
                  </a:cubicBezTo>
                  <a:cubicBezTo>
                    <a:pt x="68" y="192"/>
                    <a:pt x="90" y="191"/>
                    <a:pt x="85" y="172"/>
                  </a:cubicBezTo>
                  <a:cubicBezTo>
                    <a:pt x="79" y="154"/>
                    <a:pt x="97" y="190"/>
                    <a:pt x="125" y="173"/>
                  </a:cubicBezTo>
                  <a:cubicBezTo>
                    <a:pt x="153" y="156"/>
                    <a:pt x="147" y="131"/>
                    <a:pt x="126" y="108"/>
                  </a:cubicBezTo>
                  <a:cubicBezTo>
                    <a:pt x="105" y="84"/>
                    <a:pt x="64" y="22"/>
                    <a:pt x="62" y="11"/>
                  </a:cubicBezTo>
                  <a:cubicBezTo>
                    <a:pt x="60" y="0"/>
                    <a:pt x="37" y="10"/>
                    <a:pt x="37" y="10"/>
                  </a:cubicBezTo>
                  <a:close/>
                </a:path>
              </a:pathLst>
            </a:custGeom>
            <a:solidFill>
              <a:srgbClr val="80B4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7" name="Freeform 636">
              <a:extLst>
                <a:ext uri="{FF2B5EF4-FFF2-40B4-BE49-F238E27FC236}">
                  <a16:creationId xmlns:a16="http://schemas.microsoft.com/office/drawing/2014/main" id="{58B63D3E-F698-4ED0-9BCD-7DDFB3B83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1752" y="4895055"/>
              <a:ext cx="495300" cy="709613"/>
            </a:xfrm>
            <a:custGeom>
              <a:avLst/>
              <a:gdLst>
                <a:gd name="T0" fmla="*/ 0 w 132"/>
                <a:gd name="T1" fmla="*/ 127 h 189"/>
                <a:gd name="T2" fmla="*/ 6 w 132"/>
                <a:gd name="T3" fmla="*/ 79 h 189"/>
                <a:gd name="T4" fmla="*/ 22 w 132"/>
                <a:gd name="T5" fmla="*/ 5 h 189"/>
                <a:gd name="T6" fmla="*/ 23 w 132"/>
                <a:gd name="T7" fmla="*/ 4 h 189"/>
                <a:gd name="T8" fmla="*/ 41 w 132"/>
                <a:gd name="T9" fmla="*/ 0 h 189"/>
                <a:gd name="T10" fmla="*/ 51 w 132"/>
                <a:gd name="T11" fmla="*/ 6 h 189"/>
                <a:gd name="T12" fmla="*/ 114 w 132"/>
                <a:gd name="T13" fmla="*/ 102 h 189"/>
                <a:gd name="T14" fmla="*/ 132 w 132"/>
                <a:gd name="T15" fmla="*/ 139 h 189"/>
                <a:gd name="T16" fmla="*/ 113 w 132"/>
                <a:gd name="T17" fmla="*/ 169 h 189"/>
                <a:gd name="T18" fmla="*/ 97 w 132"/>
                <a:gd name="T19" fmla="*/ 174 h 189"/>
                <a:gd name="T20" fmla="*/ 72 w 132"/>
                <a:gd name="T21" fmla="*/ 164 h 189"/>
                <a:gd name="T22" fmla="*/ 73 w 132"/>
                <a:gd name="T23" fmla="*/ 167 h 189"/>
                <a:gd name="T24" fmla="*/ 74 w 132"/>
                <a:gd name="T25" fmla="*/ 173 h 189"/>
                <a:gd name="T26" fmla="*/ 64 w 132"/>
                <a:gd name="T27" fmla="*/ 186 h 189"/>
                <a:gd name="T28" fmla="*/ 55 w 132"/>
                <a:gd name="T29" fmla="*/ 188 h 189"/>
                <a:gd name="T30" fmla="*/ 46 w 132"/>
                <a:gd name="T31" fmla="*/ 189 h 189"/>
                <a:gd name="T32" fmla="*/ 46 w 132"/>
                <a:gd name="T33" fmla="*/ 189 h 189"/>
                <a:gd name="T34" fmla="*/ 9 w 132"/>
                <a:gd name="T35" fmla="*/ 169 h 189"/>
                <a:gd name="T36" fmla="*/ 3 w 132"/>
                <a:gd name="T37" fmla="*/ 127 h 189"/>
                <a:gd name="T38" fmla="*/ 46 w 132"/>
                <a:gd name="T39" fmla="*/ 186 h 189"/>
                <a:gd name="T40" fmla="*/ 55 w 132"/>
                <a:gd name="T41" fmla="*/ 185 h 189"/>
                <a:gd name="T42" fmla="*/ 55 w 132"/>
                <a:gd name="T43" fmla="*/ 185 h 189"/>
                <a:gd name="T44" fmla="*/ 71 w 132"/>
                <a:gd name="T45" fmla="*/ 173 h 189"/>
                <a:gd name="T46" fmla="*/ 70 w 132"/>
                <a:gd name="T47" fmla="*/ 168 h 189"/>
                <a:gd name="T48" fmla="*/ 69 w 132"/>
                <a:gd name="T49" fmla="*/ 163 h 189"/>
                <a:gd name="T50" fmla="*/ 69 w 132"/>
                <a:gd name="T51" fmla="*/ 161 h 189"/>
                <a:gd name="T52" fmla="*/ 71 w 132"/>
                <a:gd name="T53" fmla="*/ 160 h 189"/>
                <a:gd name="T54" fmla="*/ 80 w 132"/>
                <a:gd name="T55" fmla="*/ 166 h 189"/>
                <a:gd name="T56" fmla="*/ 97 w 132"/>
                <a:gd name="T57" fmla="*/ 171 h 189"/>
                <a:gd name="T58" fmla="*/ 111 w 132"/>
                <a:gd name="T59" fmla="*/ 167 h 189"/>
                <a:gd name="T60" fmla="*/ 129 w 132"/>
                <a:gd name="T61" fmla="*/ 139 h 189"/>
                <a:gd name="T62" fmla="*/ 112 w 132"/>
                <a:gd name="T63" fmla="*/ 104 h 189"/>
                <a:gd name="T64" fmla="*/ 48 w 132"/>
                <a:gd name="T65" fmla="*/ 7 h 189"/>
                <a:gd name="T66" fmla="*/ 41 w 132"/>
                <a:gd name="T67" fmla="*/ 3 h 189"/>
                <a:gd name="T68" fmla="*/ 25 w 132"/>
                <a:gd name="T69" fmla="*/ 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2" h="189">
                  <a:moveTo>
                    <a:pt x="9" y="169"/>
                  </a:moveTo>
                  <a:cubicBezTo>
                    <a:pt x="2" y="157"/>
                    <a:pt x="0" y="142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08"/>
                    <a:pt x="4" y="8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8" y="37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33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5" y="0"/>
                    <a:pt x="50" y="1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2" y="16"/>
                    <a:pt x="93" y="79"/>
                    <a:pt x="114" y="102"/>
                  </a:cubicBezTo>
                  <a:cubicBezTo>
                    <a:pt x="114" y="102"/>
                    <a:pt x="114" y="102"/>
                    <a:pt x="114" y="102"/>
                  </a:cubicBezTo>
                  <a:cubicBezTo>
                    <a:pt x="125" y="114"/>
                    <a:pt x="132" y="127"/>
                    <a:pt x="132" y="139"/>
                  </a:cubicBezTo>
                  <a:cubicBezTo>
                    <a:pt x="132" y="139"/>
                    <a:pt x="132" y="139"/>
                    <a:pt x="132" y="139"/>
                  </a:cubicBezTo>
                  <a:cubicBezTo>
                    <a:pt x="132" y="151"/>
                    <a:pt x="126" y="161"/>
                    <a:pt x="113" y="169"/>
                  </a:cubicBezTo>
                  <a:cubicBezTo>
                    <a:pt x="113" y="169"/>
                    <a:pt x="113" y="169"/>
                    <a:pt x="113" y="169"/>
                  </a:cubicBezTo>
                  <a:cubicBezTo>
                    <a:pt x="107" y="173"/>
                    <a:pt x="101" y="174"/>
                    <a:pt x="97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85" y="174"/>
                    <a:pt x="76" y="166"/>
                    <a:pt x="72" y="164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2" y="165"/>
                    <a:pt x="73" y="166"/>
                    <a:pt x="73" y="167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74" y="169"/>
                    <a:pt x="74" y="171"/>
                    <a:pt x="74" y="173"/>
                  </a:cubicBezTo>
                  <a:cubicBezTo>
                    <a:pt x="74" y="173"/>
                    <a:pt x="74" y="173"/>
                    <a:pt x="74" y="173"/>
                  </a:cubicBezTo>
                  <a:cubicBezTo>
                    <a:pt x="74" y="180"/>
                    <a:pt x="69" y="184"/>
                    <a:pt x="64" y="186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0" y="188"/>
                    <a:pt x="55" y="188"/>
                    <a:pt x="55" y="188"/>
                  </a:cubicBezTo>
                  <a:cubicBezTo>
                    <a:pt x="55" y="188"/>
                    <a:pt x="55" y="188"/>
                    <a:pt x="55" y="188"/>
                  </a:cubicBezTo>
                  <a:cubicBezTo>
                    <a:pt x="52" y="189"/>
                    <a:pt x="49" y="189"/>
                    <a:pt x="46" y="189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46" y="189"/>
                    <a:pt x="46" y="189"/>
                    <a:pt x="46" y="189"/>
                  </a:cubicBezTo>
                  <a:cubicBezTo>
                    <a:pt x="28" y="189"/>
                    <a:pt x="16" y="181"/>
                    <a:pt x="9" y="169"/>
                  </a:cubicBezTo>
                  <a:close/>
                  <a:moveTo>
                    <a:pt x="9" y="80"/>
                  </a:moveTo>
                  <a:cubicBezTo>
                    <a:pt x="7" y="90"/>
                    <a:pt x="3" y="108"/>
                    <a:pt x="3" y="127"/>
                  </a:cubicBezTo>
                  <a:cubicBezTo>
                    <a:pt x="3" y="127"/>
                    <a:pt x="3" y="127"/>
                    <a:pt x="3" y="127"/>
                  </a:cubicBezTo>
                  <a:cubicBezTo>
                    <a:pt x="3" y="156"/>
                    <a:pt x="12" y="186"/>
                    <a:pt x="46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9" y="186"/>
                    <a:pt x="52" y="186"/>
                    <a:pt x="55" y="185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55" y="185"/>
                    <a:pt x="71" y="184"/>
                    <a:pt x="71" y="173"/>
                  </a:cubicBezTo>
                  <a:cubicBezTo>
                    <a:pt x="71" y="173"/>
                    <a:pt x="71" y="173"/>
                    <a:pt x="71" y="173"/>
                  </a:cubicBezTo>
                  <a:cubicBezTo>
                    <a:pt x="71" y="171"/>
                    <a:pt x="71" y="170"/>
                    <a:pt x="70" y="168"/>
                  </a:cubicBezTo>
                  <a:cubicBezTo>
                    <a:pt x="70" y="168"/>
                    <a:pt x="70" y="168"/>
                    <a:pt x="70" y="168"/>
                  </a:cubicBezTo>
                  <a:cubicBezTo>
                    <a:pt x="69" y="165"/>
                    <a:pt x="69" y="164"/>
                    <a:pt x="69" y="163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69" y="162"/>
                    <a:pt x="69" y="162"/>
                    <a:pt x="69" y="161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0" y="161"/>
                    <a:pt x="71" y="160"/>
                    <a:pt x="71" y="160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4" y="161"/>
                    <a:pt x="76" y="163"/>
                    <a:pt x="80" y="166"/>
                  </a:cubicBezTo>
                  <a:cubicBezTo>
                    <a:pt x="80" y="166"/>
                    <a:pt x="80" y="166"/>
                    <a:pt x="80" y="166"/>
                  </a:cubicBezTo>
                  <a:cubicBezTo>
                    <a:pt x="85" y="168"/>
                    <a:pt x="90" y="171"/>
                    <a:pt x="97" y="171"/>
                  </a:cubicBezTo>
                  <a:cubicBezTo>
                    <a:pt x="97" y="171"/>
                    <a:pt x="97" y="171"/>
                    <a:pt x="97" y="171"/>
                  </a:cubicBezTo>
                  <a:cubicBezTo>
                    <a:pt x="101" y="171"/>
                    <a:pt x="106" y="170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24" y="159"/>
                    <a:pt x="129" y="149"/>
                    <a:pt x="129" y="139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129" y="128"/>
                    <a:pt x="123" y="116"/>
                    <a:pt x="112" y="104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90" y="80"/>
                    <a:pt x="50" y="18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7" y="4"/>
                    <a:pt x="45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27" y="5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12"/>
                    <a:pt x="20" y="42"/>
                    <a:pt x="9" y="8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8" name="Freeform 637">
              <a:extLst>
                <a:ext uri="{FF2B5EF4-FFF2-40B4-BE49-F238E27FC236}">
                  <a16:creationId xmlns:a16="http://schemas.microsoft.com/office/drawing/2014/main" id="{41897107-13FB-4C8A-90CC-120BBDC19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6852" y="5576092"/>
              <a:ext cx="127000" cy="85725"/>
            </a:xfrm>
            <a:custGeom>
              <a:avLst/>
              <a:gdLst>
                <a:gd name="T0" fmla="*/ 16 w 34"/>
                <a:gd name="T1" fmla="*/ 5 h 23"/>
                <a:gd name="T2" fmla="*/ 9 w 34"/>
                <a:gd name="T3" fmla="*/ 23 h 23"/>
                <a:gd name="T4" fmla="*/ 32 w 34"/>
                <a:gd name="T5" fmla="*/ 6 h 23"/>
                <a:gd name="T6" fmla="*/ 25 w 34"/>
                <a:gd name="T7" fmla="*/ 0 h 23"/>
                <a:gd name="T8" fmla="*/ 16 w 3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3">
                  <a:moveTo>
                    <a:pt x="16" y="5"/>
                  </a:moveTo>
                  <a:cubicBezTo>
                    <a:pt x="16" y="5"/>
                    <a:pt x="0" y="23"/>
                    <a:pt x="9" y="23"/>
                  </a:cubicBezTo>
                  <a:cubicBezTo>
                    <a:pt x="15" y="22"/>
                    <a:pt x="34" y="12"/>
                    <a:pt x="32" y="6"/>
                  </a:cubicBezTo>
                  <a:cubicBezTo>
                    <a:pt x="31" y="1"/>
                    <a:pt x="25" y="0"/>
                    <a:pt x="25" y="0"/>
                  </a:cubicBezTo>
                  <a:lnTo>
                    <a:pt x="16" y="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79" name="Freeform 638">
              <a:extLst>
                <a:ext uri="{FF2B5EF4-FFF2-40B4-BE49-F238E27FC236}">
                  <a16:creationId xmlns:a16="http://schemas.microsoft.com/office/drawing/2014/main" id="{FF3FD672-BF26-42A0-9EEC-C3A5D2D86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277" y="5485605"/>
              <a:ext cx="115888" cy="104775"/>
            </a:xfrm>
            <a:custGeom>
              <a:avLst/>
              <a:gdLst>
                <a:gd name="T0" fmla="*/ 12 w 31"/>
                <a:gd name="T1" fmla="*/ 7 h 28"/>
                <a:gd name="T2" fmla="*/ 9 w 31"/>
                <a:gd name="T3" fmla="*/ 26 h 28"/>
                <a:gd name="T4" fmla="*/ 29 w 31"/>
                <a:gd name="T5" fmla="*/ 5 h 28"/>
                <a:gd name="T6" fmla="*/ 20 w 31"/>
                <a:gd name="T7" fmla="*/ 1 h 28"/>
                <a:gd name="T8" fmla="*/ 12 w 31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8">
                  <a:moveTo>
                    <a:pt x="12" y="7"/>
                  </a:moveTo>
                  <a:cubicBezTo>
                    <a:pt x="12" y="7"/>
                    <a:pt x="0" y="28"/>
                    <a:pt x="9" y="26"/>
                  </a:cubicBezTo>
                  <a:cubicBezTo>
                    <a:pt x="15" y="24"/>
                    <a:pt x="31" y="10"/>
                    <a:pt x="29" y="5"/>
                  </a:cubicBezTo>
                  <a:cubicBezTo>
                    <a:pt x="26" y="0"/>
                    <a:pt x="20" y="1"/>
                    <a:pt x="20" y="1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0" name="Freeform 639">
              <a:extLst>
                <a:ext uri="{FF2B5EF4-FFF2-40B4-BE49-F238E27FC236}">
                  <a16:creationId xmlns:a16="http://schemas.microsoft.com/office/drawing/2014/main" id="{D50D39F7-7D44-4075-B38C-9D55FAB99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9077" y="4918867"/>
              <a:ext cx="442913" cy="288925"/>
            </a:xfrm>
            <a:custGeom>
              <a:avLst/>
              <a:gdLst>
                <a:gd name="T0" fmla="*/ 6 w 118"/>
                <a:gd name="T1" fmla="*/ 0 h 77"/>
                <a:gd name="T2" fmla="*/ 92 w 118"/>
                <a:gd name="T3" fmla="*/ 52 h 77"/>
                <a:gd name="T4" fmla="*/ 104 w 118"/>
                <a:gd name="T5" fmla="*/ 42 h 77"/>
                <a:gd name="T6" fmla="*/ 103 w 118"/>
                <a:gd name="T7" fmla="*/ 51 h 77"/>
                <a:gd name="T8" fmla="*/ 117 w 118"/>
                <a:gd name="T9" fmla="*/ 54 h 77"/>
                <a:gd name="T10" fmla="*/ 104 w 118"/>
                <a:gd name="T11" fmla="*/ 59 h 77"/>
                <a:gd name="T12" fmla="*/ 116 w 118"/>
                <a:gd name="T13" fmla="*/ 67 h 77"/>
                <a:gd name="T14" fmla="*/ 102 w 118"/>
                <a:gd name="T15" fmla="*/ 65 h 77"/>
                <a:gd name="T16" fmla="*/ 106 w 118"/>
                <a:gd name="T17" fmla="*/ 76 h 77"/>
                <a:gd name="T18" fmla="*/ 97 w 118"/>
                <a:gd name="T19" fmla="*/ 69 h 77"/>
                <a:gd name="T20" fmla="*/ 94 w 118"/>
                <a:gd name="T21" fmla="*/ 76 h 77"/>
                <a:gd name="T22" fmla="*/ 89 w 118"/>
                <a:gd name="T23" fmla="*/ 64 h 77"/>
                <a:gd name="T24" fmla="*/ 0 w 118"/>
                <a:gd name="T25" fmla="*/ 4 h 77"/>
                <a:gd name="T26" fmla="*/ 6 w 118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77">
                  <a:moveTo>
                    <a:pt x="6" y="0"/>
                  </a:moveTo>
                  <a:cubicBezTo>
                    <a:pt x="6" y="0"/>
                    <a:pt x="33" y="49"/>
                    <a:pt x="92" y="52"/>
                  </a:cubicBezTo>
                  <a:cubicBezTo>
                    <a:pt x="92" y="52"/>
                    <a:pt x="97" y="39"/>
                    <a:pt x="104" y="42"/>
                  </a:cubicBezTo>
                  <a:cubicBezTo>
                    <a:pt x="109" y="44"/>
                    <a:pt x="103" y="51"/>
                    <a:pt x="103" y="51"/>
                  </a:cubicBezTo>
                  <a:cubicBezTo>
                    <a:pt x="103" y="51"/>
                    <a:pt x="116" y="48"/>
                    <a:pt x="117" y="54"/>
                  </a:cubicBezTo>
                  <a:cubicBezTo>
                    <a:pt x="118" y="59"/>
                    <a:pt x="104" y="59"/>
                    <a:pt x="104" y="59"/>
                  </a:cubicBezTo>
                  <a:cubicBezTo>
                    <a:pt x="104" y="59"/>
                    <a:pt x="117" y="61"/>
                    <a:pt x="116" y="67"/>
                  </a:cubicBezTo>
                  <a:cubicBezTo>
                    <a:pt x="115" y="72"/>
                    <a:pt x="102" y="65"/>
                    <a:pt x="102" y="65"/>
                  </a:cubicBezTo>
                  <a:cubicBezTo>
                    <a:pt x="102" y="65"/>
                    <a:pt x="112" y="74"/>
                    <a:pt x="106" y="76"/>
                  </a:cubicBezTo>
                  <a:cubicBezTo>
                    <a:pt x="100" y="77"/>
                    <a:pt x="97" y="69"/>
                    <a:pt x="97" y="69"/>
                  </a:cubicBezTo>
                  <a:cubicBezTo>
                    <a:pt x="97" y="69"/>
                    <a:pt x="99" y="77"/>
                    <a:pt x="94" y="76"/>
                  </a:cubicBezTo>
                  <a:cubicBezTo>
                    <a:pt x="89" y="76"/>
                    <a:pt x="89" y="64"/>
                    <a:pt x="89" y="64"/>
                  </a:cubicBezTo>
                  <a:cubicBezTo>
                    <a:pt x="89" y="64"/>
                    <a:pt x="26" y="60"/>
                    <a:pt x="0" y="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1" name="Freeform 640">
              <a:extLst>
                <a:ext uri="{FF2B5EF4-FFF2-40B4-BE49-F238E27FC236}">
                  <a16:creationId xmlns:a16="http://schemas.microsoft.com/office/drawing/2014/main" id="{DD3B6F77-5359-480D-99FE-08245162B1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1139" y="4914105"/>
              <a:ext cx="455613" cy="296863"/>
            </a:xfrm>
            <a:custGeom>
              <a:avLst/>
              <a:gdLst>
                <a:gd name="T0" fmla="*/ 95 w 121"/>
                <a:gd name="T1" fmla="*/ 79 h 79"/>
                <a:gd name="T2" fmla="*/ 90 w 121"/>
                <a:gd name="T3" fmla="*/ 67 h 79"/>
                <a:gd name="T4" fmla="*/ 90 w 121"/>
                <a:gd name="T5" fmla="*/ 67 h 79"/>
                <a:gd name="T6" fmla="*/ 1 w 121"/>
                <a:gd name="T7" fmla="*/ 3 h 79"/>
                <a:gd name="T8" fmla="*/ 8 w 121"/>
                <a:gd name="T9" fmla="*/ 0 h 79"/>
                <a:gd name="T10" fmla="*/ 9 w 121"/>
                <a:gd name="T11" fmla="*/ 0 h 79"/>
                <a:gd name="T12" fmla="*/ 93 w 121"/>
                <a:gd name="T13" fmla="*/ 51 h 79"/>
                <a:gd name="T14" fmla="*/ 104 w 121"/>
                <a:gd name="T15" fmla="*/ 41 h 79"/>
                <a:gd name="T16" fmla="*/ 109 w 121"/>
                <a:gd name="T17" fmla="*/ 46 h 79"/>
                <a:gd name="T18" fmla="*/ 108 w 121"/>
                <a:gd name="T19" fmla="*/ 50 h 79"/>
                <a:gd name="T20" fmla="*/ 120 w 121"/>
                <a:gd name="T21" fmla="*/ 54 h 79"/>
                <a:gd name="T22" fmla="*/ 121 w 121"/>
                <a:gd name="T23" fmla="*/ 55 h 79"/>
                <a:gd name="T24" fmla="*/ 120 w 121"/>
                <a:gd name="T25" fmla="*/ 67 h 79"/>
                <a:gd name="T26" fmla="*/ 120 w 121"/>
                <a:gd name="T27" fmla="*/ 68 h 79"/>
                <a:gd name="T28" fmla="*/ 109 w 121"/>
                <a:gd name="T29" fmla="*/ 70 h 79"/>
                <a:gd name="T30" fmla="*/ 111 w 121"/>
                <a:gd name="T31" fmla="*/ 75 h 79"/>
                <a:gd name="T32" fmla="*/ 106 w 121"/>
                <a:gd name="T33" fmla="*/ 78 h 79"/>
                <a:gd name="T34" fmla="*/ 100 w 121"/>
                <a:gd name="T35" fmla="*/ 75 h 79"/>
                <a:gd name="T36" fmla="*/ 96 w 121"/>
                <a:gd name="T37" fmla="*/ 79 h 79"/>
                <a:gd name="T38" fmla="*/ 57 w 121"/>
                <a:gd name="T39" fmla="*/ 55 h 79"/>
                <a:gd name="T40" fmla="*/ 92 w 121"/>
                <a:gd name="T41" fmla="*/ 64 h 79"/>
                <a:gd name="T42" fmla="*/ 93 w 121"/>
                <a:gd name="T43" fmla="*/ 65 h 79"/>
                <a:gd name="T44" fmla="*/ 93 w 121"/>
                <a:gd name="T45" fmla="*/ 73 h 79"/>
                <a:gd name="T46" fmla="*/ 96 w 121"/>
                <a:gd name="T47" fmla="*/ 76 h 79"/>
                <a:gd name="T48" fmla="*/ 97 w 121"/>
                <a:gd name="T49" fmla="*/ 75 h 79"/>
                <a:gd name="T50" fmla="*/ 98 w 121"/>
                <a:gd name="T51" fmla="*/ 72 h 79"/>
                <a:gd name="T52" fmla="*/ 99 w 121"/>
                <a:gd name="T53" fmla="*/ 68 h 79"/>
                <a:gd name="T54" fmla="*/ 101 w 121"/>
                <a:gd name="T55" fmla="*/ 69 h 79"/>
                <a:gd name="T56" fmla="*/ 107 w 121"/>
                <a:gd name="T57" fmla="*/ 75 h 79"/>
                <a:gd name="T58" fmla="*/ 108 w 121"/>
                <a:gd name="T59" fmla="*/ 75 h 79"/>
                <a:gd name="T60" fmla="*/ 103 w 121"/>
                <a:gd name="T61" fmla="*/ 67 h 79"/>
                <a:gd name="T62" fmla="*/ 103 w 121"/>
                <a:gd name="T63" fmla="*/ 65 h 79"/>
                <a:gd name="T64" fmla="*/ 108 w 121"/>
                <a:gd name="T65" fmla="*/ 66 h 79"/>
                <a:gd name="T66" fmla="*/ 115 w 121"/>
                <a:gd name="T67" fmla="*/ 68 h 79"/>
                <a:gd name="T68" fmla="*/ 117 w 121"/>
                <a:gd name="T69" fmla="*/ 67 h 79"/>
                <a:gd name="T70" fmla="*/ 112 w 121"/>
                <a:gd name="T71" fmla="*/ 63 h 79"/>
                <a:gd name="T72" fmla="*/ 105 w 121"/>
                <a:gd name="T73" fmla="*/ 60 h 79"/>
                <a:gd name="T74" fmla="*/ 106 w 121"/>
                <a:gd name="T75" fmla="*/ 59 h 79"/>
                <a:gd name="T76" fmla="*/ 118 w 121"/>
                <a:gd name="T77" fmla="*/ 55 h 79"/>
                <a:gd name="T78" fmla="*/ 118 w 121"/>
                <a:gd name="T79" fmla="*/ 55 h 79"/>
                <a:gd name="T80" fmla="*/ 105 w 121"/>
                <a:gd name="T81" fmla="*/ 54 h 79"/>
                <a:gd name="T82" fmla="*/ 104 w 121"/>
                <a:gd name="T83" fmla="*/ 53 h 79"/>
                <a:gd name="T84" fmla="*/ 106 w 121"/>
                <a:gd name="T85" fmla="*/ 46 h 79"/>
                <a:gd name="T86" fmla="*/ 105 w 121"/>
                <a:gd name="T87" fmla="*/ 44 h 79"/>
                <a:gd name="T88" fmla="*/ 98 w 121"/>
                <a:gd name="T89" fmla="*/ 48 h 79"/>
                <a:gd name="T90" fmla="*/ 95 w 121"/>
                <a:gd name="T91" fmla="*/ 53 h 79"/>
                <a:gd name="T92" fmla="*/ 7 w 121"/>
                <a:gd name="T93" fmla="*/ 3 h 79"/>
                <a:gd name="T94" fmla="*/ 57 w 121"/>
                <a:gd name="T95" fmla="*/ 5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" h="79">
                  <a:moveTo>
                    <a:pt x="96" y="79"/>
                  </a:moveTo>
                  <a:cubicBezTo>
                    <a:pt x="96" y="79"/>
                    <a:pt x="96" y="79"/>
                    <a:pt x="95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2" y="78"/>
                    <a:pt x="91" y="76"/>
                    <a:pt x="91" y="73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0" y="71"/>
                    <a:pt x="90" y="68"/>
                    <a:pt x="90" y="67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80" y="66"/>
                    <a:pt x="25" y="58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6" y="12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44" y="37"/>
                    <a:pt x="64" y="50"/>
                    <a:pt x="93" y="51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49"/>
                    <a:pt x="98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5" y="41"/>
                    <a:pt x="106" y="41"/>
                    <a:pt x="106" y="41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8" y="42"/>
                    <a:pt x="109" y="44"/>
                    <a:pt x="109" y="46"/>
                  </a:cubicBezTo>
                  <a:cubicBezTo>
                    <a:pt x="109" y="46"/>
                    <a:pt x="109" y="46"/>
                    <a:pt x="109" y="46"/>
                  </a:cubicBezTo>
                  <a:cubicBezTo>
                    <a:pt x="109" y="47"/>
                    <a:pt x="109" y="49"/>
                    <a:pt x="108" y="50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09" y="50"/>
                    <a:pt x="111" y="50"/>
                    <a:pt x="112" y="50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15" y="50"/>
                    <a:pt x="120" y="50"/>
                    <a:pt x="120" y="54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1" y="55"/>
                    <a:pt x="121" y="55"/>
                    <a:pt x="121" y="55"/>
                  </a:cubicBezTo>
                  <a:cubicBezTo>
                    <a:pt x="120" y="59"/>
                    <a:pt x="117" y="60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7" y="62"/>
                    <a:pt x="119" y="64"/>
                    <a:pt x="120" y="67"/>
                  </a:cubicBezTo>
                  <a:cubicBezTo>
                    <a:pt x="120" y="67"/>
                    <a:pt x="120" y="67"/>
                    <a:pt x="120" y="67"/>
                  </a:cubicBezTo>
                  <a:cubicBezTo>
                    <a:pt x="120" y="67"/>
                    <a:pt x="120" y="68"/>
                    <a:pt x="120" y="68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19" y="70"/>
                    <a:pt x="117" y="7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3" y="71"/>
                    <a:pt x="111" y="71"/>
                    <a:pt x="109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10" y="71"/>
                    <a:pt x="111" y="73"/>
                    <a:pt x="111" y="75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1" y="76"/>
                    <a:pt x="110" y="78"/>
                    <a:pt x="108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7" y="78"/>
                    <a:pt x="107" y="78"/>
                    <a:pt x="106" y="78"/>
                  </a:cubicBezTo>
                  <a:cubicBezTo>
                    <a:pt x="106" y="78"/>
                    <a:pt x="106" y="78"/>
                    <a:pt x="106" y="78"/>
                  </a:cubicBezTo>
                  <a:cubicBezTo>
                    <a:pt x="104" y="78"/>
                    <a:pt x="102" y="77"/>
                    <a:pt x="100" y="75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0" y="78"/>
                    <a:pt x="98" y="79"/>
                    <a:pt x="96" y="79"/>
                  </a:cubicBezTo>
                  <a:cubicBezTo>
                    <a:pt x="96" y="79"/>
                    <a:pt x="96" y="79"/>
                    <a:pt x="96" y="79"/>
                  </a:cubicBezTo>
                  <a:cubicBezTo>
                    <a:pt x="96" y="79"/>
                    <a:pt x="96" y="79"/>
                    <a:pt x="96" y="79"/>
                  </a:cubicBezTo>
                  <a:close/>
                  <a:moveTo>
                    <a:pt x="57" y="55"/>
                  </a:moveTo>
                  <a:cubicBezTo>
                    <a:pt x="76" y="63"/>
                    <a:pt x="91" y="64"/>
                    <a:pt x="91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3" y="65"/>
                    <a:pt x="93" y="65"/>
                    <a:pt x="93" y="65"/>
                  </a:cubicBezTo>
                  <a:cubicBezTo>
                    <a:pt x="93" y="65"/>
                    <a:pt x="93" y="65"/>
                    <a:pt x="93" y="65"/>
                  </a:cubicBezTo>
                  <a:cubicBezTo>
                    <a:pt x="93" y="65"/>
                    <a:pt x="93" y="66"/>
                    <a:pt x="93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68"/>
                    <a:pt x="93" y="71"/>
                    <a:pt x="93" y="73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4" y="75"/>
                    <a:pt x="95" y="76"/>
                    <a:pt x="9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7" y="76"/>
                    <a:pt x="97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3"/>
                    <a:pt x="98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8" y="71"/>
                    <a:pt x="98" y="70"/>
                    <a:pt x="98" y="70"/>
                  </a:cubicBezTo>
                  <a:cubicBezTo>
                    <a:pt x="98" y="70"/>
                    <a:pt x="98" y="70"/>
                    <a:pt x="98" y="70"/>
                  </a:cubicBezTo>
                  <a:cubicBezTo>
                    <a:pt x="98" y="69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00" y="68"/>
                    <a:pt x="100" y="68"/>
                    <a:pt x="101" y="6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69"/>
                    <a:pt x="103" y="76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7" y="75"/>
                    <a:pt x="107" y="75"/>
                    <a:pt x="107" y="75"/>
                  </a:cubicBezTo>
                  <a:cubicBezTo>
                    <a:pt x="107" y="75"/>
                    <a:pt x="107" y="75"/>
                    <a:pt x="107" y="75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8" y="74"/>
                    <a:pt x="107" y="72"/>
                    <a:pt x="105" y="70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4" y="68"/>
                    <a:pt x="103" y="67"/>
                    <a:pt x="103" y="67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102" y="67"/>
                    <a:pt x="102" y="66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3" y="65"/>
                    <a:pt x="104" y="64"/>
                    <a:pt x="104" y="65"/>
                  </a:cubicBezTo>
                  <a:cubicBezTo>
                    <a:pt x="104" y="65"/>
                    <a:pt x="104" y="65"/>
                    <a:pt x="104" y="65"/>
                  </a:cubicBezTo>
                  <a:cubicBezTo>
                    <a:pt x="104" y="65"/>
                    <a:pt x="106" y="66"/>
                    <a:pt x="108" y="66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10" y="67"/>
                    <a:pt x="113" y="68"/>
                    <a:pt x="115" y="6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6" y="68"/>
                    <a:pt x="116" y="68"/>
                    <a:pt x="117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7" y="66"/>
                    <a:pt x="115" y="64"/>
                    <a:pt x="112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09" y="62"/>
                    <a:pt x="106" y="62"/>
                    <a:pt x="106" y="62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5" y="62"/>
                    <a:pt x="105" y="61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5" y="59"/>
                    <a:pt x="105" y="59"/>
                    <a:pt x="106" y="59"/>
                  </a:cubicBezTo>
                  <a:cubicBezTo>
                    <a:pt x="106" y="59"/>
                    <a:pt x="106" y="59"/>
                    <a:pt x="106" y="59"/>
                  </a:cubicBezTo>
                  <a:cubicBezTo>
                    <a:pt x="106" y="59"/>
                    <a:pt x="109" y="59"/>
                    <a:pt x="112" y="58"/>
                  </a:cubicBezTo>
                  <a:cubicBezTo>
                    <a:pt x="112" y="58"/>
                    <a:pt x="112" y="58"/>
                    <a:pt x="112" y="58"/>
                  </a:cubicBezTo>
                  <a:cubicBezTo>
                    <a:pt x="116" y="57"/>
                    <a:pt x="118" y="56"/>
                    <a:pt x="118" y="55"/>
                  </a:cubicBezTo>
                  <a:cubicBezTo>
                    <a:pt x="118" y="55"/>
                    <a:pt x="118" y="55"/>
                    <a:pt x="118" y="55"/>
                  </a:cubicBezTo>
                  <a:cubicBezTo>
                    <a:pt x="118" y="55"/>
                    <a:pt x="118" y="55"/>
                    <a:pt x="118" y="55"/>
                  </a:cubicBezTo>
                  <a:cubicBezTo>
                    <a:pt x="118" y="55"/>
                    <a:pt x="118" y="55"/>
                    <a:pt x="118" y="55"/>
                  </a:cubicBezTo>
                  <a:cubicBezTo>
                    <a:pt x="118" y="53"/>
                    <a:pt x="115" y="53"/>
                    <a:pt x="112" y="53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09" y="53"/>
                    <a:pt x="105" y="54"/>
                    <a:pt x="105" y="54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54"/>
                    <a:pt x="104" y="53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3" y="52"/>
                    <a:pt x="103" y="52"/>
                    <a:pt x="104" y="51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4" y="51"/>
                    <a:pt x="106" y="48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5"/>
                    <a:pt x="106" y="45"/>
                    <a:pt x="105" y="44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5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2" y="44"/>
                    <a:pt x="100" y="46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6" y="51"/>
                    <a:pt x="95" y="53"/>
                    <a:pt x="95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4"/>
                    <a:pt x="94" y="54"/>
                    <a:pt x="94" y="54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40" y="52"/>
                    <a:pt x="12" y="11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7" y="32"/>
                    <a:pt x="39" y="47"/>
                    <a:pt x="57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2" name="Freeform 641">
              <a:extLst>
                <a:ext uri="{FF2B5EF4-FFF2-40B4-BE49-F238E27FC236}">
                  <a16:creationId xmlns:a16="http://schemas.microsoft.com/office/drawing/2014/main" id="{C9F38CB6-439E-4D06-B5D2-C764F9E2D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777" y="4941092"/>
              <a:ext cx="404813" cy="292100"/>
            </a:xfrm>
            <a:custGeom>
              <a:avLst/>
              <a:gdLst>
                <a:gd name="T0" fmla="*/ 100 w 108"/>
                <a:gd name="T1" fmla="*/ 0 h 78"/>
                <a:gd name="T2" fmla="*/ 30 w 108"/>
                <a:gd name="T3" fmla="*/ 20 h 78"/>
                <a:gd name="T4" fmla="*/ 24 w 108"/>
                <a:gd name="T5" fmla="*/ 5 h 78"/>
                <a:gd name="T6" fmla="*/ 21 w 108"/>
                <a:gd name="T7" fmla="*/ 14 h 78"/>
                <a:gd name="T8" fmla="*/ 7 w 108"/>
                <a:gd name="T9" fmla="*/ 9 h 78"/>
                <a:gd name="T10" fmla="*/ 15 w 108"/>
                <a:gd name="T11" fmla="*/ 20 h 78"/>
                <a:gd name="T12" fmla="*/ 1 w 108"/>
                <a:gd name="T13" fmla="*/ 20 h 78"/>
                <a:gd name="T14" fmla="*/ 15 w 108"/>
                <a:gd name="T15" fmla="*/ 26 h 78"/>
                <a:gd name="T16" fmla="*/ 6 w 108"/>
                <a:gd name="T17" fmla="*/ 33 h 78"/>
                <a:gd name="T18" fmla="*/ 17 w 108"/>
                <a:gd name="T19" fmla="*/ 32 h 78"/>
                <a:gd name="T20" fmla="*/ 16 w 108"/>
                <a:gd name="T21" fmla="*/ 40 h 78"/>
                <a:gd name="T22" fmla="*/ 26 w 108"/>
                <a:gd name="T23" fmla="*/ 32 h 78"/>
                <a:gd name="T24" fmla="*/ 108 w 108"/>
                <a:gd name="T25" fmla="*/ 1 h 78"/>
                <a:gd name="T26" fmla="*/ 100 w 108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78">
                  <a:moveTo>
                    <a:pt x="100" y="0"/>
                  </a:moveTo>
                  <a:cubicBezTo>
                    <a:pt x="100" y="0"/>
                    <a:pt x="84" y="65"/>
                    <a:pt x="30" y="20"/>
                  </a:cubicBezTo>
                  <a:cubicBezTo>
                    <a:pt x="30" y="20"/>
                    <a:pt x="32" y="6"/>
                    <a:pt x="24" y="5"/>
                  </a:cubicBezTo>
                  <a:cubicBezTo>
                    <a:pt x="19" y="4"/>
                    <a:pt x="21" y="14"/>
                    <a:pt x="21" y="14"/>
                  </a:cubicBezTo>
                  <a:cubicBezTo>
                    <a:pt x="21" y="14"/>
                    <a:pt x="11" y="4"/>
                    <a:pt x="7" y="9"/>
                  </a:cubicBezTo>
                  <a:cubicBezTo>
                    <a:pt x="4" y="13"/>
                    <a:pt x="15" y="20"/>
                    <a:pt x="15" y="20"/>
                  </a:cubicBezTo>
                  <a:cubicBezTo>
                    <a:pt x="15" y="20"/>
                    <a:pt x="3" y="15"/>
                    <a:pt x="1" y="20"/>
                  </a:cubicBezTo>
                  <a:cubicBezTo>
                    <a:pt x="0" y="26"/>
                    <a:pt x="15" y="26"/>
                    <a:pt x="15" y="26"/>
                  </a:cubicBezTo>
                  <a:cubicBezTo>
                    <a:pt x="15" y="26"/>
                    <a:pt x="1" y="29"/>
                    <a:pt x="6" y="33"/>
                  </a:cubicBezTo>
                  <a:cubicBezTo>
                    <a:pt x="10" y="37"/>
                    <a:pt x="17" y="32"/>
                    <a:pt x="17" y="32"/>
                  </a:cubicBezTo>
                  <a:cubicBezTo>
                    <a:pt x="17" y="32"/>
                    <a:pt x="11" y="38"/>
                    <a:pt x="16" y="40"/>
                  </a:cubicBezTo>
                  <a:cubicBezTo>
                    <a:pt x="21" y="42"/>
                    <a:pt x="26" y="32"/>
                    <a:pt x="26" y="32"/>
                  </a:cubicBezTo>
                  <a:cubicBezTo>
                    <a:pt x="26" y="32"/>
                    <a:pt x="87" y="78"/>
                    <a:pt x="108" y="1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3" name="Freeform 642">
              <a:extLst>
                <a:ext uri="{FF2B5EF4-FFF2-40B4-BE49-F238E27FC236}">
                  <a16:creationId xmlns:a16="http://schemas.microsoft.com/office/drawing/2014/main" id="{6E376172-1D79-4BBF-A340-6CCA783C22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777" y="4936330"/>
              <a:ext cx="409575" cy="180975"/>
            </a:xfrm>
            <a:custGeom>
              <a:avLst/>
              <a:gdLst>
                <a:gd name="T0" fmla="*/ 26 w 109"/>
                <a:gd name="T1" fmla="*/ 35 h 48"/>
                <a:gd name="T2" fmla="*/ 15 w 109"/>
                <a:gd name="T3" fmla="*/ 43 h 48"/>
                <a:gd name="T4" fmla="*/ 13 w 109"/>
                <a:gd name="T5" fmla="*/ 38 h 48"/>
                <a:gd name="T6" fmla="*/ 10 w 109"/>
                <a:gd name="T7" fmla="*/ 37 h 48"/>
                <a:gd name="T8" fmla="*/ 5 w 109"/>
                <a:gd name="T9" fmla="*/ 35 h 48"/>
                <a:gd name="T10" fmla="*/ 8 w 109"/>
                <a:gd name="T11" fmla="*/ 28 h 48"/>
                <a:gd name="T12" fmla="*/ 8 w 109"/>
                <a:gd name="T13" fmla="*/ 28 h 48"/>
                <a:gd name="T14" fmla="*/ 0 w 109"/>
                <a:gd name="T15" fmla="*/ 21 h 48"/>
                <a:gd name="T16" fmla="*/ 6 w 109"/>
                <a:gd name="T17" fmla="*/ 17 h 48"/>
                <a:gd name="T18" fmla="*/ 5 w 109"/>
                <a:gd name="T19" fmla="*/ 11 h 48"/>
                <a:gd name="T20" fmla="*/ 6 w 109"/>
                <a:gd name="T21" fmla="*/ 9 h 48"/>
                <a:gd name="T22" fmla="*/ 19 w 109"/>
                <a:gd name="T23" fmla="*/ 11 h 48"/>
                <a:gd name="T24" fmla="*/ 20 w 109"/>
                <a:gd name="T25" fmla="*/ 7 h 48"/>
                <a:gd name="T26" fmla="*/ 25 w 109"/>
                <a:gd name="T27" fmla="*/ 5 h 48"/>
                <a:gd name="T28" fmla="*/ 32 w 109"/>
                <a:gd name="T29" fmla="*/ 16 h 48"/>
                <a:gd name="T30" fmla="*/ 65 w 109"/>
                <a:gd name="T31" fmla="*/ 35 h 48"/>
                <a:gd name="T32" fmla="*/ 91 w 109"/>
                <a:gd name="T33" fmla="*/ 18 h 48"/>
                <a:gd name="T34" fmla="*/ 101 w 109"/>
                <a:gd name="T35" fmla="*/ 0 h 48"/>
                <a:gd name="T36" fmla="*/ 109 w 109"/>
                <a:gd name="T37" fmla="*/ 1 h 48"/>
                <a:gd name="T38" fmla="*/ 109 w 109"/>
                <a:gd name="T39" fmla="*/ 3 h 48"/>
                <a:gd name="T40" fmla="*/ 64 w 109"/>
                <a:gd name="T41" fmla="*/ 48 h 48"/>
                <a:gd name="T42" fmla="*/ 64 w 109"/>
                <a:gd name="T43" fmla="*/ 45 h 48"/>
                <a:gd name="T44" fmla="*/ 101 w 109"/>
                <a:gd name="T45" fmla="*/ 3 h 48"/>
                <a:gd name="T46" fmla="*/ 29 w 109"/>
                <a:gd name="T47" fmla="*/ 22 h 48"/>
                <a:gd name="T48" fmla="*/ 28 w 109"/>
                <a:gd name="T49" fmla="*/ 21 h 48"/>
                <a:gd name="T50" fmla="*/ 24 w 109"/>
                <a:gd name="T51" fmla="*/ 8 h 48"/>
                <a:gd name="T52" fmla="*/ 24 w 109"/>
                <a:gd name="T53" fmla="*/ 8 h 48"/>
                <a:gd name="T54" fmla="*/ 22 w 109"/>
                <a:gd name="T55" fmla="*/ 12 h 48"/>
                <a:gd name="T56" fmla="*/ 22 w 109"/>
                <a:gd name="T57" fmla="*/ 14 h 48"/>
                <a:gd name="T58" fmla="*/ 20 w 109"/>
                <a:gd name="T59" fmla="*/ 16 h 48"/>
                <a:gd name="T60" fmla="*/ 16 w 109"/>
                <a:gd name="T61" fmla="*/ 13 h 48"/>
                <a:gd name="T62" fmla="*/ 8 w 109"/>
                <a:gd name="T63" fmla="*/ 11 h 48"/>
                <a:gd name="T64" fmla="*/ 8 w 109"/>
                <a:gd name="T65" fmla="*/ 11 h 48"/>
                <a:gd name="T66" fmla="*/ 16 w 109"/>
                <a:gd name="T67" fmla="*/ 20 h 48"/>
                <a:gd name="T68" fmla="*/ 17 w 109"/>
                <a:gd name="T69" fmla="*/ 22 h 48"/>
                <a:gd name="T70" fmla="*/ 12 w 109"/>
                <a:gd name="T71" fmla="*/ 21 h 48"/>
                <a:gd name="T72" fmla="*/ 6 w 109"/>
                <a:gd name="T73" fmla="*/ 20 h 48"/>
                <a:gd name="T74" fmla="*/ 3 w 109"/>
                <a:gd name="T75" fmla="*/ 22 h 48"/>
                <a:gd name="T76" fmla="*/ 4 w 109"/>
                <a:gd name="T77" fmla="*/ 24 h 48"/>
                <a:gd name="T78" fmla="*/ 15 w 109"/>
                <a:gd name="T79" fmla="*/ 26 h 48"/>
                <a:gd name="T80" fmla="*/ 16 w 109"/>
                <a:gd name="T81" fmla="*/ 27 h 48"/>
                <a:gd name="T82" fmla="*/ 7 w 109"/>
                <a:gd name="T83" fmla="*/ 32 h 48"/>
                <a:gd name="T84" fmla="*/ 7 w 109"/>
                <a:gd name="T85" fmla="*/ 33 h 48"/>
                <a:gd name="T86" fmla="*/ 10 w 109"/>
                <a:gd name="T87" fmla="*/ 34 h 48"/>
                <a:gd name="T88" fmla="*/ 14 w 109"/>
                <a:gd name="T89" fmla="*/ 33 h 48"/>
                <a:gd name="T90" fmla="*/ 18 w 109"/>
                <a:gd name="T91" fmla="*/ 32 h 48"/>
                <a:gd name="T92" fmla="*/ 18 w 109"/>
                <a:gd name="T93" fmla="*/ 34 h 48"/>
                <a:gd name="T94" fmla="*/ 16 w 109"/>
                <a:gd name="T95" fmla="*/ 40 h 48"/>
                <a:gd name="T96" fmla="*/ 17 w 109"/>
                <a:gd name="T97" fmla="*/ 40 h 48"/>
                <a:gd name="T98" fmla="*/ 24 w 109"/>
                <a:gd name="T99" fmla="*/ 32 h 48"/>
                <a:gd name="T100" fmla="*/ 25 w 109"/>
                <a:gd name="T101" fmla="*/ 31 h 48"/>
                <a:gd name="T102" fmla="*/ 27 w 109"/>
                <a:gd name="T103" fmla="*/ 32 h 48"/>
                <a:gd name="T104" fmla="*/ 100 w 109"/>
                <a:gd name="T105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" h="48">
                  <a:moveTo>
                    <a:pt x="64" y="48"/>
                  </a:moveTo>
                  <a:cubicBezTo>
                    <a:pt x="47" y="48"/>
                    <a:pt x="31" y="38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8"/>
                    <a:pt x="22" y="43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6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3" y="42"/>
                    <a:pt x="12" y="40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8" y="37"/>
                    <a:pt x="6" y="37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4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0"/>
                    <a:pt x="6" y="29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4" y="27"/>
                    <a:pt x="0" y="26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18"/>
                    <a:pt x="4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6"/>
                    <a:pt x="5" y="14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7"/>
                    <a:pt x="8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7"/>
                    <a:pt x="17" y="9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9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2" y="4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31" y="6"/>
                    <a:pt x="31" y="12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8"/>
                    <a:pt x="31" y="19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45" y="31"/>
                    <a:pt x="56" y="35"/>
                    <a:pt x="6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77" y="35"/>
                    <a:pt x="86" y="27"/>
                    <a:pt x="91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7" y="10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0"/>
                    <a:pt x="100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2"/>
                    <a:pt x="109" y="2"/>
                    <a:pt x="109" y="3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0" y="38"/>
                    <a:pt x="81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lose/>
                  <a:moveTo>
                    <a:pt x="38" y="38"/>
                  </a:moveTo>
                  <a:cubicBezTo>
                    <a:pt x="45" y="42"/>
                    <a:pt x="54" y="45"/>
                    <a:pt x="64" y="45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80" y="45"/>
                    <a:pt x="96" y="37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9"/>
                    <a:pt x="90" y="38"/>
                    <a:pt x="65" y="38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55" y="38"/>
                    <a:pt x="43" y="34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2"/>
                    <a:pt x="28" y="21"/>
                    <a:pt x="28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1"/>
                    <a:pt x="29" y="19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2"/>
                    <a:pt x="27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11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6"/>
                    <a:pt x="18" y="14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11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9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3"/>
                    <a:pt x="10" y="15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18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0"/>
                    <a:pt x="17" y="21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3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4" y="22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0" y="21"/>
                    <a:pt x="8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0"/>
                    <a:pt x="3" y="21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24"/>
                    <a:pt x="7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1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6" y="26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0" y="30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6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4"/>
                    <a:pt x="13" y="34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7" y="31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3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5" y="37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9"/>
                    <a:pt x="16" y="39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20" y="38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4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1"/>
                    <a:pt x="26" y="31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31" y="35"/>
                    <a:pt x="38" y="38"/>
                  </a:cubicBezTo>
                  <a:close/>
                  <a:moveTo>
                    <a:pt x="100" y="3"/>
                  </a:moveTo>
                  <a:cubicBezTo>
                    <a:pt x="100" y="1"/>
                    <a:pt x="100" y="1"/>
                    <a:pt x="100" y="1"/>
                  </a:cubicBezTo>
                  <a:cubicBezTo>
                    <a:pt x="100" y="3"/>
                    <a:pt x="100" y="3"/>
                    <a:pt x="100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643">
              <a:extLst>
                <a:ext uri="{FF2B5EF4-FFF2-40B4-BE49-F238E27FC236}">
                  <a16:creationId xmlns:a16="http://schemas.microsoft.com/office/drawing/2014/main" id="{CF3C2F8A-349A-470C-A061-453846DE2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9852" y="4872830"/>
              <a:ext cx="209550" cy="120650"/>
            </a:xfrm>
            <a:custGeom>
              <a:avLst/>
              <a:gdLst>
                <a:gd name="T0" fmla="*/ 9 w 56"/>
                <a:gd name="T1" fmla="*/ 4 h 32"/>
                <a:gd name="T2" fmla="*/ 0 w 56"/>
                <a:gd name="T3" fmla="*/ 25 h 32"/>
                <a:gd name="T4" fmla="*/ 56 w 56"/>
                <a:gd name="T5" fmla="*/ 19 h 32"/>
                <a:gd name="T6" fmla="*/ 41 w 56"/>
                <a:gd name="T7" fmla="*/ 0 h 32"/>
                <a:gd name="T8" fmla="*/ 9 w 56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2">
                  <a:moveTo>
                    <a:pt x="9" y="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29" y="32"/>
                    <a:pt x="56" y="19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644">
              <a:extLst>
                <a:ext uri="{FF2B5EF4-FFF2-40B4-BE49-F238E27FC236}">
                  <a16:creationId xmlns:a16="http://schemas.microsoft.com/office/drawing/2014/main" id="{2A093E97-30A7-4366-B4F1-CDC55AD57A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5089" y="4869655"/>
              <a:ext cx="217488" cy="112713"/>
            </a:xfrm>
            <a:custGeom>
              <a:avLst/>
              <a:gdLst>
                <a:gd name="T0" fmla="*/ 1 w 58"/>
                <a:gd name="T1" fmla="*/ 28 h 30"/>
                <a:gd name="T2" fmla="*/ 0 w 58"/>
                <a:gd name="T3" fmla="*/ 27 h 30"/>
                <a:gd name="T4" fmla="*/ 0 w 58"/>
                <a:gd name="T5" fmla="*/ 27 h 30"/>
                <a:gd name="T6" fmla="*/ 0 w 58"/>
                <a:gd name="T7" fmla="*/ 26 h 30"/>
                <a:gd name="T8" fmla="*/ 0 w 58"/>
                <a:gd name="T9" fmla="*/ 26 h 30"/>
                <a:gd name="T10" fmla="*/ 8 w 58"/>
                <a:gd name="T11" fmla="*/ 5 h 30"/>
                <a:gd name="T12" fmla="*/ 9 w 58"/>
                <a:gd name="T13" fmla="*/ 4 h 30"/>
                <a:gd name="T14" fmla="*/ 9 w 58"/>
                <a:gd name="T15" fmla="*/ 4 h 30"/>
                <a:gd name="T16" fmla="*/ 42 w 58"/>
                <a:gd name="T17" fmla="*/ 0 h 30"/>
                <a:gd name="T18" fmla="*/ 44 w 58"/>
                <a:gd name="T19" fmla="*/ 0 h 30"/>
                <a:gd name="T20" fmla="*/ 44 w 58"/>
                <a:gd name="T21" fmla="*/ 0 h 30"/>
                <a:gd name="T22" fmla="*/ 58 w 58"/>
                <a:gd name="T23" fmla="*/ 19 h 30"/>
                <a:gd name="T24" fmla="*/ 58 w 58"/>
                <a:gd name="T25" fmla="*/ 20 h 30"/>
                <a:gd name="T26" fmla="*/ 58 w 58"/>
                <a:gd name="T27" fmla="*/ 20 h 30"/>
                <a:gd name="T28" fmla="*/ 57 w 58"/>
                <a:gd name="T29" fmla="*/ 21 h 30"/>
                <a:gd name="T30" fmla="*/ 57 w 58"/>
                <a:gd name="T31" fmla="*/ 21 h 30"/>
                <a:gd name="T32" fmla="*/ 20 w 58"/>
                <a:gd name="T33" fmla="*/ 30 h 30"/>
                <a:gd name="T34" fmla="*/ 20 w 58"/>
                <a:gd name="T35" fmla="*/ 30 h 30"/>
                <a:gd name="T36" fmla="*/ 1 w 58"/>
                <a:gd name="T37" fmla="*/ 28 h 30"/>
                <a:gd name="T38" fmla="*/ 20 w 58"/>
                <a:gd name="T39" fmla="*/ 27 h 30"/>
                <a:gd name="T40" fmla="*/ 54 w 58"/>
                <a:gd name="T41" fmla="*/ 19 h 30"/>
                <a:gd name="T42" fmla="*/ 54 w 58"/>
                <a:gd name="T43" fmla="*/ 19 h 30"/>
                <a:gd name="T44" fmla="*/ 42 w 58"/>
                <a:gd name="T45" fmla="*/ 3 h 30"/>
                <a:gd name="T46" fmla="*/ 11 w 58"/>
                <a:gd name="T47" fmla="*/ 7 h 30"/>
                <a:gd name="T48" fmla="*/ 4 w 58"/>
                <a:gd name="T49" fmla="*/ 25 h 30"/>
                <a:gd name="T50" fmla="*/ 20 w 58"/>
                <a:gd name="T51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30">
                  <a:moveTo>
                    <a:pt x="1" y="28"/>
                  </a:moveTo>
                  <a:cubicBezTo>
                    <a:pt x="1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3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19"/>
                    <a:pt x="58" y="19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20"/>
                    <a:pt x="58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44" y="28"/>
                    <a:pt x="3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9" y="30"/>
                    <a:pt x="1" y="28"/>
                    <a:pt x="1" y="28"/>
                  </a:cubicBezTo>
                  <a:close/>
                  <a:moveTo>
                    <a:pt x="20" y="27"/>
                  </a:moveTo>
                  <a:cubicBezTo>
                    <a:pt x="30" y="27"/>
                    <a:pt x="42" y="25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6"/>
                    <a:pt x="12" y="27"/>
                    <a:pt x="20" y="2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660">
              <a:extLst>
                <a:ext uri="{FF2B5EF4-FFF2-40B4-BE49-F238E27FC236}">
                  <a16:creationId xmlns:a16="http://schemas.microsoft.com/office/drawing/2014/main" id="{91CAD8A7-5622-4993-86A6-F9137553E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4927" y="5029992"/>
              <a:ext cx="488950" cy="541338"/>
            </a:xfrm>
            <a:custGeom>
              <a:avLst/>
              <a:gdLst>
                <a:gd name="T0" fmla="*/ 126 w 130"/>
                <a:gd name="T1" fmla="*/ 87 h 144"/>
                <a:gd name="T2" fmla="*/ 14 w 130"/>
                <a:gd name="T3" fmla="*/ 129 h 144"/>
                <a:gd name="T4" fmla="*/ 8 w 130"/>
                <a:gd name="T5" fmla="*/ 129 h 144"/>
                <a:gd name="T6" fmla="*/ 21 w 130"/>
                <a:gd name="T7" fmla="*/ 144 h 144"/>
                <a:gd name="T8" fmla="*/ 71 w 130"/>
                <a:gd name="T9" fmla="*/ 133 h 144"/>
                <a:gd name="T10" fmla="*/ 71 w 130"/>
                <a:gd name="T11" fmla="*/ 131 h 144"/>
                <a:gd name="T12" fmla="*/ 78 w 130"/>
                <a:gd name="T13" fmla="*/ 131 h 144"/>
                <a:gd name="T14" fmla="*/ 130 w 130"/>
                <a:gd name="T15" fmla="*/ 104 h 144"/>
                <a:gd name="T16" fmla="*/ 126 w 130"/>
                <a:gd name="T17" fmla="*/ 87 h 144"/>
                <a:gd name="T18" fmla="*/ 93 w 130"/>
                <a:gd name="T19" fmla="*/ 43 h 144"/>
                <a:gd name="T20" fmla="*/ 84 w 130"/>
                <a:gd name="T21" fmla="*/ 30 h 144"/>
                <a:gd name="T22" fmla="*/ 21 w 130"/>
                <a:gd name="T23" fmla="*/ 48 h 144"/>
                <a:gd name="T24" fmla="*/ 6 w 130"/>
                <a:gd name="T25" fmla="*/ 49 h 144"/>
                <a:gd name="T26" fmla="*/ 2 w 130"/>
                <a:gd name="T27" fmla="*/ 65 h 144"/>
                <a:gd name="T28" fmla="*/ 22 w 130"/>
                <a:gd name="T29" fmla="*/ 64 h 144"/>
                <a:gd name="T30" fmla="*/ 93 w 130"/>
                <a:gd name="T31" fmla="*/ 43 h 144"/>
                <a:gd name="T32" fmla="*/ 17 w 130"/>
                <a:gd name="T33" fmla="*/ 105 h 144"/>
                <a:gd name="T34" fmla="*/ 116 w 130"/>
                <a:gd name="T35" fmla="*/ 71 h 144"/>
                <a:gd name="T36" fmla="*/ 111 w 130"/>
                <a:gd name="T37" fmla="*/ 66 h 144"/>
                <a:gd name="T38" fmla="*/ 105 w 130"/>
                <a:gd name="T39" fmla="*/ 59 h 144"/>
                <a:gd name="T40" fmla="*/ 15 w 130"/>
                <a:gd name="T41" fmla="*/ 89 h 144"/>
                <a:gd name="T42" fmla="*/ 0 w 130"/>
                <a:gd name="T43" fmla="*/ 90 h 144"/>
                <a:gd name="T44" fmla="*/ 1 w 130"/>
                <a:gd name="T45" fmla="*/ 106 h 144"/>
                <a:gd name="T46" fmla="*/ 17 w 130"/>
                <a:gd name="T47" fmla="*/ 105 h 144"/>
                <a:gd name="T48" fmla="*/ 72 w 130"/>
                <a:gd name="T49" fmla="*/ 13 h 144"/>
                <a:gd name="T50" fmla="*/ 64 w 130"/>
                <a:gd name="T51" fmla="*/ 0 h 144"/>
                <a:gd name="T52" fmla="*/ 30 w 130"/>
                <a:gd name="T53" fmla="*/ 7 h 144"/>
                <a:gd name="T54" fmla="*/ 16 w 130"/>
                <a:gd name="T55" fmla="*/ 8 h 144"/>
                <a:gd name="T56" fmla="*/ 12 w 130"/>
                <a:gd name="T57" fmla="*/ 23 h 144"/>
                <a:gd name="T58" fmla="*/ 32 w 130"/>
                <a:gd name="T59" fmla="*/ 23 h 144"/>
                <a:gd name="T60" fmla="*/ 72 w 130"/>
                <a:gd name="T61" fmla="*/ 1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0" h="144">
                  <a:moveTo>
                    <a:pt x="126" y="87"/>
                  </a:moveTo>
                  <a:cubicBezTo>
                    <a:pt x="82" y="119"/>
                    <a:pt x="37" y="127"/>
                    <a:pt x="14" y="129"/>
                  </a:cubicBezTo>
                  <a:cubicBezTo>
                    <a:pt x="12" y="129"/>
                    <a:pt x="10" y="129"/>
                    <a:pt x="8" y="129"/>
                  </a:cubicBezTo>
                  <a:cubicBezTo>
                    <a:pt x="11" y="136"/>
                    <a:pt x="15" y="141"/>
                    <a:pt x="21" y="144"/>
                  </a:cubicBezTo>
                  <a:cubicBezTo>
                    <a:pt x="34" y="143"/>
                    <a:pt x="51" y="140"/>
                    <a:pt x="71" y="133"/>
                  </a:cubicBezTo>
                  <a:cubicBezTo>
                    <a:pt x="71" y="133"/>
                    <a:pt x="71" y="132"/>
                    <a:pt x="71" y="131"/>
                  </a:cubicBezTo>
                  <a:cubicBezTo>
                    <a:pt x="68" y="122"/>
                    <a:pt x="71" y="126"/>
                    <a:pt x="78" y="131"/>
                  </a:cubicBezTo>
                  <a:cubicBezTo>
                    <a:pt x="94" y="125"/>
                    <a:pt x="112" y="116"/>
                    <a:pt x="130" y="104"/>
                  </a:cubicBezTo>
                  <a:cubicBezTo>
                    <a:pt x="130" y="98"/>
                    <a:pt x="128" y="93"/>
                    <a:pt x="126" y="87"/>
                  </a:cubicBezTo>
                  <a:close/>
                  <a:moveTo>
                    <a:pt x="93" y="43"/>
                  </a:moveTo>
                  <a:cubicBezTo>
                    <a:pt x="90" y="39"/>
                    <a:pt x="87" y="34"/>
                    <a:pt x="84" y="30"/>
                  </a:cubicBezTo>
                  <a:cubicBezTo>
                    <a:pt x="61" y="42"/>
                    <a:pt x="38" y="46"/>
                    <a:pt x="21" y="48"/>
                  </a:cubicBezTo>
                  <a:cubicBezTo>
                    <a:pt x="15" y="48"/>
                    <a:pt x="10" y="49"/>
                    <a:pt x="6" y="49"/>
                  </a:cubicBezTo>
                  <a:cubicBezTo>
                    <a:pt x="4" y="53"/>
                    <a:pt x="3" y="59"/>
                    <a:pt x="2" y="65"/>
                  </a:cubicBezTo>
                  <a:cubicBezTo>
                    <a:pt x="7" y="65"/>
                    <a:pt x="14" y="65"/>
                    <a:pt x="22" y="64"/>
                  </a:cubicBezTo>
                  <a:cubicBezTo>
                    <a:pt x="41" y="62"/>
                    <a:pt x="67" y="57"/>
                    <a:pt x="93" y="43"/>
                  </a:cubicBezTo>
                  <a:close/>
                  <a:moveTo>
                    <a:pt x="17" y="105"/>
                  </a:moveTo>
                  <a:cubicBezTo>
                    <a:pt x="41" y="103"/>
                    <a:pt x="77" y="95"/>
                    <a:pt x="116" y="71"/>
                  </a:cubicBezTo>
                  <a:cubicBezTo>
                    <a:pt x="114" y="69"/>
                    <a:pt x="113" y="68"/>
                    <a:pt x="111" y="66"/>
                  </a:cubicBezTo>
                  <a:cubicBezTo>
                    <a:pt x="109" y="64"/>
                    <a:pt x="107" y="61"/>
                    <a:pt x="105" y="59"/>
                  </a:cubicBezTo>
                  <a:cubicBezTo>
                    <a:pt x="70" y="80"/>
                    <a:pt x="37" y="87"/>
                    <a:pt x="15" y="89"/>
                  </a:cubicBezTo>
                  <a:cubicBezTo>
                    <a:pt x="9" y="90"/>
                    <a:pt x="4" y="90"/>
                    <a:pt x="0" y="90"/>
                  </a:cubicBezTo>
                  <a:cubicBezTo>
                    <a:pt x="0" y="97"/>
                    <a:pt x="1" y="102"/>
                    <a:pt x="1" y="106"/>
                  </a:cubicBezTo>
                  <a:cubicBezTo>
                    <a:pt x="5" y="106"/>
                    <a:pt x="11" y="106"/>
                    <a:pt x="17" y="105"/>
                  </a:cubicBezTo>
                  <a:close/>
                  <a:moveTo>
                    <a:pt x="72" y="13"/>
                  </a:moveTo>
                  <a:cubicBezTo>
                    <a:pt x="69" y="9"/>
                    <a:pt x="66" y="4"/>
                    <a:pt x="64" y="0"/>
                  </a:cubicBezTo>
                  <a:cubicBezTo>
                    <a:pt x="51" y="4"/>
                    <a:pt x="40" y="7"/>
                    <a:pt x="30" y="7"/>
                  </a:cubicBezTo>
                  <a:cubicBezTo>
                    <a:pt x="25" y="8"/>
                    <a:pt x="20" y="8"/>
                    <a:pt x="16" y="8"/>
                  </a:cubicBezTo>
                  <a:cubicBezTo>
                    <a:pt x="15" y="13"/>
                    <a:pt x="14" y="18"/>
                    <a:pt x="12" y="23"/>
                  </a:cubicBezTo>
                  <a:cubicBezTo>
                    <a:pt x="17" y="24"/>
                    <a:pt x="24" y="24"/>
                    <a:pt x="32" y="23"/>
                  </a:cubicBezTo>
                  <a:cubicBezTo>
                    <a:pt x="43" y="22"/>
                    <a:pt x="57" y="20"/>
                    <a:pt x="7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661">
              <a:extLst>
                <a:ext uri="{FF2B5EF4-FFF2-40B4-BE49-F238E27FC236}">
                  <a16:creationId xmlns:a16="http://schemas.microsoft.com/office/drawing/2014/main" id="{2E2B1E79-6A4A-4BDC-9ED1-A3C5E2F64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1752" y="5023642"/>
              <a:ext cx="495300" cy="555625"/>
            </a:xfrm>
            <a:custGeom>
              <a:avLst/>
              <a:gdLst>
                <a:gd name="T0" fmla="*/ 8 w 132"/>
                <a:gd name="T1" fmla="*/ 131 h 148"/>
                <a:gd name="T2" fmla="*/ 15 w 132"/>
                <a:gd name="T3" fmla="*/ 130 h 148"/>
                <a:gd name="T4" fmla="*/ 127 w 132"/>
                <a:gd name="T5" fmla="*/ 88 h 148"/>
                <a:gd name="T6" fmla="*/ 132 w 132"/>
                <a:gd name="T7" fmla="*/ 105 h 148"/>
                <a:gd name="T8" fmla="*/ 132 w 132"/>
                <a:gd name="T9" fmla="*/ 107 h 148"/>
                <a:gd name="T10" fmla="*/ 78 w 132"/>
                <a:gd name="T11" fmla="*/ 134 h 148"/>
                <a:gd name="T12" fmla="*/ 73 w 132"/>
                <a:gd name="T13" fmla="*/ 133 h 148"/>
                <a:gd name="T14" fmla="*/ 73 w 132"/>
                <a:gd name="T15" fmla="*/ 137 h 148"/>
                <a:gd name="T16" fmla="*/ 21 w 132"/>
                <a:gd name="T17" fmla="*/ 148 h 148"/>
                <a:gd name="T18" fmla="*/ 70 w 132"/>
                <a:gd name="T19" fmla="*/ 134 h 148"/>
                <a:gd name="T20" fmla="*/ 69 w 132"/>
                <a:gd name="T21" fmla="*/ 127 h 148"/>
                <a:gd name="T22" fmla="*/ 79 w 132"/>
                <a:gd name="T23" fmla="*/ 131 h 148"/>
                <a:gd name="T24" fmla="*/ 126 w 132"/>
                <a:gd name="T25" fmla="*/ 91 h 148"/>
                <a:gd name="T26" fmla="*/ 11 w 132"/>
                <a:gd name="T27" fmla="*/ 133 h 148"/>
                <a:gd name="T28" fmla="*/ 127 w 132"/>
                <a:gd name="T29" fmla="*/ 89 h 148"/>
                <a:gd name="T30" fmla="*/ 0 w 132"/>
                <a:gd name="T31" fmla="*/ 92 h 148"/>
                <a:gd name="T32" fmla="*/ 1 w 132"/>
                <a:gd name="T33" fmla="*/ 90 h 148"/>
                <a:gd name="T34" fmla="*/ 16 w 132"/>
                <a:gd name="T35" fmla="*/ 90 h 148"/>
                <a:gd name="T36" fmla="*/ 107 w 132"/>
                <a:gd name="T37" fmla="*/ 60 h 148"/>
                <a:gd name="T38" fmla="*/ 118 w 132"/>
                <a:gd name="T39" fmla="*/ 72 h 148"/>
                <a:gd name="T40" fmla="*/ 117 w 132"/>
                <a:gd name="T41" fmla="*/ 74 h 148"/>
                <a:gd name="T42" fmla="*/ 18 w 132"/>
                <a:gd name="T43" fmla="*/ 109 h 148"/>
                <a:gd name="T44" fmla="*/ 18 w 132"/>
                <a:gd name="T45" fmla="*/ 107 h 148"/>
                <a:gd name="T46" fmla="*/ 17 w 132"/>
                <a:gd name="T47" fmla="*/ 106 h 148"/>
                <a:gd name="T48" fmla="*/ 114 w 132"/>
                <a:gd name="T49" fmla="*/ 73 h 148"/>
                <a:gd name="T50" fmla="*/ 106 w 132"/>
                <a:gd name="T51" fmla="*/ 63 h 148"/>
                <a:gd name="T52" fmla="*/ 8 w 132"/>
                <a:gd name="T53" fmla="*/ 93 h 148"/>
                <a:gd name="T54" fmla="*/ 3 w 132"/>
                <a:gd name="T55" fmla="*/ 68 h 148"/>
                <a:gd name="T56" fmla="*/ 2 w 132"/>
                <a:gd name="T57" fmla="*/ 66 h 148"/>
                <a:gd name="T58" fmla="*/ 7 w 132"/>
                <a:gd name="T59" fmla="*/ 49 h 148"/>
                <a:gd name="T60" fmla="*/ 84 w 132"/>
                <a:gd name="T61" fmla="*/ 31 h 148"/>
                <a:gd name="T62" fmla="*/ 95 w 132"/>
                <a:gd name="T63" fmla="*/ 44 h 148"/>
                <a:gd name="T64" fmla="*/ 95 w 132"/>
                <a:gd name="T65" fmla="*/ 45 h 148"/>
                <a:gd name="T66" fmla="*/ 23 w 132"/>
                <a:gd name="T67" fmla="*/ 67 h 148"/>
                <a:gd name="T68" fmla="*/ 6 w 132"/>
                <a:gd name="T69" fmla="*/ 65 h 148"/>
                <a:gd name="T70" fmla="*/ 92 w 132"/>
                <a:gd name="T71" fmla="*/ 45 h 148"/>
                <a:gd name="T72" fmla="*/ 22 w 132"/>
                <a:gd name="T73" fmla="*/ 51 h 148"/>
                <a:gd name="T74" fmla="*/ 5 w 132"/>
                <a:gd name="T75" fmla="*/ 65 h 148"/>
                <a:gd name="T76" fmla="*/ 12 w 132"/>
                <a:gd name="T77" fmla="*/ 26 h 148"/>
                <a:gd name="T78" fmla="*/ 15 w 132"/>
                <a:gd name="T79" fmla="*/ 9 h 148"/>
                <a:gd name="T80" fmla="*/ 22 w 132"/>
                <a:gd name="T81" fmla="*/ 8 h 148"/>
                <a:gd name="T82" fmla="*/ 64 w 132"/>
                <a:gd name="T83" fmla="*/ 0 h 148"/>
                <a:gd name="T84" fmla="*/ 75 w 132"/>
                <a:gd name="T85" fmla="*/ 14 h 148"/>
                <a:gd name="T86" fmla="*/ 75 w 132"/>
                <a:gd name="T87" fmla="*/ 16 h 148"/>
                <a:gd name="T88" fmla="*/ 33 w 132"/>
                <a:gd name="T89" fmla="*/ 27 h 148"/>
                <a:gd name="T90" fmla="*/ 21 w 132"/>
                <a:gd name="T91" fmla="*/ 24 h 148"/>
                <a:gd name="T92" fmla="*/ 71 w 132"/>
                <a:gd name="T93" fmla="*/ 15 h 148"/>
                <a:gd name="T94" fmla="*/ 32 w 132"/>
                <a:gd name="T95" fmla="*/ 11 h 148"/>
                <a:gd name="T96" fmla="*/ 18 w 132"/>
                <a:gd name="T97" fmla="*/ 1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148">
                  <a:moveTo>
                    <a:pt x="21" y="148"/>
                  </a:moveTo>
                  <a:cubicBezTo>
                    <a:pt x="15" y="144"/>
                    <a:pt x="11" y="138"/>
                    <a:pt x="8" y="132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7" y="132"/>
                    <a:pt x="7" y="131"/>
                    <a:pt x="8" y="131"/>
                  </a:cubicBezTo>
                  <a:cubicBezTo>
                    <a:pt x="8" y="131"/>
                    <a:pt x="8" y="131"/>
                    <a:pt x="8" y="131"/>
                  </a:cubicBezTo>
                  <a:cubicBezTo>
                    <a:pt x="8" y="130"/>
                    <a:pt x="8" y="130"/>
                    <a:pt x="9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11" y="130"/>
                    <a:pt x="13" y="130"/>
                    <a:pt x="15" y="130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38" y="128"/>
                    <a:pt x="83" y="119"/>
                    <a:pt x="126" y="88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6" y="88"/>
                    <a:pt x="127" y="87"/>
                    <a:pt x="127" y="88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31" y="94"/>
                    <a:pt x="132" y="100"/>
                    <a:pt x="132" y="105"/>
                  </a:cubicBezTo>
                  <a:cubicBezTo>
                    <a:pt x="132" y="105"/>
                    <a:pt x="132" y="105"/>
                    <a:pt x="132" y="105"/>
                  </a:cubicBezTo>
                  <a:cubicBezTo>
                    <a:pt x="132" y="105"/>
                    <a:pt x="132" y="106"/>
                    <a:pt x="132" y="106"/>
                  </a:cubicBezTo>
                  <a:cubicBezTo>
                    <a:pt x="132" y="106"/>
                    <a:pt x="132" y="106"/>
                    <a:pt x="132" y="106"/>
                  </a:cubicBezTo>
                  <a:cubicBezTo>
                    <a:pt x="132" y="106"/>
                    <a:pt x="132" y="107"/>
                    <a:pt x="132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14" y="119"/>
                    <a:pt x="96" y="128"/>
                    <a:pt x="80" y="134"/>
                  </a:cubicBezTo>
                  <a:cubicBezTo>
                    <a:pt x="80" y="134"/>
                    <a:pt x="80" y="134"/>
                    <a:pt x="80" y="134"/>
                  </a:cubicBezTo>
                  <a:cubicBezTo>
                    <a:pt x="79" y="134"/>
                    <a:pt x="79" y="134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2"/>
                    <a:pt x="74" y="131"/>
                    <a:pt x="72" y="130"/>
                  </a:cubicBezTo>
                  <a:cubicBezTo>
                    <a:pt x="72" y="130"/>
                    <a:pt x="72" y="130"/>
                    <a:pt x="72" y="130"/>
                  </a:cubicBezTo>
                  <a:cubicBezTo>
                    <a:pt x="72" y="131"/>
                    <a:pt x="73" y="132"/>
                    <a:pt x="73" y="133"/>
                  </a:cubicBezTo>
                  <a:cubicBezTo>
                    <a:pt x="73" y="133"/>
                    <a:pt x="73" y="133"/>
                    <a:pt x="73" y="133"/>
                  </a:cubicBezTo>
                  <a:cubicBezTo>
                    <a:pt x="73" y="134"/>
                    <a:pt x="73" y="134"/>
                    <a:pt x="74" y="135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4" y="136"/>
                    <a:pt x="73" y="136"/>
                    <a:pt x="73" y="137"/>
                  </a:cubicBezTo>
                  <a:cubicBezTo>
                    <a:pt x="73" y="137"/>
                    <a:pt x="73" y="137"/>
                    <a:pt x="73" y="137"/>
                  </a:cubicBezTo>
                  <a:cubicBezTo>
                    <a:pt x="53" y="143"/>
                    <a:pt x="35" y="146"/>
                    <a:pt x="22" y="148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21" y="148"/>
                    <a:pt x="21" y="148"/>
                    <a:pt x="21" y="148"/>
                  </a:cubicBezTo>
                  <a:close/>
                  <a:moveTo>
                    <a:pt x="22" y="145"/>
                  </a:moveTo>
                  <a:cubicBezTo>
                    <a:pt x="35" y="143"/>
                    <a:pt x="51" y="140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69" y="131"/>
                    <a:pt x="69" y="130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28"/>
                    <a:pt x="69" y="128"/>
                    <a:pt x="69" y="127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70" y="127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4" y="127"/>
                    <a:pt x="75" y="129"/>
                    <a:pt x="79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95" y="125"/>
                    <a:pt x="112" y="117"/>
                    <a:pt x="129" y="105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29" y="101"/>
                    <a:pt x="128" y="96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83" y="122"/>
                    <a:pt x="38" y="131"/>
                    <a:pt x="15" y="13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3"/>
                    <a:pt x="13" y="133"/>
                    <a:pt x="11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4" y="138"/>
                    <a:pt x="18" y="142"/>
                    <a:pt x="22" y="145"/>
                  </a:cubicBezTo>
                  <a:close/>
                  <a:moveTo>
                    <a:pt x="125" y="90"/>
                  </a:moveTo>
                  <a:cubicBezTo>
                    <a:pt x="127" y="89"/>
                    <a:pt x="127" y="89"/>
                    <a:pt x="127" y="89"/>
                  </a:cubicBezTo>
                  <a:cubicBezTo>
                    <a:pt x="125" y="90"/>
                    <a:pt x="125" y="90"/>
                    <a:pt x="125" y="90"/>
                  </a:cubicBezTo>
                  <a:close/>
                  <a:moveTo>
                    <a:pt x="1" y="108"/>
                  </a:moveTo>
                  <a:cubicBezTo>
                    <a:pt x="0" y="104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3" y="90"/>
                    <a:pt x="6" y="90"/>
                    <a:pt x="8" y="90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0" y="90"/>
                    <a:pt x="13" y="90"/>
                    <a:pt x="16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38" y="88"/>
                    <a:pt x="70" y="81"/>
                    <a:pt x="105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6" y="59"/>
                    <a:pt x="107" y="59"/>
                    <a:pt x="107" y="60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9" y="62"/>
                    <a:pt x="112" y="65"/>
                    <a:pt x="113" y="67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5" y="69"/>
                    <a:pt x="116" y="70"/>
                    <a:pt x="118" y="72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18" y="72"/>
                    <a:pt x="118" y="73"/>
                    <a:pt x="118" y="73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4"/>
                    <a:pt x="118" y="74"/>
                    <a:pt x="117" y="74"/>
                  </a:cubicBezTo>
                  <a:cubicBezTo>
                    <a:pt x="117" y="74"/>
                    <a:pt x="117" y="74"/>
                    <a:pt x="117" y="74"/>
                  </a:cubicBezTo>
                  <a:cubicBezTo>
                    <a:pt x="79" y="99"/>
                    <a:pt x="42" y="107"/>
                    <a:pt x="18" y="109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2" y="109"/>
                    <a:pt x="6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1" y="109"/>
                    <a:pt x="1" y="109"/>
                    <a:pt x="1" y="108"/>
                  </a:cubicBezTo>
                  <a:close/>
                  <a:moveTo>
                    <a:pt x="18" y="107"/>
                  </a:moveTo>
                  <a:cubicBezTo>
                    <a:pt x="18" y="106"/>
                    <a:pt x="18" y="106"/>
                    <a:pt x="18" y="106"/>
                  </a:cubicBezTo>
                  <a:cubicBezTo>
                    <a:pt x="18" y="107"/>
                    <a:pt x="18" y="107"/>
                    <a:pt x="18" y="107"/>
                  </a:cubicBezTo>
                  <a:close/>
                  <a:moveTo>
                    <a:pt x="3" y="106"/>
                  </a:moveTo>
                  <a:cubicBezTo>
                    <a:pt x="7" y="106"/>
                    <a:pt x="12" y="106"/>
                    <a:pt x="17" y="106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41" y="104"/>
                    <a:pt x="77" y="96"/>
                    <a:pt x="114" y="73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13" y="71"/>
                    <a:pt x="112" y="70"/>
                    <a:pt x="111" y="69"/>
                  </a:cubicBezTo>
                  <a:cubicBezTo>
                    <a:pt x="111" y="69"/>
                    <a:pt x="111" y="69"/>
                    <a:pt x="111" y="69"/>
                  </a:cubicBezTo>
                  <a:cubicBezTo>
                    <a:pt x="110" y="67"/>
                    <a:pt x="108" y="65"/>
                    <a:pt x="106" y="63"/>
                  </a:cubicBezTo>
                  <a:cubicBezTo>
                    <a:pt x="106" y="63"/>
                    <a:pt x="106" y="63"/>
                    <a:pt x="106" y="63"/>
                  </a:cubicBezTo>
                  <a:cubicBezTo>
                    <a:pt x="71" y="84"/>
                    <a:pt x="38" y="91"/>
                    <a:pt x="16" y="93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3" y="93"/>
                    <a:pt x="11" y="93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6" y="93"/>
                    <a:pt x="4" y="93"/>
                    <a:pt x="3" y="93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3" y="99"/>
                    <a:pt x="3" y="103"/>
                    <a:pt x="3" y="106"/>
                  </a:cubicBezTo>
                  <a:close/>
                  <a:moveTo>
                    <a:pt x="3" y="68"/>
                  </a:moveTo>
                  <a:cubicBezTo>
                    <a:pt x="3" y="68"/>
                    <a:pt x="3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7"/>
                    <a:pt x="2" y="67"/>
                    <a:pt x="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3" y="60"/>
                    <a:pt x="4" y="55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6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11" y="49"/>
                    <a:pt x="16" y="49"/>
                    <a:pt x="22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39" y="47"/>
                    <a:pt x="62" y="42"/>
                    <a:pt x="84" y="31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5" y="30"/>
                    <a:pt x="85" y="30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9" y="36"/>
                    <a:pt x="92" y="40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5"/>
                    <a:pt x="94" y="45"/>
                    <a:pt x="94" y="45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5" y="44"/>
                    <a:pt x="96" y="45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69" y="61"/>
                    <a:pt x="42" y="66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17" y="68"/>
                    <a:pt x="11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4" y="68"/>
                    <a:pt x="3" y="68"/>
                  </a:cubicBezTo>
                  <a:close/>
                  <a:moveTo>
                    <a:pt x="6" y="65"/>
                  </a:moveTo>
                  <a:cubicBezTo>
                    <a:pt x="11" y="65"/>
                    <a:pt x="17" y="65"/>
                    <a:pt x="23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42" y="63"/>
                    <a:pt x="67" y="58"/>
                    <a:pt x="92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89" y="41"/>
                    <a:pt x="87" y="38"/>
                    <a:pt x="84" y="34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62" y="45"/>
                    <a:pt x="39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2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6"/>
                    <a:pt x="6" y="60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6" y="65"/>
                    <a:pt x="6" y="65"/>
                    <a:pt x="6" y="65"/>
                  </a:cubicBezTo>
                  <a:close/>
                  <a:moveTo>
                    <a:pt x="13" y="27"/>
                  </a:moveTo>
                  <a:cubicBezTo>
                    <a:pt x="13" y="27"/>
                    <a:pt x="12" y="27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3" y="20"/>
                    <a:pt x="14" y="14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6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20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8"/>
                    <a:pt x="28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40" y="7"/>
                    <a:pt x="52" y="5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6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9" y="5"/>
                    <a:pt x="71" y="10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5"/>
                    <a:pt x="75" y="15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16"/>
                    <a:pt x="74" y="16"/>
                    <a:pt x="74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59" y="23"/>
                    <a:pt x="44" y="26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29" y="27"/>
                    <a:pt x="25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8" y="27"/>
                    <a:pt x="15" y="27"/>
                    <a:pt x="13" y="27"/>
                  </a:cubicBezTo>
                  <a:close/>
                  <a:moveTo>
                    <a:pt x="21" y="24"/>
                  </a:moveTo>
                  <a:cubicBezTo>
                    <a:pt x="25" y="24"/>
                    <a:pt x="29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3" y="23"/>
                    <a:pt x="57" y="20"/>
                    <a:pt x="71" y="15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69" y="11"/>
                    <a:pt x="66" y="7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52" y="8"/>
                    <a:pt x="41" y="10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28" y="11"/>
                    <a:pt x="25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1"/>
                    <a:pt x="19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6" y="20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7" y="24"/>
                    <a:pt x="19" y="24"/>
                    <a:pt x="21" y="2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676">
              <a:extLst>
                <a:ext uri="{FF2B5EF4-FFF2-40B4-BE49-F238E27FC236}">
                  <a16:creationId xmlns:a16="http://schemas.microsoft.com/office/drawing/2014/main" id="{82D83661-6B5C-4B07-BA09-E7160DC75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9302" y="4598192"/>
              <a:ext cx="150813" cy="128588"/>
            </a:xfrm>
            <a:custGeom>
              <a:avLst/>
              <a:gdLst>
                <a:gd name="T0" fmla="*/ 40 w 40"/>
                <a:gd name="T1" fmla="*/ 29 h 34"/>
                <a:gd name="T2" fmla="*/ 25 w 40"/>
                <a:gd name="T3" fmla="*/ 4 h 34"/>
                <a:gd name="T4" fmla="*/ 1 w 40"/>
                <a:gd name="T5" fmla="*/ 28 h 34"/>
                <a:gd name="T6" fmla="*/ 40 w 40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4">
                  <a:moveTo>
                    <a:pt x="40" y="29"/>
                  </a:moveTo>
                  <a:cubicBezTo>
                    <a:pt x="40" y="29"/>
                    <a:pt x="40" y="6"/>
                    <a:pt x="25" y="4"/>
                  </a:cubicBezTo>
                  <a:cubicBezTo>
                    <a:pt x="0" y="0"/>
                    <a:pt x="1" y="28"/>
                    <a:pt x="1" y="28"/>
                  </a:cubicBezTo>
                  <a:cubicBezTo>
                    <a:pt x="1" y="28"/>
                    <a:pt x="17" y="34"/>
                    <a:pt x="40" y="29"/>
                  </a:cubicBez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677">
              <a:extLst>
                <a:ext uri="{FF2B5EF4-FFF2-40B4-BE49-F238E27FC236}">
                  <a16:creationId xmlns:a16="http://schemas.microsoft.com/office/drawing/2014/main" id="{FB90539F-83C3-4E50-ABBB-EF0EFFFFB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9302" y="4606130"/>
              <a:ext cx="157163" cy="112713"/>
            </a:xfrm>
            <a:custGeom>
              <a:avLst/>
              <a:gdLst>
                <a:gd name="T0" fmla="*/ 1 w 42"/>
                <a:gd name="T1" fmla="*/ 27 h 30"/>
                <a:gd name="T2" fmla="*/ 0 w 42"/>
                <a:gd name="T3" fmla="*/ 26 h 30"/>
                <a:gd name="T4" fmla="*/ 0 w 42"/>
                <a:gd name="T5" fmla="*/ 26 h 30"/>
                <a:gd name="T6" fmla="*/ 0 w 42"/>
                <a:gd name="T7" fmla="*/ 26 h 30"/>
                <a:gd name="T8" fmla="*/ 0 w 42"/>
                <a:gd name="T9" fmla="*/ 26 h 30"/>
                <a:gd name="T10" fmla="*/ 2 w 42"/>
                <a:gd name="T11" fmla="*/ 12 h 30"/>
                <a:gd name="T12" fmla="*/ 2 w 42"/>
                <a:gd name="T13" fmla="*/ 12 h 30"/>
                <a:gd name="T14" fmla="*/ 20 w 42"/>
                <a:gd name="T15" fmla="*/ 0 h 30"/>
                <a:gd name="T16" fmla="*/ 20 w 42"/>
                <a:gd name="T17" fmla="*/ 0 h 30"/>
                <a:gd name="T18" fmla="*/ 25 w 42"/>
                <a:gd name="T19" fmla="*/ 1 h 30"/>
                <a:gd name="T20" fmla="*/ 25 w 42"/>
                <a:gd name="T21" fmla="*/ 1 h 30"/>
                <a:gd name="T22" fmla="*/ 41 w 42"/>
                <a:gd name="T23" fmla="*/ 27 h 30"/>
                <a:gd name="T24" fmla="*/ 41 w 42"/>
                <a:gd name="T25" fmla="*/ 27 h 30"/>
                <a:gd name="T26" fmla="*/ 40 w 42"/>
                <a:gd name="T27" fmla="*/ 27 h 30"/>
                <a:gd name="T28" fmla="*/ 41 w 42"/>
                <a:gd name="T29" fmla="*/ 27 h 30"/>
                <a:gd name="T30" fmla="*/ 40 w 42"/>
                <a:gd name="T31" fmla="*/ 29 h 30"/>
                <a:gd name="T32" fmla="*/ 40 w 42"/>
                <a:gd name="T33" fmla="*/ 29 h 30"/>
                <a:gd name="T34" fmla="*/ 22 w 42"/>
                <a:gd name="T35" fmla="*/ 30 h 30"/>
                <a:gd name="T36" fmla="*/ 22 w 42"/>
                <a:gd name="T37" fmla="*/ 30 h 30"/>
                <a:gd name="T38" fmla="*/ 1 w 42"/>
                <a:gd name="T39" fmla="*/ 27 h 30"/>
                <a:gd name="T40" fmla="*/ 7 w 42"/>
                <a:gd name="T41" fmla="*/ 26 h 30"/>
                <a:gd name="T42" fmla="*/ 22 w 42"/>
                <a:gd name="T43" fmla="*/ 27 h 30"/>
                <a:gd name="T44" fmla="*/ 22 w 42"/>
                <a:gd name="T45" fmla="*/ 27 h 30"/>
                <a:gd name="T46" fmla="*/ 38 w 42"/>
                <a:gd name="T47" fmla="*/ 26 h 30"/>
                <a:gd name="T48" fmla="*/ 38 w 42"/>
                <a:gd name="T49" fmla="*/ 26 h 30"/>
                <a:gd name="T50" fmla="*/ 24 w 42"/>
                <a:gd name="T51" fmla="*/ 4 h 30"/>
                <a:gd name="T52" fmla="*/ 24 w 42"/>
                <a:gd name="T53" fmla="*/ 4 h 30"/>
                <a:gd name="T54" fmla="*/ 20 w 42"/>
                <a:gd name="T55" fmla="*/ 3 h 30"/>
                <a:gd name="T56" fmla="*/ 20 w 42"/>
                <a:gd name="T57" fmla="*/ 3 h 30"/>
                <a:gd name="T58" fmla="*/ 5 w 42"/>
                <a:gd name="T59" fmla="*/ 13 h 30"/>
                <a:gd name="T60" fmla="*/ 5 w 42"/>
                <a:gd name="T61" fmla="*/ 13 h 30"/>
                <a:gd name="T62" fmla="*/ 3 w 42"/>
                <a:gd name="T63" fmla="*/ 25 h 30"/>
                <a:gd name="T64" fmla="*/ 3 w 42"/>
                <a:gd name="T65" fmla="*/ 25 h 30"/>
                <a:gd name="T66" fmla="*/ 7 w 42"/>
                <a:gd name="T67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30">
                  <a:moveTo>
                    <a:pt x="1" y="27"/>
                  </a:moveTo>
                  <a:cubicBezTo>
                    <a:pt x="0" y="27"/>
                    <a:pt x="0" y="27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4"/>
                    <a:pt x="0" y="18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5" y="6"/>
                    <a:pt x="1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42" y="4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8"/>
                    <a:pt x="41" y="28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30"/>
                    <a:pt x="27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9" y="30"/>
                    <a:pt x="1" y="28"/>
                    <a:pt x="1" y="27"/>
                  </a:cubicBezTo>
                  <a:close/>
                  <a:moveTo>
                    <a:pt x="7" y="26"/>
                  </a:moveTo>
                  <a:cubicBezTo>
                    <a:pt x="11" y="27"/>
                    <a:pt x="16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7" y="27"/>
                    <a:pt x="32" y="27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1"/>
                    <a:pt x="36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3"/>
                    <a:pt x="21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2" y="3"/>
                    <a:pt x="8" y="8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8"/>
                    <a:pt x="3" y="23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4" y="25"/>
                    <a:pt x="5" y="26"/>
                    <a:pt x="7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678">
              <a:extLst>
                <a:ext uri="{FF2B5EF4-FFF2-40B4-BE49-F238E27FC236}">
                  <a16:creationId xmlns:a16="http://schemas.microsoft.com/office/drawing/2014/main" id="{E9B3CC7D-F3F9-4346-8675-45169DD94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8514" y="4715667"/>
              <a:ext cx="44450" cy="44450"/>
            </a:xfrm>
            <a:custGeom>
              <a:avLst/>
              <a:gdLst>
                <a:gd name="T0" fmla="*/ 12 w 12"/>
                <a:gd name="T1" fmla="*/ 6 h 12"/>
                <a:gd name="T2" fmla="*/ 7 w 12"/>
                <a:gd name="T3" fmla="*/ 12 h 12"/>
                <a:gd name="T4" fmla="*/ 0 w 12"/>
                <a:gd name="T5" fmla="*/ 6 h 12"/>
                <a:gd name="T6" fmla="*/ 6 w 12"/>
                <a:gd name="T7" fmla="*/ 0 h 12"/>
                <a:gd name="T8" fmla="*/ 12 w 1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10" y="12"/>
                    <a:pt x="7" y="12"/>
                  </a:cubicBezTo>
                  <a:cubicBezTo>
                    <a:pt x="3" y="12"/>
                    <a:pt x="1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lose/>
                </a:path>
              </a:pathLst>
            </a:custGeom>
            <a:solidFill>
              <a:srgbClr val="FFE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679">
              <a:extLst>
                <a:ext uri="{FF2B5EF4-FFF2-40B4-BE49-F238E27FC236}">
                  <a16:creationId xmlns:a16="http://schemas.microsoft.com/office/drawing/2014/main" id="{6353FA41-6FC5-4B4B-82C0-CEEA15D673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53752" y="4710905"/>
              <a:ext cx="57150" cy="53975"/>
            </a:xfrm>
            <a:custGeom>
              <a:avLst/>
              <a:gdLst>
                <a:gd name="T0" fmla="*/ 0 w 15"/>
                <a:gd name="T1" fmla="*/ 8 h 14"/>
                <a:gd name="T2" fmla="*/ 0 w 15"/>
                <a:gd name="T3" fmla="*/ 7 h 14"/>
                <a:gd name="T4" fmla="*/ 0 w 15"/>
                <a:gd name="T5" fmla="*/ 7 h 14"/>
                <a:gd name="T6" fmla="*/ 7 w 15"/>
                <a:gd name="T7" fmla="*/ 0 h 14"/>
                <a:gd name="T8" fmla="*/ 7 w 15"/>
                <a:gd name="T9" fmla="*/ 0 h 14"/>
                <a:gd name="T10" fmla="*/ 7 w 15"/>
                <a:gd name="T11" fmla="*/ 0 h 14"/>
                <a:gd name="T12" fmla="*/ 7 w 15"/>
                <a:gd name="T13" fmla="*/ 0 h 14"/>
                <a:gd name="T14" fmla="*/ 15 w 15"/>
                <a:gd name="T15" fmla="*/ 6 h 14"/>
                <a:gd name="T16" fmla="*/ 15 w 15"/>
                <a:gd name="T17" fmla="*/ 6 h 14"/>
                <a:gd name="T18" fmla="*/ 13 w 15"/>
                <a:gd name="T19" fmla="*/ 7 h 14"/>
                <a:gd name="T20" fmla="*/ 15 w 15"/>
                <a:gd name="T21" fmla="*/ 6 h 14"/>
                <a:gd name="T22" fmla="*/ 15 w 15"/>
                <a:gd name="T23" fmla="*/ 7 h 14"/>
                <a:gd name="T24" fmla="*/ 15 w 15"/>
                <a:gd name="T25" fmla="*/ 7 h 14"/>
                <a:gd name="T26" fmla="*/ 8 w 15"/>
                <a:gd name="T27" fmla="*/ 14 h 14"/>
                <a:gd name="T28" fmla="*/ 8 w 15"/>
                <a:gd name="T29" fmla="*/ 14 h 14"/>
                <a:gd name="T30" fmla="*/ 7 w 15"/>
                <a:gd name="T31" fmla="*/ 14 h 14"/>
                <a:gd name="T32" fmla="*/ 7 w 15"/>
                <a:gd name="T33" fmla="*/ 14 h 14"/>
                <a:gd name="T34" fmla="*/ 0 w 15"/>
                <a:gd name="T35" fmla="*/ 8 h 14"/>
                <a:gd name="T36" fmla="*/ 7 w 15"/>
                <a:gd name="T37" fmla="*/ 3 h 14"/>
                <a:gd name="T38" fmla="*/ 3 w 15"/>
                <a:gd name="T39" fmla="*/ 7 h 14"/>
                <a:gd name="T40" fmla="*/ 3 w 15"/>
                <a:gd name="T41" fmla="*/ 7 h 14"/>
                <a:gd name="T42" fmla="*/ 3 w 15"/>
                <a:gd name="T43" fmla="*/ 7 h 14"/>
                <a:gd name="T44" fmla="*/ 3 w 15"/>
                <a:gd name="T45" fmla="*/ 7 h 14"/>
                <a:gd name="T46" fmla="*/ 7 w 15"/>
                <a:gd name="T47" fmla="*/ 11 h 14"/>
                <a:gd name="T48" fmla="*/ 7 w 15"/>
                <a:gd name="T49" fmla="*/ 11 h 14"/>
                <a:gd name="T50" fmla="*/ 8 w 15"/>
                <a:gd name="T51" fmla="*/ 11 h 14"/>
                <a:gd name="T52" fmla="*/ 8 w 15"/>
                <a:gd name="T53" fmla="*/ 11 h 14"/>
                <a:gd name="T54" fmla="*/ 12 w 15"/>
                <a:gd name="T55" fmla="*/ 7 h 14"/>
                <a:gd name="T56" fmla="*/ 12 w 15"/>
                <a:gd name="T57" fmla="*/ 7 h 14"/>
                <a:gd name="T58" fmla="*/ 12 w 15"/>
                <a:gd name="T59" fmla="*/ 7 h 14"/>
                <a:gd name="T60" fmla="*/ 12 w 15"/>
                <a:gd name="T61" fmla="*/ 7 h 14"/>
                <a:gd name="T62" fmla="*/ 12 w 15"/>
                <a:gd name="T63" fmla="*/ 7 h 14"/>
                <a:gd name="T64" fmla="*/ 7 w 15"/>
                <a:gd name="T65" fmla="*/ 3 h 14"/>
                <a:gd name="T66" fmla="*/ 7 w 15"/>
                <a:gd name="T67" fmla="*/ 3 h 14"/>
                <a:gd name="T68" fmla="*/ 7 w 15"/>
                <a:gd name="T6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14">
                  <a:moveTo>
                    <a:pt x="0" y="8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4" y="3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1"/>
                    <a:pt x="12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8"/>
                  </a:cubicBezTo>
                  <a:close/>
                  <a:moveTo>
                    <a:pt x="7" y="3"/>
                  </a:moveTo>
                  <a:cubicBezTo>
                    <a:pt x="5" y="3"/>
                    <a:pt x="3" y="5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0"/>
                    <a:pt x="5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11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4"/>
                    <a:pt x="10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92" name="组合 90">
              <a:extLst>
                <a:ext uri="{FF2B5EF4-FFF2-40B4-BE49-F238E27FC236}">
                  <a16:creationId xmlns:a16="http://schemas.microsoft.com/office/drawing/2014/main" id="{BD8E4367-9D2C-437E-8DE8-939B207E9122}"/>
                </a:ext>
              </a:extLst>
            </p:cNvPr>
            <p:cNvGrpSpPr/>
            <p:nvPr/>
          </p:nvGrpSpPr>
          <p:grpSpPr>
            <a:xfrm>
              <a:off x="8758351" y="384966"/>
              <a:ext cx="2846388" cy="4870451"/>
              <a:chOff x="6724651" y="327025"/>
              <a:chExt cx="2846388" cy="4870451"/>
            </a:xfrm>
          </p:grpSpPr>
          <p:sp>
            <p:nvSpPr>
              <p:cNvPr id="102" name="Freeform 457">
                <a:extLst>
                  <a:ext uri="{FF2B5EF4-FFF2-40B4-BE49-F238E27FC236}">
                    <a16:creationId xmlns:a16="http://schemas.microsoft.com/office/drawing/2014/main" id="{788DE0BA-1CC0-426F-B46A-7F720896C5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38939" y="2859088"/>
                <a:ext cx="153988" cy="153988"/>
              </a:xfrm>
              <a:custGeom>
                <a:avLst/>
                <a:gdLst>
                  <a:gd name="T0" fmla="*/ 8 w 41"/>
                  <a:gd name="T1" fmla="*/ 30 h 41"/>
                  <a:gd name="T2" fmla="*/ 0 w 41"/>
                  <a:gd name="T3" fmla="*/ 9 h 41"/>
                  <a:gd name="T4" fmla="*/ 0 w 41"/>
                  <a:gd name="T5" fmla="*/ 9 h 41"/>
                  <a:gd name="T6" fmla="*/ 1 w 41"/>
                  <a:gd name="T7" fmla="*/ 3 h 41"/>
                  <a:gd name="T8" fmla="*/ 1 w 41"/>
                  <a:gd name="T9" fmla="*/ 3 h 41"/>
                  <a:gd name="T10" fmla="*/ 4 w 41"/>
                  <a:gd name="T11" fmla="*/ 0 h 41"/>
                  <a:gd name="T12" fmla="*/ 4 w 41"/>
                  <a:gd name="T13" fmla="*/ 0 h 41"/>
                  <a:gd name="T14" fmla="*/ 6 w 41"/>
                  <a:gd name="T15" fmla="*/ 1 h 41"/>
                  <a:gd name="T16" fmla="*/ 6 w 41"/>
                  <a:gd name="T17" fmla="*/ 1 h 41"/>
                  <a:gd name="T18" fmla="*/ 17 w 41"/>
                  <a:gd name="T19" fmla="*/ 5 h 41"/>
                  <a:gd name="T20" fmla="*/ 17 w 41"/>
                  <a:gd name="T21" fmla="*/ 5 h 41"/>
                  <a:gd name="T22" fmla="*/ 17 w 41"/>
                  <a:gd name="T23" fmla="*/ 5 h 41"/>
                  <a:gd name="T24" fmla="*/ 17 w 41"/>
                  <a:gd name="T25" fmla="*/ 5 h 41"/>
                  <a:gd name="T26" fmla="*/ 17 w 41"/>
                  <a:gd name="T27" fmla="*/ 5 h 41"/>
                  <a:gd name="T28" fmla="*/ 41 w 41"/>
                  <a:gd name="T29" fmla="*/ 30 h 41"/>
                  <a:gd name="T30" fmla="*/ 41 w 41"/>
                  <a:gd name="T31" fmla="*/ 30 h 41"/>
                  <a:gd name="T32" fmla="*/ 40 w 41"/>
                  <a:gd name="T33" fmla="*/ 40 h 41"/>
                  <a:gd name="T34" fmla="*/ 40 w 41"/>
                  <a:gd name="T35" fmla="*/ 40 h 41"/>
                  <a:gd name="T36" fmla="*/ 38 w 41"/>
                  <a:gd name="T37" fmla="*/ 41 h 41"/>
                  <a:gd name="T38" fmla="*/ 38 w 41"/>
                  <a:gd name="T39" fmla="*/ 41 h 41"/>
                  <a:gd name="T40" fmla="*/ 37 w 41"/>
                  <a:gd name="T41" fmla="*/ 41 h 41"/>
                  <a:gd name="T42" fmla="*/ 37 w 41"/>
                  <a:gd name="T43" fmla="*/ 41 h 41"/>
                  <a:gd name="T44" fmla="*/ 37 w 41"/>
                  <a:gd name="T45" fmla="*/ 41 h 41"/>
                  <a:gd name="T46" fmla="*/ 37 w 41"/>
                  <a:gd name="T47" fmla="*/ 41 h 41"/>
                  <a:gd name="T48" fmla="*/ 8 w 41"/>
                  <a:gd name="T49" fmla="*/ 30 h 41"/>
                  <a:gd name="T50" fmla="*/ 4 w 41"/>
                  <a:gd name="T51" fmla="*/ 3 h 41"/>
                  <a:gd name="T52" fmla="*/ 4 w 41"/>
                  <a:gd name="T53" fmla="*/ 4 h 41"/>
                  <a:gd name="T54" fmla="*/ 4 w 41"/>
                  <a:gd name="T55" fmla="*/ 4 h 41"/>
                  <a:gd name="T56" fmla="*/ 3 w 41"/>
                  <a:gd name="T57" fmla="*/ 9 h 41"/>
                  <a:gd name="T58" fmla="*/ 3 w 41"/>
                  <a:gd name="T59" fmla="*/ 9 h 41"/>
                  <a:gd name="T60" fmla="*/ 37 w 41"/>
                  <a:gd name="T61" fmla="*/ 38 h 41"/>
                  <a:gd name="T62" fmla="*/ 37 w 41"/>
                  <a:gd name="T63" fmla="*/ 38 h 41"/>
                  <a:gd name="T64" fmla="*/ 37 w 41"/>
                  <a:gd name="T65" fmla="*/ 38 h 41"/>
                  <a:gd name="T66" fmla="*/ 37 w 41"/>
                  <a:gd name="T67" fmla="*/ 38 h 41"/>
                  <a:gd name="T68" fmla="*/ 38 w 41"/>
                  <a:gd name="T69" fmla="*/ 30 h 41"/>
                  <a:gd name="T70" fmla="*/ 38 w 41"/>
                  <a:gd name="T71" fmla="*/ 30 h 41"/>
                  <a:gd name="T72" fmla="*/ 17 w 41"/>
                  <a:gd name="T73" fmla="*/ 8 h 41"/>
                  <a:gd name="T74" fmla="*/ 17 w 41"/>
                  <a:gd name="T75" fmla="*/ 8 h 41"/>
                  <a:gd name="T76" fmla="*/ 17 w 41"/>
                  <a:gd name="T77" fmla="*/ 8 h 41"/>
                  <a:gd name="T78" fmla="*/ 17 w 41"/>
                  <a:gd name="T79" fmla="*/ 8 h 41"/>
                  <a:gd name="T80" fmla="*/ 4 w 41"/>
                  <a:gd name="T81" fmla="*/ 3 h 41"/>
                  <a:gd name="T82" fmla="*/ 4 w 41"/>
                  <a:gd name="T83" fmla="*/ 3 h 41"/>
                  <a:gd name="T84" fmla="*/ 4 w 41"/>
                  <a:gd name="T85" fmla="*/ 3 h 41"/>
                  <a:gd name="T86" fmla="*/ 4 w 41"/>
                  <a:gd name="T87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" h="41">
                    <a:moveTo>
                      <a:pt x="8" y="30"/>
                    </a:moveTo>
                    <a:cubicBezTo>
                      <a:pt x="2" y="23"/>
                      <a:pt x="0" y="1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5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1" y="5"/>
                      <a:pt x="16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37" y="7"/>
                      <a:pt x="41" y="21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6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39" y="41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1"/>
                      <a:pt x="38" y="41"/>
                      <a:pt x="37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23" y="41"/>
                      <a:pt x="13" y="36"/>
                      <a:pt x="8" y="30"/>
                    </a:cubicBezTo>
                    <a:close/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20"/>
                      <a:pt x="10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8" y="37"/>
                      <a:pt x="38" y="34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21"/>
                      <a:pt x="35" y="10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8"/>
                      <a:pt x="10" y="8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3" name="Freeform 456">
                <a:extLst>
                  <a:ext uri="{FF2B5EF4-FFF2-40B4-BE49-F238E27FC236}">
                    <a16:creationId xmlns:a16="http://schemas.microsoft.com/office/drawing/2014/main" id="{3CD0600C-475F-4A73-B14A-B2470C00D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651" y="2846388"/>
                <a:ext cx="195263" cy="161925"/>
              </a:xfrm>
              <a:custGeom>
                <a:avLst/>
                <a:gdLst>
                  <a:gd name="T0" fmla="*/ 42 w 52"/>
                  <a:gd name="T1" fmla="*/ 43 h 43"/>
                  <a:gd name="T2" fmla="*/ 21 w 52"/>
                  <a:gd name="T3" fmla="*/ 10 h 43"/>
                  <a:gd name="T4" fmla="*/ 9 w 52"/>
                  <a:gd name="T5" fmla="*/ 5 h 43"/>
                  <a:gd name="T6" fmla="*/ 42 w 52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3">
                    <a:moveTo>
                      <a:pt x="42" y="43"/>
                    </a:moveTo>
                    <a:cubicBezTo>
                      <a:pt x="42" y="43"/>
                      <a:pt x="52" y="13"/>
                      <a:pt x="21" y="10"/>
                    </a:cubicBezTo>
                    <a:cubicBezTo>
                      <a:pt x="21" y="10"/>
                      <a:pt x="15" y="10"/>
                      <a:pt x="9" y="5"/>
                    </a:cubicBezTo>
                    <a:cubicBezTo>
                      <a:pt x="3" y="0"/>
                      <a:pt x="0" y="43"/>
                      <a:pt x="42" y="43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" name="Freeform 14">
                <a:extLst>
                  <a:ext uri="{FF2B5EF4-FFF2-40B4-BE49-F238E27FC236}">
                    <a16:creationId xmlns:a16="http://schemas.microsoft.com/office/drawing/2014/main" id="{7B711750-8164-40B7-98F7-3AA472F53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6851" y="1776413"/>
                <a:ext cx="85725" cy="90488"/>
              </a:xfrm>
              <a:custGeom>
                <a:avLst/>
                <a:gdLst>
                  <a:gd name="T0" fmla="*/ 8 w 23"/>
                  <a:gd name="T1" fmla="*/ 16 h 24"/>
                  <a:gd name="T2" fmla="*/ 8 w 23"/>
                  <a:gd name="T3" fmla="*/ 9 h 24"/>
                  <a:gd name="T4" fmla="*/ 14 w 23"/>
                  <a:gd name="T5" fmla="*/ 7 h 24"/>
                  <a:gd name="T6" fmla="*/ 18 w 23"/>
                  <a:gd name="T7" fmla="*/ 12 h 24"/>
                  <a:gd name="T8" fmla="*/ 14 w 23"/>
                  <a:gd name="T9" fmla="*/ 17 h 24"/>
                  <a:gd name="T10" fmla="*/ 8 w 23"/>
                  <a:gd name="T11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4">
                    <a:moveTo>
                      <a:pt x="8" y="16"/>
                    </a:moveTo>
                    <a:cubicBezTo>
                      <a:pt x="0" y="12"/>
                      <a:pt x="0" y="13"/>
                      <a:pt x="8" y="9"/>
                    </a:cubicBezTo>
                    <a:cubicBezTo>
                      <a:pt x="9" y="1"/>
                      <a:pt x="8" y="0"/>
                      <a:pt x="14" y="7"/>
                    </a:cubicBezTo>
                    <a:cubicBezTo>
                      <a:pt x="22" y="5"/>
                      <a:pt x="22" y="4"/>
                      <a:pt x="18" y="12"/>
                    </a:cubicBezTo>
                    <a:cubicBezTo>
                      <a:pt x="23" y="19"/>
                      <a:pt x="23" y="19"/>
                      <a:pt x="14" y="17"/>
                    </a:cubicBezTo>
                    <a:cubicBezTo>
                      <a:pt x="9" y="24"/>
                      <a:pt x="9" y="24"/>
                      <a:pt x="8" y="16"/>
                    </a:cubicBezTo>
                    <a:close/>
                  </a:path>
                </a:pathLst>
              </a:custGeom>
              <a:solidFill>
                <a:srgbClr val="F5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5" name="Freeform 15">
                <a:extLst>
                  <a:ext uri="{FF2B5EF4-FFF2-40B4-BE49-F238E27FC236}">
                    <a16:creationId xmlns:a16="http://schemas.microsoft.com/office/drawing/2014/main" id="{C3A35E2A-8DFD-4A46-A0C5-D74DFD898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5864" y="1828800"/>
                <a:ext cx="85725" cy="90488"/>
              </a:xfrm>
              <a:custGeom>
                <a:avLst/>
                <a:gdLst>
                  <a:gd name="T0" fmla="*/ 8 w 23"/>
                  <a:gd name="T1" fmla="*/ 15 h 24"/>
                  <a:gd name="T2" fmla="*/ 8 w 23"/>
                  <a:gd name="T3" fmla="*/ 9 h 24"/>
                  <a:gd name="T4" fmla="*/ 14 w 23"/>
                  <a:gd name="T5" fmla="*/ 7 h 24"/>
                  <a:gd name="T6" fmla="*/ 18 w 23"/>
                  <a:gd name="T7" fmla="*/ 12 h 24"/>
                  <a:gd name="T8" fmla="*/ 15 w 23"/>
                  <a:gd name="T9" fmla="*/ 17 h 24"/>
                  <a:gd name="T10" fmla="*/ 8 w 23"/>
                  <a:gd name="T11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4">
                    <a:moveTo>
                      <a:pt x="8" y="15"/>
                    </a:moveTo>
                    <a:cubicBezTo>
                      <a:pt x="1" y="12"/>
                      <a:pt x="0" y="13"/>
                      <a:pt x="8" y="9"/>
                    </a:cubicBezTo>
                    <a:cubicBezTo>
                      <a:pt x="9" y="0"/>
                      <a:pt x="8" y="0"/>
                      <a:pt x="14" y="7"/>
                    </a:cubicBezTo>
                    <a:cubicBezTo>
                      <a:pt x="23" y="5"/>
                      <a:pt x="23" y="4"/>
                      <a:pt x="18" y="12"/>
                    </a:cubicBezTo>
                    <a:cubicBezTo>
                      <a:pt x="23" y="19"/>
                      <a:pt x="23" y="19"/>
                      <a:pt x="15" y="17"/>
                    </a:cubicBezTo>
                    <a:cubicBezTo>
                      <a:pt x="9" y="24"/>
                      <a:pt x="9" y="24"/>
                      <a:pt x="8" y="15"/>
                    </a:cubicBezTo>
                    <a:close/>
                  </a:path>
                </a:pathLst>
              </a:custGeom>
              <a:solidFill>
                <a:srgbClr val="F5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6" name="Freeform 16">
                <a:extLst>
                  <a:ext uri="{FF2B5EF4-FFF2-40B4-BE49-F238E27FC236}">
                    <a16:creationId xmlns:a16="http://schemas.microsoft.com/office/drawing/2014/main" id="{0B21433B-0CBE-4B75-A2A7-AE95B4F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9826" y="1949450"/>
                <a:ext cx="87313" cy="90488"/>
              </a:xfrm>
              <a:custGeom>
                <a:avLst/>
                <a:gdLst>
                  <a:gd name="T0" fmla="*/ 8 w 23"/>
                  <a:gd name="T1" fmla="*/ 15 h 24"/>
                  <a:gd name="T2" fmla="*/ 8 w 23"/>
                  <a:gd name="T3" fmla="*/ 8 h 24"/>
                  <a:gd name="T4" fmla="*/ 14 w 23"/>
                  <a:gd name="T5" fmla="*/ 6 h 24"/>
                  <a:gd name="T6" fmla="*/ 18 w 23"/>
                  <a:gd name="T7" fmla="*/ 11 h 24"/>
                  <a:gd name="T8" fmla="*/ 14 w 23"/>
                  <a:gd name="T9" fmla="*/ 17 h 24"/>
                  <a:gd name="T10" fmla="*/ 8 w 23"/>
                  <a:gd name="T11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4">
                    <a:moveTo>
                      <a:pt x="8" y="15"/>
                    </a:moveTo>
                    <a:cubicBezTo>
                      <a:pt x="0" y="11"/>
                      <a:pt x="0" y="12"/>
                      <a:pt x="8" y="8"/>
                    </a:cubicBezTo>
                    <a:cubicBezTo>
                      <a:pt x="8" y="0"/>
                      <a:pt x="8" y="0"/>
                      <a:pt x="14" y="6"/>
                    </a:cubicBezTo>
                    <a:cubicBezTo>
                      <a:pt x="22" y="4"/>
                      <a:pt x="22" y="4"/>
                      <a:pt x="18" y="11"/>
                    </a:cubicBezTo>
                    <a:cubicBezTo>
                      <a:pt x="22" y="19"/>
                      <a:pt x="23" y="18"/>
                      <a:pt x="14" y="17"/>
                    </a:cubicBezTo>
                    <a:cubicBezTo>
                      <a:pt x="8" y="23"/>
                      <a:pt x="9" y="24"/>
                      <a:pt x="8" y="15"/>
                    </a:cubicBezTo>
                    <a:close/>
                  </a:path>
                </a:pathLst>
              </a:custGeom>
              <a:solidFill>
                <a:srgbClr val="F5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7" name="Freeform 17">
                <a:extLst>
                  <a:ext uri="{FF2B5EF4-FFF2-40B4-BE49-F238E27FC236}">
                    <a16:creationId xmlns:a16="http://schemas.microsoft.com/office/drawing/2014/main" id="{D007ECFD-6524-45A1-807F-DA2DC82BB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5351" y="2036763"/>
                <a:ext cx="87313" cy="88900"/>
              </a:xfrm>
              <a:custGeom>
                <a:avLst/>
                <a:gdLst>
                  <a:gd name="T0" fmla="*/ 8 w 23"/>
                  <a:gd name="T1" fmla="*/ 15 h 24"/>
                  <a:gd name="T2" fmla="*/ 8 w 23"/>
                  <a:gd name="T3" fmla="*/ 9 h 24"/>
                  <a:gd name="T4" fmla="*/ 14 w 23"/>
                  <a:gd name="T5" fmla="*/ 7 h 24"/>
                  <a:gd name="T6" fmla="*/ 18 w 23"/>
                  <a:gd name="T7" fmla="*/ 12 h 24"/>
                  <a:gd name="T8" fmla="*/ 14 w 23"/>
                  <a:gd name="T9" fmla="*/ 17 h 24"/>
                  <a:gd name="T10" fmla="*/ 8 w 23"/>
                  <a:gd name="T11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4">
                    <a:moveTo>
                      <a:pt x="8" y="15"/>
                    </a:moveTo>
                    <a:cubicBezTo>
                      <a:pt x="0" y="12"/>
                      <a:pt x="0" y="12"/>
                      <a:pt x="8" y="9"/>
                    </a:cubicBezTo>
                    <a:cubicBezTo>
                      <a:pt x="9" y="0"/>
                      <a:pt x="8" y="0"/>
                      <a:pt x="14" y="7"/>
                    </a:cubicBezTo>
                    <a:cubicBezTo>
                      <a:pt x="22" y="5"/>
                      <a:pt x="22" y="4"/>
                      <a:pt x="18" y="12"/>
                    </a:cubicBezTo>
                    <a:cubicBezTo>
                      <a:pt x="23" y="19"/>
                      <a:pt x="23" y="19"/>
                      <a:pt x="14" y="17"/>
                    </a:cubicBezTo>
                    <a:cubicBezTo>
                      <a:pt x="9" y="24"/>
                      <a:pt x="9" y="24"/>
                      <a:pt x="8" y="15"/>
                    </a:cubicBezTo>
                    <a:close/>
                  </a:path>
                </a:pathLst>
              </a:custGeom>
              <a:solidFill>
                <a:srgbClr val="F5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8" name="Freeform 22">
                <a:extLst>
                  <a:ext uri="{FF2B5EF4-FFF2-40B4-BE49-F238E27FC236}">
                    <a16:creationId xmlns:a16="http://schemas.microsoft.com/office/drawing/2014/main" id="{407A6DB7-E742-44BD-8580-F0973F45B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1164" y="4360863"/>
                <a:ext cx="269875" cy="127000"/>
              </a:xfrm>
              <a:custGeom>
                <a:avLst/>
                <a:gdLst>
                  <a:gd name="T0" fmla="*/ 170 w 170"/>
                  <a:gd name="T1" fmla="*/ 80 h 80"/>
                  <a:gd name="T2" fmla="*/ 156 w 170"/>
                  <a:gd name="T3" fmla="*/ 0 h 80"/>
                  <a:gd name="T4" fmla="*/ 109 w 170"/>
                  <a:gd name="T5" fmla="*/ 76 h 80"/>
                  <a:gd name="T6" fmla="*/ 80 w 170"/>
                  <a:gd name="T7" fmla="*/ 2 h 80"/>
                  <a:gd name="T8" fmla="*/ 50 w 170"/>
                  <a:gd name="T9" fmla="*/ 64 h 80"/>
                  <a:gd name="T10" fmla="*/ 7 w 170"/>
                  <a:gd name="T11" fmla="*/ 2 h 80"/>
                  <a:gd name="T12" fmla="*/ 0 w 170"/>
                  <a:gd name="T13" fmla="*/ 80 h 80"/>
                  <a:gd name="T14" fmla="*/ 170 w 170"/>
                  <a:gd name="T1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0" h="80">
                    <a:moveTo>
                      <a:pt x="170" y="80"/>
                    </a:moveTo>
                    <a:lnTo>
                      <a:pt x="156" y="0"/>
                    </a:lnTo>
                    <a:lnTo>
                      <a:pt x="109" y="76"/>
                    </a:lnTo>
                    <a:lnTo>
                      <a:pt x="80" y="2"/>
                    </a:lnTo>
                    <a:lnTo>
                      <a:pt x="50" y="64"/>
                    </a:lnTo>
                    <a:lnTo>
                      <a:pt x="7" y="2"/>
                    </a:lnTo>
                    <a:lnTo>
                      <a:pt x="0" y="80"/>
                    </a:lnTo>
                    <a:lnTo>
                      <a:pt x="170" y="80"/>
                    </a:lnTo>
                    <a:close/>
                  </a:path>
                </a:pathLst>
              </a:custGeom>
              <a:solidFill>
                <a:srgbClr val="C2E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9" name="Freeform 23">
                <a:extLst>
                  <a:ext uri="{FF2B5EF4-FFF2-40B4-BE49-F238E27FC236}">
                    <a16:creationId xmlns:a16="http://schemas.microsoft.com/office/drawing/2014/main" id="{D33D6247-B446-416F-8511-ABD4F46A0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1164" y="4360863"/>
                <a:ext cx="269875" cy="127000"/>
              </a:xfrm>
              <a:custGeom>
                <a:avLst/>
                <a:gdLst>
                  <a:gd name="T0" fmla="*/ 170 w 170"/>
                  <a:gd name="T1" fmla="*/ 80 h 80"/>
                  <a:gd name="T2" fmla="*/ 156 w 170"/>
                  <a:gd name="T3" fmla="*/ 0 h 80"/>
                  <a:gd name="T4" fmla="*/ 109 w 170"/>
                  <a:gd name="T5" fmla="*/ 76 h 80"/>
                  <a:gd name="T6" fmla="*/ 80 w 170"/>
                  <a:gd name="T7" fmla="*/ 2 h 80"/>
                  <a:gd name="T8" fmla="*/ 50 w 170"/>
                  <a:gd name="T9" fmla="*/ 64 h 80"/>
                  <a:gd name="T10" fmla="*/ 7 w 170"/>
                  <a:gd name="T11" fmla="*/ 2 h 80"/>
                  <a:gd name="T12" fmla="*/ 0 w 170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80">
                    <a:moveTo>
                      <a:pt x="170" y="80"/>
                    </a:moveTo>
                    <a:lnTo>
                      <a:pt x="156" y="0"/>
                    </a:lnTo>
                    <a:lnTo>
                      <a:pt x="109" y="76"/>
                    </a:lnTo>
                    <a:lnTo>
                      <a:pt x="80" y="2"/>
                    </a:lnTo>
                    <a:lnTo>
                      <a:pt x="50" y="64"/>
                    </a:lnTo>
                    <a:lnTo>
                      <a:pt x="7" y="2"/>
                    </a:lnTo>
                    <a:lnTo>
                      <a:pt x="0" y="8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0" name="Freeform 123">
                <a:extLst>
                  <a:ext uri="{FF2B5EF4-FFF2-40B4-BE49-F238E27FC236}">
                    <a16:creationId xmlns:a16="http://schemas.microsoft.com/office/drawing/2014/main" id="{58E6E376-2D6A-4C4C-8507-D41FEF3CB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1" y="1897063"/>
                <a:ext cx="1404938" cy="2909888"/>
              </a:xfrm>
              <a:custGeom>
                <a:avLst/>
                <a:gdLst>
                  <a:gd name="T0" fmla="*/ 513 w 885"/>
                  <a:gd name="T1" fmla="*/ 1833 h 1833"/>
                  <a:gd name="T2" fmla="*/ 752 w 885"/>
                  <a:gd name="T3" fmla="*/ 1755 h 1833"/>
                  <a:gd name="T4" fmla="*/ 762 w 885"/>
                  <a:gd name="T5" fmla="*/ 1706 h 1833"/>
                  <a:gd name="T6" fmla="*/ 885 w 885"/>
                  <a:gd name="T7" fmla="*/ 662 h 1833"/>
                  <a:gd name="T8" fmla="*/ 885 w 885"/>
                  <a:gd name="T9" fmla="*/ 0 h 1833"/>
                  <a:gd name="T10" fmla="*/ 239 w 885"/>
                  <a:gd name="T11" fmla="*/ 0 h 1833"/>
                  <a:gd name="T12" fmla="*/ 0 w 885"/>
                  <a:gd name="T13" fmla="*/ 59 h 1833"/>
                  <a:gd name="T14" fmla="*/ 239 w 885"/>
                  <a:gd name="T15" fmla="*/ 660 h 1833"/>
                  <a:gd name="T16" fmla="*/ 367 w 885"/>
                  <a:gd name="T17" fmla="*/ 1774 h 1833"/>
                  <a:gd name="T18" fmla="*/ 513 w 885"/>
                  <a:gd name="T19" fmla="*/ 1833 h 1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5" h="1833">
                    <a:moveTo>
                      <a:pt x="513" y="1833"/>
                    </a:moveTo>
                    <a:lnTo>
                      <a:pt x="752" y="1755"/>
                    </a:lnTo>
                    <a:lnTo>
                      <a:pt x="762" y="1706"/>
                    </a:lnTo>
                    <a:lnTo>
                      <a:pt x="885" y="662"/>
                    </a:lnTo>
                    <a:lnTo>
                      <a:pt x="885" y="0"/>
                    </a:lnTo>
                    <a:lnTo>
                      <a:pt x="239" y="0"/>
                    </a:lnTo>
                    <a:lnTo>
                      <a:pt x="0" y="59"/>
                    </a:lnTo>
                    <a:lnTo>
                      <a:pt x="239" y="660"/>
                    </a:lnTo>
                    <a:lnTo>
                      <a:pt x="367" y="1774"/>
                    </a:lnTo>
                    <a:lnTo>
                      <a:pt x="513" y="1833"/>
                    </a:lnTo>
                    <a:close/>
                  </a:path>
                </a:pathLst>
              </a:custGeom>
              <a:solidFill>
                <a:srgbClr val="7AB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1" name="Freeform 124">
                <a:extLst>
                  <a:ext uri="{FF2B5EF4-FFF2-40B4-BE49-F238E27FC236}">
                    <a16:creationId xmlns:a16="http://schemas.microsoft.com/office/drawing/2014/main" id="{8955EE7C-8F1B-4620-9F54-DF8A7ECCC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86576" y="1889125"/>
                <a:ext cx="1411288" cy="2922588"/>
              </a:xfrm>
              <a:custGeom>
                <a:avLst/>
                <a:gdLst>
                  <a:gd name="T0" fmla="*/ 218 w 376"/>
                  <a:gd name="T1" fmla="*/ 778 h 778"/>
                  <a:gd name="T2" fmla="*/ 217 w 376"/>
                  <a:gd name="T3" fmla="*/ 778 h 778"/>
                  <a:gd name="T4" fmla="*/ 156 w 376"/>
                  <a:gd name="T5" fmla="*/ 753 h 778"/>
                  <a:gd name="T6" fmla="*/ 155 w 376"/>
                  <a:gd name="T7" fmla="*/ 752 h 778"/>
                  <a:gd name="T8" fmla="*/ 155 w 376"/>
                  <a:gd name="T9" fmla="*/ 752 h 778"/>
                  <a:gd name="T10" fmla="*/ 101 w 376"/>
                  <a:gd name="T11" fmla="*/ 282 h 778"/>
                  <a:gd name="T12" fmla="*/ 0 w 376"/>
                  <a:gd name="T13" fmla="*/ 27 h 778"/>
                  <a:gd name="T14" fmla="*/ 0 w 376"/>
                  <a:gd name="T15" fmla="*/ 26 h 778"/>
                  <a:gd name="T16" fmla="*/ 0 w 376"/>
                  <a:gd name="T17" fmla="*/ 26 h 778"/>
                  <a:gd name="T18" fmla="*/ 1 w 376"/>
                  <a:gd name="T19" fmla="*/ 25 h 778"/>
                  <a:gd name="T20" fmla="*/ 1 w 376"/>
                  <a:gd name="T21" fmla="*/ 25 h 778"/>
                  <a:gd name="T22" fmla="*/ 102 w 376"/>
                  <a:gd name="T23" fmla="*/ 0 h 778"/>
                  <a:gd name="T24" fmla="*/ 102 w 376"/>
                  <a:gd name="T25" fmla="*/ 0 h 778"/>
                  <a:gd name="T26" fmla="*/ 375 w 376"/>
                  <a:gd name="T27" fmla="*/ 0 h 778"/>
                  <a:gd name="T28" fmla="*/ 376 w 376"/>
                  <a:gd name="T29" fmla="*/ 0 h 778"/>
                  <a:gd name="T30" fmla="*/ 376 w 376"/>
                  <a:gd name="T31" fmla="*/ 0 h 778"/>
                  <a:gd name="T32" fmla="*/ 376 w 376"/>
                  <a:gd name="T33" fmla="*/ 2 h 778"/>
                  <a:gd name="T34" fmla="*/ 376 w 376"/>
                  <a:gd name="T35" fmla="*/ 2 h 778"/>
                  <a:gd name="T36" fmla="*/ 376 w 376"/>
                  <a:gd name="T37" fmla="*/ 282 h 778"/>
                  <a:gd name="T38" fmla="*/ 324 w 376"/>
                  <a:gd name="T39" fmla="*/ 723 h 778"/>
                  <a:gd name="T40" fmla="*/ 321 w 376"/>
                  <a:gd name="T41" fmla="*/ 744 h 778"/>
                  <a:gd name="T42" fmla="*/ 320 w 376"/>
                  <a:gd name="T43" fmla="*/ 745 h 778"/>
                  <a:gd name="T44" fmla="*/ 320 w 376"/>
                  <a:gd name="T45" fmla="*/ 745 h 778"/>
                  <a:gd name="T46" fmla="*/ 218 w 376"/>
                  <a:gd name="T47" fmla="*/ 778 h 778"/>
                  <a:gd name="T48" fmla="*/ 218 w 376"/>
                  <a:gd name="T49" fmla="*/ 777 h 778"/>
                  <a:gd name="T50" fmla="*/ 219 w 376"/>
                  <a:gd name="T51" fmla="*/ 775 h 778"/>
                  <a:gd name="T52" fmla="*/ 218 w 376"/>
                  <a:gd name="T53" fmla="*/ 777 h 778"/>
                  <a:gd name="T54" fmla="*/ 3 w 376"/>
                  <a:gd name="T55" fmla="*/ 28 h 778"/>
                  <a:gd name="T56" fmla="*/ 104 w 376"/>
                  <a:gd name="T57" fmla="*/ 281 h 778"/>
                  <a:gd name="T58" fmla="*/ 104 w 376"/>
                  <a:gd name="T59" fmla="*/ 281 h 778"/>
                  <a:gd name="T60" fmla="*/ 158 w 376"/>
                  <a:gd name="T61" fmla="*/ 751 h 778"/>
                  <a:gd name="T62" fmla="*/ 218 w 376"/>
                  <a:gd name="T63" fmla="*/ 775 h 778"/>
                  <a:gd name="T64" fmla="*/ 318 w 376"/>
                  <a:gd name="T65" fmla="*/ 742 h 778"/>
                  <a:gd name="T66" fmla="*/ 321 w 376"/>
                  <a:gd name="T67" fmla="*/ 723 h 778"/>
                  <a:gd name="T68" fmla="*/ 373 w 376"/>
                  <a:gd name="T69" fmla="*/ 282 h 778"/>
                  <a:gd name="T70" fmla="*/ 373 w 376"/>
                  <a:gd name="T71" fmla="*/ 3 h 778"/>
                  <a:gd name="T72" fmla="*/ 103 w 376"/>
                  <a:gd name="T73" fmla="*/ 3 h 778"/>
                  <a:gd name="T74" fmla="*/ 3 w 376"/>
                  <a:gd name="T75" fmla="*/ 28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6" h="778">
                    <a:moveTo>
                      <a:pt x="218" y="778"/>
                    </a:moveTo>
                    <a:cubicBezTo>
                      <a:pt x="217" y="778"/>
                      <a:pt x="217" y="778"/>
                      <a:pt x="217" y="778"/>
                    </a:cubicBezTo>
                    <a:cubicBezTo>
                      <a:pt x="156" y="753"/>
                      <a:pt x="156" y="753"/>
                      <a:pt x="156" y="753"/>
                    </a:cubicBezTo>
                    <a:cubicBezTo>
                      <a:pt x="155" y="753"/>
                      <a:pt x="155" y="752"/>
                      <a:pt x="155" y="752"/>
                    </a:cubicBezTo>
                    <a:cubicBezTo>
                      <a:pt x="155" y="752"/>
                      <a:pt x="155" y="752"/>
                      <a:pt x="155" y="752"/>
                    </a:cubicBezTo>
                    <a:cubicBezTo>
                      <a:pt x="101" y="282"/>
                      <a:pt x="101" y="282"/>
                      <a:pt x="101" y="282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375" y="0"/>
                      <a:pt x="375" y="0"/>
                      <a:pt x="375" y="0"/>
                    </a:cubicBezTo>
                    <a:cubicBezTo>
                      <a:pt x="375" y="0"/>
                      <a:pt x="375" y="0"/>
                      <a:pt x="376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76" y="1"/>
                      <a:pt x="376" y="1"/>
                      <a:pt x="376" y="2"/>
                    </a:cubicBezTo>
                    <a:cubicBezTo>
                      <a:pt x="376" y="2"/>
                      <a:pt x="376" y="2"/>
                      <a:pt x="376" y="2"/>
                    </a:cubicBezTo>
                    <a:cubicBezTo>
                      <a:pt x="376" y="282"/>
                      <a:pt x="376" y="282"/>
                      <a:pt x="376" y="282"/>
                    </a:cubicBezTo>
                    <a:cubicBezTo>
                      <a:pt x="324" y="723"/>
                      <a:pt x="324" y="723"/>
                      <a:pt x="324" y="723"/>
                    </a:cubicBezTo>
                    <a:cubicBezTo>
                      <a:pt x="321" y="744"/>
                      <a:pt x="321" y="744"/>
                      <a:pt x="321" y="744"/>
                    </a:cubicBezTo>
                    <a:cubicBezTo>
                      <a:pt x="321" y="744"/>
                      <a:pt x="320" y="745"/>
                      <a:pt x="320" y="745"/>
                    </a:cubicBezTo>
                    <a:cubicBezTo>
                      <a:pt x="320" y="745"/>
                      <a:pt x="320" y="745"/>
                      <a:pt x="320" y="745"/>
                    </a:cubicBezTo>
                    <a:cubicBezTo>
                      <a:pt x="218" y="778"/>
                      <a:pt x="218" y="778"/>
                      <a:pt x="218" y="778"/>
                    </a:cubicBezTo>
                    <a:close/>
                    <a:moveTo>
                      <a:pt x="218" y="777"/>
                    </a:moveTo>
                    <a:cubicBezTo>
                      <a:pt x="219" y="775"/>
                      <a:pt x="219" y="775"/>
                      <a:pt x="219" y="775"/>
                    </a:cubicBezTo>
                    <a:cubicBezTo>
                      <a:pt x="218" y="777"/>
                      <a:pt x="218" y="777"/>
                      <a:pt x="218" y="777"/>
                    </a:cubicBezTo>
                    <a:close/>
                    <a:moveTo>
                      <a:pt x="3" y="28"/>
                    </a:moveTo>
                    <a:cubicBezTo>
                      <a:pt x="104" y="281"/>
                      <a:pt x="104" y="281"/>
                      <a:pt x="104" y="281"/>
                    </a:cubicBezTo>
                    <a:cubicBezTo>
                      <a:pt x="104" y="281"/>
                      <a:pt x="104" y="281"/>
                      <a:pt x="104" y="281"/>
                    </a:cubicBezTo>
                    <a:cubicBezTo>
                      <a:pt x="158" y="751"/>
                      <a:pt x="158" y="751"/>
                      <a:pt x="158" y="751"/>
                    </a:cubicBezTo>
                    <a:cubicBezTo>
                      <a:pt x="218" y="775"/>
                      <a:pt x="218" y="775"/>
                      <a:pt x="218" y="775"/>
                    </a:cubicBezTo>
                    <a:cubicBezTo>
                      <a:pt x="318" y="742"/>
                      <a:pt x="318" y="742"/>
                      <a:pt x="318" y="742"/>
                    </a:cubicBezTo>
                    <a:cubicBezTo>
                      <a:pt x="321" y="723"/>
                      <a:pt x="321" y="723"/>
                      <a:pt x="321" y="723"/>
                    </a:cubicBezTo>
                    <a:cubicBezTo>
                      <a:pt x="373" y="282"/>
                      <a:pt x="373" y="282"/>
                      <a:pt x="373" y="282"/>
                    </a:cubicBezTo>
                    <a:cubicBezTo>
                      <a:pt x="373" y="3"/>
                      <a:pt x="373" y="3"/>
                      <a:pt x="373" y="3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3" y="28"/>
                      <a:pt x="3" y="28"/>
                      <a:pt x="3" y="2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2" name="Freeform 128">
                <a:extLst>
                  <a:ext uri="{FF2B5EF4-FFF2-40B4-BE49-F238E27FC236}">
                    <a16:creationId xmlns:a16="http://schemas.microsoft.com/office/drawing/2014/main" id="{A69FAC84-0833-4506-88ED-B32FB5DA5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1" y="1990725"/>
                <a:ext cx="1020763" cy="2816225"/>
              </a:xfrm>
              <a:custGeom>
                <a:avLst/>
                <a:gdLst>
                  <a:gd name="T0" fmla="*/ 513 w 643"/>
                  <a:gd name="T1" fmla="*/ 1774 h 1774"/>
                  <a:gd name="T2" fmla="*/ 523 w 643"/>
                  <a:gd name="T3" fmla="*/ 1706 h 1774"/>
                  <a:gd name="T4" fmla="*/ 643 w 643"/>
                  <a:gd name="T5" fmla="*/ 663 h 1774"/>
                  <a:gd name="T6" fmla="*/ 643 w 643"/>
                  <a:gd name="T7" fmla="*/ 0 h 1774"/>
                  <a:gd name="T8" fmla="*/ 0 w 643"/>
                  <a:gd name="T9" fmla="*/ 0 h 1774"/>
                  <a:gd name="T10" fmla="*/ 0 w 643"/>
                  <a:gd name="T11" fmla="*/ 663 h 1774"/>
                  <a:gd name="T12" fmla="*/ 128 w 643"/>
                  <a:gd name="T13" fmla="*/ 1774 h 1774"/>
                  <a:gd name="T14" fmla="*/ 513 w 643"/>
                  <a:gd name="T15" fmla="*/ 1774 h 1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3" h="1774">
                    <a:moveTo>
                      <a:pt x="513" y="1774"/>
                    </a:moveTo>
                    <a:lnTo>
                      <a:pt x="523" y="1706"/>
                    </a:lnTo>
                    <a:lnTo>
                      <a:pt x="643" y="663"/>
                    </a:lnTo>
                    <a:lnTo>
                      <a:pt x="643" y="0"/>
                    </a:lnTo>
                    <a:lnTo>
                      <a:pt x="0" y="0"/>
                    </a:lnTo>
                    <a:lnTo>
                      <a:pt x="0" y="663"/>
                    </a:lnTo>
                    <a:lnTo>
                      <a:pt x="128" y="1774"/>
                    </a:lnTo>
                    <a:lnTo>
                      <a:pt x="513" y="1774"/>
                    </a:lnTo>
                    <a:close/>
                  </a:path>
                </a:pathLst>
              </a:custGeom>
              <a:solidFill>
                <a:srgbClr val="9DDE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3" name="Freeform 129">
                <a:extLst>
                  <a:ext uri="{FF2B5EF4-FFF2-40B4-BE49-F238E27FC236}">
                    <a16:creationId xmlns:a16="http://schemas.microsoft.com/office/drawing/2014/main" id="{0C1CB0C8-20F7-47C5-B5F4-B0CD18D6EA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86576" y="1982788"/>
                <a:ext cx="1031875" cy="2828925"/>
              </a:xfrm>
              <a:custGeom>
                <a:avLst/>
                <a:gdLst>
                  <a:gd name="T0" fmla="*/ 55 w 275"/>
                  <a:gd name="T1" fmla="*/ 753 h 753"/>
                  <a:gd name="T2" fmla="*/ 54 w 275"/>
                  <a:gd name="T3" fmla="*/ 752 h 753"/>
                  <a:gd name="T4" fmla="*/ 54 w 275"/>
                  <a:gd name="T5" fmla="*/ 752 h 753"/>
                  <a:gd name="T6" fmla="*/ 0 w 275"/>
                  <a:gd name="T7" fmla="*/ 282 h 753"/>
                  <a:gd name="T8" fmla="*/ 0 w 275"/>
                  <a:gd name="T9" fmla="*/ 2 h 753"/>
                  <a:gd name="T10" fmla="*/ 0 w 275"/>
                  <a:gd name="T11" fmla="*/ 1 h 753"/>
                  <a:gd name="T12" fmla="*/ 0 w 275"/>
                  <a:gd name="T13" fmla="*/ 1 h 753"/>
                  <a:gd name="T14" fmla="*/ 1 w 275"/>
                  <a:gd name="T15" fmla="*/ 0 h 753"/>
                  <a:gd name="T16" fmla="*/ 1 w 275"/>
                  <a:gd name="T17" fmla="*/ 0 h 753"/>
                  <a:gd name="T18" fmla="*/ 273 w 275"/>
                  <a:gd name="T19" fmla="*/ 0 h 753"/>
                  <a:gd name="T20" fmla="*/ 274 w 275"/>
                  <a:gd name="T21" fmla="*/ 1 h 753"/>
                  <a:gd name="T22" fmla="*/ 274 w 275"/>
                  <a:gd name="T23" fmla="*/ 1 h 753"/>
                  <a:gd name="T24" fmla="*/ 275 w 275"/>
                  <a:gd name="T25" fmla="*/ 2 h 753"/>
                  <a:gd name="T26" fmla="*/ 275 w 275"/>
                  <a:gd name="T27" fmla="*/ 2 h 753"/>
                  <a:gd name="T28" fmla="*/ 275 w 275"/>
                  <a:gd name="T29" fmla="*/ 282 h 753"/>
                  <a:gd name="T30" fmla="*/ 223 w 275"/>
                  <a:gd name="T31" fmla="*/ 723 h 753"/>
                  <a:gd name="T32" fmla="*/ 220 w 275"/>
                  <a:gd name="T33" fmla="*/ 752 h 753"/>
                  <a:gd name="T34" fmla="*/ 218 w 275"/>
                  <a:gd name="T35" fmla="*/ 753 h 753"/>
                  <a:gd name="T36" fmla="*/ 218 w 275"/>
                  <a:gd name="T37" fmla="*/ 753 h 753"/>
                  <a:gd name="T38" fmla="*/ 55 w 275"/>
                  <a:gd name="T39" fmla="*/ 753 h 753"/>
                  <a:gd name="T40" fmla="*/ 218 w 275"/>
                  <a:gd name="T41" fmla="*/ 752 h 753"/>
                  <a:gd name="T42" fmla="*/ 218 w 275"/>
                  <a:gd name="T43" fmla="*/ 750 h 753"/>
                  <a:gd name="T44" fmla="*/ 218 w 275"/>
                  <a:gd name="T45" fmla="*/ 752 h 753"/>
                  <a:gd name="T46" fmla="*/ 3 w 275"/>
                  <a:gd name="T47" fmla="*/ 282 h 753"/>
                  <a:gd name="T48" fmla="*/ 56 w 275"/>
                  <a:gd name="T49" fmla="*/ 750 h 753"/>
                  <a:gd name="T50" fmla="*/ 217 w 275"/>
                  <a:gd name="T51" fmla="*/ 750 h 753"/>
                  <a:gd name="T52" fmla="*/ 220 w 275"/>
                  <a:gd name="T53" fmla="*/ 723 h 753"/>
                  <a:gd name="T54" fmla="*/ 272 w 275"/>
                  <a:gd name="T55" fmla="*/ 282 h 753"/>
                  <a:gd name="T56" fmla="*/ 272 w 275"/>
                  <a:gd name="T57" fmla="*/ 3 h 753"/>
                  <a:gd name="T58" fmla="*/ 3 w 275"/>
                  <a:gd name="T59" fmla="*/ 3 h 753"/>
                  <a:gd name="T60" fmla="*/ 3 w 275"/>
                  <a:gd name="T61" fmla="*/ 282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5" h="753">
                    <a:moveTo>
                      <a:pt x="55" y="753"/>
                    </a:moveTo>
                    <a:cubicBezTo>
                      <a:pt x="54" y="753"/>
                      <a:pt x="54" y="753"/>
                      <a:pt x="54" y="752"/>
                    </a:cubicBezTo>
                    <a:cubicBezTo>
                      <a:pt x="54" y="752"/>
                      <a:pt x="54" y="752"/>
                      <a:pt x="54" y="752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73" y="0"/>
                      <a:pt x="273" y="0"/>
                      <a:pt x="273" y="0"/>
                    </a:cubicBezTo>
                    <a:cubicBezTo>
                      <a:pt x="274" y="0"/>
                      <a:pt x="274" y="1"/>
                      <a:pt x="274" y="1"/>
                    </a:cubicBezTo>
                    <a:cubicBezTo>
                      <a:pt x="274" y="1"/>
                      <a:pt x="274" y="1"/>
                      <a:pt x="274" y="1"/>
                    </a:cubicBezTo>
                    <a:cubicBezTo>
                      <a:pt x="275" y="1"/>
                      <a:pt x="275" y="1"/>
                      <a:pt x="275" y="2"/>
                    </a:cubicBezTo>
                    <a:cubicBezTo>
                      <a:pt x="275" y="2"/>
                      <a:pt x="275" y="2"/>
                      <a:pt x="275" y="2"/>
                    </a:cubicBezTo>
                    <a:cubicBezTo>
                      <a:pt x="275" y="282"/>
                      <a:pt x="275" y="282"/>
                      <a:pt x="275" y="282"/>
                    </a:cubicBezTo>
                    <a:cubicBezTo>
                      <a:pt x="223" y="723"/>
                      <a:pt x="223" y="723"/>
                      <a:pt x="223" y="723"/>
                    </a:cubicBezTo>
                    <a:cubicBezTo>
                      <a:pt x="220" y="752"/>
                      <a:pt x="220" y="752"/>
                      <a:pt x="220" y="752"/>
                    </a:cubicBezTo>
                    <a:cubicBezTo>
                      <a:pt x="220" y="753"/>
                      <a:pt x="219" y="753"/>
                      <a:pt x="218" y="753"/>
                    </a:cubicBezTo>
                    <a:cubicBezTo>
                      <a:pt x="218" y="753"/>
                      <a:pt x="218" y="753"/>
                      <a:pt x="218" y="753"/>
                    </a:cubicBezTo>
                    <a:cubicBezTo>
                      <a:pt x="55" y="753"/>
                      <a:pt x="55" y="753"/>
                      <a:pt x="55" y="753"/>
                    </a:cubicBezTo>
                    <a:close/>
                    <a:moveTo>
                      <a:pt x="218" y="752"/>
                    </a:moveTo>
                    <a:cubicBezTo>
                      <a:pt x="218" y="750"/>
                      <a:pt x="218" y="750"/>
                      <a:pt x="218" y="750"/>
                    </a:cubicBezTo>
                    <a:cubicBezTo>
                      <a:pt x="218" y="752"/>
                      <a:pt x="218" y="752"/>
                      <a:pt x="218" y="752"/>
                    </a:cubicBezTo>
                    <a:close/>
                    <a:moveTo>
                      <a:pt x="3" y="282"/>
                    </a:moveTo>
                    <a:cubicBezTo>
                      <a:pt x="56" y="750"/>
                      <a:pt x="56" y="750"/>
                      <a:pt x="56" y="750"/>
                    </a:cubicBezTo>
                    <a:cubicBezTo>
                      <a:pt x="217" y="750"/>
                      <a:pt x="217" y="750"/>
                      <a:pt x="217" y="750"/>
                    </a:cubicBezTo>
                    <a:cubicBezTo>
                      <a:pt x="220" y="723"/>
                      <a:pt x="220" y="723"/>
                      <a:pt x="220" y="723"/>
                    </a:cubicBezTo>
                    <a:cubicBezTo>
                      <a:pt x="272" y="282"/>
                      <a:pt x="272" y="282"/>
                      <a:pt x="272" y="282"/>
                    </a:cubicBezTo>
                    <a:cubicBezTo>
                      <a:pt x="272" y="3"/>
                      <a:pt x="272" y="3"/>
                      <a:pt x="27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82"/>
                      <a:pt x="3" y="282"/>
                      <a:pt x="3" y="28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4" name="Freeform 130">
                <a:extLst>
                  <a:ext uri="{FF2B5EF4-FFF2-40B4-BE49-F238E27FC236}">
                    <a16:creationId xmlns:a16="http://schemas.microsoft.com/office/drawing/2014/main" id="{45173ECE-2BA1-49AC-BB61-351E0BEED0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5639" y="2100263"/>
                <a:ext cx="792163" cy="2593975"/>
              </a:xfrm>
              <a:custGeom>
                <a:avLst/>
                <a:gdLst>
                  <a:gd name="T0" fmla="*/ 163 w 211"/>
                  <a:gd name="T1" fmla="*/ 677 h 691"/>
                  <a:gd name="T2" fmla="*/ 117 w 211"/>
                  <a:gd name="T3" fmla="*/ 686 h 691"/>
                  <a:gd name="T4" fmla="*/ 99 w 211"/>
                  <a:gd name="T5" fmla="*/ 686 h 691"/>
                  <a:gd name="T6" fmla="*/ 71 w 211"/>
                  <a:gd name="T7" fmla="*/ 689 h 691"/>
                  <a:gd name="T8" fmla="*/ 52 w 211"/>
                  <a:gd name="T9" fmla="*/ 677 h 691"/>
                  <a:gd name="T10" fmla="*/ 164 w 211"/>
                  <a:gd name="T11" fmla="*/ 644 h 691"/>
                  <a:gd name="T12" fmla="*/ 44 w 211"/>
                  <a:gd name="T13" fmla="*/ 633 h 691"/>
                  <a:gd name="T14" fmla="*/ 163 w 211"/>
                  <a:gd name="T15" fmla="*/ 629 h 691"/>
                  <a:gd name="T16" fmla="*/ 165 w 211"/>
                  <a:gd name="T17" fmla="*/ 631 h 691"/>
                  <a:gd name="T18" fmla="*/ 43 w 211"/>
                  <a:gd name="T19" fmla="*/ 620 h 691"/>
                  <a:gd name="T20" fmla="*/ 173 w 211"/>
                  <a:gd name="T21" fmla="*/ 587 h 691"/>
                  <a:gd name="T22" fmla="*/ 42 w 211"/>
                  <a:gd name="T23" fmla="*/ 587 h 691"/>
                  <a:gd name="T24" fmla="*/ 174 w 211"/>
                  <a:gd name="T25" fmla="*/ 555 h 691"/>
                  <a:gd name="T26" fmla="*/ 34 w 211"/>
                  <a:gd name="T27" fmla="*/ 543 h 691"/>
                  <a:gd name="T28" fmla="*/ 174 w 211"/>
                  <a:gd name="T29" fmla="*/ 539 h 691"/>
                  <a:gd name="T30" fmla="*/ 176 w 211"/>
                  <a:gd name="T31" fmla="*/ 542 h 691"/>
                  <a:gd name="T32" fmla="*/ 32 w 211"/>
                  <a:gd name="T33" fmla="*/ 530 h 691"/>
                  <a:gd name="T34" fmla="*/ 183 w 211"/>
                  <a:gd name="T35" fmla="*/ 498 h 691"/>
                  <a:gd name="T36" fmla="*/ 32 w 211"/>
                  <a:gd name="T37" fmla="*/ 498 h 691"/>
                  <a:gd name="T38" fmla="*/ 185 w 211"/>
                  <a:gd name="T39" fmla="*/ 466 h 691"/>
                  <a:gd name="T40" fmla="*/ 24 w 211"/>
                  <a:gd name="T41" fmla="*/ 454 h 691"/>
                  <a:gd name="T42" fmla="*/ 184 w 211"/>
                  <a:gd name="T43" fmla="*/ 450 h 691"/>
                  <a:gd name="T44" fmla="*/ 186 w 211"/>
                  <a:gd name="T45" fmla="*/ 452 h 691"/>
                  <a:gd name="T46" fmla="*/ 22 w 211"/>
                  <a:gd name="T47" fmla="*/ 441 h 691"/>
                  <a:gd name="T48" fmla="*/ 194 w 211"/>
                  <a:gd name="T49" fmla="*/ 409 h 691"/>
                  <a:gd name="T50" fmla="*/ 21 w 211"/>
                  <a:gd name="T51" fmla="*/ 409 h 691"/>
                  <a:gd name="T52" fmla="*/ 195 w 211"/>
                  <a:gd name="T53" fmla="*/ 376 h 691"/>
                  <a:gd name="T54" fmla="*/ 14 w 211"/>
                  <a:gd name="T55" fmla="*/ 365 h 691"/>
                  <a:gd name="T56" fmla="*/ 194 w 211"/>
                  <a:gd name="T57" fmla="*/ 360 h 691"/>
                  <a:gd name="T58" fmla="*/ 197 w 211"/>
                  <a:gd name="T59" fmla="*/ 363 h 691"/>
                  <a:gd name="T60" fmla="*/ 12 w 211"/>
                  <a:gd name="T61" fmla="*/ 351 h 691"/>
                  <a:gd name="T62" fmla="*/ 204 w 211"/>
                  <a:gd name="T63" fmla="*/ 319 h 691"/>
                  <a:gd name="T64" fmla="*/ 11 w 211"/>
                  <a:gd name="T65" fmla="*/ 319 h 691"/>
                  <a:gd name="T66" fmla="*/ 205 w 211"/>
                  <a:gd name="T67" fmla="*/ 287 h 691"/>
                  <a:gd name="T68" fmla="*/ 4 w 211"/>
                  <a:gd name="T69" fmla="*/ 275 h 691"/>
                  <a:gd name="T70" fmla="*/ 205 w 211"/>
                  <a:gd name="T71" fmla="*/ 271 h 691"/>
                  <a:gd name="T72" fmla="*/ 207 w 211"/>
                  <a:gd name="T73" fmla="*/ 274 h 691"/>
                  <a:gd name="T74" fmla="*/ 4 w 211"/>
                  <a:gd name="T75" fmla="*/ 259 h 691"/>
                  <a:gd name="T76" fmla="*/ 4 w 211"/>
                  <a:gd name="T77" fmla="*/ 261 h 691"/>
                  <a:gd name="T78" fmla="*/ 211 w 211"/>
                  <a:gd name="T79" fmla="*/ 229 h 691"/>
                  <a:gd name="T80" fmla="*/ 4 w 211"/>
                  <a:gd name="T81" fmla="*/ 230 h 691"/>
                  <a:gd name="T82" fmla="*/ 209 w 211"/>
                  <a:gd name="T83" fmla="*/ 214 h 691"/>
                  <a:gd name="T84" fmla="*/ 206 w 211"/>
                  <a:gd name="T85" fmla="*/ 181 h 691"/>
                  <a:gd name="T86" fmla="*/ 2 w 211"/>
                  <a:gd name="T87" fmla="*/ 155 h 691"/>
                  <a:gd name="T88" fmla="*/ 211 w 211"/>
                  <a:gd name="T89" fmla="*/ 139 h 691"/>
                  <a:gd name="T90" fmla="*/ 4 w 211"/>
                  <a:gd name="T91" fmla="*/ 140 h 691"/>
                  <a:gd name="T92" fmla="*/ 209 w 211"/>
                  <a:gd name="T93" fmla="*/ 124 h 691"/>
                  <a:gd name="T94" fmla="*/ 206 w 211"/>
                  <a:gd name="T95" fmla="*/ 91 h 691"/>
                  <a:gd name="T96" fmla="*/ 2 w 211"/>
                  <a:gd name="T97" fmla="*/ 65 h 691"/>
                  <a:gd name="T98" fmla="*/ 211 w 211"/>
                  <a:gd name="T99" fmla="*/ 49 h 691"/>
                  <a:gd name="T100" fmla="*/ 4 w 211"/>
                  <a:gd name="T101" fmla="*/ 50 h 691"/>
                  <a:gd name="T102" fmla="*/ 209 w 211"/>
                  <a:gd name="T103" fmla="*/ 34 h 691"/>
                  <a:gd name="T104" fmla="*/ 195 w 211"/>
                  <a:gd name="T105" fmla="*/ 5 h 691"/>
                  <a:gd name="T106" fmla="*/ 163 w 211"/>
                  <a:gd name="T107" fmla="*/ 3 h 691"/>
                  <a:gd name="T108" fmla="*/ 133 w 211"/>
                  <a:gd name="T109" fmla="*/ 3 h 691"/>
                  <a:gd name="T110" fmla="*/ 105 w 211"/>
                  <a:gd name="T111" fmla="*/ 0 h 691"/>
                  <a:gd name="T112" fmla="*/ 75 w 211"/>
                  <a:gd name="T113" fmla="*/ 0 h 691"/>
                  <a:gd name="T114" fmla="*/ 57 w 211"/>
                  <a:gd name="T115" fmla="*/ 0 h 691"/>
                  <a:gd name="T116" fmla="*/ 30 w 211"/>
                  <a:gd name="T117" fmla="*/ 3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1" h="691">
                    <a:moveTo>
                      <a:pt x="147" y="691"/>
                    </a:moveTo>
                    <a:cubicBezTo>
                      <a:pt x="145" y="691"/>
                      <a:pt x="144" y="690"/>
                      <a:pt x="144" y="689"/>
                    </a:cubicBezTo>
                    <a:cubicBezTo>
                      <a:pt x="144" y="689"/>
                      <a:pt x="144" y="689"/>
                      <a:pt x="144" y="689"/>
                    </a:cubicBezTo>
                    <a:cubicBezTo>
                      <a:pt x="144" y="688"/>
                      <a:pt x="145" y="686"/>
                      <a:pt x="147" y="686"/>
                    </a:cubicBezTo>
                    <a:cubicBezTo>
                      <a:pt x="147" y="686"/>
                      <a:pt x="147" y="686"/>
                      <a:pt x="147" y="686"/>
                    </a:cubicBezTo>
                    <a:cubicBezTo>
                      <a:pt x="157" y="686"/>
                      <a:pt x="157" y="686"/>
                      <a:pt x="157" y="686"/>
                    </a:cubicBezTo>
                    <a:cubicBezTo>
                      <a:pt x="158" y="676"/>
                      <a:pt x="158" y="676"/>
                      <a:pt x="158" y="676"/>
                    </a:cubicBezTo>
                    <a:cubicBezTo>
                      <a:pt x="158" y="675"/>
                      <a:pt x="159" y="674"/>
                      <a:pt x="161" y="674"/>
                    </a:cubicBezTo>
                    <a:cubicBezTo>
                      <a:pt x="161" y="674"/>
                      <a:pt x="161" y="674"/>
                      <a:pt x="161" y="674"/>
                    </a:cubicBezTo>
                    <a:cubicBezTo>
                      <a:pt x="162" y="674"/>
                      <a:pt x="163" y="675"/>
                      <a:pt x="163" y="677"/>
                    </a:cubicBezTo>
                    <a:cubicBezTo>
                      <a:pt x="163" y="677"/>
                      <a:pt x="163" y="677"/>
                      <a:pt x="163" y="677"/>
                    </a:cubicBezTo>
                    <a:cubicBezTo>
                      <a:pt x="163" y="677"/>
                      <a:pt x="163" y="677"/>
                      <a:pt x="163" y="677"/>
                    </a:cubicBezTo>
                    <a:cubicBezTo>
                      <a:pt x="163" y="677"/>
                      <a:pt x="163" y="677"/>
                      <a:pt x="163" y="677"/>
                    </a:cubicBezTo>
                    <a:cubicBezTo>
                      <a:pt x="161" y="689"/>
                      <a:pt x="161" y="689"/>
                      <a:pt x="161" y="689"/>
                    </a:cubicBezTo>
                    <a:cubicBezTo>
                      <a:pt x="161" y="689"/>
                      <a:pt x="161" y="689"/>
                      <a:pt x="161" y="689"/>
                    </a:cubicBezTo>
                    <a:cubicBezTo>
                      <a:pt x="161" y="689"/>
                      <a:pt x="161" y="689"/>
                      <a:pt x="161" y="689"/>
                    </a:cubicBezTo>
                    <a:cubicBezTo>
                      <a:pt x="161" y="690"/>
                      <a:pt x="160" y="691"/>
                      <a:pt x="159" y="691"/>
                    </a:cubicBezTo>
                    <a:cubicBezTo>
                      <a:pt x="159" y="691"/>
                      <a:pt x="159" y="691"/>
                      <a:pt x="159" y="691"/>
                    </a:cubicBezTo>
                    <a:cubicBezTo>
                      <a:pt x="147" y="691"/>
                      <a:pt x="147" y="691"/>
                      <a:pt x="147" y="691"/>
                    </a:cubicBezTo>
                    <a:close/>
                    <a:moveTo>
                      <a:pt x="117" y="691"/>
                    </a:moveTo>
                    <a:cubicBezTo>
                      <a:pt x="115" y="691"/>
                      <a:pt x="114" y="690"/>
                      <a:pt x="114" y="689"/>
                    </a:cubicBezTo>
                    <a:cubicBezTo>
                      <a:pt x="114" y="689"/>
                      <a:pt x="114" y="689"/>
                      <a:pt x="114" y="689"/>
                    </a:cubicBezTo>
                    <a:cubicBezTo>
                      <a:pt x="114" y="688"/>
                      <a:pt x="115" y="686"/>
                      <a:pt x="117" y="686"/>
                    </a:cubicBezTo>
                    <a:cubicBezTo>
                      <a:pt x="117" y="686"/>
                      <a:pt x="117" y="686"/>
                      <a:pt x="117" y="686"/>
                    </a:cubicBezTo>
                    <a:cubicBezTo>
                      <a:pt x="129" y="686"/>
                      <a:pt x="129" y="686"/>
                      <a:pt x="129" y="686"/>
                    </a:cubicBezTo>
                    <a:cubicBezTo>
                      <a:pt x="130" y="686"/>
                      <a:pt x="131" y="688"/>
                      <a:pt x="131" y="689"/>
                    </a:cubicBezTo>
                    <a:cubicBezTo>
                      <a:pt x="131" y="689"/>
                      <a:pt x="131" y="689"/>
                      <a:pt x="131" y="689"/>
                    </a:cubicBezTo>
                    <a:cubicBezTo>
                      <a:pt x="131" y="690"/>
                      <a:pt x="130" y="691"/>
                      <a:pt x="129" y="691"/>
                    </a:cubicBezTo>
                    <a:cubicBezTo>
                      <a:pt x="129" y="691"/>
                      <a:pt x="129" y="691"/>
                      <a:pt x="129" y="691"/>
                    </a:cubicBezTo>
                    <a:cubicBezTo>
                      <a:pt x="117" y="691"/>
                      <a:pt x="117" y="691"/>
                      <a:pt x="117" y="691"/>
                    </a:cubicBezTo>
                    <a:close/>
                    <a:moveTo>
                      <a:pt x="87" y="691"/>
                    </a:moveTo>
                    <a:cubicBezTo>
                      <a:pt x="85" y="691"/>
                      <a:pt x="84" y="690"/>
                      <a:pt x="84" y="689"/>
                    </a:cubicBezTo>
                    <a:cubicBezTo>
                      <a:pt x="84" y="689"/>
                      <a:pt x="84" y="689"/>
                      <a:pt x="84" y="689"/>
                    </a:cubicBezTo>
                    <a:cubicBezTo>
                      <a:pt x="84" y="688"/>
                      <a:pt x="85" y="686"/>
                      <a:pt x="87" y="686"/>
                    </a:cubicBezTo>
                    <a:cubicBezTo>
                      <a:pt x="87" y="686"/>
                      <a:pt x="87" y="686"/>
                      <a:pt x="87" y="686"/>
                    </a:cubicBezTo>
                    <a:cubicBezTo>
                      <a:pt x="99" y="686"/>
                      <a:pt x="99" y="686"/>
                      <a:pt x="99" y="686"/>
                    </a:cubicBezTo>
                    <a:cubicBezTo>
                      <a:pt x="100" y="686"/>
                      <a:pt x="101" y="688"/>
                      <a:pt x="101" y="689"/>
                    </a:cubicBezTo>
                    <a:cubicBezTo>
                      <a:pt x="101" y="689"/>
                      <a:pt x="101" y="689"/>
                      <a:pt x="101" y="689"/>
                    </a:cubicBezTo>
                    <a:cubicBezTo>
                      <a:pt x="101" y="690"/>
                      <a:pt x="100" y="691"/>
                      <a:pt x="99" y="691"/>
                    </a:cubicBezTo>
                    <a:cubicBezTo>
                      <a:pt x="99" y="691"/>
                      <a:pt x="99" y="691"/>
                      <a:pt x="99" y="691"/>
                    </a:cubicBezTo>
                    <a:cubicBezTo>
                      <a:pt x="87" y="691"/>
                      <a:pt x="87" y="691"/>
                      <a:pt x="87" y="691"/>
                    </a:cubicBezTo>
                    <a:close/>
                    <a:moveTo>
                      <a:pt x="57" y="691"/>
                    </a:moveTo>
                    <a:cubicBezTo>
                      <a:pt x="55" y="691"/>
                      <a:pt x="54" y="690"/>
                      <a:pt x="54" y="689"/>
                    </a:cubicBezTo>
                    <a:cubicBezTo>
                      <a:pt x="54" y="689"/>
                      <a:pt x="54" y="689"/>
                      <a:pt x="54" y="689"/>
                    </a:cubicBezTo>
                    <a:cubicBezTo>
                      <a:pt x="54" y="688"/>
                      <a:pt x="55" y="686"/>
                      <a:pt x="57" y="686"/>
                    </a:cubicBezTo>
                    <a:cubicBezTo>
                      <a:pt x="57" y="686"/>
                      <a:pt x="57" y="686"/>
                      <a:pt x="57" y="686"/>
                    </a:cubicBezTo>
                    <a:cubicBezTo>
                      <a:pt x="69" y="686"/>
                      <a:pt x="69" y="686"/>
                      <a:pt x="69" y="686"/>
                    </a:cubicBezTo>
                    <a:cubicBezTo>
                      <a:pt x="70" y="686"/>
                      <a:pt x="71" y="688"/>
                      <a:pt x="71" y="689"/>
                    </a:cubicBezTo>
                    <a:cubicBezTo>
                      <a:pt x="71" y="689"/>
                      <a:pt x="71" y="689"/>
                      <a:pt x="71" y="689"/>
                    </a:cubicBezTo>
                    <a:cubicBezTo>
                      <a:pt x="71" y="690"/>
                      <a:pt x="70" y="691"/>
                      <a:pt x="69" y="691"/>
                    </a:cubicBezTo>
                    <a:cubicBezTo>
                      <a:pt x="69" y="691"/>
                      <a:pt x="69" y="691"/>
                      <a:pt x="69" y="691"/>
                    </a:cubicBezTo>
                    <a:cubicBezTo>
                      <a:pt x="57" y="691"/>
                      <a:pt x="57" y="691"/>
                      <a:pt x="57" y="691"/>
                    </a:cubicBezTo>
                    <a:close/>
                    <a:moveTo>
                      <a:pt x="47" y="677"/>
                    </a:moveTo>
                    <a:cubicBezTo>
                      <a:pt x="46" y="665"/>
                      <a:pt x="46" y="665"/>
                      <a:pt x="46" y="665"/>
                    </a:cubicBezTo>
                    <a:cubicBezTo>
                      <a:pt x="46" y="664"/>
                      <a:pt x="46" y="663"/>
                      <a:pt x="48" y="663"/>
                    </a:cubicBezTo>
                    <a:cubicBezTo>
                      <a:pt x="48" y="663"/>
                      <a:pt x="48" y="663"/>
                      <a:pt x="48" y="663"/>
                    </a:cubicBezTo>
                    <a:cubicBezTo>
                      <a:pt x="49" y="662"/>
                      <a:pt x="50" y="663"/>
                      <a:pt x="50" y="665"/>
                    </a:cubicBezTo>
                    <a:cubicBezTo>
                      <a:pt x="50" y="665"/>
                      <a:pt x="50" y="665"/>
                      <a:pt x="50" y="665"/>
                    </a:cubicBezTo>
                    <a:cubicBezTo>
                      <a:pt x="52" y="677"/>
                      <a:pt x="52" y="677"/>
                      <a:pt x="52" y="677"/>
                    </a:cubicBezTo>
                    <a:cubicBezTo>
                      <a:pt x="52" y="677"/>
                      <a:pt x="52" y="677"/>
                      <a:pt x="52" y="677"/>
                    </a:cubicBezTo>
                    <a:cubicBezTo>
                      <a:pt x="52" y="677"/>
                      <a:pt x="52" y="677"/>
                      <a:pt x="52" y="677"/>
                    </a:cubicBezTo>
                    <a:cubicBezTo>
                      <a:pt x="52" y="678"/>
                      <a:pt x="51" y="679"/>
                      <a:pt x="50" y="679"/>
                    </a:cubicBezTo>
                    <a:cubicBezTo>
                      <a:pt x="50" y="679"/>
                      <a:pt x="50" y="679"/>
                      <a:pt x="50" y="679"/>
                    </a:cubicBezTo>
                    <a:cubicBezTo>
                      <a:pt x="50" y="679"/>
                      <a:pt x="50" y="679"/>
                      <a:pt x="49" y="679"/>
                    </a:cubicBezTo>
                    <a:cubicBezTo>
                      <a:pt x="49" y="679"/>
                      <a:pt x="49" y="679"/>
                      <a:pt x="49" y="679"/>
                    </a:cubicBezTo>
                    <a:cubicBezTo>
                      <a:pt x="48" y="679"/>
                      <a:pt x="47" y="678"/>
                      <a:pt x="47" y="677"/>
                    </a:cubicBezTo>
                    <a:close/>
                    <a:moveTo>
                      <a:pt x="162" y="661"/>
                    </a:moveTo>
                    <a:cubicBezTo>
                      <a:pt x="161" y="661"/>
                      <a:pt x="160" y="660"/>
                      <a:pt x="160" y="658"/>
                    </a:cubicBezTo>
                    <a:cubicBezTo>
                      <a:pt x="160" y="658"/>
                      <a:pt x="160" y="658"/>
                      <a:pt x="160" y="658"/>
                    </a:cubicBezTo>
                    <a:cubicBezTo>
                      <a:pt x="161" y="646"/>
                      <a:pt x="161" y="646"/>
                      <a:pt x="161" y="646"/>
                    </a:cubicBezTo>
                    <a:cubicBezTo>
                      <a:pt x="161" y="645"/>
                      <a:pt x="163" y="644"/>
                      <a:pt x="164" y="644"/>
                    </a:cubicBezTo>
                    <a:cubicBezTo>
                      <a:pt x="164" y="644"/>
                      <a:pt x="164" y="644"/>
                      <a:pt x="164" y="644"/>
                    </a:cubicBezTo>
                    <a:cubicBezTo>
                      <a:pt x="165" y="644"/>
                      <a:pt x="166" y="646"/>
                      <a:pt x="166" y="647"/>
                    </a:cubicBezTo>
                    <a:cubicBezTo>
                      <a:pt x="166" y="647"/>
                      <a:pt x="166" y="647"/>
                      <a:pt x="166" y="647"/>
                    </a:cubicBezTo>
                    <a:cubicBezTo>
                      <a:pt x="166" y="647"/>
                      <a:pt x="166" y="647"/>
                      <a:pt x="166" y="647"/>
                    </a:cubicBezTo>
                    <a:cubicBezTo>
                      <a:pt x="166" y="647"/>
                      <a:pt x="166" y="647"/>
                      <a:pt x="166" y="647"/>
                    </a:cubicBezTo>
                    <a:cubicBezTo>
                      <a:pt x="165" y="659"/>
                      <a:pt x="165" y="659"/>
                      <a:pt x="165" y="659"/>
                    </a:cubicBezTo>
                    <a:cubicBezTo>
                      <a:pt x="165" y="660"/>
                      <a:pt x="164" y="661"/>
                      <a:pt x="162" y="661"/>
                    </a:cubicBezTo>
                    <a:cubicBezTo>
                      <a:pt x="162" y="661"/>
                      <a:pt x="162" y="661"/>
                      <a:pt x="162" y="661"/>
                    </a:cubicBezTo>
                    <a:cubicBezTo>
                      <a:pt x="162" y="661"/>
                      <a:pt x="162" y="661"/>
                      <a:pt x="162" y="661"/>
                    </a:cubicBezTo>
                    <a:close/>
                    <a:moveTo>
                      <a:pt x="44" y="647"/>
                    </a:moveTo>
                    <a:cubicBezTo>
                      <a:pt x="42" y="635"/>
                      <a:pt x="42" y="635"/>
                      <a:pt x="42" y="635"/>
                    </a:cubicBezTo>
                    <a:cubicBezTo>
                      <a:pt x="42" y="634"/>
                      <a:pt x="43" y="633"/>
                      <a:pt x="44" y="633"/>
                    </a:cubicBezTo>
                    <a:cubicBezTo>
                      <a:pt x="44" y="633"/>
                      <a:pt x="44" y="633"/>
                      <a:pt x="44" y="633"/>
                    </a:cubicBezTo>
                    <a:cubicBezTo>
                      <a:pt x="46" y="633"/>
                      <a:pt x="47" y="634"/>
                      <a:pt x="47" y="635"/>
                    </a:cubicBezTo>
                    <a:cubicBezTo>
                      <a:pt x="47" y="635"/>
                      <a:pt x="47" y="635"/>
                      <a:pt x="47" y="635"/>
                    </a:cubicBezTo>
                    <a:cubicBezTo>
                      <a:pt x="48" y="647"/>
                      <a:pt x="48" y="647"/>
                      <a:pt x="48" y="647"/>
                    </a:cubicBezTo>
                    <a:cubicBezTo>
                      <a:pt x="48" y="647"/>
                      <a:pt x="48" y="647"/>
                      <a:pt x="48" y="647"/>
                    </a:cubicBezTo>
                    <a:cubicBezTo>
                      <a:pt x="48" y="647"/>
                      <a:pt x="48" y="647"/>
                      <a:pt x="48" y="647"/>
                    </a:cubicBezTo>
                    <a:cubicBezTo>
                      <a:pt x="48" y="648"/>
                      <a:pt x="48" y="649"/>
                      <a:pt x="46" y="650"/>
                    </a:cubicBezTo>
                    <a:cubicBezTo>
                      <a:pt x="46" y="650"/>
                      <a:pt x="46" y="650"/>
                      <a:pt x="46" y="650"/>
                    </a:cubicBezTo>
                    <a:cubicBezTo>
                      <a:pt x="46" y="650"/>
                      <a:pt x="46" y="650"/>
                      <a:pt x="46" y="650"/>
                    </a:cubicBezTo>
                    <a:cubicBezTo>
                      <a:pt x="46" y="650"/>
                      <a:pt x="46" y="650"/>
                      <a:pt x="46" y="650"/>
                    </a:cubicBezTo>
                    <a:cubicBezTo>
                      <a:pt x="45" y="650"/>
                      <a:pt x="44" y="649"/>
                      <a:pt x="44" y="647"/>
                    </a:cubicBezTo>
                    <a:close/>
                    <a:moveTo>
                      <a:pt x="165" y="631"/>
                    </a:moveTo>
                    <a:cubicBezTo>
                      <a:pt x="164" y="631"/>
                      <a:pt x="163" y="630"/>
                      <a:pt x="163" y="629"/>
                    </a:cubicBezTo>
                    <a:cubicBezTo>
                      <a:pt x="163" y="629"/>
                      <a:pt x="163" y="629"/>
                      <a:pt x="163" y="629"/>
                    </a:cubicBezTo>
                    <a:cubicBezTo>
                      <a:pt x="165" y="617"/>
                      <a:pt x="165" y="617"/>
                      <a:pt x="165" y="617"/>
                    </a:cubicBezTo>
                    <a:cubicBezTo>
                      <a:pt x="165" y="615"/>
                      <a:pt x="166" y="614"/>
                      <a:pt x="167" y="615"/>
                    </a:cubicBezTo>
                    <a:cubicBezTo>
                      <a:pt x="167" y="615"/>
                      <a:pt x="167" y="615"/>
                      <a:pt x="167" y="615"/>
                    </a:cubicBezTo>
                    <a:cubicBezTo>
                      <a:pt x="169" y="615"/>
                      <a:pt x="170" y="616"/>
                      <a:pt x="170" y="617"/>
                    </a:cubicBezTo>
                    <a:cubicBezTo>
                      <a:pt x="170" y="617"/>
                      <a:pt x="170" y="617"/>
                      <a:pt x="170" y="617"/>
                    </a:cubicBezTo>
                    <a:cubicBezTo>
                      <a:pt x="170" y="617"/>
                      <a:pt x="170" y="617"/>
                      <a:pt x="170" y="617"/>
                    </a:cubicBezTo>
                    <a:cubicBezTo>
                      <a:pt x="170" y="617"/>
                      <a:pt x="170" y="617"/>
                      <a:pt x="170" y="617"/>
                    </a:cubicBezTo>
                    <a:cubicBezTo>
                      <a:pt x="168" y="629"/>
                      <a:pt x="168" y="629"/>
                      <a:pt x="168" y="629"/>
                    </a:cubicBezTo>
                    <a:cubicBezTo>
                      <a:pt x="168" y="630"/>
                      <a:pt x="167" y="631"/>
                      <a:pt x="166" y="631"/>
                    </a:cubicBezTo>
                    <a:cubicBezTo>
                      <a:pt x="166" y="631"/>
                      <a:pt x="166" y="631"/>
                      <a:pt x="166" y="631"/>
                    </a:cubicBezTo>
                    <a:cubicBezTo>
                      <a:pt x="166" y="631"/>
                      <a:pt x="166" y="631"/>
                      <a:pt x="165" y="631"/>
                    </a:cubicBezTo>
                    <a:close/>
                    <a:moveTo>
                      <a:pt x="40" y="618"/>
                    </a:moveTo>
                    <a:cubicBezTo>
                      <a:pt x="39" y="606"/>
                      <a:pt x="39" y="606"/>
                      <a:pt x="39" y="606"/>
                    </a:cubicBezTo>
                    <a:cubicBezTo>
                      <a:pt x="39" y="604"/>
                      <a:pt x="40" y="603"/>
                      <a:pt x="41" y="603"/>
                    </a:cubicBezTo>
                    <a:cubicBezTo>
                      <a:pt x="41" y="603"/>
                      <a:pt x="41" y="603"/>
                      <a:pt x="41" y="603"/>
                    </a:cubicBezTo>
                    <a:cubicBezTo>
                      <a:pt x="42" y="603"/>
                      <a:pt x="44" y="604"/>
                      <a:pt x="44" y="605"/>
                    </a:cubicBezTo>
                    <a:cubicBezTo>
                      <a:pt x="44" y="605"/>
                      <a:pt x="44" y="605"/>
                      <a:pt x="44" y="605"/>
                    </a:cubicBezTo>
                    <a:cubicBezTo>
                      <a:pt x="45" y="617"/>
                      <a:pt x="45" y="617"/>
                      <a:pt x="45" y="617"/>
                    </a:cubicBezTo>
                    <a:cubicBezTo>
                      <a:pt x="45" y="617"/>
                      <a:pt x="45" y="617"/>
                      <a:pt x="45" y="617"/>
                    </a:cubicBezTo>
                    <a:cubicBezTo>
                      <a:pt x="45" y="617"/>
                      <a:pt x="45" y="617"/>
                      <a:pt x="45" y="617"/>
                    </a:cubicBezTo>
                    <a:cubicBezTo>
                      <a:pt x="45" y="619"/>
                      <a:pt x="44" y="620"/>
                      <a:pt x="43" y="620"/>
                    </a:cubicBezTo>
                    <a:cubicBezTo>
                      <a:pt x="43" y="620"/>
                      <a:pt x="43" y="620"/>
                      <a:pt x="43" y="620"/>
                    </a:cubicBezTo>
                    <a:cubicBezTo>
                      <a:pt x="43" y="620"/>
                      <a:pt x="43" y="620"/>
                      <a:pt x="43" y="620"/>
                    </a:cubicBezTo>
                    <a:cubicBezTo>
                      <a:pt x="43" y="620"/>
                      <a:pt x="43" y="620"/>
                      <a:pt x="43" y="620"/>
                    </a:cubicBezTo>
                    <a:cubicBezTo>
                      <a:pt x="41" y="620"/>
                      <a:pt x="40" y="619"/>
                      <a:pt x="40" y="618"/>
                    </a:cubicBezTo>
                    <a:close/>
                    <a:moveTo>
                      <a:pt x="169" y="601"/>
                    </a:moveTo>
                    <a:cubicBezTo>
                      <a:pt x="168" y="601"/>
                      <a:pt x="167" y="600"/>
                      <a:pt x="167" y="599"/>
                    </a:cubicBezTo>
                    <a:cubicBezTo>
                      <a:pt x="167" y="599"/>
                      <a:pt x="167" y="599"/>
                      <a:pt x="167" y="599"/>
                    </a:cubicBezTo>
                    <a:cubicBezTo>
                      <a:pt x="168" y="587"/>
                      <a:pt x="168" y="587"/>
                      <a:pt x="168" y="587"/>
                    </a:cubicBezTo>
                    <a:cubicBezTo>
                      <a:pt x="168" y="586"/>
                      <a:pt x="170" y="585"/>
                      <a:pt x="171" y="585"/>
                    </a:cubicBezTo>
                    <a:cubicBezTo>
                      <a:pt x="171" y="585"/>
                      <a:pt x="171" y="585"/>
                      <a:pt x="171" y="585"/>
                    </a:cubicBezTo>
                    <a:cubicBezTo>
                      <a:pt x="172" y="585"/>
                      <a:pt x="173" y="586"/>
                      <a:pt x="173" y="587"/>
                    </a:cubicBezTo>
                    <a:cubicBezTo>
                      <a:pt x="173" y="587"/>
                      <a:pt x="173" y="587"/>
                      <a:pt x="173" y="587"/>
                    </a:cubicBezTo>
                    <a:cubicBezTo>
                      <a:pt x="173" y="587"/>
                      <a:pt x="173" y="587"/>
                      <a:pt x="173" y="587"/>
                    </a:cubicBezTo>
                    <a:cubicBezTo>
                      <a:pt x="173" y="587"/>
                      <a:pt x="173" y="587"/>
                      <a:pt x="173" y="587"/>
                    </a:cubicBezTo>
                    <a:cubicBezTo>
                      <a:pt x="172" y="599"/>
                      <a:pt x="172" y="599"/>
                      <a:pt x="172" y="599"/>
                    </a:cubicBezTo>
                    <a:cubicBezTo>
                      <a:pt x="171" y="601"/>
                      <a:pt x="170" y="601"/>
                      <a:pt x="169" y="601"/>
                    </a:cubicBezTo>
                    <a:cubicBezTo>
                      <a:pt x="169" y="601"/>
                      <a:pt x="169" y="601"/>
                      <a:pt x="169" y="601"/>
                    </a:cubicBezTo>
                    <a:cubicBezTo>
                      <a:pt x="169" y="601"/>
                      <a:pt x="169" y="601"/>
                      <a:pt x="169" y="601"/>
                    </a:cubicBezTo>
                    <a:close/>
                    <a:moveTo>
                      <a:pt x="37" y="588"/>
                    </a:moveTo>
                    <a:cubicBezTo>
                      <a:pt x="36" y="576"/>
                      <a:pt x="36" y="576"/>
                      <a:pt x="36" y="576"/>
                    </a:cubicBezTo>
                    <a:cubicBezTo>
                      <a:pt x="35" y="575"/>
                      <a:pt x="36" y="573"/>
                      <a:pt x="38" y="573"/>
                    </a:cubicBezTo>
                    <a:cubicBezTo>
                      <a:pt x="38" y="573"/>
                      <a:pt x="38" y="573"/>
                      <a:pt x="38" y="573"/>
                    </a:cubicBezTo>
                    <a:cubicBezTo>
                      <a:pt x="39" y="573"/>
                      <a:pt x="40" y="574"/>
                      <a:pt x="40" y="575"/>
                    </a:cubicBezTo>
                    <a:cubicBezTo>
                      <a:pt x="40" y="575"/>
                      <a:pt x="40" y="575"/>
                      <a:pt x="40" y="575"/>
                    </a:cubicBezTo>
                    <a:cubicBezTo>
                      <a:pt x="42" y="587"/>
                      <a:pt x="42" y="587"/>
                      <a:pt x="42" y="587"/>
                    </a:cubicBezTo>
                    <a:cubicBezTo>
                      <a:pt x="42" y="587"/>
                      <a:pt x="42" y="587"/>
                      <a:pt x="42" y="587"/>
                    </a:cubicBezTo>
                    <a:cubicBezTo>
                      <a:pt x="42" y="587"/>
                      <a:pt x="42" y="587"/>
                      <a:pt x="42" y="587"/>
                    </a:cubicBezTo>
                    <a:cubicBezTo>
                      <a:pt x="42" y="589"/>
                      <a:pt x="41" y="590"/>
                      <a:pt x="40" y="590"/>
                    </a:cubicBezTo>
                    <a:cubicBezTo>
                      <a:pt x="40" y="590"/>
                      <a:pt x="40" y="590"/>
                      <a:pt x="40" y="590"/>
                    </a:cubicBezTo>
                    <a:cubicBezTo>
                      <a:pt x="39" y="590"/>
                      <a:pt x="39" y="590"/>
                      <a:pt x="39" y="590"/>
                    </a:cubicBezTo>
                    <a:cubicBezTo>
                      <a:pt x="39" y="590"/>
                      <a:pt x="39" y="590"/>
                      <a:pt x="39" y="590"/>
                    </a:cubicBezTo>
                    <a:cubicBezTo>
                      <a:pt x="38" y="590"/>
                      <a:pt x="37" y="589"/>
                      <a:pt x="37" y="588"/>
                    </a:cubicBezTo>
                    <a:close/>
                    <a:moveTo>
                      <a:pt x="172" y="572"/>
                    </a:moveTo>
                    <a:cubicBezTo>
                      <a:pt x="171" y="571"/>
                      <a:pt x="170" y="570"/>
                      <a:pt x="170" y="569"/>
                    </a:cubicBezTo>
                    <a:cubicBezTo>
                      <a:pt x="170" y="569"/>
                      <a:pt x="170" y="569"/>
                      <a:pt x="170" y="569"/>
                    </a:cubicBezTo>
                    <a:cubicBezTo>
                      <a:pt x="172" y="557"/>
                      <a:pt x="172" y="557"/>
                      <a:pt x="172" y="557"/>
                    </a:cubicBezTo>
                    <a:cubicBezTo>
                      <a:pt x="172" y="556"/>
                      <a:pt x="173" y="555"/>
                      <a:pt x="174" y="555"/>
                    </a:cubicBezTo>
                    <a:cubicBezTo>
                      <a:pt x="174" y="555"/>
                      <a:pt x="174" y="555"/>
                      <a:pt x="174" y="555"/>
                    </a:cubicBezTo>
                    <a:cubicBezTo>
                      <a:pt x="176" y="555"/>
                      <a:pt x="176" y="556"/>
                      <a:pt x="176" y="557"/>
                    </a:cubicBezTo>
                    <a:cubicBezTo>
                      <a:pt x="176" y="557"/>
                      <a:pt x="176" y="557"/>
                      <a:pt x="176" y="557"/>
                    </a:cubicBezTo>
                    <a:cubicBezTo>
                      <a:pt x="176" y="557"/>
                      <a:pt x="176" y="558"/>
                      <a:pt x="176" y="558"/>
                    </a:cubicBezTo>
                    <a:cubicBezTo>
                      <a:pt x="176" y="558"/>
                      <a:pt x="176" y="558"/>
                      <a:pt x="176" y="558"/>
                    </a:cubicBezTo>
                    <a:cubicBezTo>
                      <a:pt x="175" y="570"/>
                      <a:pt x="175" y="570"/>
                      <a:pt x="175" y="570"/>
                    </a:cubicBezTo>
                    <a:cubicBezTo>
                      <a:pt x="175" y="571"/>
                      <a:pt x="174" y="572"/>
                      <a:pt x="173" y="572"/>
                    </a:cubicBezTo>
                    <a:cubicBezTo>
                      <a:pt x="173" y="572"/>
                      <a:pt x="173" y="572"/>
                      <a:pt x="173" y="572"/>
                    </a:cubicBezTo>
                    <a:cubicBezTo>
                      <a:pt x="173" y="572"/>
                      <a:pt x="172" y="572"/>
                      <a:pt x="172" y="572"/>
                    </a:cubicBezTo>
                    <a:close/>
                    <a:moveTo>
                      <a:pt x="34" y="558"/>
                    </a:moveTo>
                    <a:cubicBezTo>
                      <a:pt x="32" y="546"/>
                      <a:pt x="32" y="546"/>
                      <a:pt x="32" y="546"/>
                    </a:cubicBezTo>
                    <a:cubicBezTo>
                      <a:pt x="32" y="545"/>
                      <a:pt x="33" y="544"/>
                      <a:pt x="34" y="543"/>
                    </a:cubicBezTo>
                    <a:cubicBezTo>
                      <a:pt x="34" y="543"/>
                      <a:pt x="34" y="543"/>
                      <a:pt x="34" y="543"/>
                    </a:cubicBezTo>
                    <a:cubicBezTo>
                      <a:pt x="36" y="543"/>
                      <a:pt x="37" y="544"/>
                      <a:pt x="37" y="546"/>
                    </a:cubicBezTo>
                    <a:cubicBezTo>
                      <a:pt x="37" y="546"/>
                      <a:pt x="37" y="546"/>
                      <a:pt x="37" y="546"/>
                    </a:cubicBezTo>
                    <a:cubicBezTo>
                      <a:pt x="38" y="557"/>
                      <a:pt x="38" y="557"/>
                      <a:pt x="38" y="557"/>
                    </a:cubicBezTo>
                    <a:cubicBezTo>
                      <a:pt x="38" y="558"/>
                      <a:pt x="38" y="558"/>
                      <a:pt x="38" y="558"/>
                    </a:cubicBezTo>
                    <a:cubicBezTo>
                      <a:pt x="38" y="558"/>
                      <a:pt x="38" y="558"/>
                      <a:pt x="38" y="558"/>
                    </a:cubicBezTo>
                    <a:cubicBezTo>
                      <a:pt x="38" y="559"/>
                      <a:pt x="37" y="560"/>
                      <a:pt x="36" y="560"/>
                    </a:cubicBezTo>
                    <a:cubicBezTo>
                      <a:pt x="36" y="560"/>
                      <a:pt x="36" y="560"/>
                      <a:pt x="36" y="560"/>
                    </a:cubicBezTo>
                    <a:cubicBezTo>
                      <a:pt x="36" y="560"/>
                      <a:pt x="36" y="560"/>
                      <a:pt x="36" y="560"/>
                    </a:cubicBezTo>
                    <a:cubicBezTo>
                      <a:pt x="36" y="560"/>
                      <a:pt x="36" y="560"/>
                      <a:pt x="36" y="560"/>
                    </a:cubicBezTo>
                    <a:cubicBezTo>
                      <a:pt x="35" y="560"/>
                      <a:pt x="34" y="559"/>
                      <a:pt x="34" y="558"/>
                    </a:cubicBezTo>
                    <a:close/>
                    <a:moveTo>
                      <a:pt x="176" y="542"/>
                    </a:moveTo>
                    <a:cubicBezTo>
                      <a:pt x="175" y="542"/>
                      <a:pt x="174" y="540"/>
                      <a:pt x="174" y="539"/>
                    </a:cubicBezTo>
                    <a:cubicBezTo>
                      <a:pt x="174" y="539"/>
                      <a:pt x="174" y="539"/>
                      <a:pt x="174" y="539"/>
                    </a:cubicBezTo>
                    <a:cubicBezTo>
                      <a:pt x="175" y="527"/>
                      <a:pt x="175" y="527"/>
                      <a:pt x="175" y="527"/>
                    </a:cubicBezTo>
                    <a:cubicBezTo>
                      <a:pt x="175" y="526"/>
                      <a:pt x="176" y="525"/>
                      <a:pt x="178" y="525"/>
                    </a:cubicBezTo>
                    <a:cubicBezTo>
                      <a:pt x="178" y="525"/>
                      <a:pt x="178" y="525"/>
                      <a:pt x="178" y="525"/>
                    </a:cubicBezTo>
                    <a:cubicBezTo>
                      <a:pt x="179" y="525"/>
                      <a:pt x="180" y="526"/>
                      <a:pt x="180" y="528"/>
                    </a:cubicBezTo>
                    <a:cubicBezTo>
                      <a:pt x="180" y="528"/>
                      <a:pt x="180" y="528"/>
                      <a:pt x="180" y="528"/>
                    </a:cubicBezTo>
                    <a:cubicBezTo>
                      <a:pt x="180" y="528"/>
                      <a:pt x="180" y="528"/>
                      <a:pt x="180" y="528"/>
                    </a:cubicBezTo>
                    <a:cubicBezTo>
                      <a:pt x="180" y="528"/>
                      <a:pt x="180" y="528"/>
                      <a:pt x="180" y="528"/>
                    </a:cubicBezTo>
                    <a:cubicBezTo>
                      <a:pt x="179" y="540"/>
                      <a:pt x="179" y="540"/>
                      <a:pt x="179" y="540"/>
                    </a:cubicBezTo>
                    <a:cubicBezTo>
                      <a:pt x="178" y="541"/>
                      <a:pt x="177" y="542"/>
                      <a:pt x="176" y="542"/>
                    </a:cubicBezTo>
                    <a:cubicBezTo>
                      <a:pt x="176" y="542"/>
                      <a:pt x="176" y="542"/>
                      <a:pt x="176" y="542"/>
                    </a:cubicBezTo>
                    <a:cubicBezTo>
                      <a:pt x="176" y="542"/>
                      <a:pt x="176" y="542"/>
                      <a:pt x="176" y="542"/>
                    </a:cubicBezTo>
                    <a:close/>
                    <a:moveTo>
                      <a:pt x="30" y="528"/>
                    </a:moveTo>
                    <a:cubicBezTo>
                      <a:pt x="29" y="516"/>
                      <a:pt x="29" y="516"/>
                      <a:pt x="29" y="516"/>
                    </a:cubicBezTo>
                    <a:cubicBezTo>
                      <a:pt x="29" y="515"/>
                      <a:pt x="30" y="514"/>
                      <a:pt x="31" y="514"/>
                    </a:cubicBezTo>
                    <a:cubicBezTo>
                      <a:pt x="31" y="514"/>
                      <a:pt x="31" y="514"/>
                      <a:pt x="31" y="514"/>
                    </a:cubicBezTo>
                    <a:cubicBezTo>
                      <a:pt x="32" y="513"/>
                      <a:pt x="33" y="514"/>
                      <a:pt x="34" y="516"/>
                    </a:cubicBezTo>
                    <a:cubicBezTo>
                      <a:pt x="34" y="516"/>
                      <a:pt x="34" y="516"/>
                      <a:pt x="34" y="516"/>
                    </a:cubicBezTo>
                    <a:cubicBezTo>
                      <a:pt x="35" y="528"/>
                      <a:pt x="35" y="528"/>
                      <a:pt x="35" y="528"/>
                    </a:cubicBezTo>
                    <a:cubicBezTo>
                      <a:pt x="35" y="528"/>
                      <a:pt x="35" y="528"/>
                      <a:pt x="35" y="528"/>
                    </a:cubicBezTo>
                    <a:cubicBezTo>
                      <a:pt x="35" y="528"/>
                      <a:pt x="35" y="528"/>
                      <a:pt x="35" y="528"/>
                    </a:cubicBezTo>
                    <a:cubicBezTo>
                      <a:pt x="35" y="529"/>
                      <a:pt x="34" y="530"/>
                      <a:pt x="33" y="530"/>
                    </a:cubicBezTo>
                    <a:cubicBezTo>
                      <a:pt x="33" y="530"/>
                      <a:pt x="33" y="530"/>
                      <a:pt x="33" y="530"/>
                    </a:cubicBezTo>
                    <a:cubicBezTo>
                      <a:pt x="33" y="530"/>
                      <a:pt x="33" y="530"/>
                      <a:pt x="32" y="530"/>
                    </a:cubicBezTo>
                    <a:cubicBezTo>
                      <a:pt x="32" y="530"/>
                      <a:pt x="32" y="530"/>
                      <a:pt x="32" y="530"/>
                    </a:cubicBezTo>
                    <a:cubicBezTo>
                      <a:pt x="31" y="530"/>
                      <a:pt x="30" y="529"/>
                      <a:pt x="30" y="528"/>
                    </a:cubicBezTo>
                    <a:close/>
                    <a:moveTo>
                      <a:pt x="179" y="512"/>
                    </a:moveTo>
                    <a:cubicBezTo>
                      <a:pt x="178" y="512"/>
                      <a:pt x="177" y="511"/>
                      <a:pt x="177" y="509"/>
                    </a:cubicBezTo>
                    <a:cubicBezTo>
                      <a:pt x="177" y="509"/>
                      <a:pt x="177" y="509"/>
                      <a:pt x="177" y="509"/>
                    </a:cubicBezTo>
                    <a:cubicBezTo>
                      <a:pt x="179" y="497"/>
                      <a:pt x="179" y="497"/>
                      <a:pt x="179" y="497"/>
                    </a:cubicBezTo>
                    <a:cubicBezTo>
                      <a:pt x="179" y="496"/>
                      <a:pt x="180" y="495"/>
                      <a:pt x="181" y="495"/>
                    </a:cubicBezTo>
                    <a:cubicBezTo>
                      <a:pt x="181" y="495"/>
                      <a:pt x="181" y="495"/>
                      <a:pt x="181" y="495"/>
                    </a:cubicBezTo>
                    <a:cubicBezTo>
                      <a:pt x="182" y="495"/>
                      <a:pt x="183" y="497"/>
                      <a:pt x="183" y="498"/>
                    </a:cubicBezTo>
                    <a:cubicBezTo>
                      <a:pt x="183" y="498"/>
                      <a:pt x="183" y="498"/>
                      <a:pt x="183" y="498"/>
                    </a:cubicBezTo>
                    <a:cubicBezTo>
                      <a:pt x="183" y="498"/>
                      <a:pt x="183" y="498"/>
                      <a:pt x="183" y="498"/>
                    </a:cubicBezTo>
                    <a:cubicBezTo>
                      <a:pt x="183" y="498"/>
                      <a:pt x="183" y="498"/>
                      <a:pt x="183" y="498"/>
                    </a:cubicBezTo>
                    <a:cubicBezTo>
                      <a:pt x="182" y="510"/>
                      <a:pt x="182" y="510"/>
                      <a:pt x="182" y="510"/>
                    </a:cubicBezTo>
                    <a:cubicBezTo>
                      <a:pt x="182" y="511"/>
                      <a:pt x="181" y="512"/>
                      <a:pt x="180" y="512"/>
                    </a:cubicBezTo>
                    <a:cubicBezTo>
                      <a:pt x="180" y="512"/>
                      <a:pt x="180" y="512"/>
                      <a:pt x="180" y="512"/>
                    </a:cubicBezTo>
                    <a:cubicBezTo>
                      <a:pt x="179" y="512"/>
                      <a:pt x="179" y="512"/>
                      <a:pt x="179" y="512"/>
                    </a:cubicBezTo>
                    <a:close/>
                    <a:moveTo>
                      <a:pt x="27" y="498"/>
                    </a:moveTo>
                    <a:cubicBezTo>
                      <a:pt x="25" y="486"/>
                      <a:pt x="25" y="486"/>
                      <a:pt x="25" y="486"/>
                    </a:cubicBezTo>
                    <a:cubicBezTo>
                      <a:pt x="25" y="485"/>
                      <a:pt x="26" y="484"/>
                      <a:pt x="27" y="484"/>
                    </a:cubicBezTo>
                    <a:cubicBezTo>
                      <a:pt x="27" y="484"/>
                      <a:pt x="27" y="484"/>
                      <a:pt x="27" y="484"/>
                    </a:cubicBezTo>
                    <a:cubicBezTo>
                      <a:pt x="29" y="484"/>
                      <a:pt x="30" y="485"/>
                      <a:pt x="30" y="486"/>
                    </a:cubicBezTo>
                    <a:cubicBezTo>
                      <a:pt x="30" y="486"/>
                      <a:pt x="30" y="486"/>
                      <a:pt x="30" y="486"/>
                    </a:cubicBezTo>
                    <a:cubicBezTo>
                      <a:pt x="31" y="498"/>
                      <a:pt x="31" y="498"/>
                      <a:pt x="31" y="498"/>
                    </a:cubicBezTo>
                    <a:cubicBezTo>
                      <a:pt x="32" y="498"/>
                      <a:pt x="32" y="498"/>
                      <a:pt x="32" y="498"/>
                    </a:cubicBezTo>
                    <a:cubicBezTo>
                      <a:pt x="32" y="498"/>
                      <a:pt x="32" y="498"/>
                      <a:pt x="32" y="498"/>
                    </a:cubicBezTo>
                    <a:cubicBezTo>
                      <a:pt x="32" y="499"/>
                      <a:pt x="31" y="500"/>
                      <a:pt x="29" y="500"/>
                    </a:cubicBezTo>
                    <a:cubicBezTo>
                      <a:pt x="29" y="500"/>
                      <a:pt x="29" y="500"/>
                      <a:pt x="29" y="500"/>
                    </a:cubicBezTo>
                    <a:cubicBezTo>
                      <a:pt x="29" y="500"/>
                      <a:pt x="29" y="500"/>
                      <a:pt x="29" y="500"/>
                    </a:cubicBezTo>
                    <a:cubicBezTo>
                      <a:pt x="29" y="500"/>
                      <a:pt x="29" y="500"/>
                      <a:pt x="29" y="500"/>
                    </a:cubicBezTo>
                    <a:cubicBezTo>
                      <a:pt x="28" y="500"/>
                      <a:pt x="27" y="500"/>
                      <a:pt x="27" y="498"/>
                    </a:cubicBezTo>
                    <a:close/>
                    <a:moveTo>
                      <a:pt x="183" y="482"/>
                    </a:moveTo>
                    <a:cubicBezTo>
                      <a:pt x="181" y="482"/>
                      <a:pt x="180" y="481"/>
                      <a:pt x="181" y="480"/>
                    </a:cubicBezTo>
                    <a:cubicBezTo>
                      <a:pt x="181" y="480"/>
                      <a:pt x="181" y="480"/>
                      <a:pt x="181" y="480"/>
                    </a:cubicBezTo>
                    <a:cubicBezTo>
                      <a:pt x="182" y="468"/>
                      <a:pt x="182" y="468"/>
                      <a:pt x="182" y="468"/>
                    </a:cubicBezTo>
                    <a:cubicBezTo>
                      <a:pt x="182" y="466"/>
                      <a:pt x="183" y="465"/>
                      <a:pt x="185" y="466"/>
                    </a:cubicBezTo>
                    <a:cubicBezTo>
                      <a:pt x="185" y="466"/>
                      <a:pt x="185" y="466"/>
                      <a:pt x="185" y="466"/>
                    </a:cubicBezTo>
                    <a:cubicBezTo>
                      <a:pt x="186" y="466"/>
                      <a:pt x="187" y="467"/>
                      <a:pt x="187" y="468"/>
                    </a:cubicBezTo>
                    <a:cubicBezTo>
                      <a:pt x="187" y="468"/>
                      <a:pt x="187" y="468"/>
                      <a:pt x="187" y="468"/>
                    </a:cubicBezTo>
                    <a:cubicBezTo>
                      <a:pt x="187" y="468"/>
                      <a:pt x="187" y="468"/>
                      <a:pt x="187" y="468"/>
                    </a:cubicBezTo>
                    <a:cubicBezTo>
                      <a:pt x="187" y="468"/>
                      <a:pt x="187" y="468"/>
                      <a:pt x="187" y="468"/>
                    </a:cubicBezTo>
                    <a:cubicBezTo>
                      <a:pt x="185" y="480"/>
                      <a:pt x="185" y="480"/>
                      <a:pt x="185" y="480"/>
                    </a:cubicBezTo>
                    <a:cubicBezTo>
                      <a:pt x="185" y="481"/>
                      <a:pt x="184" y="482"/>
                      <a:pt x="183" y="482"/>
                    </a:cubicBezTo>
                    <a:cubicBezTo>
                      <a:pt x="183" y="482"/>
                      <a:pt x="183" y="482"/>
                      <a:pt x="183" y="482"/>
                    </a:cubicBezTo>
                    <a:cubicBezTo>
                      <a:pt x="183" y="482"/>
                      <a:pt x="183" y="482"/>
                      <a:pt x="183" y="482"/>
                    </a:cubicBezTo>
                    <a:close/>
                    <a:moveTo>
                      <a:pt x="23" y="469"/>
                    </a:moveTo>
                    <a:cubicBezTo>
                      <a:pt x="22" y="457"/>
                      <a:pt x="22" y="457"/>
                      <a:pt x="22" y="457"/>
                    </a:cubicBezTo>
                    <a:cubicBezTo>
                      <a:pt x="22" y="455"/>
                      <a:pt x="23" y="454"/>
                      <a:pt x="24" y="454"/>
                    </a:cubicBezTo>
                    <a:cubicBezTo>
                      <a:pt x="24" y="454"/>
                      <a:pt x="24" y="454"/>
                      <a:pt x="24" y="454"/>
                    </a:cubicBezTo>
                    <a:cubicBezTo>
                      <a:pt x="25" y="454"/>
                      <a:pt x="27" y="455"/>
                      <a:pt x="27" y="456"/>
                    </a:cubicBezTo>
                    <a:cubicBezTo>
                      <a:pt x="27" y="456"/>
                      <a:pt x="27" y="456"/>
                      <a:pt x="27" y="456"/>
                    </a:cubicBezTo>
                    <a:cubicBezTo>
                      <a:pt x="28" y="468"/>
                      <a:pt x="28" y="468"/>
                      <a:pt x="28" y="468"/>
                    </a:cubicBezTo>
                    <a:cubicBezTo>
                      <a:pt x="28" y="468"/>
                      <a:pt x="28" y="468"/>
                      <a:pt x="28" y="468"/>
                    </a:cubicBezTo>
                    <a:cubicBezTo>
                      <a:pt x="28" y="468"/>
                      <a:pt x="28" y="468"/>
                      <a:pt x="28" y="468"/>
                    </a:cubicBezTo>
                    <a:cubicBezTo>
                      <a:pt x="28" y="469"/>
                      <a:pt x="27" y="471"/>
                      <a:pt x="26" y="471"/>
                    </a:cubicBezTo>
                    <a:cubicBezTo>
                      <a:pt x="26" y="471"/>
                      <a:pt x="26" y="471"/>
                      <a:pt x="26" y="471"/>
                    </a:cubicBezTo>
                    <a:cubicBezTo>
                      <a:pt x="26" y="471"/>
                      <a:pt x="26" y="471"/>
                      <a:pt x="26" y="471"/>
                    </a:cubicBezTo>
                    <a:cubicBezTo>
                      <a:pt x="26" y="471"/>
                      <a:pt x="26" y="471"/>
                      <a:pt x="26" y="471"/>
                    </a:cubicBezTo>
                    <a:cubicBezTo>
                      <a:pt x="25" y="471"/>
                      <a:pt x="23" y="470"/>
                      <a:pt x="23" y="469"/>
                    </a:cubicBezTo>
                    <a:close/>
                    <a:moveTo>
                      <a:pt x="186" y="452"/>
                    </a:moveTo>
                    <a:cubicBezTo>
                      <a:pt x="185" y="452"/>
                      <a:pt x="184" y="451"/>
                      <a:pt x="184" y="450"/>
                    </a:cubicBezTo>
                    <a:cubicBezTo>
                      <a:pt x="184" y="450"/>
                      <a:pt x="184" y="450"/>
                      <a:pt x="184" y="450"/>
                    </a:cubicBezTo>
                    <a:cubicBezTo>
                      <a:pt x="185" y="438"/>
                      <a:pt x="185" y="438"/>
                      <a:pt x="185" y="438"/>
                    </a:cubicBezTo>
                    <a:cubicBezTo>
                      <a:pt x="186" y="437"/>
                      <a:pt x="187" y="436"/>
                      <a:pt x="188" y="436"/>
                    </a:cubicBezTo>
                    <a:cubicBezTo>
                      <a:pt x="188" y="436"/>
                      <a:pt x="188" y="436"/>
                      <a:pt x="188" y="436"/>
                    </a:cubicBezTo>
                    <a:cubicBezTo>
                      <a:pt x="189" y="436"/>
                      <a:pt x="190" y="437"/>
                      <a:pt x="190" y="438"/>
                    </a:cubicBezTo>
                    <a:cubicBezTo>
                      <a:pt x="190" y="438"/>
                      <a:pt x="190" y="438"/>
                      <a:pt x="190" y="438"/>
                    </a:cubicBezTo>
                    <a:cubicBezTo>
                      <a:pt x="190" y="438"/>
                      <a:pt x="190" y="438"/>
                      <a:pt x="190" y="438"/>
                    </a:cubicBezTo>
                    <a:cubicBezTo>
                      <a:pt x="190" y="438"/>
                      <a:pt x="190" y="438"/>
                      <a:pt x="190" y="438"/>
                    </a:cubicBezTo>
                    <a:cubicBezTo>
                      <a:pt x="189" y="450"/>
                      <a:pt x="189" y="450"/>
                      <a:pt x="189" y="450"/>
                    </a:cubicBezTo>
                    <a:cubicBezTo>
                      <a:pt x="189" y="452"/>
                      <a:pt x="188" y="452"/>
                      <a:pt x="186" y="452"/>
                    </a:cubicBezTo>
                    <a:cubicBezTo>
                      <a:pt x="186" y="452"/>
                      <a:pt x="186" y="452"/>
                      <a:pt x="186" y="452"/>
                    </a:cubicBezTo>
                    <a:cubicBezTo>
                      <a:pt x="186" y="452"/>
                      <a:pt x="186" y="452"/>
                      <a:pt x="186" y="452"/>
                    </a:cubicBezTo>
                    <a:close/>
                    <a:moveTo>
                      <a:pt x="20" y="439"/>
                    </a:moveTo>
                    <a:cubicBezTo>
                      <a:pt x="19" y="427"/>
                      <a:pt x="19" y="427"/>
                      <a:pt x="19" y="427"/>
                    </a:cubicBezTo>
                    <a:cubicBezTo>
                      <a:pt x="18" y="425"/>
                      <a:pt x="19" y="424"/>
                      <a:pt x="21" y="424"/>
                    </a:cubicBezTo>
                    <a:cubicBezTo>
                      <a:pt x="21" y="424"/>
                      <a:pt x="21" y="424"/>
                      <a:pt x="21" y="424"/>
                    </a:cubicBezTo>
                    <a:cubicBezTo>
                      <a:pt x="22" y="424"/>
                      <a:pt x="23" y="425"/>
                      <a:pt x="23" y="426"/>
                    </a:cubicBezTo>
                    <a:cubicBezTo>
                      <a:pt x="23" y="426"/>
                      <a:pt x="23" y="426"/>
                      <a:pt x="23" y="426"/>
                    </a:cubicBezTo>
                    <a:cubicBezTo>
                      <a:pt x="25" y="438"/>
                      <a:pt x="25" y="438"/>
                      <a:pt x="25" y="438"/>
                    </a:cubicBezTo>
                    <a:cubicBezTo>
                      <a:pt x="25" y="438"/>
                      <a:pt x="25" y="438"/>
                      <a:pt x="25" y="438"/>
                    </a:cubicBezTo>
                    <a:cubicBezTo>
                      <a:pt x="25" y="438"/>
                      <a:pt x="25" y="438"/>
                      <a:pt x="25" y="438"/>
                    </a:cubicBezTo>
                    <a:cubicBezTo>
                      <a:pt x="25" y="440"/>
                      <a:pt x="24" y="441"/>
                      <a:pt x="23" y="441"/>
                    </a:cubicBezTo>
                    <a:cubicBezTo>
                      <a:pt x="23" y="441"/>
                      <a:pt x="23" y="441"/>
                      <a:pt x="23" y="441"/>
                    </a:cubicBezTo>
                    <a:cubicBezTo>
                      <a:pt x="23" y="441"/>
                      <a:pt x="22" y="441"/>
                      <a:pt x="22" y="441"/>
                    </a:cubicBezTo>
                    <a:cubicBezTo>
                      <a:pt x="22" y="441"/>
                      <a:pt x="22" y="441"/>
                      <a:pt x="22" y="441"/>
                    </a:cubicBezTo>
                    <a:cubicBezTo>
                      <a:pt x="21" y="441"/>
                      <a:pt x="20" y="440"/>
                      <a:pt x="20" y="439"/>
                    </a:cubicBezTo>
                    <a:close/>
                    <a:moveTo>
                      <a:pt x="190" y="423"/>
                    </a:moveTo>
                    <a:cubicBezTo>
                      <a:pt x="188" y="422"/>
                      <a:pt x="187" y="421"/>
                      <a:pt x="188" y="420"/>
                    </a:cubicBezTo>
                    <a:cubicBezTo>
                      <a:pt x="188" y="420"/>
                      <a:pt x="188" y="420"/>
                      <a:pt x="188" y="420"/>
                    </a:cubicBezTo>
                    <a:cubicBezTo>
                      <a:pt x="189" y="408"/>
                      <a:pt x="189" y="408"/>
                      <a:pt x="189" y="408"/>
                    </a:cubicBezTo>
                    <a:cubicBezTo>
                      <a:pt x="189" y="407"/>
                      <a:pt x="190" y="406"/>
                      <a:pt x="192" y="406"/>
                    </a:cubicBezTo>
                    <a:cubicBezTo>
                      <a:pt x="192" y="406"/>
                      <a:pt x="192" y="406"/>
                      <a:pt x="192" y="406"/>
                    </a:cubicBezTo>
                    <a:cubicBezTo>
                      <a:pt x="193" y="406"/>
                      <a:pt x="194" y="407"/>
                      <a:pt x="194" y="408"/>
                    </a:cubicBezTo>
                    <a:cubicBezTo>
                      <a:pt x="194" y="408"/>
                      <a:pt x="194" y="408"/>
                      <a:pt x="194" y="408"/>
                    </a:cubicBezTo>
                    <a:cubicBezTo>
                      <a:pt x="194" y="408"/>
                      <a:pt x="194" y="409"/>
                      <a:pt x="194" y="409"/>
                    </a:cubicBezTo>
                    <a:cubicBezTo>
                      <a:pt x="194" y="409"/>
                      <a:pt x="194" y="409"/>
                      <a:pt x="194" y="409"/>
                    </a:cubicBezTo>
                    <a:cubicBezTo>
                      <a:pt x="192" y="421"/>
                      <a:pt x="192" y="421"/>
                      <a:pt x="192" y="421"/>
                    </a:cubicBezTo>
                    <a:cubicBezTo>
                      <a:pt x="192" y="422"/>
                      <a:pt x="191" y="423"/>
                      <a:pt x="190" y="423"/>
                    </a:cubicBezTo>
                    <a:cubicBezTo>
                      <a:pt x="190" y="423"/>
                      <a:pt x="190" y="423"/>
                      <a:pt x="190" y="423"/>
                    </a:cubicBezTo>
                    <a:cubicBezTo>
                      <a:pt x="190" y="423"/>
                      <a:pt x="190" y="423"/>
                      <a:pt x="190" y="423"/>
                    </a:cubicBezTo>
                    <a:close/>
                    <a:moveTo>
                      <a:pt x="17" y="409"/>
                    </a:moveTo>
                    <a:cubicBezTo>
                      <a:pt x="15" y="397"/>
                      <a:pt x="15" y="397"/>
                      <a:pt x="15" y="397"/>
                    </a:cubicBezTo>
                    <a:cubicBezTo>
                      <a:pt x="15" y="396"/>
                      <a:pt x="16" y="395"/>
                      <a:pt x="17" y="394"/>
                    </a:cubicBezTo>
                    <a:cubicBezTo>
                      <a:pt x="17" y="394"/>
                      <a:pt x="17" y="394"/>
                      <a:pt x="17" y="394"/>
                    </a:cubicBezTo>
                    <a:cubicBezTo>
                      <a:pt x="19" y="394"/>
                      <a:pt x="20" y="395"/>
                      <a:pt x="20" y="396"/>
                    </a:cubicBezTo>
                    <a:cubicBezTo>
                      <a:pt x="20" y="396"/>
                      <a:pt x="20" y="396"/>
                      <a:pt x="20" y="396"/>
                    </a:cubicBezTo>
                    <a:cubicBezTo>
                      <a:pt x="21" y="408"/>
                      <a:pt x="21" y="408"/>
                      <a:pt x="21" y="408"/>
                    </a:cubicBezTo>
                    <a:cubicBezTo>
                      <a:pt x="21" y="408"/>
                      <a:pt x="21" y="409"/>
                      <a:pt x="21" y="409"/>
                    </a:cubicBezTo>
                    <a:cubicBezTo>
                      <a:pt x="21" y="409"/>
                      <a:pt x="21" y="409"/>
                      <a:pt x="21" y="409"/>
                    </a:cubicBezTo>
                    <a:cubicBezTo>
                      <a:pt x="21" y="410"/>
                      <a:pt x="20" y="411"/>
                      <a:pt x="19" y="411"/>
                    </a:cubicBezTo>
                    <a:cubicBezTo>
                      <a:pt x="19" y="411"/>
                      <a:pt x="19" y="411"/>
                      <a:pt x="19" y="411"/>
                    </a:cubicBezTo>
                    <a:cubicBezTo>
                      <a:pt x="19" y="411"/>
                      <a:pt x="19" y="411"/>
                      <a:pt x="19" y="411"/>
                    </a:cubicBezTo>
                    <a:cubicBezTo>
                      <a:pt x="19" y="411"/>
                      <a:pt x="19" y="411"/>
                      <a:pt x="19" y="411"/>
                    </a:cubicBezTo>
                    <a:cubicBezTo>
                      <a:pt x="18" y="411"/>
                      <a:pt x="17" y="410"/>
                      <a:pt x="17" y="409"/>
                    </a:cubicBezTo>
                    <a:close/>
                    <a:moveTo>
                      <a:pt x="193" y="393"/>
                    </a:moveTo>
                    <a:cubicBezTo>
                      <a:pt x="192" y="393"/>
                      <a:pt x="191" y="391"/>
                      <a:pt x="191" y="390"/>
                    </a:cubicBezTo>
                    <a:cubicBezTo>
                      <a:pt x="191" y="390"/>
                      <a:pt x="191" y="390"/>
                      <a:pt x="191" y="390"/>
                    </a:cubicBezTo>
                    <a:cubicBezTo>
                      <a:pt x="192" y="378"/>
                      <a:pt x="192" y="378"/>
                      <a:pt x="192" y="378"/>
                    </a:cubicBezTo>
                    <a:cubicBezTo>
                      <a:pt x="193" y="377"/>
                      <a:pt x="194" y="376"/>
                      <a:pt x="195" y="376"/>
                    </a:cubicBezTo>
                    <a:cubicBezTo>
                      <a:pt x="195" y="376"/>
                      <a:pt x="195" y="376"/>
                      <a:pt x="195" y="376"/>
                    </a:cubicBezTo>
                    <a:cubicBezTo>
                      <a:pt x="196" y="376"/>
                      <a:pt x="197" y="377"/>
                      <a:pt x="197" y="379"/>
                    </a:cubicBezTo>
                    <a:cubicBezTo>
                      <a:pt x="197" y="379"/>
                      <a:pt x="197" y="379"/>
                      <a:pt x="197" y="379"/>
                    </a:cubicBezTo>
                    <a:cubicBezTo>
                      <a:pt x="197" y="379"/>
                      <a:pt x="197" y="379"/>
                      <a:pt x="197" y="379"/>
                    </a:cubicBezTo>
                    <a:cubicBezTo>
                      <a:pt x="197" y="379"/>
                      <a:pt x="197" y="379"/>
                      <a:pt x="197" y="379"/>
                    </a:cubicBezTo>
                    <a:cubicBezTo>
                      <a:pt x="196" y="391"/>
                      <a:pt x="196" y="391"/>
                      <a:pt x="196" y="391"/>
                    </a:cubicBezTo>
                    <a:cubicBezTo>
                      <a:pt x="196" y="392"/>
                      <a:pt x="195" y="393"/>
                      <a:pt x="193" y="393"/>
                    </a:cubicBezTo>
                    <a:cubicBezTo>
                      <a:pt x="193" y="393"/>
                      <a:pt x="193" y="393"/>
                      <a:pt x="193" y="393"/>
                    </a:cubicBezTo>
                    <a:cubicBezTo>
                      <a:pt x="193" y="393"/>
                      <a:pt x="193" y="393"/>
                      <a:pt x="193" y="393"/>
                    </a:cubicBezTo>
                    <a:close/>
                    <a:moveTo>
                      <a:pt x="13" y="379"/>
                    </a:moveTo>
                    <a:cubicBezTo>
                      <a:pt x="12" y="367"/>
                      <a:pt x="12" y="367"/>
                      <a:pt x="12" y="367"/>
                    </a:cubicBezTo>
                    <a:cubicBezTo>
                      <a:pt x="12" y="366"/>
                      <a:pt x="13" y="365"/>
                      <a:pt x="14" y="365"/>
                    </a:cubicBezTo>
                    <a:cubicBezTo>
                      <a:pt x="14" y="365"/>
                      <a:pt x="14" y="365"/>
                      <a:pt x="14" y="365"/>
                    </a:cubicBezTo>
                    <a:cubicBezTo>
                      <a:pt x="15" y="364"/>
                      <a:pt x="16" y="365"/>
                      <a:pt x="17" y="367"/>
                    </a:cubicBezTo>
                    <a:cubicBezTo>
                      <a:pt x="17" y="367"/>
                      <a:pt x="17" y="367"/>
                      <a:pt x="17" y="367"/>
                    </a:cubicBezTo>
                    <a:cubicBezTo>
                      <a:pt x="18" y="379"/>
                      <a:pt x="18" y="379"/>
                      <a:pt x="18" y="379"/>
                    </a:cubicBezTo>
                    <a:cubicBezTo>
                      <a:pt x="18" y="379"/>
                      <a:pt x="18" y="379"/>
                      <a:pt x="18" y="379"/>
                    </a:cubicBezTo>
                    <a:cubicBezTo>
                      <a:pt x="18" y="379"/>
                      <a:pt x="18" y="379"/>
                      <a:pt x="18" y="379"/>
                    </a:cubicBezTo>
                    <a:cubicBezTo>
                      <a:pt x="18" y="380"/>
                      <a:pt x="17" y="381"/>
                      <a:pt x="16" y="381"/>
                    </a:cubicBezTo>
                    <a:cubicBezTo>
                      <a:pt x="16" y="381"/>
                      <a:pt x="16" y="381"/>
                      <a:pt x="16" y="381"/>
                    </a:cubicBezTo>
                    <a:cubicBezTo>
                      <a:pt x="16" y="381"/>
                      <a:pt x="16" y="381"/>
                      <a:pt x="16" y="381"/>
                    </a:cubicBezTo>
                    <a:cubicBezTo>
                      <a:pt x="16" y="381"/>
                      <a:pt x="16" y="381"/>
                      <a:pt x="16" y="381"/>
                    </a:cubicBezTo>
                    <a:cubicBezTo>
                      <a:pt x="14" y="381"/>
                      <a:pt x="13" y="380"/>
                      <a:pt x="13" y="379"/>
                    </a:cubicBezTo>
                    <a:close/>
                    <a:moveTo>
                      <a:pt x="197" y="363"/>
                    </a:moveTo>
                    <a:cubicBezTo>
                      <a:pt x="195" y="363"/>
                      <a:pt x="194" y="362"/>
                      <a:pt x="194" y="360"/>
                    </a:cubicBezTo>
                    <a:cubicBezTo>
                      <a:pt x="194" y="360"/>
                      <a:pt x="194" y="360"/>
                      <a:pt x="194" y="360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47"/>
                      <a:pt x="197" y="346"/>
                      <a:pt x="199" y="346"/>
                    </a:cubicBezTo>
                    <a:cubicBezTo>
                      <a:pt x="199" y="346"/>
                      <a:pt x="199" y="346"/>
                      <a:pt x="199" y="346"/>
                    </a:cubicBezTo>
                    <a:cubicBezTo>
                      <a:pt x="200" y="346"/>
                      <a:pt x="201" y="348"/>
                      <a:pt x="201" y="349"/>
                    </a:cubicBezTo>
                    <a:cubicBezTo>
                      <a:pt x="201" y="349"/>
                      <a:pt x="201" y="349"/>
                      <a:pt x="201" y="349"/>
                    </a:cubicBezTo>
                    <a:cubicBezTo>
                      <a:pt x="201" y="349"/>
                      <a:pt x="201" y="349"/>
                      <a:pt x="201" y="349"/>
                    </a:cubicBezTo>
                    <a:cubicBezTo>
                      <a:pt x="201" y="349"/>
                      <a:pt x="201" y="349"/>
                      <a:pt x="201" y="349"/>
                    </a:cubicBezTo>
                    <a:cubicBezTo>
                      <a:pt x="199" y="361"/>
                      <a:pt x="199" y="361"/>
                      <a:pt x="199" y="361"/>
                    </a:cubicBezTo>
                    <a:cubicBezTo>
                      <a:pt x="199" y="362"/>
                      <a:pt x="198" y="363"/>
                      <a:pt x="197" y="363"/>
                    </a:cubicBezTo>
                    <a:cubicBezTo>
                      <a:pt x="197" y="363"/>
                      <a:pt x="197" y="363"/>
                      <a:pt x="197" y="363"/>
                    </a:cubicBezTo>
                    <a:cubicBezTo>
                      <a:pt x="197" y="363"/>
                      <a:pt x="197" y="363"/>
                      <a:pt x="197" y="363"/>
                    </a:cubicBezTo>
                    <a:close/>
                    <a:moveTo>
                      <a:pt x="10" y="349"/>
                    </a:moveTo>
                    <a:cubicBezTo>
                      <a:pt x="8" y="337"/>
                      <a:pt x="8" y="337"/>
                      <a:pt x="8" y="337"/>
                    </a:cubicBezTo>
                    <a:cubicBezTo>
                      <a:pt x="8" y="336"/>
                      <a:pt x="9" y="335"/>
                      <a:pt x="11" y="335"/>
                    </a:cubicBezTo>
                    <a:cubicBezTo>
                      <a:pt x="11" y="335"/>
                      <a:pt x="11" y="335"/>
                      <a:pt x="11" y="335"/>
                    </a:cubicBezTo>
                    <a:cubicBezTo>
                      <a:pt x="12" y="335"/>
                      <a:pt x="13" y="336"/>
                      <a:pt x="13" y="337"/>
                    </a:cubicBezTo>
                    <a:cubicBezTo>
                      <a:pt x="13" y="337"/>
                      <a:pt x="13" y="337"/>
                      <a:pt x="13" y="337"/>
                    </a:cubicBezTo>
                    <a:cubicBezTo>
                      <a:pt x="15" y="349"/>
                      <a:pt x="15" y="349"/>
                      <a:pt x="15" y="349"/>
                    </a:cubicBezTo>
                    <a:cubicBezTo>
                      <a:pt x="15" y="349"/>
                      <a:pt x="15" y="349"/>
                      <a:pt x="15" y="349"/>
                    </a:cubicBezTo>
                    <a:cubicBezTo>
                      <a:pt x="15" y="349"/>
                      <a:pt x="15" y="349"/>
                      <a:pt x="15" y="349"/>
                    </a:cubicBezTo>
                    <a:cubicBezTo>
                      <a:pt x="15" y="350"/>
                      <a:pt x="14" y="351"/>
                      <a:pt x="12" y="351"/>
                    </a:cubicBezTo>
                    <a:cubicBezTo>
                      <a:pt x="12" y="351"/>
                      <a:pt x="12" y="351"/>
                      <a:pt x="12" y="351"/>
                    </a:cubicBezTo>
                    <a:cubicBezTo>
                      <a:pt x="12" y="351"/>
                      <a:pt x="12" y="351"/>
                      <a:pt x="12" y="351"/>
                    </a:cubicBezTo>
                    <a:cubicBezTo>
                      <a:pt x="12" y="351"/>
                      <a:pt x="12" y="351"/>
                      <a:pt x="12" y="351"/>
                    </a:cubicBezTo>
                    <a:cubicBezTo>
                      <a:pt x="11" y="351"/>
                      <a:pt x="10" y="351"/>
                      <a:pt x="10" y="349"/>
                    </a:cubicBezTo>
                    <a:close/>
                    <a:moveTo>
                      <a:pt x="200" y="333"/>
                    </a:moveTo>
                    <a:cubicBezTo>
                      <a:pt x="199" y="333"/>
                      <a:pt x="198" y="332"/>
                      <a:pt x="198" y="331"/>
                    </a:cubicBezTo>
                    <a:cubicBezTo>
                      <a:pt x="198" y="331"/>
                      <a:pt x="198" y="331"/>
                      <a:pt x="198" y="331"/>
                    </a:cubicBezTo>
                    <a:cubicBezTo>
                      <a:pt x="199" y="319"/>
                      <a:pt x="199" y="319"/>
                      <a:pt x="199" y="319"/>
                    </a:cubicBezTo>
                    <a:cubicBezTo>
                      <a:pt x="199" y="317"/>
                      <a:pt x="201" y="316"/>
                      <a:pt x="202" y="317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203" y="317"/>
                      <a:pt x="204" y="318"/>
                      <a:pt x="204" y="319"/>
                    </a:cubicBezTo>
                    <a:cubicBezTo>
                      <a:pt x="204" y="319"/>
                      <a:pt x="204" y="319"/>
                      <a:pt x="204" y="319"/>
                    </a:cubicBezTo>
                    <a:cubicBezTo>
                      <a:pt x="204" y="319"/>
                      <a:pt x="204" y="319"/>
                      <a:pt x="204" y="319"/>
                    </a:cubicBezTo>
                    <a:cubicBezTo>
                      <a:pt x="204" y="319"/>
                      <a:pt x="204" y="319"/>
                      <a:pt x="204" y="319"/>
                    </a:cubicBezTo>
                    <a:cubicBezTo>
                      <a:pt x="203" y="331"/>
                      <a:pt x="203" y="331"/>
                      <a:pt x="203" y="331"/>
                    </a:cubicBezTo>
                    <a:cubicBezTo>
                      <a:pt x="203" y="332"/>
                      <a:pt x="202" y="333"/>
                      <a:pt x="200" y="333"/>
                    </a:cubicBezTo>
                    <a:cubicBezTo>
                      <a:pt x="200" y="333"/>
                      <a:pt x="200" y="333"/>
                      <a:pt x="200" y="333"/>
                    </a:cubicBezTo>
                    <a:cubicBezTo>
                      <a:pt x="200" y="333"/>
                      <a:pt x="200" y="333"/>
                      <a:pt x="200" y="333"/>
                    </a:cubicBezTo>
                    <a:close/>
                    <a:moveTo>
                      <a:pt x="6" y="320"/>
                    </a:moveTo>
                    <a:cubicBezTo>
                      <a:pt x="5" y="308"/>
                      <a:pt x="5" y="308"/>
                      <a:pt x="5" y="308"/>
                    </a:cubicBezTo>
                    <a:cubicBezTo>
                      <a:pt x="5" y="306"/>
                      <a:pt x="6" y="305"/>
                      <a:pt x="7" y="305"/>
                    </a:cubicBezTo>
                    <a:cubicBezTo>
                      <a:pt x="7" y="305"/>
                      <a:pt x="7" y="305"/>
                      <a:pt x="7" y="305"/>
                    </a:cubicBezTo>
                    <a:cubicBezTo>
                      <a:pt x="8" y="305"/>
                      <a:pt x="10" y="306"/>
                      <a:pt x="10" y="307"/>
                    </a:cubicBezTo>
                    <a:cubicBezTo>
                      <a:pt x="10" y="307"/>
                      <a:pt x="10" y="307"/>
                      <a:pt x="10" y="307"/>
                    </a:cubicBezTo>
                    <a:cubicBezTo>
                      <a:pt x="11" y="319"/>
                      <a:pt x="11" y="319"/>
                      <a:pt x="11" y="319"/>
                    </a:cubicBezTo>
                    <a:cubicBezTo>
                      <a:pt x="11" y="319"/>
                      <a:pt x="11" y="319"/>
                      <a:pt x="11" y="319"/>
                    </a:cubicBezTo>
                    <a:cubicBezTo>
                      <a:pt x="11" y="319"/>
                      <a:pt x="11" y="319"/>
                      <a:pt x="11" y="319"/>
                    </a:cubicBezTo>
                    <a:cubicBezTo>
                      <a:pt x="11" y="320"/>
                      <a:pt x="10" y="321"/>
                      <a:pt x="9" y="322"/>
                    </a:cubicBezTo>
                    <a:cubicBezTo>
                      <a:pt x="9" y="322"/>
                      <a:pt x="9" y="322"/>
                      <a:pt x="9" y="322"/>
                    </a:cubicBezTo>
                    <a:cubicBezTo>
                      <a:pt x="9" y="322"/>
                      <a:pt x="9" y="322"/>
                      <a:pt x="9" y="322"/>
                    </a:cubicBezTo>
                    <a:cubicBezTo>
                      <a:pt x="9" y="322"/>
                      <a:pt x="9" y="322"/>
                      <a:pt x="9" y="322"/>
                    </a:cubicBezTo>
                    <a:cubicBezTo>
                      <a:pt x="8" y="322"/>
                      <a:pt x="7" y="321"/>
                      <a:pt x="6" y="320"/>
                    </a:cubicBezTo>
                    <a:close/>
                    <a:moveTo>
                      <a:pt x="203" y="303"/>
                    </a:moveTo>
                    <a:cubicBezTo>
                      <a:pt x="202" y="303"/>
                      <a:pt x="201" y="302"/>
                      <a:pt x="201" y="301"/>
                    </a:cubicBezTo>
                    <a:cubicBezTo>
                      <a:pt x="201" y="301"/>
                      <a:pt x="201" y="301"/>
                      <a:pt x="201" y="301"/>
                    </a:cubicBezTo>
                    <a:cubicBezTo>
                      <a:pt x="203" y="289"/>
                      <a:pt x="203" y="289"/>
                      <a:pt x="203" y="289"/>
                    </a:cubicBezTo>
                    <a:cubicBezTo>
                      <a:pt x="203" y="288"/>
                      <a:pt x="204" y="287"/>
                      <a:pt x="205" y="287"/>
                    </a:cubicBezTo>
                    <a:cubicBezTo>
                      <a:pt x="205" y="287"/>
                      <a:pt x="205" y="287"/>
                      <a:pt x="205" y="287"/>
                    </a:cubicBezTo>
                    <a:cubicBezTo>
                      <a:pt x="207" y="287"/>
                      <a:pt x="208" y="288"/>
                      <a:pt x="208" y="289"/>
                    </a:cubicBezTo>
                    <a:cubicBezTo>
                      <a:pt x="208" y="289"/>
                      <a:pt x="208" y="289"/>
                      <a:pt x="208" y="289"/>
                    </a:cubicBezTo>
                    <a:cubicBezTo>
                      <a:pt x="208" y="289"/>
                      <a:pt x="208" y="289"/>
                      <a:pt x="208" y="289"/>
                    </a:cubicBezTo>
                    <a:cubicBezTo>
                      <a:pt x="208" y="289"/>
                      <a:pt x="208" y="289"/>
                      <a:pt x="208" y="289"/>
                    </a:cubicBezTo>
                    <a:cubicBezTo>
                      <a:pt x="206" y="301"/>
                      <a:pt x="206" y="301"/>
                      <a:pt x="206" y="301"/>
                    </a:cubicBezTo>
                    <a:cubicBezTo>
                      <a:pt x="206" y="303"/>
                      <a:pt x="205" y="303"/>
                      <a:pt x="204" y="303"/>
                    </a:cubicBezTo>
                    <a:cubicBezTo>
                      <a:pt x="204" y="303"/>
                      <a:pt x="204" y="303"/>
                      <a:pt x="204" y="303"/>
                    </a:cubicBezTo>
                    <a:cubicBezTo>
                      <a:pt x="204" y="303"/>
                      <a:pt x="204" y="303"/>
                      <a:pt x="203" y="303"/>
                    </a:cubicBezTo>
                    <a:close/>
                    <a:moveTo>
                      <a:pt x="3" y="290"/>
                    </a:moveTo>
                    <a:cubicBezTo>
                      <a:pt x="2" y="278"/>
                      <a:pt x="2" y="278"/>
                      <a:pt x="2" y="278"/>
                    </a:cubicBezTo>
                    <a:cubicBezTo>
                      <a:pt x="2" y="276"/>
                      <a:pt x="2" y="275"/>
                      <a:pt x="4" y="275"/>
                    </a:cubicBezTo>
                    <a:cubicBezTo>
                      <a:pt x="4" y="275"/>
                      <a:pt x="4" y="275"/>
                      <a:pt x="4" y="275"/>
                    </a:cubicBezTo>
                    <a:cubicBezTo>
                      <a:pt x="5" y="275"/>
                      <a:pt x="6" y="276"/>
                      <a:pt x="6" y="277"/>
                    </a:cubicBezTo>
                    <a:cubicBezTo>
                      <a:pt x="6" y="277"/>
                      <a:pt x="6" y="277"/>
                      <a:pt x="6" y="277"/>
                    </a:cubicBezTo>
                    <a:cubicBezTo>
                      <a:pt x="8" y="289"/>
                      <a:pt x="8" y="289"/>
                      <a:pt x="8" y="289"/>
                    </a:cubicBezTo>
                    <a:cubicBezTo>
                      <a:pt x="8" y="289"/>
                      <a:pt x="8" y="289"/>
                      <a:pt x="8" y="289"/>
                    </a:cubicBezTo>
                    <a:cubicBezTo>
                      <a:pt x="8" y="289"/>
                      <a:pt x="8" y="289"/>
                      <a:pt x="8" y="289"/>
                    </a:cubicBezTo>
                    <a:cubicBezTo>
                      <a:pt x="8" y="291"/>
                      <a:pt x="7" y="292"/>
                      <a:pt x="6" y="292"/>
                    </a:cubicBezTo>
                    <a:cubicBezTo>
                      <a:pt x="6" y="292"/>
                      <a:pt x="6" y="292"/>
                      <a:pt x="6" y="292"/>
                    </a:cubicBezTo>
                    <a:cubicBezTo>
                      <a:pt x="6" y="292"/>
                      <a:pt x="5" y="292"/>
                      <a:pt x="5" y="292"/>
                    </a:cubicBezTo>
                    <a:cubicBezTo>
                      <a:pt x="5" y="292"/>
                      <a:pt x="5" y="292"/>
                      <a:pt x="5" y="292"/>
                    </a:cubicBezTo>
                    <a:cubicBezTo>
                      <a:pt x="4" y="292"/>
                      <a:pt x="3" y="291"/>
                      <a:pt x="3" y="290"/>
                    </a:cubicBezTo>
                    <a:close/>
                    <a:moveTo>
                      <a:pt x="207" y="274"/>
                    </a:moveTo>
                    <a:cubicBezTo>
                      <a:pt x="206" y="273"/>
                      <a:pt x="205" y="272"/>
                      <a:pt x="205" y="271"/>
                    </a:cubicBezTo>
                    <a:cubicBezTo>
                      <a:pt x="205" y="271"/>
                      <a:pt x="205" y="271"/>
                      <a:pt x="205" y="271"/>
                    </a:cubicBezTo>
                    <a:cubicBezTo>
                      <a:pt x="206" y="259"/>
                      <a:pt x="206" y="259"/>
                      <a:pt x="206" y="259"/>
                    </a:cubicBezTo>
                    <a:cubicBezTo>
                      <a:pt x="206" y="258"/>
                      <a:pt x="208" y="257"/>
                      <a:pt x="209" y="257"/>
                    </a:cubicBezTo>
                    <a:cubicBezTo>
                      <a:pt x="209" y="257"/>
                      <a:pt x="209" y="257"/>
                      <a:pt x="209" y="257"/>
                    </a:cubicBezTo>
                    <a:cubicBezTo>
                      <a:pt x="210" y="257"/>
                      <a:pt x="211" y="258"/>
                      <a:pt x="211" y="259"/>
                    </a:cubicBezTo>
                    <a:cubicBezTo>
                      <a:pt x="211" y="259"/>
                      <a:pt x="211" y="259"/>
                      <a:pt x="211" y="259"/>
                    </a:cubicBezTo>
                    <a:cubicBezTo>
                      <a:pt x="211" y="259"/>
                      <a:pt x="211" y="260"/>
                      <a:pt x="211" y="260"/>
                    </a:cubicBezTo>
                    <a:cubicBezTo>
                      <a:pt x="211" y="260"/>
                      <a:pt x="211" y="260"/>
                      <a:pt x="211" y="260"/>
                    </a:cubicBezTo>
                    <a:cubicBezTo>
                      <a:pt x="210" y="272"/>
                      <a:pt x="210" y="272"/>
                      <a:pt x="210" y="272"/>
                    </a:cubicBezTo>
                    <a:cubicBezTo>
                      <a:pt x="209" y="273"/>
                      <a:pt x="208" y="274"/>
                      <a:pt x="207" y="274"/>
                    </a:cubicBezTo>
                    <a:cubicBezTo>
                      <a:pt x="207" y="274"/>
                      <a:pt x="207" y="274"/>
                      <a:pt x="207" y="274"/>
                    </a:cubicBezTo>
                    <a:cubicBezTo>
                      <a:pt x="207" y="274"/>
                      <a:pt x="207" y="274"/>
                      <a:pt x="207" y="274"/>
                    </a:cubicBezTo>
                    <a:close/>
                    <a:moveTo>
                      <a:pt x="2" y="262"/>
                    </a:moveTo>
                    <a:cubicBezTo>
                      <a:pt x="1" y="262"/>
                      <a:pt x="0" y="261"/>
                      <a:pt x="0" y="260"/>
                    </a:cubicBezTo>
                    <a:cubicBezTo>
                      <a:pt x="0" y="260"/>
                      <a:pt x="0" y="260"/>
                      <a:pt x="0" y="260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46"/>
                      <a:pt x="1" y="245"/>
                      <a:pt x="2" y="245"/>
                    </a:cubicBezTo>
                    <a:cubicBezTo>
                      <a:pt x="2" y="245"/>
                      <a:pt x="2" y="245"/>
                      <a:pt x="2" y="245"/>
                    </a:cubicBezTo>
                    <a:cubicBezTo>
                      <a:pt x="3" y="245"/>
                      <a:pt x="4" y="246"/>
                      <a:pt x="4" y="248"/>
                    </a:cubicBezTo>
                    <a:cubicBezTo>
                      <a:pt x="4" y="248"/>
                      <a:pt x="4" y="248"/>
                      <a:pt x="4" y="248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4" y="259"/>
                      <a:pt x="4" y="259"/>
                      <a:pt x="4" y="259"/>
                    </a:cubicBezTo>
                    <a:cubicBezTo>
                      <a:pt x="4" y="259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0"/>
                    </a:cubicBezTo>
                    <a:cubicBezTo>
                      <a:pt x="4" y="260"/>
                      <a:pt x="4" y="260"/>
                      <a:pt x="4" y="261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4" y="261"/>
                      <a:pt x="3" y="262"/>
                      <a:pt x="2" y="262"/>
                    </a:cubicBezTo>
                    <a:cubicBezTo>
                      <a:pt x="2" y="262"/>
                      <a:pt x="2" y="262"/>
                      <a:pt x="2" y="262"/>
                    </a:cubicBezTo>
                    <a:cubicBezTo>
                      <a:pt x="2" y="262"/>
                      <a:pt x="2" y="262"/>
                      <a:pt x="2" y="262"/>
                    </a:cubicBezTo>
                    <a:cubicBezTo>
                      <a:pt x="2" y="262"/>
                      <a:pt x="2" y="262"/>
                      <a:pt x="2" y="262"/>
                    </a:cubicBezTo>
                    <a:cubicBezTo>
                      <a:pt x="2" y="262"/>
                      <a:pt x="2" y="262"/>
                      <a:pt x="2" y="262"/>
                    </a:cubicBezTo>
                    <a:close/>
                    <a:moveTo>
                      <a:pt x="206" y="241"/>
                    </a:moveTo>
                    <a:cubicBezTo>
                      <a:pt x="206" y="229"/>
                      <a:pt x="206" y="229"/>
                      <a:pt x="206" y="229"/>
                    </a:cubicBezTo>
                    <a:cubicBezTo>
                      <a:pt x="206" y="228"/>
                      <a:pt x="207" y="227"/>
                      <a:pt x="209" y="227"/>
                    </a:cubicBezTo>
                    <a:cubicBezTo>
                      <a:pt x="209" y="227"/>
                      <a:pt x="209" y="227"/>
                      <a:pt x="209" y="227"/>
                    </a:cubicBezTo>
                    <a:cubicBezTo>
                      <a:pt x="210" y="227"/>
                      <a:pt x="211" y="228"/>
                      <a:pt x="211" y="229"/>
                    </a:cubicBezTo>
                    <a:cubicBezTo>
                      <a:pt x="211" y="229"/>
                      <a:pt x="211" y="229"/>
                      <a:pt x="211" y="229"/>
                    </a:cubicBezTo>
                    <a:cubicBezTo>
                      <a:pt x="211" y="241"/>
                      <a:pt x="211" y="241"/>
                      <a:pt x="211" y="241"/>
                    </a:cubicBezTo>
                    <a:cubicBezTo>
                      <a:pt x="211" y="243"/>
                      <a:pt x="210" y="244"/>
                      <a:pt x="209" y="244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7" y="244"/>
                      <a:pt x="206" y="243"/>
                      <a:pt x="206" y="241"/>
                    </a:cubicBezTo>
                    <a:close/>
                    <a:moveTo>
                      <a:pt x="0" y="230"/>
                    </a:move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16"/>
                      <a:pt x="1" y="215"/>
                      <a:pt x="2" y="215"/>
                    </a:cubicBezTo>
                    <a:cubicBezTo>
                      <a:pt x="2" y="215"/>
                      <a:pt x="2" y="215"/>
                      <a:pt x="2" y="215"/>
                    </a:cubicBezTo>
                    <a:cubicBezTo>
                      <a:pt x="3" y="215"/>
                      <a:pt x="4" y="216"/>
                      <a:pt x="4" y="218"/>
                    </a:cubicBezTo>
                    <a:cubicBezTo>
                      <a:pt x="4" y="218"/>
                      <a:pt x="4" y="218"/>
                      <a:pt x="4" y="218"/>
                    </a:cubicBezTo>
                    <a:cubicBezTo>
                      <a:pt x="4" y="230"/>
                      <a:pt x="4" y="230"/>
                      <a:pt x="4" y="230"/>
                    </a:cubicBezTo>
                    <a:cubicBezTo>
                      <a:pt x="4" y="231"/>
                      <a:pt x="3" y="232"/>
                      <a:pt x="2" y="232"/>
                    </a:cubicBezTo>
                    <a:cubicBezTo>
                      <a:pt x="2" y="232"/>
                      <a:pt x="2" y="232"/>
                      <a:pt x="2" y="232"/>
                    </a:cubicBezTo>
                    <a:cubicBezTo>
                      <a:pt x="1" y="232"/>
                      <a:pt x="0" y="231"/>
                      <a:pt x="0" y="230"/>
                    </a:cubicBezTo>
                    <a:close/>
                    <a:moveTo>
                      <a:pt x="206" y="211"/>
                    </a:moveTo>
                    <a:cubicBezTo>
                      <a:pt x="206" y="199"/>
                      <a:pt x="206" y="199"/>
                      <a:pt x="206" y="199"/>
                    </a:cubicBezTo>
                    <a:cubicBezTo>
                      <a:pt x="206" y="198"/>
                      <a:pt x="207" y="197"/>
                      <a:pt x="209" y="197"/>
                    </a:cubicBezTo>
                    <a:cubicBezTo>
                      <a:pt x="209" y="197"/>
                      <a:pt x="209" y="197"/>
                      <a:pt x="209" y="197"/>
                    </a:cubicBezTo>
                    <a:cubicBezTo>
                      <a:pt x="210" y="197"/>
                      <a:pt x="211" y="198"/>
                      <a:pt x="211" y="199"/>
                    </a:cubicBezTo>
                    <a:cubicBezTo>
                      <a:pt x="211" y="199"/>
                      <a:pt x="211" y="199"/>
                      <a:pt x="211" y="199"/>
                    </a:cubicBezTo>
                    <a:cubicBezTo>
                      <a:pt x="211" y="211"/>
                      <a:pt x="211" y="211"/>
                      <a:pt x="211" y="211"/>
                    </a:cubicBezTo>
                    <a:cubicBezTo>
                      <a:pt x="211" y="213"/>
                      <a:pt x="210" y="214"/>
                      <a:pt x="209" y="214"/>
                    </a:cubicBezTo>
                    <a:cubicBezTo>
                      <a:pt x="209" y="214"/>
                      <a:pt x="209" y="214"/>
                      <a:pt x="209" y="214"/>
                    </a:cubicBezTo>
                    <a:cubicBezTo>
                      <a:pt x="207" y="214"/>
                      <a:pt x="206" y="213"/>
                      <a:pt x="206" y="211"/>
                    </a:cubicBezTo>
                    <a:close/>
                    <a:moveTo>
                      <a:pt x="0" y="200"/>
                    </a:move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6"/>
                      <a:pt x="1" y="185"/>
                      <a:pt x="2" y="185"/>
                    </a:cubicBezTo>
                    <a:cubicBezTo>
                      <a:pt x="2" y="185"/>
                      <a:pt x="2" y="185"/>
                      <a:pt x="2" y="185"/>
                    </a:cubicBezTo>
                    <a:cubicBezTo>
                      <a:pt x="3" y="185"/>
                      <a:pt x="4" y="186"/>
                      <a:pt x="4" y="188"/>
                    </a:cubicBezTo>
                    <a:cubicBezTo>
                      <a:pt x="4" y="188"/>
                      <a:pt x="4" y="188"/>
                      <a:pt x="4" y="188"/>
                    </a:cubicBezTo>
                    <a:cubicBezTo>
                      <a:pt x="4" y="200"/>
                      <a:pt x="4" y="200"/>
                      <a:pt x="4" y="200"/>
                    </a:cubicBezTo>
                    <a:cubicBezTo>
                      <a:pt x="4" y="201"/>
                      <a:pt x="3" y="202"/>
                      <a:pt x="2" y="202"/>
                    </a:cubicBezTo>
                    <a:cubicBezTo>
                      <a:pt x="2" y="202"/>
                      <a:pt x="2" y="202"/>
                      <a:pt x="2" y="202"/>
                    </a:cubicBezTo>
                    <a:cubicBezTo>
                      <a:pt x="1" y="202"/>
                      <a:pt x="0" y="201"/>
                      <a:pt x="0" y="200"/>
                    </a:cubicBezTo>
                    <a:close/>
                    <a:moveTo>
                      <a:pt x="206" y="181"/>
                    </a:moveTo>
                    <a:cubicBezTo>
                      <a:pt x="206" y="169"/>
                      <a:pt x="206" y="169"/>
                      <a:pt x="206" y="169"/>
                    </a:cubicBezTo>
                    <a:cubicBezTo>
                      <a:pt x="206" y="168"/>
                      <a:pt x="207" y="167"/>
                      <a:pt x="209" y="167"/>
                    </a:cubicBezTo>
                    <a:cubicBezTo>
                      <a:pt x="209" y="167"/>
                      <a:pt x="209" y="167"/>
                      <a:pt x="209" y="167"/>
                    </a:cubicBezTo>
                    <a:cubicBezTo>
                      <a:pt x="210" y="167"/>
                      <a:pt x="211" y="168"/>
                      <a:pt x="211" y="169"/>
                    </a:cubicBezTo>
                    <a:cubicBezTo>
                      <a:pt x="211" y="169"/>
                      <a:pt x="211" y="169"/>
                      <a:pt x="211" y="169"/>
                    </a:cubicBezTo>
                    <a:cubicBezTo>
                      <a:pt x="211" y="181"/>
                      <a:pt x="211" y="181"/>
                      <a:pt x="211" y="181"/>
                    </a:cubicBezTo>
                    <a:cubicBezTo>
                      <a:pt x="211" y="183"/>
                      <a:pt x="210" y="184"/>
                      <a:pt x="209" y="184"/>
                    </a:cubicBezTo>
                    <a:cubicBezTo>
                      <a:pt x="209" y="184"/>
                      <a:pt x="209" y="184"/>
                      <a:pt x="209" y="184"/>
                    </a:cubicBezTo>
                    <a:cubicBezTo>
                      <a:pt x="207" y="184"/>
                      <a:pt x="206" y="183"/>
                      <a:pt x="206" y="181"/>
                    </a:cubicBezTo>
                    <a:close/>
                    <a:moveTo>
                      <a:pt x="0" y="170"/>
                    </a:move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6"/>
                      <a:pt x="1" y="155"/>
                      <a:pt x="2" y="155"/>
                    </a:cubicBezTo>
                    <a:cubicBezTo>
                      <a:pt x="2" y="155"/>
                      <a:pt x="2" y="155"/>
                      <a:pt x="2" y="155"/>
                    </a:cubicBezTo>
                    <a:cubicBezTo>
                      <a:pt x="3" y="155"/>
                      <a:pt x="4" y="156"/>
                      <a:pt x="4" y="158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4" y="171"/>
                      <a:pt x="3" y="172"/>
                      <a:pt x="2" y="172"/>
                    </a:cubicBezTo>
                    <a:cubicBezTo>
                      <a:pt x="2" y="172"/>
                      <a:pt x="2" y="172"/>
                      <a:pt x="2" y="172"/>
                    </a:cubicBezTo>
                    <a:cubicBezTo>
                      <a:pt x="1" y="172"/>
                      <a:pt x="0" y="171"/>
                      <a:pt x="0" y="170"/>
                    </a:cubicBezTo>
                    <a:close/>
                    <a:moveTo>
                      <a:pt x="206" y="151"/>
                    </a:moveTo>
                    <a:cubicBezTo>
                      <a:pt x="206" y="139"/>
                      <a:pt x="206" y="139"/>
                      <a:pt x="206" y="139"/>
                    </a:cubicBezTo>
                    <a:cubicBezTo>
                      <a:pt x="206" y="138"/>
                      <a:pt x="207" y="137"/>
                      <a:pt x="209" y="137"/>
                    </a:cubicBezTo>
                    <a:cubicBezTo>
                      <a:pt x="209" y="137"/>
                      <a:pt x="209" y="137"/>
                      <a:pt x="209" y="137"/>
                    </a:cubicBezTo>
                    <a:cubicBezTo>
                      <a:pt x="210" y="137"/>
                      <a:pt x="211" y="138"/>
                      <a:pt x="211" y="139"/>
                    </a:cubicBezTo>
                    <a:cubicBezTo>
                      <a:pt x="211" y="139"/>
                      <a:pt x="211" y="139"/>
                      <a:pt x="211" y="139"/>
                    </a:cubicBezTo>
                    <a:cubicBezTo>
                      <a:pt x="211" y="151"/>
                      <a:pt x="211" y="151"/>
                      <a:pt x="211" y="151"/>
                    </a:cubicBezTo>
                    <a:cubicBezTo>
                      <a:pt x="211" y="153"/>
                      <a:pt x="210" y="154"/>
                      <a:pt x="209" y="154"/>
                    </a:cubicBezTo>
                    <a:cubicBezTo>
                      <a:pt x="209" y="154"/>
                      <a:pt x="209" y="154"/>
                      <a:pt x="209" y="154"/>
                    </a:cubicBezTo>
                    <a:cubicBezTo>
                      <a:pt x="207" y="154"/>
                      <a:pt x="206" y="153"/>
                      <a:pt x="206" y="151"/>
                    </a:cubicBezTo>
                    <a:close/>
                    <a:moveTo>
                      <a:pt x="0" y="140"/>
                    </a:move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26"/>
                      <a:pt x="1" y="125"/>
                      <a:pt x="2" y="125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3" y="125"/>
                      <a:pt x="4" y="126"/>
                      <a:pt x="4" y="128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1"/>
                      <a:pt x="3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1" y="142"/>
                      <a:pt x="0" y="141"/>
                      <a:pt x="0" y="140"/>
                    </a:cubicBezTo>
                    <a:close/>
                    <a:moveTo>
                      <a:pt x="206" y="121"/>
                    </a:moveTo>
                    <a:cubicBezTo>
                      <a:pt x="206" y="109"/>
                      <a:pt x="206" y="109"/>
                      <a:pt x="206" y="109"/>
                    </a:cubicBezTo>
                    <a:cubicBezTo>
                      <a:pt x="206" y="108"/>
                      <a:pt x="207" y="107"/>
                      <a:pt x="209" y="107"/>
                    </a:cubicBezTo>
                    <a:cubicBezTo>
                      <a:pt x="209" y="107"/>
                      <a:pt x="209" y="107"/>
                      <a:pt x="209" y="107"/>
                    </a:cubicBezTo>
                    <a:cubicBezTo>
                      <a:pt x="210" y="107"/>
                      <a:pt x="211" y="108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1" y="121"/>
                      <a:pt x="211" y="121"/>
                      <a:pt x="211" y="121"/>
                    </a:cubicBezTo>
                    <a:cubicBezTo>
                      <a:pt x="211" y="123"/>
                      <a:pt x="210" y="124"/>
                      <a:pt x="209" y="124"/>
                    </a:cubicBezTo>
                    <a:cubicBezTo>
                      <a:pt x="209" y="124"/>
                      <a:pt x="209" y="124"/>
                      <a:pt x="209" y="124"/>
                    </a:cubicBezTo>
                    <a:cubicBezTo>
                      <a:pt x="207" y="124"/>
                      <a:pt x="206" y="123"/>
                      <a:pt x="206" y="121"/>
                    </a:cubicBezTo>
                    <a:close/>
                    <a:moveTo>
                      <a:pt x="0" y="110"/>
                    </a:moveTo>
                    <a:cubicBezTo>
                      <a:pt x="0" y="98"/>
                      <a:pt x="0" y="98"/>
                      <a:pt x="0" y="98"/>
                    </a:cubicBezTo>
                    <a:cubicBezTo>
                      <a:pt x="0" y="96"/>
                      <a:pt x="1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3" y="95"/>
                      <a:pt x="4" y="96"/>
                      <a:pt x="4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1"/>
                      <a:pt x="3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1" y="112"/>
                      <a:pt x="0" y="111"/>
                      <a:pt x="0" y="110"/>
                    </a:cubicBezTo>
                    <a:close/>
                    <a:moveTo>
                      <a:pt x="206" y="91"/>
                    </a:moveTo>
                    <a:cubicBezTo>
                      <a:pt x="206" y="79"/>
                      <a:pt x="206" y="79"/>
                      <a:pt x="206" y="79"/>
                    </a:cubicBezTo>
                    <a:cubicBezTo>
                      <a:pt x="206" y="78"/>
                      <a:pt x="207" y="77"/>
                      <a:pt x="209" y="77"/>
                    </a:cubicBezTo>
                    <a:cubicBezTo>
                      <a:pt x="209" y="77"/>
                      <a:pt x="209" y="77"/>
                      <a:pt x="209" y="77"/>
                    </a:cubicBezTo>
                    <a:cubicBezTo>
                      <a:pt x="210" y="77"/>
                      <a:pt x="211" y="78"/>
                      <a:pt x="211" y="79"/>
                    </a:cubicBezTo>
                    <a:cubicBezTo>
                      <a:pt x="211" y="79"/>
                      <a:pt x="211" y="79"/>
                      <a:pt x="211" y="79"/>
                    </a:cubicBezTo>
                    <a:cubicBezTo>
                      <a:pt x="211" y="91"/>
                      <a:pt x="211" y="91"/>
                      <a:pt x="211" y="91"/>
                    </a:cubicBezTo>
                    <a:cubicBezTo>
                      <a:pt x="211" y="93"/>
                      <a:pt x="210" y="94"/>
                      <a:pt x="209" y="94"/>
                    </a:cubicBezTo>
                    <a:cubicBezTo>
                      <a:pt x="209" y="94"/>
                      <a:pt x="209" y="94"/>
                      <a:pt x="209" y="94"/>
                    </a:cubicBezTo>
                    <a:cubicBezTo>
                      <a:pt x="207" y="94"/>
                      <a:pt x="206" y="93"/>
                      <a:pt x="206" y="91"/>
                    </a:cubicBezTo>
                    <a:close/>
                    <a:moveTo>
                      <a:pt x="0" y="8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66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3" y="65"/>
                      <a:pt x="4" y="66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1"/>
                      <a:pt x="3" y="82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82"/>
                      <a:pt x="0" y="81"/>
                      <a:pt x="0" y="80"/>
                    </a:cubicBezTo>
                    <a:close/>
                    <a:moveTo>
                      <a:pt x="206" y="61"/>
                    </a:move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48"/>
                      <a:pt x="207" y="47"/>
                      <a:pt x="209" y="47"/>
                    </a:cubicBezTo>
                    <a:cubicBezTo>
                      <a:pt x="209" y="47"/>
                      <a:pt x="209" y="47"/>
                      <a:pt x="209" y="47"/>
                    </a:cubicBezTo>
                    <a:cubicBezTo>
                      <a:pt x="210" y="47"/>
                      <a:pt x="211" y="48"/>
                      <a:pt x="211" y="49"/>
                    </a:cubicBezTo>
                    <a:cubicBezTo>
                      <a:pt x="211" y="49"/>
                      <a:pt x="211" y="49"/>
                      <a:pt x="211" y="49"/>
                    </a:cubicBezTo>
                    <a:cubicBezTo>
                      <a:pt x="211" y="61"/>
                      <a:pt x="211" y="61"/>
                      <a:pt x="211" y="61"/>
                    </a:cubicBezTo>
                    <a:cubicBezTo>
                      <a:pt x="211" y="63"/>
                      <a:pt x="210" y="64"/>
                      <a:pt x="209" y="64"/>
                    </a:cubicBezTo>
                    <a:cubicBezTo>
                      <a:pt x="209" y="64"/>
                      <a:pt x="209" y="64"/>
                      <a:pt x="209" y="64"/>
                    </a:cubicBezTo>
                    <a:cubicBezTo>
                      <a:pt x="207" y="64"/>
                      <a:pt x="206" y="63"/>
                      <a:pt x="206" y="61"/>
                    </a:cubicBezTo>
                    <a:close/>
                    <a:moveTo>
                      <a:pt x="0" y="5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6"/>
                      <a:pt x="1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3" y="35"/>
                      <a:pt x="4" y="36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1"/>
                      <a:pt x="3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0" y="51"/>
                      <a:pt x="0" y="50"/>
                    </a:cubicBezTo>
                    <a:close/>
                    <a:moveTo>
                      <a:pt x="206" y="31"/>
                    </a:moveTo>
                    <a:cubicBezTo>
                      <a:pt x="206" y="19"/>
                      <a:pt x="206" y="19"/>
                      <a:pt x="206" y="19"/>
                    </a:cubicBezTo>
                    <a:cubicBezTo>
                      <a:pt x="206" y="18"/>
                      <a:pt x="207" y="17"/>
                      <a:pt x="209" y="17"/>
                    </a:cubicBezTo>
                    <a:cubicBezTo>
                      <a:pt x="209" y="17"/>
                      <a:pt x="209" y="17"/>
                      <a:pt x="209" y="17"/>
                    </a:cubicBezTo>
                    <a:cubicBezTo>
                      <a:pt x="210" y="17"/>
                      <a:pt x="211" y="18"/>
                      <a:pt x="211" y="19"/>
                    </a:cubicBezTo>
                    <a:cubicBezTo>
                      <a:pt x="211" y="19"/>
                      <a:pt x="211" y="19"/>
                      <a:pt x="211" y="19"/>
                    </a:cubicBezTo>
                    <a:cubicBezTo>
                      <a:pt x="211" y="31"/>
                      <a:pt x="211" y="31"/>
                      <a:pt x="211" y="31"/>
                    </a:cubicBezTo>
                    <a:cubicBezTo>
                      <a:pt x="211" y="33"/>
                      <a:pt x="210" y="34"/>
                      <a:pt x="209" y="34"/>
                    </a:cubicBezTo>
                    <a:cubicBezTo>
                      <a:pt x="209" y="34"/>
                      <a:pt x="209" y="34"/>
                      <a:pt x="209" y="34"/>
                    </a:cubicBezTo>
                    <a:cubicBezTo>
                      <a:pt x="207" y="34"/>
                      <a:pt x="206" y="33"/>
                      <a:pt x="206" y="31"/>
                    </a:cubicBezTo>
                    <a:close/>
                    <a:moveTo>
                      <a:pt x="0" y="2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lose/>
                    <a:moveTo>
                      <a:pt x="195" y="5"/>
                    </a:moveTo>
                    <a:cubicBezTo>
                      <a:pt x="194" y="5"/>
                      <a:pt x="193" y="4"/>
                      <a:pt x="193" y="3"/>
                    </a:cubicBezTo>
                    <a:cubicBezTo>
                      <a:pt x="193" y="3"/>
                      <a:pt x="193" y="3"/>
                      <a:pt x="193" y="3"/>
                    </a:cubicBezTo>
                    <a:cubicBezTo>
                      <a:pt x="193" y="2"/>
                      <a:pt x="194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208" y="0"/>
                      <a:pt x="210" y="2"/>
                      <a:pt x="210" y="3"/>
                    </a:cubicBezTo>
                    <a:cubicBezTo>
                      <a:pt x="210" y="3"/>
                      <a:pt x="210" y="3"/>
                      <a:pt x="210" y="3"/>
                    </a:cubicBezTo>
                    <a:cubicBezTo>
                      <a:pt x="210" y="4"/>
                      <a:pt x="208" y="5"/>
                      <a:pt x="207" y="5"/>
                    </a:cubicBezTo>
                    <a:cubicBezTo>
                      <a:pt x="207" y="5"/>
                      <a:pt x="207" y="5"/>
                      <a:pt x="207" y="5"/>
                    </a:cubicBezTo>
                    <a:cubicBezTo>
                      <a:pt x="195" y="5"/>
                      <a:pt x="195" y="5"/>
                      <a:pt x="195" y="5"/>
                    </a:cubicBezTo>
                    <a:close/>
                    <a:moveTo>
                      <a:pt x="165" y="5"/>
                    </a:moveTo>
                    <a:cubicBezTo>
                      <a:pt x="164" y="5"/>
                      <a:pt x="163" y="4"/>
                      <a:pt x="163" y="3"/>
                    </a:cubicBezTo>
                    <a:cubicBezTo>
                      <a:pt x="163" y="3"/>
                      <a:pt x="163" y="3"/>
                      <a:pt x="163" y="3"/>
                    </a:cubicBezTo>
                    <a:cubicBezTo>
                      <a:pt x="163" y="2"/>
                      <a:pt x="164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8" y="0"/>
                      <a:pt x="180" y="2"/>
                      <a:pt x="180" y="3"/>
                    </a:cubicBezTo>
                    <a:cubicBezTo>
                      <a:pt x="180" y="3"/>
                      <a:pt x="180" y="3"/>
                      <a:pt x="180" y="3"/>
                    </a:cubicBezTo>
                    <a:cubicBezTo>
                      <a:pt x="180" y="4"/>
                      <a:pt x="178" y="5"/>
                      <a:pt x="177" y="5"/>
                    </a:cubicBezTo>
                    <a:cubicBezTo>
                      <a:pt x="177" y="5"/>
                      <a:pt x="177" y="5"/>
                      <a:pt x="177" y="5"/>
                    </a:cubicBezTo>
                    <a:cubicBezTo>
                      <a:pt x="165" y="5"/>
                      <a:pt x="165" y="5"/>
                      <a:pt x="165" y="5"/>
                    </a:cubicBezTo>
                    <a:close/>
                    <a:moveTo>
                      <a:pt x="135" y="5"/>
                    </a:moveTo>
                    <a:cubicBezTo>
                      <a:pt x="134" y="5"/>
                      <a:pt x="133" y="4"/>
                      <a:pt x="133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3" y="2"/>
                      <a:pt x="134" y="0"/>
                      <a:pt x="13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8" y="0"/>
                      <a:pt x="150" y="2"/>
                      <a:pt x="150" y="3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50" y="4"/>
                      <a:pt x="148" y="5"/>
                      <a:pt x="147" y="5"/>
                    </a:cubicBezTo>
                    <a:cubicBezTo>
                      <a:pt x="147" y="5"/>
                      <a:pt x="147" y="5"/>
                      <a:pt x="147" y="5"/>
                    </a:cubicBezTo>
                    <a:cubicBezTo>
                      <a:pt x="135" y="5"/>
                      <a:pt x="135" y="5"/>
                      <a:pt x="135" y="5"/>
                    </a:cubicBezTo>
                    <a:close/>
                    <a:moveTo>
                      <a:pt x="105" y="5"/>
                    </a:moveTo>
                    <a:cubicBezTo>
                      <a:pt x="104" y="5"/>
                      <a:pt x="103" y="4"/>
                      <a:pt x="103" y="3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3" y="2"/>
                      <a:pt x="104" y="0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8" y="0"/>
                      <a:pt x="120" y="2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0" y="4"/>
                      <a:pt x="118" y="5"/>
                      <a:pt x="117" y="5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05" y="5"/>
                      <a:pt x="105" y="5"/>
                      <a:pt x="105" y="5"/>
                    </a:cubicBezTo>
                    <a:close/>
                    <a:moveTo>
                      <a:pt x="75" y="5"/>
                    </a:moveTo>
                    <a:cubicBezTo>
                      <a:pt x="74" y="5"/>
                      <a:pt x="73" y="4"/>
                      <a:pt x="73" y="3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2"/>
                      <a:pt x="74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8" y="0"/>
                      <a:pt x="90" y="2"/>
                      <a:pt x="90" y="3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0" y="4"/>
                      <a:pt x="88" y="5"/>
                      <a:pt x="87" y="5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75" y="5"/>
                      <a:pt x="75" y="5"/>
                      <a:pt x="75" y="5"/>
                    </a:cubicBezTo>
                    <a:close/>
                    <a:moveTo>
                      <a:pt x="45" y="5"/>
                    </a:moveTo>
                    <a:cubicBezTo>
                      <a:pt x="44" y="5"/>
                      <a:pt x="43" y="4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2"/>
                      <a:pt x="44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8" y="0"/>
                      <a:pt x="60" y="2"/>
                      <a:pt x="60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4"/>
                      <a:pt x="58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45" y="5"/>
                      <a:pt x="45" y="5"/>
                      <a:pt x="45" y="5"/>
                    </a:cubicBezTo>
                    <a:close/>
                    <a:moveTo>
                      <a:pt x="15" y="5"/>
                    </a:moveTo>
                    <a:cubicBezTo>
                      <a:pt x="14" y="5"/>
                      <a:pt x="13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4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8" y="0"/>
                      <a:pt x="30" y="2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5" y="5"/>
                      <a:pt x="15" y="5"/>
                      <a:pt x="15" y="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5" name="Freeform 131">
                <a:extLst>
                  <a:ext uri="{FF2B5EF4-FFF2-40B4-BE49-F238E27FC236}">
                    <a16:creationId xmlns:a16="http://schemas.microsoft.com/office/drawing/2014/main" id="{8E341B4F-9839-4EA1-B727-52E49316F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7339" y="1889125"/>
                <a:ext cx="390525" cy="104775"/>
              </a:xfrm>
              <a:custGeom>
                <a:avLst/>
                <a:gdLst>
                  <a:gd name="T0" fmla="*/ 0 w 104"/>
                  <a:gd name="T1" fmla="*/ 27 h 28"/>
                  <a:gd name="T2" fmla="*/ 1 w 104"/>
                  <a:gd name="T3" fmla="*/ 25 h 28"/>
                  <a:gd name="T4" fmla="*/ 1 w 104"/>
                  <a:gd name="T5" fmla="*/ 25 h 28"/>
                  <a:gd name="T6" fmla="*/ 102 w 104"/>
                  <a:gd name="T7" fmla="*/ 0 h 28"/>
                  <a:gd name="T8" fmla="*/ 104 w 104"/>
                  <a:gd name="T9" fmla="*/ 1 h 28"/>
                  <a:gd name="T10" fmla="*/ 104 w 104"/>
                  <a:gd name="T11" fmla="*/ 1 h 28"/>
                  <a:gd name="T12" fmla="*/ 103 w 104"/>
                  <a:gd name="T13" fmla="*/ 3 h 28"/>
                  <a:gd name="T14" fmla="*/ 103 w 104"/>
                  <a:gd name="T15" fmla="*/ 3 h 28"/>
                  <a:gd name="T16" fmla="*/ 2 w 104"/>
                  <a:gd name="T17" fmla="*/ 28 h 28"/>
                  <a:gd name="T18" fmla="*/ 1 w 104"/>
                  <a:gd name="T19" fmla="*/ 28 h 28"/>
                  <a:gd name="T20" fmla="*/ 1 w 104"/>
                  <a:gd name="T21" fmla="*/ 28 h 28"/>
                  <a:gd name="T22" fmla="*/ 0 w 104"/>
                  <a:gd name="T23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28">
                    <a:moveTo>
                      <a:pt x="0" y="27"/>
                    </a:moveTo>
                    <a:cubicBezTo>
                      <a:pt x="0" y="26"/>
                      <a:pt x="0" y="26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3" y="0"/>
                      <a:pt x="104" y="0"/>
                      <a:pt x="104" y="1"/>
                    </a:cubicBezTo>
                    <a:cubicBezTo>
                      <a:pt x="104" y="1"/>
                      <a:pt x="104" y="1"/>
                      <a:pt x="104" y="1"/>
                    </a:cubicBezTo>
                    <a:cubicBezTo>
                      <a:pt x="104" y="2"/>
                      <a:pt x="104" y="3"/>
                      <a:pt x="103" y="3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0" y="28"/>
                      <a:pt x="0" y="2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6" name="Freeform 133">
                <a:extLst>
                  <a:ext uri="{FF2B5EF4-FFF2-40B4-BE49-F238E27FC236}">
                    <a16:creationId xmlns:a16="http://schemas.microsoft.com/office/drawing/2014/main" id="{FC819F68-DE5F-426F-8AFC-212A7FEDC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3901" y="1119188"/>
                <a:ext cx="611188" cy="285750"/>
              </a:xfrm>
              <a:custGeom>
                <a:avLst/>
                <a:gdLst>
                  <a:gd name="T0" fmla="*/ 39 w 163"/>
                  <a:gd name="T1" fmla="*/ 48 h 76"/>
                  <a:gd name="T2" fmla="*/ 135 w 163"/>
                  <a:gd name="T3" fmla="*/ 19 h 76"/>
                  <a:gd name="T4" fmla="*/ 47 w 163"/>
                  <a:gd name="T5" fmla="*/ 73 h 76"/>
                  <a:gd name="T6" fmla="*/ 39 w 163"/>
                  <a:gd name="T7" fmla="*/ 4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76">
                    <a:moveTo>
                      <a:pt x="39" y="48"/>
                    </a:moveTo>
                    <a:cubicBezTo>
                      <a:pt x="39" y="48"/>
                      <a:pt x="106" y="0"/>
                      <a:pt x="135" y="19"/>
                    </a:cubicBezTo>
                    <a:cubicBezTo>
                      <a:pt x="163" y="38"/>
                      <a:pt x="96" y="76"/>
                      <a:pt x="47" y="73"/>
                    </a:cubicBezTo>
                    <a:cubicBezTo>
                      <a:pt x="0" y="71"/>
                      <a:pt x="39" y="48"/>
                      <a:pt x="39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7" name="Freeform 134">
                <a:extLst>
                  <a:ext uri="{FF2B5EF4-FFF2-40B4-BE49-F238E27FC236}">
                    <a16:creationId xmlns:a16="http://schemas.microsoft.com/office/drawing/2014/main" id="{25D0631B-FC2A-49B0-9DAC-06AC873532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26451" y="1168400"/>
                <a:ext cx="454025" cy="233363"/>
              </a:xfrm>
              <a:custGeom>
                <a:avLst/>
                <a:gdLst>
                  <a:gd name="T0" fmla="*/ 24 w 121"/>
                  <a:gd name="T1" fmla="*/ 62 h 62"/>
                  <a:gd name="T2" fmla="*/ 6 w 121"/>
                  <a:gd name="T3" fmla="*/ 58 h 62"/>
                  <a:gd name="T4" fmla="*/ 6 w 121"/>
                  <a:gd name="T5" fmla="*/ 58 h 62"/>
                  <a:gd name="T6" fmla="*/ 0 w 121"/>
                  <a:gd name="T7" fmla="*/ 51 h 62"/>
                  <a:gd name="T8" fmla="*/ 0 w 121"/>
                  <a:gd name="T9" fmla="*/ 51 h 62"/>
                  <a:gd name="T10" fmla="*/ 16 w 121"/>
                  <a:gd name="T11" fmla="*/ 34 h 62"/>
                  <a:gd name="T12" fmla="*/ 16 w 121"/>
                  <a:gd name="T13" fmla="*/ 34 h 62"/>
                  <a:gd name="T14" fmla="*/ 16 w 121"/>
                  <a:gd name="T15" fmla="*/ 34 h 62"/>
                  <a:gd name="T16" fmla="*/ 16 w 121"/>
                  <a:gd name="T17" fmla="*/ 34 h 62"/>
                  <a:gd name="T18" fmla="*/ 16 w 121"/>
                  <a:gd name="T19" fmla="*/ 34 h 62"/>
                  <a:gd name="T20" fmla="*/ 16 w 121"/>
                  <a:gd name="T21" fmla="*/ 34 h 62"/>
                  <a:gd name="T22" fmla="*/ 16 w 121"/>
                  <a:gd name="T23" fmla="*/ 34 h 62"/>
                  <a:gd name="T24" fmla="*/ 16 w 121"/>
                  <a:gd name="T25" fmla="*/ 34 h 62"/>
                  <a:gd name="T26" fmla="*/ 96 w 121"/>
                  <a:gd name="T27" fmla="*/ 0 h 62"/>
                  <a:gd name="T28" fmla="*/ 96 w 121"/>
                  <a:gd name="T29" fmla="*/ 0 h 62"/>
                  <a:gd name="T30" fmla="*/ 114 w 121"/>
                  <a:gd name="T31" fmla="*/ 5 h 62"/>
                  <a:gd name="T32" fmla="*/ 114 w 121"/>
                  <a:gd name="T33" fmla="*/ 5 h 62"/>
                  <a:gd name="T34" fmla="*/ 121 w 121"/>
                  <a:gd name="T35" fmla="*/ 17 h 62"/>
                  <a:gd name="T36" fmla="*/ 121 w 121"/>
                  <a:gd name="T37" fmla="*/ 17 h 62"/>
                  <a:gd name="T38" fmla="*/ 90 w 121"/>
                  <a:gd name="T39" fmla="*/ 47 h 62"/>
                  <a:gd name="T40" fmla="*/ 90 w 121"/>
                  <a:gd name="T41" fmla="*/ 47 h 62"/>
                  <a:gd name="T42" fmla="*/ 30 w 121"/>
                  <a:gd name="T43" fmla="*/ 62 h 62"/>
                  <a:gd name="T44" fmla="*/ 30 w 121"/>
                  <a:gd name="T45" fmla="*/ 62 h 62"/>
                  <a:gd name="T46" fmla="*/ 24 w 121"/>
                  <a:gd name="T47" fmla="*/ 62 h 62"/>
                  <a:gd name="T48" fmla="*/ 18 w 121"/>
                  <a:gd name="T49" fmla="*/ 36 h 62"/>
                  <a:gd name="T50" fmla="*/ 10 w 121"/>
                  <a:gd name="T51" fmla="*/ 42 h 62"/>
                  <a:gd name="T52" fmla="*/ 10 w 121"/>
                  <a:gd name="T53" fmla="*/ 42 h 62"/>
                  <a:gd name="T54" fmla="*/ 3 w 121"/>
                  <a:gd name="T55" fmla="*/ 51 h 62"/>
                  <a:gd name="T56" fmla="*/ 3 w 121"/>
                  <a:gd name="T57" fmla="*/ 51 h 62"/>
                  <a:gd name="T58" fmla="*/ 7 w 121"/>
                  <a:gd name="T59" fmla="*/ 56 h 62"/>
                  <a:gd name="T60" fmla="*/ 7 w 121"/>
                  <a:gd name="T61" fmla="*/ 56 h 62"/>
                  <a:gd name="T62" fmla="*/ 25 w 121"/>
                  <a:gd name="T63" fmla="*/ 59 h 62"/>
                  <a:gd name="T64" fmla="*/ 25 w 121"/>
                  <a:gd name="T65" fmla="*/ 59 h 62"/>
                  <a:gd name="T66" fmla="*/ 30 w 121"/>
                  <a:gd name="T67" fmla="*/ 59 h 62"/>
                  <a:gd name="T68" fmla="*/ 30 w 121"/>
                  <a:gd name="T69" fmla="*/ 59 h 62"/>
                  <a:gd name="T70" fmla="*/ 89 w 121"/>
                  <a:gd name="T71" fmla="*/ 44 h 62"/>
                  <a:gd name="T72" fmla="*/ 89 w 121"/>
                  <a:gd name="T73" fmla="*/ 44 h 62"/>
                  <a:gd name="T74" fmla="*/ 118 w 121"/>
                  <a:gd name="T75" fmla="*/ 17 h 62"/>
                  <a:gd name="T76" fmla="*/ 118 w 121"/>
                  <a:gd name="T77" fmla="*/ 17 h 62"/>
                  <a:gd name="T78" fmla="*/ 112 w 121"/>
                  <a:gd name="T79" fmla="*/ 8 h 62"/>
                  <a:gd name="T80" fmla="*/ 112 w 121"/>
                  <a:gd name="T81" fmla="*/ 8 h 62"/>
                  <a:gd name="T82" fmla="*/ 96 w 121"/>
                  <a:gd name="T83" fmla="*/ 3 h 62"/>
                  <a:gd name="T84" fmla="*/ 96 w 121"/>
                  <a:gd name="T85" fmla="*/ 3 h 62"/>
                  <a:gd name="T86" fmla="*/ 45 w 121"/>
                  <a:gd name="T87" fmla="*/ 20 h 62"/>
                  <a:gd name="T88" fmla="*/ 45 w 121"/>
                  <a:gd name="T89" fmla="*/ 20 h 62"/>
                  <a:gd name="T90" fmla="*/ 18 w 121"/>
                  <a:gd name="T91" fmla="*/ 36 h 62"/>
                  <a:gd name="T92" fmla="*/ 18 w 121"/>
                  <a:gd name="T93" fmla="*/ 36 h 62"/>
                  <a:gd name="T94" fmla="*/ 18 w 121"/>
                  <a:gd name="T95" fmla="*/ 3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1" h="62">
                    <a:moveTo>
                      <a:pt x="24" y="62"/>
                    </a:moveTo>
                    <a:cubicBezTo>
                      <a:pt x="16" y="61"/>
                      <a:pt x="10" y="60"/>
                      <a:pt x="6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2" y="57"/>
                      <a:pt x="0" y="54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43"/>
                      <a:pt x="15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9" y="32"/>
                      <a:pt x="64" y="1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3" y="0"/>
                      <a:pt x="109" y="2"/>
                      <a:pt x="114" y="5"/>
                    </a:cubicBezTo>
                    <a:cubicBezTo>
                      <a:pt x="114" y="5"/>
                      <a:pt x="114" y="5"/>
                      <a:pt x="114" y="5"/>
                    </a:cubicBezTo>
                    <a:cubicBezTo>
                      <a:pt x="119" y="8"/>
                      <a:pt x="121" y="12"/>
                      <a:pt x="121" y="17"/>
                    </a:cubicBezTo>
                    <a:cubicBezTo>
                      <a:pt x="121" y="17"/>
                      <a:pt x="121" y="17"/>
                      <a:pt x="121" y="17"/>
                    </a:cubicBezTo>
                    <a:cubicBezTo>
                      <a:pt x="121" y="28"/>
                      <a:pt x="108" y="38"/>
                      <a:pt x="90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73" y="56"/>
                      <a:pt x="50" y="62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28" y="62"/>
                      <a:pt x="26" y="62"/>
                      <a:pt x="24" y="62"/>
                    </a:cubicBezTo>
                    <a:close/>
                    <a:moveTo>
                      <a:pt x="18" y="36"/>
                    </a:moveTo>
                    <a:cubicBezTo>
                      <a:pt x="18" y="36"/>
                      <a:pt x="14" y="39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5"/>
                      <a:pt x="3" y="49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3" y="53"/>
                      <a:pt x="4" y="54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0" y="57"/>
                      <a:pt x="16" y="58"/>
                      <a:pt x="25" y="59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6" y="59"/>
                      <a:pt x="28" y="59"/>
                      <a:pt x="30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50" y="59"/>
                      <a:pt x="72" y="53"/>
                      <a:pt x="89" y="44"/>
                    </a:cubicBezTo>
                    <a:cubicBezTo>
                      <a:pt x="89" y="44"/>
                      <a:pt x="89" y="44"/>
                      <a:pt x="89" y="44"/>
                    </a:cubicBezTo>
                    <a:cubicBezTo>
                      <a:pt x="106" y="36"/>
                      <a:pt x="118" y="25"/>
                      <a:pt x="118" y="17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4"/>
                      <a:pt x="116" y="10"/>
                      <a:pt x="112" y="8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08" y="5"/>
                      <a:pt x="102" y="3"/>
                      <a:pt x="96" y="3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81" y="3"/>
                      <a:pt x="61" y="12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29" y="28"/>
                      <a:pt x="18" y="36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8" name="Freeform 135">
                <a:extLst>
                  <a:ext uri="{FF2B5EF4-FFF2-40B4-BE49-F238E27FC236}">
                    <a16:creationId xmlns:a16="http://schemas.microsoft.com/office/drawing/2014/main" id="{7DBD1CA7-0E42-46AC-9458-CAF18C544A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74076" y="1201738"/>
                <a:ext cx="349250" cy="169863"/>
              </a:xfrm>
              <a:custGeom>
                <a:avLst/>
                <a:gdLst>
                  <a:gd name="T0" fmla="*/ 4 w 93"/>
                  <a:gd name="T1" fmla="*/ 44 h 45"/>
                  <a:gd name="T2" fmla="*/ 0 w 93"/>
                  <a:gd name="T3" fmla="*/ 40 h 45"/>
                  <a:gd name="T4" fmla="*/ 0 w 93"/>
                  <a:gd name="T5" fmla="*/ 40 h 45"/>
                  <a:gd name="T6" fmla="*/ 7 w 93"/>
                  <a:gd name="T7" fmla="*/ 32 h 45"/>
                  <a:gd name="T8" fmla="*/ 7 w 93"/>
                  <a:gd name="T9" fmla="*/ 32 h 45"/>
                  <a:gd name="T10" fmla="*/ 14 w 93"/>
                  <a:gd name="T11" fmla="*/ 28 h 45"/>
                  <a:gd name="T12" fmla="*/ 14 w 93"/>
                  <a:gd name="T13" fmla="*/ 28 h 45"/>
                  <a:gd name="T14" fmla="*/ 79 w 93"/>
                  <a:gd name="T15" fmla="*/ 0 h 45"/>
                  <a:gd name="T16" fmla="*/ 79 w 93"/>
                  <a:gd name="T17" fmla="*/ 0 h 45"/>
                  <a:gd name="T18" fmla="*/ 88 w 93"/>
                  <a:gd name="T19" fmla="*/ 2 h 45"/>
                  <a:gd name="T20" fmla="*/ 88 w 93"/>
                  <a:gd name="T21" fmla="*/ 2 h 45"/>
                  <a:gd name="T22" fmla="*/ 93 w 93"/>
                  <a:gd name="T23" fmla="*/ 11 h 45"/>
                  <a:gd name="T24" fmla="*/ 93 w 93"/>
                  <a:gd name="T25" fmla="*/ 11 h 45"/>
                  <a:gd name="T26" fmla="*/ 67 w 93"/>
                  <a:gd name="T27" fmla="*/ 34 h 45"/>
                  <a:gd name="T28" fmla="*/ 67 w 93"/>
                  <a:gd name="T29" fmla="*/ 34 h 45"/>
                  <a:gd name="T30" fmla="*/ 18 w 93"/>
                  <a:gd name="T31" fmla="*/ 45 h 45"/>
                  <a:gd name="T32" fmla="*/ 18 w 93"/>
                  <a:gd name="T33" fmla="*/ 45 h 45"/>
                  <a:gd name="T34" fmla="*/ 16 w 93"/>
                  <a:gd name="T35" fmla="*/ 45 h 45"/>
                  <a:gd name="T36" fmla="*/ 16 w 93"/>
                  <a:gd name="T37" fmla="*/ 45 h 45"/>
                  <a:gd name="T38" fmla="*/ 4 w 93"/>
                  <a:gd name="T39" fmla="*/ 44 h 45"/>
                  <a:gd name="T40" fmla="*/ 15 w 93"/>
                  <a:gd name="T41" fmla="*/ 31 h 45"/>
                  <a:gd name="T42" fmla="*/ 9 w 93"/>
                  <a:gd name="T43" fmla="*/ 34 h 45"/>
                  <a:gd name="T44" fmla="*/ 9 w 93"/>
                  <a:gd name="T45" fmla="*/ 34 h 45"/>
                  <a:gd name="T46" fmla="*/ 3 w 93"/>
                  <a:gd name="T47" fmla="*/ 40 h 45"/>
                  <a:gd name="T48" fmla="*/ 3 w 93"/>
                  <a:gd name="T49" fmla="*/ 40 h 45"/>
                  <a:gd name="T50" fmla="*/ 5 w 93"/>
                  <a:gd name="T51" fmla="*/ 41 h 45"/>
                  <a:gd name="T52" fmla="*/ 5 w 93"/>
                  <a:gd name="T53" fmla="*/ 41 h 45"/>
                  <a:gd name="T54" fmla="*/ 16 w 93"/>
                  <a:gd name="T55" fmla="*/ 42 h 45"/>
                  <a:gd name="T56" fmla="*/ 16 w 93"/>
                  <a:gd name="T57" fmla="*/ 42 h 45"/>
                  <a:gd name="T58" fmla="*/ 18 w 93"/>
                  <a:gd name="T59" fmla="*/ 42 h 45"/>
                  <a:gd name="T60" fmla="*/ 18 w 93"/>
                  <a:gd name="T61" fmla="*/ 42 h 45"/>
                  <a:gd name="T62" fmla="*/ 66 w 93"/>
                  <a:gd name="T63" fmla="*/ 32 h 45"/>
                  <a:gd name="T64" fmla="*/ 66 w 93"/>
                  <a:gd name="T65" fmla="*/ 32 h 45"/>
                  <a:gd name="T66" fmla="*/ 90 w 93"/>
                  <a:gd name="T67" fmla="*/ 11 h 45"/>
                  <a:gd name="T68" fmla="*/ 90 w 93"/>
                  <a:gd name="T69" fmla="*/ 11 h 45"/>
                  <a:gd name="T70" fmla="*/ 86 w 93"/>
                  <a:gd name="T71" fmla="*/ 5 h 45"/>
                  <a:gd name="T72" fmla="*/ 86 w 93"/>
                  <a:gd name="T73" fmla="*/ 5 h 45"/>
                  <a:gd name="T74" fmla="*/ 79 w 93"/>
                  <a:gd name="T75" fmla="*/ 3 h 45"/>
                  <a:gd name="T76" fmla="*/ 79 w 93"/>
                  <a:gd name="T77" fmla="*/ 3 h 45"/>
                  <a:gd name="T78" fmla="*/ 39 w 93"/>
                  <a:gd name="T79" fmla="*/ 17 h 45"/>
                  <a:gd name="T80" fmla="*/ 39 w 93"/>
                  <a:gd name="T81" fmla="*/ 17 h 45"/>
                  <a:gd name="T82" fmla="*/ 15 w 93"/>
                  <a:gd name="T83" fmla="*/ 31 h 45"/>
                  <a:gd name="T84" fmla="*/ 15 w 93"/>
                  <a:gd name="T85" fmla="*/ 31 h 45"/>
                  <a:gd name="T86" fmla="*/ 15 w 93"/>
                  <a:gd name="T87" fmla="*/ 3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3" h="45">
                    <a:moveTo>
                      <a:pt x="4" y="44"/>
                    </a:moveTo>
                    <a:cubicBezTo>
                      <a:pt x="2" y="43"/>
                      <a:pt x="0" y="42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36"/>
                      <a:pt x="4" y="34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30"/>
                      <a:pt x="13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6" y="27"/>
                      <a:pt x="57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2" y="0"/>
                      <a:pt x="85" y="0"/>
                      <a:pt x="88" y="2"/>
                    </a:cubicBezTo>
                    <a:cubicBezTo>
                      <a:pt x="88" y="2"/>
                      <a:pt x="88" y="2"/>
                      <a:pt x="88" y="2"/>
                    </a:cubicBezTo>
                    <a:cubicBezTo>
                      <a:pt x="91" y="5"/>
                      <a:pt x="93" y="8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20"/>
                      <a:pt x="82" y="28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53" y="41"/>
                      <a:pt x="34" y="45"/>
                      <a:pt x="18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7" y="45"/>
                      <a:pt x="17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1" y="45"/>
                      <a:pt x="7" y="45"/>
                      <a:pt x="4" y="44"/>
                    </a:cubicBezTo>
                    <a:close/>
                    <a:moveTo>
                      <a:pt x="15" y="31"/>
                    </a:moveTo>
                    <a:cubicBezTo>
                      <a:pt x="15" y="31"/>
                      <a:pt x="12" y="32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6" y="36"/>
                      <a:pt x="3" y="39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42"/>
                      <a:pt x="11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7" y="42"/>
                      <a:pt x="17" y="42"/>
                      <a:pt x="1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34" y="42"/>
                      <a:pt x="52" y="38"/>
                      <a:pt x="66" y="32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80" y="25"/>
                      <a:pt x="90" y="17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0" y="9"/>
                      <a:pt x="89" y="7"/>
                      <a:pt x="86" y="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4" y="3"/>
                      <a:pt x="82" y="3"/>
                      <a:pt x="79" y="3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68" y="3"/>
                      <a:pt x="52" y="10"/>
                      <a:pt x="39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26" y="24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19" name="Freeform 136">
                <a:extLst>
                  <a:ext uri="{FF2B5EF4-FFF2-40B4-BE49-F238E27FC236}">
                    <a16:creationId xmlns:a16="http://schemas.microsoft.com/office/drawing/2014/main" id="{C7033BAA-A27C-411E-9EF0-7E27D2880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5964" y="1374775"/>
                <a:ext cx="536575" cy="206375"/>
              </a:xfrm>
              <a:custGeom>
                <a:avLst/>
                <a:gdLst>
                  <a:gd name="T0" fmla="*/ 41 w 143"/>
                  <a:gd name="T1" fmla="*/ 7 h 55"/>
                  <a:gd name="T2" fmla="*/ 129 w 143"/>
                  <a:gd name="T3" fmla="*/ 27 h 55"/>
                  <a:gd name="T4" fmla="*/ 35 w 143"/>
                  <a:gd name="T5" fmla="*/ 30 h 55"/>
                  <a:gd name="T6" fmla="*/ 41 w 143"/>
                  <a:gd name="T7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3" h="55">
                    <a:moveTo>
                      <a:pt x="41" y="7"/>
                    </a:moveTo>
                    <a:cubicBezTo>
                      <a:pt x="41" y="7"/>
                      <a:pt x="115" y="0"/>
                      <a:pt x="129" y="27"/>
                    </a:cubicBezTo>
                    <a:cubicBezTo>
                      <a:pt x="143" y="55"/>
                      <a:pt x="73" y="55"/>
                      <a:pt x="35" y="30"/>
                    </a:cubicBezTo>
                    <a:cubicBezTo>
                      <a:pt x="0" y="7"/>
                      <a:pt x="41" y="7"/>
                      <a:pt x="41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0" name="Freeform 137">
                <a:extLst>
                  <a:ext uri="{FF2B5EF4-FFF2-40B4-BE49-F238E27FC236}">
                    <a16:creationId xmlns:a16="http://schemas.microsoft.com/office/drawing/2014/main" id="{3BA3E01C-9834-4800-BF68-12F17D28EF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07401" y="1393825"/>
                <a:ext cx="423863" cy="168275"/>
              </a:xfrm>
              <a:custGeom>
                <a:avLst/>
                <a:gdLst>
                  <a:gd name="T0" fmla="*/ 16 w 113"/>
                  <a:gd name="T1" fmla="*/ 27 h 45"/>
                  <a:gd name="T2" fmla="*/ 0 w 113"/>
                  <a:gd name="T3" fmla="*/ 10 h 45"/>
                  <a:gd name="T4" fmla="*/ 0 w 113"/>
                  <a:gd name="T5" fmla="*/ 10 h 45"/>
                  <a:gd name="T6" fmla="*/ 11 w 113"/>
                  <a:gd name="T7" fmla="*/ 2 h 45"/>
                  <a:gd name="T8" fmla="*/ 11 w 113"/>
                  <a:gd name="T9" fmla="*/ 2 h 45"/>
                  <a:gd name="T10" fmla="*/ 21 w 113"/>
                  <a:gd name="T11" fmla="*/ 0 h 45"/>
                  <a:gd name="T12" fmla="*/ 21 w 113"/>
                  <a:gd name="T13" fmla="*/ 0 h 45"/>
                  <a:gd name="T14" fmla="*/ 43 w 113"/>
                  <a:gd name="T15" fmla="*/ 0 h 45"/>
                  <a:gd name="T16" fmla="*/ 43 w 113"/>
                  <a:gd name="T17" fmla="*/ 0 h 45"/>
                  <a:gd name="T18" fmla="*/ 112 w 113"/>
                  <a:gd name="T19" fmla="*/ 22 h 45"/>
                  <a:gd name="T20" fmla="*/ 112 w 113"/>
                  <a:gd name="T21" fmla="*/ 22 h 45"/>
                  <a:gd name="T22" fmla="*/ 113 w 113"/>
                  <a:gd name="T23" fmla="*/ 29 h 45"/>
                  <a:gd name="T24" fmla="*/ 113 w 113"/>
                  <a:gd name="T25" fmla="*/ 29 h 45"/>
                  <a:gd name="T26" fmla="*/ 81 w 113"/>
                  <a:gd name="T27" fmla="*/ 45 h 45"/>
                  <a:gd name="T28" fmla="*/ 81 w 113"/>
                  <a:gd name="T29" fmla="*/ 45 h 45"/>
                  <a:gd name="T30" fmla="*/ 16 w 113"/>
                  <a:gd name="T31" fmla="*/ 27 h 45"/>
                  <a:gd name="T32" fmla="*/ 103 w 113"/>
                  <a:gd name="T33" fmla="*/ 38 h 45"/>
                  <a:gd name="T34" fmla="*/ 110 w 113"/>
                  <a:gd name="T35" fmla="*/ 29 h 45"/>
                  <a:gd name="T36" fmla="*/ 110 w 113"/>
                  <a:gd name="T37" fmla="*/ 29 h 45"/>
                  <a:gd name="T38" fmla="*/ 109 w 113"/>
                  <a:gd name="T39" fmla="*/ 23 h 45"/>
                  <a:gd name="T40" fmla="*/ 109 w 113"/>
                  <a:gd name="T41" fmla="*/ 23 h 45"/>
                  <a:gd name="T42" fmla="*/ 43 w 113"/>
                  <a:gd name="T43" fmla="*/ 3 h 45"/>
                  <a:gd name="T44" fmla="*/ 43 w 113"/>
                  <a:gd name="T45" fmla="*/ 3 h 45"/>
                  <a:gd name="T46" fmla="*/ 22 w 113"/>
                  <a:gd name="T47" fmla="*/ 3 h 45"/>
                  <a:gd name="T48" fmla="*/ 22 w 113"/>
                  <a:gd name="T49" fmla="*/ 3 h 45"/>
                  <a:gd name="T50" fmla="*/ 22 w 113"/>
                  <a:gd name="T51" fmla="*/ 3 h 45"/>
                  <a:gd name="T52" fmla="*/ 12 w 113"/>
                  <a:gd name="T53" fmla="*/ 4 h 45"/>
                  <a:gd name="T54" fmla="*/ 12 w 113"/>
                  <a:gd name="T55" fmla="*/ 4 h 45"/>
                  <a:gd name="T56" fmla="*/ 3 w 113"/>
                  <a:gd name="T57" fmla="*/ 10 h 45"/>
                  <a:gd name="T58" fmla="*/ 3 w 113"/>
                  <a:gd name="T59" fmla="*/ 10 h 45"/>
                  <a:gd name="T60" fmla="*/ 17 w 113"/>
                  <a:gd name="T61" fmla="*/ 24 h 45"/>
                  <a:gd name="T62" fmla="*/ 17 w 113"/>
                  <a:gd name="T63" fmla="*/ 24 h 45"/>
                  <a:gd name="T64" fmla="*/ 81 w 113"/>
                  <a:gd name="T65" fmla="*/ 42 h 45"/>
                  <a:gd name="T66" fmla="*/ 81 w 113"/>
                  <a:gd name="T67" fmla="*/ 42 h 45"/>
                  <a:gd name="T68" fmla="*/ 103 w 113"/>
                  <a:gd name="T6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3" h="45">
                    <a:moveTo>
                      <a:pt x="16" y="27"/>
                    </a:moveTo>
                    <a:cubicBezTo>
                      <a:pt x="5" y="19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6" y="1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31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66" y="0"/>
                      <a:pt x="101" y="2"/>
                      <a:pt x="112" y="22"/>
                    </a:cubicBezTo>
                    <a:cubicBezTo>
                      <a:pt x="112" y="22"/>
                      <a:pt x="112" y="22"/>
                      <a:pt x="112" y="22"/>
                    </a:cubicBezTo>
                    <a:cubicBezTo>
                      <a:pt x="113" y="24"/>
                      <a:pt x="113" y="27"/>
                      <a:pt x="113" y="29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3" y="40"/>
                      <a:pt x="99" y="45"/>
                      <a:pt x="81" y="45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60" y="45"/>
                      <a:pt x="34" y="39"/>
                      <a:pt x="16" y="27"/>
                    </a:cubicBezTo>
                    <a:close/>
                    <a:moveTo>
                      <a:pt x="103" y="38"/>
                    </a:moveTo>
                    <a:cubicBezTo>
                      <a:pt x="108" y="36"/>
                      <a:pt x="110" y="33"/>
                      <a:pt x="110" y="29"/>
                    </a:cubicBezTo>
                    <a:cubicBezTo>
                      <a:pt x="110" y="29"/>
                      <a:pt x="110" y="29"/>
                      <a:pt x="110" y="29"/>
                    </a:cubicBezTo>
                    <a:cubicBezTo>
                      <a:pt x="110" y="27"/>
                      <a:pt x="110" y="25"/>
                      <a:pt x="109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1" y="6"/>
                      <a:pt x="66" y="2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0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17" y="3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2"/>
                      <a:pt x="6" y="17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35" y="36"/>
                      <a:pt x="61" y="42"/>
                      <a:pt x="81" y="42"/>
                    </a:cubicBezTo>
                    <a:cubicBezTo>
                      <a:pt x="81" y="42"/>
                      <a:pt x="81" y="42"/>
                      <a:pt x="81" y="42"/>
                    </a:cubicBezTo>
                    <a:cubicBezTo>
                      <a:pt x="90" y="42"/>
                      <a:pt x="97" y="41"/>
                      <a:pt x="103" y="3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1" name="Freeform 138">
                <a:extLst>
                  <a:ext uri="{FF2B5EF4-FFF2-40B4-BE49-F238E27FC236}">
                    <a16:creationId xmlns:a16="http://schemas.microsoft.com/office/drawing/2014/main" id="{9C2DEFC2-665B-4F93-9830-14978FF793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51851" y="1420813"/>
                <a:ext cx="330200" cy="115888"/>
              </a:xfrm>
              <a:custGeom>
                <a:avLst/>
                <a:gdLst>
                  <a:gd name="T0" fmla="*/ 12 w 88"/>
                  <a:gd name="T1" fmla="*/ 17 h 31"/>
                  <a:gd name="T2" fmla="*/ 0 w 88"/>
                  <a:gd name="T3" fmla="*/ 6 h 31"/>
                  <a:gd name="T4" fmla="*/ 0 w 88"/>
                  <a:gd name="T5" fmla="*/ 6 h 31"/>
                  <a:gd name="T6" fmla="*/ 5 w 88"/>
                  <a:gd name="T7" fmla="*/ 1 h 31"/>
                  <a:gd name="T8" fmla="*/ 5 w 88"/>
                  <a:gd name="T9" fmla="*/ 1 h 31"/>
                  <a:gd name="T10" fmla="*/ 13 w 88"/>
                  <a:gd name="T11" fmla="*/ 1 h 31"/>
                  <a:gd name="T12" fmla="*/ 13 w 88"/>
                  <a:gd name="T13" fmla="*/ 1 h 31"/>
                  <a:gd name="T14" fmla="*/ 16 w 88"/>
                  <a:gd name="T15" fmla="*/ 1 h 31"/>
                  <a:gd name="T16" fmla="*/ 16 w 88"/>
                  <a:gd name="T17" fmla="*/ 1 h 31"/>
                  <a:gd name="T18" fmla="*/ 34 w 88"/>
                  <a:gd name="T19" fmla="*/ 0 h 31"/>
                  <a:gd name="T20" fmla="*/ 34 w 88"/>
                  <a:gd name="T21" fmla="*/ 0 h 31"/>
                  <a:gd name="T22" fmla="*/ 87 w 88"/>
                  <a:gd name="T23" fmla="*/ 14 h 31"/>
                  <a:gd name="T24" fmla="*/ 87 w 88"/>
                  <a:gd name="T25" fmla="*/ 14 h 31"/>
                  <a:gd name="T26" fmla="*/ 88 w 88"/>
                  <a:gd name="T27" fmla="*/ 19 h 31"/>
                  <a:gd name="T28" fmla="*/ 88 w 88"/>
                  <a:gd name="T29" fmla="*/ 19 h 31"/>
                  <a:gd name="T30" fmla="*/ 66 w 88"/>
                  <a:gd name="T31" fmla="*/ 31 h 31"/>
                  <a:gd name="T32" fmla="*/ 66 w 88"/>
                  <a:gd name="T33" fmla="*/ 31 h 31"/>
                  <a:gd name="T34" fmla="*/ 12 w 88"/>
                  <a:gd name="T35" fmla="*/ 17 h 31"/>
                  <a:gd name="T36" fmla="*/ 80 w 88"/>
                  <a:gd name="T37" fmla="*/ 25 h 31"/>
                  <a:gd name="T38" fmla="*/ 85 w 88"/>
                  <a:gd name="T39" fmla="*/ 19 h 31"/>
                  <a:gd name="T40" fmla="*/ 85 w 88"/>
                  <a:gd name="T41" fmla="*/ 19 h 31"/>
                  <a:gd name="T42" fmla="*/ 84 w 88"/>
                  <a:gd name="T43" fmla="*/ 15 h 31"/>
                  <a:gd name="T44" fmla="*/ 84 w 88"/>
                  <a:gd name="T45" fmla="*/ 15 h 31"/>
                  <a:gd name="T46" fmla="*/ 34 w 88"/>
                  <a:gd name="T47" fmla="*/ 3 h 31"/>
                  <a:gd name="T48" fmla="*/ 34 w 88"/>
                  <a:gd name="T49" fmla="*/ 3 h 31"/>
                  <a:gd name="T50" fmla="*/ 16 w 88"/>
                  <a:gd name="T51" fmla="*/ 4 h 31"/>
                  <a:gd name="T52" fmla="*/ 16 w 88"/>
                  <a:gd name="T53" fmla="*/ 4 h 31"/>
                  <a:gd name="T54" fmla="*/ 16 w 88"/>
                  <a:gd name="T55" fmla="*/ 4 h 31"/>
                  <a:gd name="T56" fmla="*/ 13 w 88"/>
                  <a:gd name="T57" fmla="*/ 4 h 31"/>
                  <a:gd name="T58" fmla="*/ 13 w 88"/>
                  <a:gd name="T59" fmla="*/ 4 h 31"/>
                  <a:gd name="T60" fmla="*/ 4 w 88"/>
                  <a:gd name="T61" fmla="*/ 5 h 31"/>
                  <a:gd name="T62" fmla="*/ 4 w 88"/>
                  <a:gd name="T63" fmla="*/ 5 h 31"/>
                  <a:gd name="T64" fmla="*/ 3 w 88"/>
                  <a:gd name="T65" fmla="*/ 6 h 31"/>
                  <a:gd name="T66" fmla="*/ 3 w 88"/>
                  <a:gd name="T67" fmla="*/ 6 h 31"/>
                  <a:gd name="T68" fmla="*/ 13 w 88"/>
                  <a:gd name="T69" fmla="*/ 14 h 31"/>
                  <a:gd name="T70" fmla="*/ 13 w 88"/>
                  <a:gd name="T71" fmla="*/ 14 h 31"/>
                  <a:gd name="T72" fmla="*/ 66 w 88"/>
                  <a:gd name="T73" fmla="*/ 28 h 31"/>
                  <a:gd name="T74" fmla="*/ 66 w 88"/>
                  <a:gd name="T75" fmla="*/ 28 h 31"/>
                  <a:gd name="T76" fmla="*/ 80 w 88"/>
                  <a:gd name="T77" fmla="*/ 25 h 31"/>
                  <a:gd name="T78" fmla="*/ 16 w 88"/>
                  <a:gd name="T79" fmla="*/ 2 h 31"/>
                  <a:gd name="T80" fmla="*/ 16 w 88"/>
                  <a:gd name="T81" fmla="*/ 1 h 31"/>
                  <a:gd name="T82" fmla="*/ 16 w 88"/>
                  <a:gd name="T83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8" h="31">
                    <a:moveTo>
                      <a:pt x="12" y="17"/>
                    </a:moveTo>
                    <a:cubicBezTo>
                      <a:pt x="4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8" y="1"/>
                      <a:pt x="11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24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53" y="1"/>
                      <a:pt x="81" y="1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6"/>
                      <a:pt x="88" y="17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28"/>
                      <a:pt x="78" y="31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50" y="31"/>
                      <a:pt x="28" y="25"/>
                      <a:pt x="12" y="17"/>
                    </a:cubicBezTo>
                    <a:close/>
                    <a:moveTo>
                      <a:pt x="80" y="25"/>
                    </a:moveTo>
                    <a:cubicBezTo>
                      <a:pt x="83" y="24"/>
                      <a:pt x="85" y="22"/>
                      <a:pt x="8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5" y="18"/>
                      <a:pt x="85" y="16"/>
                      <a:pt x="84" y="15"/>
                    </a:cubicBezTo>
                    <a:cubicBezTo>
                      <a:pt x="84" y="15"/>
                      <a:pt x="84" y="15"/>
                      <a:pt x="84" y="15"/>
                    </a:cubicBezTo>
                    <a:cubicBezTo>
                      <a:pt x="81" y="6"/>
                      <a:pt x="52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24" y="3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5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5" y="10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29" y="22"/>
                      <a:pt x="50" y="28"/>
                      <a:pt x="66" y="28"/>
                    </a:cubicBezTo>
                    <a:cubicBezTo>
                      <a:pt x="66" y="28"/>
                      <a:pt x="66" y="28"/>
                      <a:pt x="66" y="28"/>
                    </a:cubicBezTo>
                    <a:cubicBezTo>
                      <a:pt x="72" y="28"/>
                      <a:pt x="77" y="27"/>
                      <a:pt x="80" y="25"/>
                    </a:cubicBezTo>
                    <a:close/>
                    <a:moveTo>
                      <a:pt x="16" y="2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2" name="Freeform 139">
                <a:extLst>
                  <a:ext uri="{FF2B5EF4-FFF2-40B4-BE49-F238E27FC236}">
                    <a16:creationId xmlns:a16="http://schemas.microsoft.com/office/drawing/2014/main" id="{778EB9AB-C734-43B1-B062-441E36F74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7964" y="1055688"/>
                <a:ext cx="568325" cy="349250"/>
              </a:xfrm>
              <a:custGeom>
                <a:avLst/>
                <a:gdLst>
                  <a:gd name="T0" fmla="*/ 118 w 151"/>
                  <a:gd name="T1" fmla="*/ 62 h 93"/>
                  <a:gd name="T2" fmla="*/ 32 w 151"/>
                  <a:gd name="T3" fmla="*/ 11 h 93"/>
                  <a:gd name="T4" fmla="*/ 105 w 151"/>
                  <a:gd name="T5" fmla="*/ 85 h 93"/>
                  <a:gd name="T6" fmla="*/ 118 w 151"/>
                  <a:gd name="T7" fmla="*/ 6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93">
                    <a:moveTo>
                      <a:pt x="118" y="62"/>
                    </a:moveTo>
                    <a:cubicBezTo>
                      <a:pt x="118" y="62"/>
                      <a:pt x="64" y="0"/>
                      <a:pt x="32" y="11"/>
                    </a:cubicBezTo>
                    <a:cubicBezTo>
                      <a:pt x="0" y="23"/>
                      <a:pt x="56" y="76"/>
                      <a:pt x="105" y="85"/>
                    </a:cubicBezTo>
                    <a:cubicBezTo>
                      <a:pt x="151" y="93"/>
                      <a:pt x="118" y="62"/>
                      <a:pt x="11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3" name="Freeform 140">
                <a:extLst>
                  <a:ext uri="{FF2B5EF4-FFF2-40B4-BE49-F238E27FC236}">
                    <a16:creationId xmlns:a16="http://schemas.microsoft.com/office/drawing/2014/main" id="{52169E22-9E36-4CE6-BE8F-65765C2105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07339" y="1085850"/>
                <a:ext cx="412750" cy="300038"/>
              </a:xfrm>
              <a:custGeom>
                <a:avLst/>
                <a:gdLst>
                  <a:gd name="T0" fmla="*/ 83 w 110"/>
                  <a:gd name="T1" fmla="*/ 78 h 80"/>
                  <a:gd name="T2" fmla="*/ 0 w 110"/>
                  <a:gd name="T3" fmla="*/ 15 h 80"/>
                  <a:gd name="T4" fmla="*/ 0 w 110"/>
                  <a:gd name="T5" fmla="*/ 15 h 80"/>
                  <a:gd name="T6" fmla="*/ 10 w 110"/>
                  <a:gd name="T7" fmla="*/ 2 h 80"/>
                  <a:gd name="T8" fmla="*/ 10 w 110"/>
                  <a:gd name="T9" fmla="*/ 2 h 80"/>
                  <a:gd name="T10" fmla="*/ 19 w 110"/>
                  <a:gd name="T11" fmla="*/ 0 h 80"/>
                  <a:gd name="T12" fmla="*/ 19 w 110"/>
                  <a:gd name="T13" fmla="*/ 0 h 80"/>
                  <a:gd name="T14" fmla="*/ 98 w 110"/>
                  <a:gd name="T15" fmla="*/ 53 h 80"/>
                  <a:gd name="T16" fmla="*/ 98 w 110"/>
                  <a:gd name="T17" fmla="*/ 53 h 80"/>
                  <a:gd name="T18" fmla="*/ 98 w 110"/>
                  <a:gd name="T19" fmla="*/ 53 h 80"/>
                  <a:gd name="T20" fmla="*/ 98 w 110"/>
                  <a:gd name="T21" fmla="*/ 53 h 80"/>
                  <a:gd name="T22" fmla="*/ 98 w 110"/>
                  <a:gd name="T23" fmla="*/ 53 h 80"/>
                  <a:gd name="T24" fmla="*/ 98 w 110"/>
                  <a:gd name="T25" fmla="*/ 53 h 80"/>
                  <a:gd name="T26" fmla="*/ 98 w 110"/>
                  <a:gd name="T27" fmla="*/ 53 h 80"/>
                  <a:gd name="T28" fmla="*/ 98 w 110"/>
                  <a:gd name="T29" fmla="*/ 53 h 80"/>
                  <a:gd name="T30" fmla="*/ 97 w 110"/>
                  <a:gd name="T31" fmla="*/ 54 h 80"/>
                  <a:gd name="T32" fmla="*/ 96 w 110"/>
                  <a:gd name="T33" fmla="*/ 55 h 80"/>
                  <a:gd name="T34" fmla="*/ 96 w 110"/>
                  <a:gd name="T35" fmla="*/ 55 h 80"/>
                  <a:gd name="T36" fmla="*/ 69 w 110"/>
                  <a:gd name="T37" fmla="*/ 29 h 80"/>
                  <a:gd name="T38" fmla="*/ 69 w 110"/>
                  <a:gd name="T39" fmla="*/ 29 h 80"/>
                  <a:gd name="T40" fmla="*/ 19 w 110"/>
                  <a:gd name="T41" fmla="*/ 3 h 80"/>
                  <a:gd name="T42" fmla="*/ 19 w 110"/>
                  <a:gd name="T43" fmla="*/ 3 h 80"/>
                  <a:gd name="T44" fmla="*/ 11 w 110"/>
                  <a:gd name="T45" fmla="*/ 5 h 80"/>
                  <a:gd name="T46" fmla="*/ 11 w 110"/>
                  <a:gd name="T47" fmla="*/ 5 h 80"/>
                  <a:gd name="T48" fmla="*/ 3 w 110"/>
                  <a:gd name="T49" fmla="*/ 15 h 80"/>
                  <a:gd name="T50" fmla="*/ 3 w 110"/>
                  <a:gd name="T51" fmla="*/ 15 h 80"/>
                  <a:gd name="T52" fmla="*/ 84 w 110"/>
                  <a:gd name="T53" fmla="*/ 75 h 80"/>
                  <a:gd name="T54" fmla="*/ 84 w 110"/>
                  <a:gd name="T55" fmla="*/ 75 h 80"/>
                  <a:gd name="T56" fmla="*/ 97 w 110"/>
                  <a:gd name="T57" fmla="*/ 77 h 80"/>
                  <a:gd name="T58" fmla="*/ 97 w 110"/>
                  <a:gd name="T59" fmla="*/ 77 h 80"/>
                  <a:gd name="T60" fmla="*/ 107 w 110"/>
                  <a:gd name="T61" fmla="*/ 72 h 80"/>
                  <a:gd name="T62" fmla="*/ 107 w 110"/>
                  <a:gd name="T63" fmla="*/ 72 h 80"/>
                  <a:gd name="T64" fmla="*/ 101 w 110"/>
                  <a:gd name="T65" fmla="*/ 61 h 80"/>
                  <a:gd name="T66" fmla="*/ 101 w 110"/>
                  <a:gd name="T67" fmla="*/ 61 h 80"/>
                  <a:gd name="T68" fmla="*/ 96 w 110"/>
                  <a:gd name="T69" fmla="*/ 55 h 80"/>
                  <a:gd name="T70" fmla="*/ 96 w 110"/>
                  <a:gd name="T71" fmla="*/ 55 h 80"/>
                  <a:gd name="T72" fmla="*/ 97 w 110"/>
                  <a:gd name="T73" fmla="*/ 54 h 80"/>
                  <a:gd name="T74" fmla="*/ 98 w 110"/>
                  <a:gd name="T75" fmla="*/ 53 h 80"/>
                  <a:gd name="T76" fmla="*/ 110 w 110"/>
                  <a:gd name="T77" fmla="*/ 72 h 80"/>
                  <a:gd name="T78" fmla="*/ 110 w 110"/>
                  <a:gd name="T79" fmla="*/ 72 h 80"/>
                  <a:gd name="T80" fmla="*/ 107 w 110"/>
                  <a:gd name="T81" fmla="*/ 78 h 80"/>
                  <a:gd name="T82" fmla="*/ 107 w 110"/>
                  <a:gd name="T83" fmla="*/ 78 h 80"/>
                  <a:gd name="T84" fmla="*/ 97 w 110"/>
                  <a:gd name="T85" fmla="*/ 80 h 80"/>
                  <a:gd name="T86" fmla="*/ 97 w 110"/>
                  <a:gd name="T87" fmla="*/ 80 h 80"/>
                  <a:gd name="T88" fmla="*/ 83 w 110"/>
                  <a:gd name="T89" fmla="*/ 78 h 80"/>
                  <a:gd name="T90" fmla="*/ 98 w 110"/>
                  <a:gd name="T91" fmla="*/ 53 h 80"/>
                  <a:gd name="T92" fmla="*/ 98 w 110"/>
                  <a:gd name="T93" fmla="*/ 53 h 80"/>
                  <a:gd name="T94" fmla="*/ 98 w 110"/>
                  <a:gd name="T95" fmla="*/ 53 h 80"/>
                  <a:gd name="T96" fmla="*/ 98 w 110"/>
                  <a:gd name="T97" fmla="*/ 5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0" h="80">
                    <a:moveTo>
                      <a:pt x="83" y="78"/>
                    </a:moveTo>
                    <a:cubicBezTo>
                      <a:pt x="44" y="71"/>
                      <a:pt x="0" y="3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9"/>
                      <a:pt x="3" y="4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3" y="1"/>
                      <a:pt x="16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52" y="1"/>
                      <a:pt x="96" y="51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85" y="42"/>
                      <a:pt x="69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54" y="16"/>
                      <a:pt x="35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6" y="3"/>
                      <a:pt x="14" y="4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5" y="7"/>
                      <a:pt x="3" y="10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33"/>
                      <a:pt x="46" y="68"/>
                      <a:pt x="84" y="75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9" y="76"/>
                      <a:pt x="94" y="77"/>
                      <a:pt x="97" y="77"/>
                    </a:cubicBezTo>
                    <a:cubicBezTo>
                      <a:pt x="97" y="77"/>
                      <a:pt x="97" y="77"/>
                      <a:pt x="97" y="77"/>
                    </a:cubicBezTo>
                    <a:cubicBezTo>
                      <a:pt x="105" y="77"/>
                      <a:pt x="107" y="75"/>
                      <a:pt x="107" y="72"/>
                    </a:cubicBezTo>
                    <a:cubicBezTo>
                      <a:pt x="107" y="72"/>
                      <a:pt x="107" y="72"/>
                      <a:pt x="107" y="72"/>
                    </a:cubicBezTo>
                    <a:cubicBezTo>
                      <a:pt x="107" y="69"/>
                      <a:pt x="104" y="65"/>
                      <a:pt x="101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9" y="58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9" y="54"/>
                      <a:pt x="109" y="64"/>
                      <a:pt x="110" y="72"/>
                    </a:cubicBezTo>
                    <a:cubicBezTo>
                      <a:pt x="110" y="72"/>
                      <a:pt x="110" y="72"/>
                      <a:pt x="110" y="72"/>
                    </a:cubicBezTo>
                    <a:cubicBezTo>
                      <a:pt x="110" y="74"/>
                      <a:pt x="109" y="76"/>
                      <a:pt x="107" y="78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04" y="79"/>
                      <a:pt x="101" y="80"/>
                      <a:pt x="97" y="80"/>
                    </a:cubicBezTo>
                    <a:cubicBezTo>
                      <a:pt x="97" y="80"/>
                      <a:pt x="97" y="80"/>
                      <a:pt x="97" y="80"/>
                    </a:cubicBezTo>
                    <a:cubicBezTo>
                      <a:pt x="93" y="80"/>
                      <a:pt x="89" y="79"/>
                      <a:pt x="83" y="78"/>
                    </a:cubicBezTo>
                    <a:close/>
                    <a:moveTo>
                      <a:pt x="98" y="53"/>
                    </a:move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4" name="Freeform 141">
                <a:extLst>
                  <a:ext uri="{FF2B5EF4-FFF2-40B4-BE49-F238E27FC236}">
                    <a16:creationId xmlns:a16="http://schemas.microsoft.com/office/drawing/2014/main" id="{6979F1EB-1385-41A9-937A-98CC7ECB6E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59726" y="1123950"/>
                <a:ext cx="312738" cy="231775"/>
              </a:xfrm>
              <a:custGeom>
                <a:avLst/>
                <a:gdLst>
                  <a:gd name="T0" fmla="*/ 65 w 83"/>
                  <a:gd name="T1" fmla="*/ 59 h 62"/>
                  <a:gd name="T2" fmla="*/ 21 w 83"/>
                  <a:gd name="T3" fmla="*/ 38 h 62"/>
                  <a:gd name="T4" fmla="*/ 21 w 83"/>
                  <a:gd name="T5" fmla="*/ 38 h 62"/>
                  <a:gd name="T6" fmla="*/ 0 w 83"/>
                  <a:gd name="T7" fmla="*/ 11 h 62"/>
                  <a:gd name="T8" fmla="*/ 0 w 83"/>
                  <a:gd name="T9" fmla="*/ 11 h 62"/>
                  <a:gd name="T10" fmla="*/ 7 w 83"/>
                  <a:gd name="T11" fmla="*/ 1 h 62"/>
                  <a:gd name="T12" fmla="*/ 7 w 83"/>
                  <a:gd name="T13" fmla="*/ 1 h 62"/>
                  <a:gd name="T14" fmla="*/ 12 w 83"/>
                  <a:gd name="T15" fmla="*/ 0 h 62"/>
                  <a:gd name="T16" fmla="*/ 12 w 83"/>
                  <a:gd name="T17" fmla="*/ 0 h 62"/>
                  <a:gd name="T18" fmla="*/ 73 w 83"/>
                  <a:gd name="T19" fmla="*/ 44 h 62"/>
                  <a:gd name="T20" fmla="*/ 73 w 83"/>
                  <a:gd name="T21" fmla="*/ 44 h 62"/>
                  <a:gd name="T22" fmla="*/ 73 w 83"/>
                  <a:gd name="T23" fmla="*/ 44 h 62"/>
                  <a:gd name="T24" fmla="*/ 73 w 83"/>
                  <a:gd name="T25" fmla="*/ 44 h 62"/>
                  <a:gd name="T26" fmla="*/ 73 w 83"/>
                  <a:gd name="T27" fmla="*/ 44 h 62"/>
                  <a:gd name="T28" fmla="*/ 73 w 83"/>
                  <a:gd name="T29" fmla="*/ 44 h 62"/>
                  <a:gd name="T30" fmla="*/ 73 w 83"/>
                  <a:gd name="T31" fmla="*/ 44 h 62"/>
                  <a:gd name="T32" fmla="*/ 73 w 83"/>
                  <a:gd name="T33" fmla="*/ 44 h 62"/>
                  <a:gd name="T34" fmla="*/ 72 w 83"/>
                  <a:gd name="T35" fmla="*/ 45 h 62"/>
                  <a:gd name="T36" fmla="*/ 71 w 83"/>
                  <a:gd name="T37" fmla="*/ 46 h 62"/>
                  <a:gd name="T38" fmla="*/ 71 w 83"/>
                  <a:gd name="T39" fmla="*/ 46 h 62"/>
                  <a:gd name="T40" fmla="*/ 49 w 83"/>
                  <a:gd name="T41" fmla="*/ 24 h 62"/>
                  <a:gd name="T42" fmla="*/ 49 w 83"/>
                  <a:gd name="T43" fmla="*/ 24 h 62"/>
                  <a:gd name="T44" fmla="*/ 12 w 83"/>
                  <a:gd name="T45" fmla="*/ 3 h 62"/>
                  <a:gd name="T46" fmla="*/ 12 w 83"/>
                  <a:gd name="T47" fmla="*/ 3 h 62"/>
                  <a:gd name="T48" fmla="*/ 8 w 83"/>
                  <a:gd name="T49" fmla="*/ 4 h 62"/>
                  <a:gd name="T50" fmla="*/ 8 w 83"/>
                  <a:gd name="T51" fmla="*/ 4 h 62"/>
                  <a:gd name="T52" fmla="*/ 3 w 83"/>
                  <a:gd name="T53" fmla="*/ 11 h 62"/>
                  <a:gd name="T54" fmla="*/ 3 w 83"/>
                  <a:gd name="T55" fmla="*/ 11 h 62"/>
                  <a:gd name="T56" fmla="*/ 23 w 83"/>
                  <a:gd name="T57" fmla="*/ 36 h 62"/>
                  <a:gd name="T58" fmla="*/ 23 w 83"/>
                  <a:gd name="T59" fmla="*/ 36 h 62"/>
                  <a:gd name="T60" fmla="*/ 66 w 83"/>
                  <a:gd name="T61" fmla="*/ 57 h 62"/>
                  <a:gd name="T62" fmla="*/ 66 w 83"/>
                  <a:gd name="T63" fmla="*/ 57 h 62"/>
                  <a:gd name="T64" fmla="*/ 77 w 83"/>
                  <a:gd name="T65" fmla="*/ 59 h 62"/>
                  <a:gd name="T66" fmla="*/ 77 w 83"/>
                  <a:gd name="T67" fmla="*/ 59 h 62"/>
                  <a:gd name="T68" fmla="*/ 80 w 83"/>
                  <a:gd name="T69" fmla="*/ 57 h 62"/>
                  <a:gd name="T70" fmla="*/ 80 w 83"/>
                  <a:gd name="T71" fmla="*/ 57 h 62"/>
                  <a:gd name="T72" fmla="*/ 76 w 83"/>
                  <a:gd name="T73" fmla="*/ 51 h 62"/>
                  <a:gd name="T74" fmla="*/ 76 w 83"/>
                  <a:gd name="T75" fmla="*/ 51 h 62"/>
                  <a:gd name="T76" fmla="*/ 71 w 83"/>
                  <a:gd name="T77" fmla="*/ 46 h 62"/>
                  <a:gd name="T78" fmla="*/ 71 w 83"/>
                  <a:gd name="T79" fmla="*/ 46 h 62"/>
                  <a:gd name="T80" fmla="*/ 72 w 83"/>
                  <a:gd name="T81" fmla="*/ 45 h 62"/>
                  <a:gd name="T82" fmla="*/ 73 w 83"/>
                  <a:gd name="T83" fmla="*/ 44 h 62"/>
                  <a:gd name="T84" fmla="*/ 83 w 83"/>
                  <a:gd name="T85" fmla="*/ 57 h 62"/>
                  <a:gd name="T86" fmla="*/ 83 w 83"/>
                  <a:gd name="T87" fmla="*/ 57 h 62"/>
                  <a:gd name="T88" fmla="*/ 82 w 83"/>
                  <a:gd name="T89" fmla="*/ 61 h 62"/>
                  <a:gd name="T90" fmla="*/ 82 w 83"/>
                  <a:gd name="T91" fmla="*/ 61 h 62"/>
                  <a:gd name="T92" fmla="*/ 77 w 83"/>
                  <a:gd name="T93" fmla="*/ 62 h 62"/>
                  <a:gd name="T94" fmla="*/ 77 w 83"/>
                  <a:gd name="T95" fmla="*/ 62 h 62"/>
                  <a:gd name="T96" fmla="*/ 65 w 83"/>
                  <a:gd name="T97" fmla="*/ 59 h 62"/>
                  <a:gd name="T98" fmla="*/ 73 w 83"/>
                  <a:gd name="T99" fmla="*/ 44 h 62"/>
                  <a:gd name="T100" fmla="*/ 73 w 83"/>
                  <a:gd name="T101" fmla="*/ 44 h 62"/>
                  <a:gd name="T102" fmla="*/ 73 w 83"/>
                  <a:gd name="T103" fmla="*/ 44 h 62"/>
                  <a:gd name="T104" fmla="*/ 73 w 83"/>
                  <a:gd name="T105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3" h="62">
                    <a:moveTo>
                      <a:pt x="65" y="59"/>
                    </a:moveTo>
                    <a:cubicBezTo>
                      <a:pt x="50" y="56"/>
                      <a:pt x="34" y="47"/>
                      <a:pt x="21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9" y="29"/>
                      <a:pt x="0" y="19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7"/>
                      <a:pt x="2" y="3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33" y="0"/>
                      <a:pt x="70" y="41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2" y="45"/>
                      <a:pt x="72" y="45"/>
                      <a:pt x="72" y="45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1" y="46"/>
                      <a:pt x="61" y="35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36" y="13"/>
                      <a:pt x="2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6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7"/>
                      <a:pt x="11" y="2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5" y="45"/>
                      <a:pt x="51" y="53"/>
                      <a:pt x="66" y="57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71" y="58"/>
                      <a:pt x="75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56"/>
                      <a:pt x="78" y="53"/>
                      <a:pt x="76" y="51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4" y="48"/>
                      <a:pt x="71" y="46"/>
                      <a:pt x="71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2" y="45"/>
                      <a:pt x="72" y="45"/>
                      <a:pt x="72" y="45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4" y="45"/>
                      <a:pt x="83" y="52"/>
                      <a:pt x="83" y="57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83" y="59"/>
                      <a:pt x="83" y="60"/>
                      <a:pt x="82" y="61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0" y="61"/>
                      <a:pt x="79" y="62"/>
                      <a:pt x="77" y="62"/>
                    </a:cubicBezTo>
                    <a:cubicBezTo>
                      <a:pt x="77" y="62"/>
                      <a:pt x="77" y="62"/>
                      <a:pt x="77" y="62"/>
                    </a:cubicBezTo>
                    <a:cubicBezTo>
                      <a:pt x="74" y="62"/>
                      <a:pt x="70" y="61"/>
                      <a:pt x="65" y="59"/>
                    </a:cubicBezTo>
                    <a:close/>
                    <a:moveTo>
                      <a:pt x="73" y="44"/>
                    </a:move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5" name="Freeform 142">
                <a:extLst>
                  <a:ext uri="{FF2B5EF4-FFF2-40B4-BE49-F238E27FC236}">
                    <a16:creationId xmlns:a16="http://schemas.microsoft.com/office/drawing/2014/main" id="{1A8E2D70-93C3-4754-A70E-68CC7D4CE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2726" y="1292225"/>
                <a:ext cx="566738" cy="241300"/>
              </a:xfrm>
              <a:custGeom>
                <a:avLst/>
                <a:gdLst>
                  <a:gd name="T0" fmla="*/ 111 w 151"/>
                  <a:gd name="T1" fmla="*/ 25 h 64"/>
                  <a:gd name="T2" fmla="*/ 20 w 151"/>
                  <a:gd name="T3" fmla="*/ 24 h 64"/>
                  <a:gd name="T4" fmla="*/ 110 w 151"/>
                  <a:gd name="T5" fmla="*/ 49 h 64"/>
                  <a:gd name="T6" fmla="*/ 111 w 151"/>
                  <a:gd name="T7" fmla="*/ 2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64">
                    <a:moveTo>
                      <a:pt x="111" y="25"/>
                    </a:moveTo>
                    <a:cubicBezTo>
                      <a:pt x="111" y="25"/>
                      <a:pt x="40" y="0"/>
                      <a:pt x="20" y="24"/>
                    </a:cubicBezTo>
                    <a:cubicBezTo>
                      <a:pt x="0" y="47"/>
                      <a:pt x="68" y="64"/>
                      <a:pt x="110" y="49"/>
                    </a:cubicBezTo>
                    <a:cubicBezTo>
                      <a:pt x="151" y="35"/>
                      <a:pt x="111" y="25"/>
                      <a:pt x="11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6" name="Freeform 143">
                <a:extLst>
                  <a:ext uri="{FF2B5EF4-FFF2-40B4-BE49-F238E27FC236}">
                    <a16:creationId xmlns:a16="http://schemas.microsoft.com/office/drawing/2014/main" id="{250E3045-CF9B-446D-851F-7D8620AB58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88289" y="1336675"/>
                <a:ext cx="431800" cy="166688"/>
              </a:xfrm>
              <a:custGeom>
                <a:avLst/>
                <a:gdLst>
                  <a:gd name="T0" fmla="*/ 19 w 115"/>
                  <a:gd name="T1" fmla="*/ 38 h 44"/>
                  <a:gd name="T2" fmla="*/ 0 w 115"/>
                  <a:gd name="T3" fmla="*/ 20 h 44"/>
                  <a:gd name="T4" fmla="*/ 0 w 115"/>
                  <a:gd name="T5" fmla="*/ 20 h 44"/>
                  <a:gd name="T6" fmla="*/ 4 w 115"/>
                  <a:gd name="T7" fmla="*/ 11 h 44"/>
                  <a:gd name="T8" fmla="*/ 4 w 115"/>
                  <a:gd name="T9" fmla="*/ 11 h 44"/>
                  <a:gd name="T10" fmla="*/ 36 w 115"/>
                  <a:gd name="T11" fmla="*/ 0 h 44"/>
                  <a:gd name="T12" fmla="*/ 36 w 115"/>
                  <a:gd name="T13" fmla="*/ 0 h 44"/>
                  <a:gd name="T14" fmla="*/ 96 w 115"/>
                  <a:gd name="T15" fmla="*/ 12 h 44"/>
                  <a:gd name="T16" fmla="*/ 96 w 115"/>
                  <a:gd name="T17" fmla="*/ 12 h 44"/>
                  <a:gd name="T18" fmla="*/ 105 w 115"/>
                  <a:gd name="T19" fmla="*/ 15 h 44"/>
                  <a:gd name="T20" fmla="*/ 105 w 115"/>
                  <a:gd name="T21" fmla="*/ 15 h 44"/>
                  <a:gd name="T22" fmla="*/ 115 w 115"/>
                  <a:gd name="T23" fmla="*/ 24 h 44"/>
                  <a:gd name="T24" fmla="*/ 115 w 115"/>
                  <a:gd name="T25" fmla="*/ 24 h 44"/>
                  <a:gd name="T26" fmla="*/ 96 w 115"/>
                  <a:gd name="T27" fmla="*/ 38 h 44"/>
                  <a:gd name="T28" fmla="*/ 96 w 115"/>
                  <a:gd name="T29" fmla="*/ 38 h 44"/>
                  <a:gd name="T30" fmla="*/ 59 w 115"/>
                  <a:gd name="T31" fmla="*/ 44 h 44"/>
                  <a:gd name="T32" fmla="*/ 59 w 115"/>
                  <a:gd name="T33" fmla="*/ 44 h 44"/>
                  <a:gd name="T34" fmla="*/ 19 w 115"/>
                  <a:gd name="T35" fmla="*/ 38 h 44"/>
                  <a:gd name="T36" fmla="*/ 6 w 115"/>
                  <a:gd name="T37" fmla="*/ 13 h 44"/>
                  <a:gd name="T38" fmla="*/ 3 w 115"/>
                  <a:gd name="T39" fmla="*/ 20 h 44"/>
                  <a:gd name="T40" fmla="*/ 3 w 115"/>
                  <a:gd name="T41" fmla="*/ 20 h 44"/>
                  <a:gd name="T42" fmla="*/ 20 w 115"/>
                  <a:gd name="T43" fmla="*/ 35 h 44"/>
                  <a:gd name="T44" fmla="*/ 20 w 115"/>
                  <a:gd name="T45" fmla="*/ 35 h 44"/>
                  <a:gd name="T46" fmla="*/ 59 w 115"/>
                  <a:gd name="T47" fmla="*/ 41 h 44"/>
                  <a:gd name="T48" fmla="*/ 59 w 115"/>
                  <a:gd name="T49" fmla="*/ 41 h 44"/>
                  <a:gd name="T50" fmla="*/ 95 w 115"/>
                  <a:gd name="T51" fmla="*/ 35 h 44"/>
                  <a:gd name="T52" fmla="*/ 95 w 115"/>
                  <a:gd name="T53" fmla="*/ 35 h 44"/>
                  <a:gd name="T54" fmla="*/ 112 w 115"/>
                  <a:gd name="T55" fmla="*/ 24 h 44"/>
                  <a:gd name="T56" fmla="*/ 112 w 115"/>
                  <a:gd name="T57" fmla="*/ 24 h 44"/>
                  <a:gd name="T58" fmla="*/ 104 w 115"/>
                  <a:gd name="T59" fmla="*/ 17 h 44"/>
                  <a:gd name="T60" fmla="*/ 104 w 115"/>
                  <a:gd name="T61" fmla="*/ 17 h 44"/>
                  <a:gd name="T62" fmla="*/ 96 w 115"/>
                  <a:gd name="T63" fmla="*/ 14 h 44"/>
                  <a:gd name="T64" fmla="*/ 96 w 115"/>
                  <a:gd name="T65" fmla="*/ 14 h 44"/>
                  <a:gd name="T66" fmla="*/ 96 w 115"/>
                  <a:gd name="T67" fmla="*/ 13 h 44"/>
                  <a:gd name="T68" fmla="*/ 96 w 115"/>
                  <a:gd name="T69" fmla="*/ 12 h 44"/>
                  <a:gd name="T70" fmla="*/ 96 w 115"/>
                  <a:gd name="T71" fmla="*/ 13 h 44"/>
                  <a:gd name="T72" fmla="*/ 96 w 115"/>
                  <a:gd name="T73" fmla="*/ 14 h 44"/>
                  <a:gd name="T74" fmla="*/ 95 w 115"/>
                  <a:gd name="T75" fmla="*/ 14 h 44"/>
                  <a:gd name="T76" fmla="*/ 76 w 115"/>
                  <a:gd name="T77" fmla="*/ 9 h 44"/>
                  <a:gd name="T78" fmla="*/ 76 w 115"/>
                  <a:gd name="T79" fmla="*/ 9 h 44"/>
                  <a:gd name="T80" fmla="*/ 36 w 115"/>
                  <a:gd name="T81" fmla="*/ 3 h 44"/>
                  <a:gd name="T82" fmla="*/ 36 w 115"/>
                  <a:gd name="T83" fmla="*/ 3 h 44"/>
                  <a:gd name="T84" fmla="*/ 36 w 115"/>
                  <a:gd name="T85" fmla="*/ 3 h 44"/>
                  <a:gd name="T86" fmla="*/ 36 w 115"/>
                  <a:gd name="T87" fmla="*/ 3 h 44"/>
                  <a:gd name="T88" fmla="*/ 6 w 115"/>
                  <a:gd name="T89" fmla="*/ 1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5" h="44">
                    <a:moveTo>
                      <a:pt x="19" y="38"/>
                    </a:moveTo>
                    <a:cubicBezTo>
                      <a:pt x="8" y="33"/>
                      <a:pt x="0" y="28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7"/>
                      <a:pt x="1" y="14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1" y="3"/>
                      <a:pt x="23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63" y="0"/>
                      <a:pt x="95" y="11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7" y="12"/>
                      <a:pt x="101" y="13"/>
                      <a:pt x="105" y="15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10" y="17"/>
                      <a:pt x="115" y="20"/>
                      <a:pt x="115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9"/>
                      <a:pt x="110" y="34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85" y="42"/>
                      <a:pt x="72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44" y="44"/>
                      <a:pt x="29" y="42"/>
                      <a:pt x="19" y="38"/>
                    </a:cubicBezTo>
                    <a:close/>
                    <a:moveTo>
                      <a:pt x="6" y="13"/>
                    </a:moveTo>
                    <a:cubicBezTo>
                      <a:pt x="4" y="15"/>
                      <a:pt x="3" y="18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5"/>
                      <a:pt x="9" y="31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30" y="39"/>
                      <a:pt x="44" y="41"/>
                      <a:pt x="59" y="41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71" y="41"/>
                      <a:pt x="84" y="39"/>
                      <a:pt x="95" y="35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08" y="31"/>
                      <a:pt x="112" y="27"/>
                      <a:pt x="112" y="24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2"/>
                      <a:pt x="108" y="19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0" y="16"/>
                      <a:pt x="96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4"/>
                      <a:pt x="87" y="12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64" y="6"/>
                      <a:pt x="49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3" y="3"/>
                      <a:pt x="12" y="6"/>
                      <a:pt x="6" y="1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7" name="Freeform 144">
                <a:extLst>
                  <a:ext uri="{FF2B5EF4-FFF2-40B4-BE49-F238E27FC236}">
                    <a16:creationId xmlns:a16="http://schemas.microsoft.com/office/drawing/2014/main" id="{255EDA79-9D36-4318-85C9-3BFD2E4133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40676" y="1363663"/>
                <a:ext cx="334963" cy="112713"/>
              </a:xfrm>
              <a:custGeom>
                <a:avLst/>
                <a:gdLst>
                  <a:gd name="T0" fmla="*/ 14 w 89"/>
                  <a:gd name="T1" fmla="*/ 26 h 30"/>
                  <a:gd name="T2" fmla="*/ 0 w 89"/>
                  <a:gd name="T3" fmla="*/ 13 h 30"/>
                  <a:gd name="T4" fmla="*/ 0 w 89"/>
                  <a:gd name="T5" fmla="*/ 13 h 30"/>
                  <a:gd name="T6" fmla="*/ 2 w 89"/>
                  <a:gd name="T7" fmla="*/ 6 h 30"/>
                  <a:gd name="T8" fmla="*/ 2 w 89"/>
                  <a:gd name="T9" fmla="*/ 6 h 30"/>
                  <a:gd name="T10" fmla="*/ 21 w 89"/>
                  <a:gd name="T11" fmla="*/ 0 h 30"/>
                  <a:gd name="T12" fmla="*/ 21 w 89"/>
                  <a:gd name="T13" fmla="*/ 0 h 30"/>
                  <a:gd name="T14" fmla="*/ 74 w 89"/>
                  <a:gd name="T15" fmla="*/ 10 h 30"/>
                  <a:gd name="T16" fmla="*/ 74 w 89"/>
                  <a:gd name="T17" fmla="*/ 10 h 30"/>
                  <a:gd name="T18" fmla="*/ 81 w 89"/>
                  <a:gd name="T19" fmla="*/ 12 h 30"/>
                  <a:gd name="T20" fmla="*/ 81 w 89"/>
                  <a:gd name="T21" fmla="*/ 12 h 30"/>
                  <a:gd name="T22" fmla="*/ 89 w 89"/>
                  <a:gd name="T23" fmla="*/ 18 h 30"/>
                  <a:gd name="T24" fmla="*/ 89 w 89"/>
                  <a:gd name="T25" fmla="*/ 18 h 30"/>
                  <a:gd name="T26" fmla="*/ 74 w 89"/>
                  <a:gd name="T27" fmla="*/ 26 h 30"/>
                  <a:gd name="T28" fmla="*/ 74 w 89"/>
                  <a:gd name="T29" fmla="*/ 26 h 30"/>
                  <a:gd name="T30" fmla="*/ 45 w 89"/>
                  <a:gd name="T31" fmla="*/ 30 h 30"/>
                  <a:gd name="T32" fmla="*/ 45 w 89"/>
                  <a:gd name="T33" fmla="*/ 30 h 30"/>
                  <a:gd name="T34" fmla="*/ 14 w 89"/>
                  <a:gd name="T35" fmla="*/ 26 h 30"/>
                  <a:gd name="T36" fmla="*/ 5 w 89"/>
                  <a:gd name="T37" fmla="*/ 8 h 30"/>
                  <a:gd name="T38" fmla="*/ 3 w 89"/>
                  <a:gd name="T39" fmla="*/ 13 h 30"/>
                  <a:gd name="T40" fmla="*/ 3 w 89"/>
                  <a:gd name="T41" fmla="*/ 13 h 30"/>
                  <a:gd name="T42" fmla="*/ 15 w 89"/>
                  <a:gd name="T43" fmla="*/ 23 h 30"/>
                  <a:gd name="T44" fmla="*/ 15 w 89"/>
                  <a:gd name="T45" fmla="*/ 23 h 30"/>
                  <a:gd name="T46" fmla="*/ 45 w 89"/>
                  <a:gd name="T47" fmla="*/ 27 h 30"/>
                  <a:gd name="T48" fmla="*/ 45 w 89"/>
                  <a:gd name="T49" fmla="*/ 27 h 30"/>
                  <a:gd name="T50" fmla="*/ 74 w 89"/>
                  <a:gd name="T51" fmla="*/ 24 h 30"/>
                  <a:gd name="T52" fmla="*/ 74 w 89"/>
                  <a:gd name="T53" fmla="*/ 24 h 30"/>
                  <a:gd name="T54" fmla="*/ 84 w 89"/>
                  <a:gd name="T55" fmla="*/ 20 h 30"/>
                  <a:gd name="T56" fmla="*/ 84 w 89"/>
                  <a:gd name="T57" fmla="*/ 20 h 30"/>
                  <a:gd name="T58" fmla="*/ 86 w 89"/>
                  <a:gd name="T59" fmla="*/ 18 h 30"/>
                  <a:gd name="T60" fmla="*/ 86 w 89"/>
                  <a:gd name="T61" fmla="*/ 18 h 30"/>
                  <a:gd name="T62" fmla="*/ 84 w 89"/>
                  <a:gd name="T63" fmla="*/ 17 h 30"/>
                  <a:gd name="T64" fmla="*/ 84 w 89"/>
                  <a:gd name="T65" fmla="*/ 17 h 30"/>
                  <a:gd name="T66" fmla="*/ 80 w 89"/>
                  <a:gd name="T67" fmla="*/ 15 h 30"/>
                  <a:gd name="T68" fmla="*/ 80 w 89"/>
                  <a:gd name="T69" fmla="*/ 15 h 30"/>
                  <a:gd name="T70" fmla="*/ 73 w 89"/>
                  <a:gd name="T71" fmla="*/ 13 h 30"/>
                  <a:gd name="T72" fmla="*/ 73 w 89"/>
                  <a:gd name="T73" fmla="*/ 13 h 30"/>
                  <a:gd name="T74" fmla="*/ 74 w 89"/>
                  <a:gd name="T75" fmla="*/ 12 h 30"/>
                  <a:gd name="T76" fmla="*/ 74 w 89"/>
                  <a:gd name="T77" fmla="*/ 10 h 30"/>
                  <a:gd name="T78" fmla="*/ 74 w 89"/>
                  <a:gd name="T79" fmla="*/ 12 h 30"/>
                  <a:gd name="T80" fmla="*/ 73 w 89"/>
                  <a:gd name="T81" fmla="*/ 13 h 30"/>
                  <a:gd name="T82" fmla="*/ 73 w 89"/>
                  <a:gd name="T83" fmla="*/ 13 h 30"/>
                  <a:gd name="T84" fmla="*/ 55 w 89"/>
                  <a:gd name="T85" fmla="*/ 8 h 30"/>
                  <a:gd name="T86" fmla="*/ 55 w 89"/>
                  <a:gd name="T87" fmla="*/ 8 h 30"/>
                  <a:gd name="T88" fmla="*/ 21 w 89"/>
                  <a:gd name="T89" fmla="*/ 3 h 30"/>
                  <a:gd name="T90" fmla="*/ 21 w 89"/>
                  <a:gd name="T91" fmla="*/ 3 h 30"/>
                  <a:gd name="T92" fmla="*/ 21 w 89"/>
                  <a:gd name="T93" fmla="*/ 3 h 30"/>
                  <a:gd name="T94" fmla="*/ 21 w 89"/>
                  <a:gd name="T95" fmla="*/ 3 h 30"/>
                  <a:gd name="T96" fmla="*/ 5 w 89"/>
                  <a:gd name="T9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9" h="30">
                    <a:moveTo>
                      <a:pt x="14" y="26"/>
                    </a:moveTo>
                    <a:cubicBezTo>
                      <a:pt x="6" y="23"/>
                      <a:pt x="0" y="19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1" y="8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6" y="1"/>
                      <a:pt x="13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42" y="0"/>
                      <a:pt x="73" y="10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5" y="10"/>
                      <a:pt x="78" y="11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4" y="13"/>
                      <a:pt x="88" y="14"/>
                      <a:pt x="89" y="18"/>
                    </a:cubicBezTo>
                    <a:cubicBezTo>
                      <a:pt x="89" y="18"/>
                      <a:pt x="89" y="18"/>
                      <a:pt x="89" y="18"/>
                    </a:cubicBezTo>
                    <a:cubicBezTo>
                      <a:pt x="88" y="22"/>
                      <a:pt x="84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65" y="29"/>
                      <a:pt x="5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33" y="30"/>
                      <a:pt x="22" y="29"/>
                      <a:pt x="14" y="26"/>
                    </a:cubicBezTo>
                    <a:close/>
                    <a:moveTo>
                      <a:pt x="5" y="8"/>
                    </a:moveTo>
                    <a:cubicBezTo>
                      <a:pt x="3" y="10"/>
                      <a:pt x="3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7" y="20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23" y="26"/>
                      <a:pt x="34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55" y="27"/>
                      <a:pt x="65" y="26"/>
                      <a:pt x="74" y="24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9" y="22"/>
                      <a:pt x="82" y="21"/>
                      <a:pt x="84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6" y="19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5" y="17"/>
                      <a:pt x="84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3" y="16"/>
                      <a:pt x="82" y="15"/>
                      <a:pt x="80" y="15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7" y="14"/>
                      <a:pt x="73" y="13"/>
                      <a:pt x="73" y="13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65" y="10"/>
                      <a:pt x="55" y="8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44" y="5"/>
                      <a:pt x="3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3" y="3"/>
                      <a:pt x="7" y="5"/>
                      <a:pt x="5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8" name="Freeform 145">
                <a:extLst>
                  <a:ext uri="{FF2B5EF4-FFF2-40B4-BE49-F238E27FC236}">
                    <a16:creationId xmlns:a16="http://schemas.microsoft.com/office/drawing/2014/main" id="{86DC8E00-22A4-436E-83F4-D3418BED6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6751" y="1720850"/>
                <a:ext cx="266700" cy="142875"/>
              </a:xfrm>
              <a:custGeom>
                <a:avLst/>
                <a:gdLst>
                  <a:gd name="T0" fmla="*/ 0 w 71"/>
                  <a:gd name="T1" fmla="*/ 9 h 38"/>
                  <a:gd name="T2" fmla="*/ 68 w 71"/>
                  <a:gd name="T3" fmla="*/ 29 h 38"/>
                  <a:gd name="T4" fmla="*/ 71 w 71"/>
                  <a:gd name="T5" fmla="*/ 18 h 38"/>
                  <a:gd name="T6" fmla="*/ 6 w 71"/>
                  <a:gd name="T7" fmla="*/ 0 h 38"/>
                  <a:gd name="T8" fmla="*/ 0 w 71"/>
                  <a:gd name="T9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8">
                    <a:moveTo>
                      <a:pt x="0" y="9"/>
                    </a:moveTo>
                    <a:cubicBezTo>
                      <a:pt x="0" y="9"/>
                      <a:pt x="30" y="38"/>
                      <a:pt x="68" y="29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8"/>
                      <a:pt x="33" y="30"/>
                      <a:pt x="6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29" name="Freeform 146">
                <a:extLst>
                  <a:ext uri="{FF2B5EF4-FFF2-40B4-BE49-F238E27FC236}">
                    <a16:creationId xmlns:a16="http://schemas.microsoft.com/office/drawing/2014/main" id="{BBA56839-F578-48D4-A41E-0466497830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78814" y="1716088"/>
                <a:ext cx="282575" cy="123825"/>
              </a:xfrm>
              <a:custGeom>
                <a:avLst/>
                <a:gdLst>
                  <a:gd name="T0" fmla="*/ 1 w 75"/>
                  <a:gd name="T1" fmla="*/ 11 h 33"/>
                  <a:gd name="T2" fmla="*/ 1 w 75"/>
                  <a:gd name="T3" fmla="*/ 9 h 33"/>
                  <a:gd name="T4" fmla="*/ 1 w 75"/>
                  <a:gd name="T5" fmla="*/ 9 h 33"/>
                  <a:gd name="T6" fmla="*/ 7 w 75"/>
                  <a:gd name="T7" fmla="*/ 1 h 33"/>
                  <a:gd name="T8" fmla="*/ 8 w 75"/>
                  <a:gd name="T9" fmla="*/ 0 h 33"/>
                  <a:gd name="T10" fmla="*/ 8 w 75"/>
                  <a:gd name="T11" fmla="*/ 0 h 33"/>
                  <a:gd name="T12" fmla="*/ 10 w 75"/>
                  <a:gd name="T13" fmla="*/ 0 h 33"/>
                  <a:gd name="T14" fmla="*/ 10 w 75"/>
                  <a:gd name="T15" fmla="*/ 0 h 33"/>
                  <a:gd name="T16" fmla="*/ 55 w 75"/>
                  <a:gd name="T17" fmla="*/ 20 h 33"/>
                  <a:gd name="T18" fmla="*/ 55 w 75"/>
                  <a:gd name="T19" fmla="*/ 20 h 33"/>
                  <a:gd name="T20" fmla="*/ 73 w 75"/>
                  <a:gd name="T21" fmla="*/ 18 h 33"/>
                  <a:gd name="T22" fmla="*/ 73 w 75"/>
                  <a:gd name="T23" fmla="*/ 18 h 33"/>
                  <a:gd name="T24" fmla="*/ 75 w 75"/>
                  <a:gd name="T25" fmla="*/ 18 h 33"/>
                  <a:gd name="T26" fmla="*/ 75 w 75"/>
                  <a:gd name="T27" fmla="*/ 18 h 33"/>
                  <a:gd name="T28" fmla="*/ 75 w 75"/>
                  <a:gd name="T29" fmla="*/ 20 h 33"/>
                  <a:gd name="T30" fmla="*/ 75 w 75"/>
                  <a:gd name="T31" fmla="*/ 20 h 33"/>
                  <a:gd name="T32" fmla="*/ 72 w 75"/>
                  <a:gd name="T33" fmla="*/ 30 h 33"/>
                  <a:gd name="T34" fmla="*/ 71 w 75"/>
                  <a:gd name="T35" fmla="*/ 31 h 33"/>
                  <a:gd name="T36" fmla="*/ 71 w 75"/>
                  <a:gd name="T37" fmla="*/ 31 h 33"/>
                  <a:gd name="T38" fmla="*/ 56 w 75"/>
                  <a:gd name="T39" fmla="*/ 33 h 33"/>
                  <a:gd name="T40" fmla="*/ 56 w 75"/>
                  <a:gd name="T41" fmla="*/ 33 h 33"/>
                  <a:gd name="T42" fmla="*/ 1 w 75"/>
                  <a:gd name="T43" fmla="*/ 11 h 33"/>
                  <a:gd name="T44" fmla="*/ 18 w 75"/>
                  <a:gd name="T45" fmla="*/ 19 h 33"/>
                  <a:gd name="T46" fmla="*/ 56 w 75"/>
                  <a:gd name="T47" fmla="*/ 30 h 33"/>
                  <a:gd name="T48" fmla="*/ 56 w 75"/>
                  <a:gd name="T49" fmla="*/ 30 h 33"/>
                  <a:gd name="T50" fmla="*/ 69 w 75"/>
                  <a:gd name="T51" fmla="*/ 29 h 33"/>
                  <a:gd name="T52" fmla="*/ 69 w 75"/>
                  <a:gd name="T53" fmla="*/ 29 h 33"/>
                  <a:gd name="T54" fmla="*/ 71 w 75"/>
                  <a:gd name="T55" fmla="*/ 21 h 33"/>
                  <a:gd name="T56" fmla="*/ 55 w 75"/>
                  <a:gd name="T57" fmla="*/ 23 h 33"/>
                  <a:gd name="T58" fmla="*/ 55 w 75"/>
                  <a:gd name="T59" fmla="*/ 23 h 33"/>
                  <a:gd name="T60" fmla="*/ 9 w 75"/>
                  <a:gd name="T61" fmla="*/ 4 h 33"/>
                  <a:gd name="T62" fmla="*/ 9 w 75"/>
                  <a:gd name="T63" fmla="*/ 4 h 33"/>
                  <a:gd name="T64" fmla="*/ 4 w 75"/>
                  <a:gd name="T65" fmla="*/ 10 h 33"/>
                  <a:gd name="T66" fmla="*/ 18 w 75"/>
                  <a:gd name="T67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5" h="33">
                    <a:moveTo>
                      <a:pt x="1" y="11"/>
                    </a:moveTo>
                    <a:cubicBezTo>
                      <a:pt x="1" y="11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4" y="16"/>
                      <a:pt x="42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66" y="20"/>
                      <a:pt x="73" y="18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8"/>
                      <a:pt x="74" y="18"/>
                      <a:pt x="75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5" y="18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31"/>
                      <a:pt x="71" y="31"/>
                      <a:pt x="71" y="31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66" y="33"/>
                      <a:pt x="61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24" y="33"/>
                      <a:pt x="1" y="11"/>
                      <a:pt x="1" y="11"/>
                    </a:cubicBezTo>
                    <a:close/>
                    <a:moveTo>
                      <a:pt x="18" y="19"/>
                    </a:moveTo>
                    <a:cubicBezTo>
                      <a:pt x="28" y="25"/>
                      <a:pt x="41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60" y="30"/>
                      <a:pt x="65" y="30"/>
                      <a:pt x="69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68" y="22"/>
                      <a:pt x="62" y="23"/>
                      <a:pt x="55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42" y="23"/>
                      <a:pt x="23" y="19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6" y="11"/>
                      <a:pt x="11" y="15"/>
                      <a:pt x="18" y="1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0" name="Freeform 147">
                <a:extLst>
                  <a:ext uri="{FF2B5EF4-FFF2-40B4-BE49-F238E27FC236}">
                    <a16:creationId xmlns:a16="http://schemas.microsoft.com/office/drawing/2014/main" id="{8A3DD360-6AC4-43C6-AF00-EDE912C09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2339" y="1773238"/>
                <a:ext cx="60325" cy="142875"/>
              </a:xfrm>
              <a:custGeom>
                <a:avLst/>
                <a:gdLst>
                  <a:gd name="T0" fmla="*/ 0 w 16"/>
                  <a:gd name="T1" fmla="*/ 15 h 38"/>
                  <a:gd name="T2" fmla="*/ 10 w 16"/>
                  <a:gd name="T3" fmla="*/ 30 h 38"/>
                  <a:gd name="T4" fmla="*/ 11 w 16"/>
                  <a:gd name="T5" fmla="*/ 2 h 38"/>
                  <a:gd name="T6" fmla="*/ 2 w 16"/>
                  <a:gd name="T7" fmla="*/ 4 h 38"/>
                  <a:gd name="T8" fmla="*/ 0 w 16"/>
                  <a:gd name="T9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8">
                    <a:moveTo>
                      <a:pt x="0" y="15"/>
                    </a:moveTo>
                    <a:cubicBezTo>
                      <a:pt x="0" y="15"/>
                      <a:pt x="5" y="38"/>
                      <a:pt x="10" y="30"/>
                    </a:cubicBezTo>
                    <a:cubicBezTo>
                      <a:pt x="13" y="25"/>
                      <a:pt x="16" y="4"/>
                      <a:pt x="11" y="2"/>
                    </a:cubicBezTo>
                    <a:cubicBezTo>
                      <a:pt x="6" y="0"/>
                      <a:pt x="2" y="4"/>
                      <a:pt x="2" y="4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18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1" name="Freeform 148">
                <a:extLst>
                  <a:ext uri="{FF2B5EF4-FFF2-40B4-BE49-F238E27FC236}">
                    <a16:creationId xmlns:a16="http://schemas.microsoft.com/office/drawing/2014/main" id="{D2F63C36-77A6-4521-A367-43D3C36093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39164" y="1773238"/>
                <a:ext cx="63500" cy="123825"/>
              </a:xfrm>
              <a:custGeom>
                <a:avLst/>
                <a:gdLst>
                  <a:gd name="T0" fmla="*/ 5 w 17"/>
                  <a:gd name="T1" fmla="*/ 30 h 33"/>
                  <a:gd name="T2" fmla="*/ 2 w 17"/>
                  <a:gd name="T3" fmla="*/ 24 h 33"/>
                  <a:gd name="T4" fmla="*/ 2 w 17"/>
                  <a:gd name="T5" fmla="*/ 24 h 33"/>
                  <a:gd name="T6" fmla="*/ 0 w 17"/>
                  <a:gd name="T7" fmla="*/ 15 h 33"/>
                  <a:gd name="T8" fmla="*/ 0 w 17"/>
                  <a:gd name="T9" fmla="*/ 15 h 33"/>
                  <a:gd name="T10" fmla="*/ 0 w 17"/>
                  <a:gd name="T11" fmla="*/ 14 h 33"/>
                  <a:gd name="T12" fmla="*/ 2 w 17"/>
                  <a:gd name="T13" fmla="*/ 4 h 33"/>
                  <a:gd name="T14" fmla="*/ 2 w 17"/>
                  <a:gd name="T15" fmla="*/ 3 h 33"/>
                  <a:gd name="T16" fmla="*/ 9 w 17"/>
                  <a:gd name="T17" fmla="*/ 0 h 33"/>
                  <a:gd name="T18" fmla="*/ 9 w 17"/>
                  <a:gd name="T19" fmla="*/ 0 h 33"/>
                  <a:gd name="T20" fmla="*/ 13 w 17"/>
                  <a:gd name="T21" fmla="*/ 1 h 33"/>
                  <a:gd name="T22" fmla="*/ 13 w 17"/>
                  <a:gd name="T23" fmla="*/ 1 h 33"/>
                  <a:gd name="T24" fmla="*/ 17 w 17"/>
                  <a:gd name="T25" fmla="*/ 11 h 33"/>
                  <a:gd name="T26" fmla="*/ 17 w 17"/>
                  <a:gd name="T27" fmla="*/ 11 h 33"/>
                  <a:gd name="T28" fmla="*/ 12 w 17"/>
                  <a:gd name="T29" fmla="*/ 31 h 33"/>
                  <a:gd name="T30" fmla="*/ 12 w 17"/>
                  <a:gd name="T31" fmla="*/ 31 h 33"/>
                  <a:gd name="T32" fmla="*/ 9 w 17"/>
                  <a:gd name="T33" fmla="*/ 33 h 33"/>
                  <a:gd name="T34" fmla="*/ 9 w 17"/>
                  <a:gd name="T35" fmla="*/ 33 h 33"/>
                  <a:gd name="T36" fmla="*/ 5 w 17"/>
                  <a:gd name="T37" fmla="*/ 30 h 33"/>
                  <a:gd name="T38" fmla="*/ 7 w 17"/>
                  <a:gd name="T39" fmla="*/ 28 h 33"/>
                  <a:gd name="T40" fmla="*/ 9 w 17"/>
                  <a:gd name="T41" fmla="*/ 30 h 33"/>
                  <a:gd name="T42" fmla="*/ 9 w 17"/>
                  <a:gd name="T43" fmla="*/ 30 h 33"/>
                  <a:gd name="T44" fmla="*/ 10 w 17"/>
                  <a:gd name="T45" fmla="*/ 29 h 33"/>
                  <a:gd name="T46" fmla="*/ 10 w 17"/>
                  <a:gd name="T47" fmla="*/ 29 h 33"/>
                  <a:gd name="T48" fmla="*/ 14 w 17"/>
                  <a:gd name="T49" fmla="*/ 11 h 33"/>
                  <a:gd name="T50" fmla="*/ 14 w 17"/>
                  <a:gd name="T51" fmla="*/ 11 h 33"/>
                  <a:gd name="T52" fmla="*/ 12 w 17"/>
                  <a:gd name="T53" fmla="*/ 3 h 33"/>
                  <a:gd name="T54" fmla="*/ 12 w 17"/>
                  <a:gd name="T55" fmla="*/ 3 h 33"/>
                  <a:gd name="T56" fmla="*/ 9 w 17"/>
                  <a:gd name="T57" fmla="*/ 3 h 33"/>
                  <a:gd name="T58" fmla="*/ 9 w 17"/>
                  <a:gd name="T59" fmla="*/ 3 h 33"/>
                  <a:gd name="T60" fmla="*/ 6 w 17"/>
                  <a:gd name="T61" fmla="*/ 4 h 33"/>
                  <a:gd name="T62" fmla="*/ 6 w 17"/>
                  <a:gd name="T63" fmla="*/ 4 h 33"/>
                  <a:gd name="T64" fmla="*/ 5 w 17"/>
                  <a:gd name="T65" fmla="*/ 5 h 33"/>
                  <a:gd name="T66" fmla="*/ 5 w 17"/>
                  <a:gd name="T67" fmla="*/ 5 h 33"/>
                  <a:gd name="T68" fmla="*/ 3 w 17"/>
                  <a:gd name="T69" fmla="*/ 15 h 33"/>
                  <a:gd name="T70" fmla="*/ 7 w 17"/>
                  <a:gd name="T71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" h="33">
                    <a:moveTo>
                      <a:pt x="5" y="30"/>
                    </a:moveTo>
                    <a:cubicBezTo>
                      <a:pt x="4" y="28"/>
                      <a:pt x="3" y="26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19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5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2" y="0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6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8"/>
                      <a:pt x="15" y="27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0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7" y="33"/>
                      <a:pt x="6" y="32"/>
                      <a:pt x="5" y="30"/>
                    </a:cubicBezTo>
                    <a:close/>
                    <a:moveTo>
                      <a:pt x="7" y="28"/>
                    </a:moveTo>
                    <a:cubicBezTo>
                      <a:pt x="8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10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27"/>
                      <a:pt x="14" y="18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7"/>
                      <a:pt x="13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5" y="24"/>
                      <a:pt x="7" y="2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2" name="Freeform 149">
                <a:extLst>
                  <a:ext uri="{FF2B5EF4-FFF2-40B4-BE49-F238E27FC236}">
                    <a16:creationId xmlns:a16="http://schemas.microsoft.com/office/drawing/2014/main" id="{39BC483D-EF4E-4254-B0E7-D79EA54DD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4239" y="1844675"/>
                <a:ext cx="52388" cy="41275"/>
              </a:xfrm>
              <a:custGeom>
                <a:avLst/>
                <a:gdLst>
                  <a:gd name="T0" fmla="*/ 8 w 14"/>
                  <a:gd name="T1" fmla="*/ 0 h 11"/>
                  <a:gd name="T2" fmla="*/ 1 w 14"/>
                  <a:gd name="T3" fmla="*/ 4 h 11"/>
                  <a:gd name="T4" fmla="*/ 12 w 14"/>
                  <a:gd name="T5" fmla="*/ 9 h 11"/>
                  <a:gd name="T6" fmla="*/ 8 w 14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8" y="0"/>
                    </a:moveTo>
                    <a:cubicBezTo>
                      <a:pt x="8" y="0"/>
                      <a:pt x="2" y="0"/>
                      <a:pt x="1" y="4"/>
                    </a:cubicBezTo>
                    <a:cubicBezTo>
                      <a:pt x="0" y="9"/>
                      <a:pt x="10" y="11"/>
                      <a:pt x="12" y="9"/>
                    </a:cubicBezTo>
                    <a:cubicBezTo>
                      <a:pt x="13" y="7"/>
                      <a:pt x="14" y="2"/>
                      <a:pt x="8" y="0"/>
                    </a:cubicBezTo>
                    <a:close/>
                  </a:path>
                </a:pathLst>
              </a:custGeom>
              <a:solidFill>
                <a:srgbClr val="FFE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3" name="Freeform 150">
                <a:extLst>
                  <a:ext uri="{FF2B5EF4-FFF2-40B4-BE49-F238E27FC236}">
                    <a16:creationId xmlns:a16="http://schemas.microsoft.com/office/drawing/2014/main" id="{AC38EA59-B9D6-4FF2-B053-54A7D69357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04239" y="1836738"/>
                <a:ext cx="52388" cy="49213"/>
              </a:xfrm>
              <a:custGeom>
                <a:avLst/>
                <a:gdLst>
                  <a:gd name="T0" fmla="*/ 0 w 14"/>
                  <a:gd name="T1" fmla="*/ 7 h 13"/>
                  <a:gd name="T2" fmla="*/ 0 w 14"/>
                  <a:gd name="T3" fmla="*/ 6 h 13"/>
                  <a:gd name="T4" fmla="*/ 0 w 14"/>
                  <a:gd name="T5" fmla="*/ 6 h 13"/>
                  <a:gd name="T6" fmla="*/ 8 w 14"/>
                  <a:gd name="T7" fmla="*/ 0 h 13"/>
                  <a:gd name="T8" fmla="*/ 8 w 14"/>
                  <a:gd name="T9" fmla="*/ 0 h 13"/>
                  <a:gd name="T10" fmla="*/ 9 w 14"/>
                  <a:gd name="T11" fmla="*/ 0 h 13"/>
                  <a:gd name="T12" fmla="*/ 14 w 14"/>
                  <a:gd name="T13" fmla="*/ 8 h 13"/>
                  <a:gd name="T14" fmla="*/ 14 w 14"/>
                  <a:gd name="T15" fmla="*/ 8 h 13"/>
                  <a:gd name="T16" fmla="*/ 13 w 14"/>
                  <a:gd name="T17" fmla="*/ 12 h 13"/>
                  <a:gd name="T18" fmla="*/ 13 w 14"/>
                  <a:gd name="T19" fmla="*/ 12 h 13"/>
                  <a:gd name="T20" fmla="*/ 9 w 14"/>
                  <a:gd name="T21" fmla="*/ 13 h 13"/>
                  <a:gd name="T22" fmla="*/ 9 w 14"/>
                  <a:gd name="T23" fmla="*/ 13 h 13"/>
                  <a:gd name="T24" fmla="*/ 0 w 14"/>
                  <a:gd name="T25" fmla="*/ 7 h 13"/>
                  <a:gd name="T26" fmla="*/ 10 w 14"/>
                  <a:gd name="T27" fmla="*/ 10 h 13"/>
                  <a:gd name="T28" fmla="*/ 11 w 14"/>
                  <a:gd name="T29" fmla="*/ 8 h 13"/>
                  <a:gd name="T30" fmla="*/ 11 w 14"/>
                  <a:gd name="T31" fmla="*/ 8 h 13"/>
                  <a:gd name="T32" fmla="*/ 8 w 14"/>
                  <a:gd name="T33" fmla="*/ 3 h 13"/>
                  <a:gd name="T34" fmla="*/ 8 w 14"/>
                  <a:gd name="T35" fmla="*/ 3 h 13"/>
                  <a:gd name="T36" fmla="*/ 3 w 14"/>
                  <a:gd name="T37" fmla="*/ 6 h 13"/>
                  <a:gd name="T38" fmla="*/ 3 w 14"/>
                  <a:gd name="T39" fmla="*/ 6 h 13"/>
                  <a:gd name="T40" fmla="*/ 3 w 14"/>
                  <a:gd name="T41" fmla="*/ 7 h 13"/>
                  <a:gd name="T42" fmla="*/ 3 w 14"/>
                  <a:gd name="T43" fmla="*/ 7 h 13"/>
                  <a:gd name="T44" fmla="*/ 5 w 14"/>
                  <a:gd name="T45" fmla="*/ 9 h 13"/>
                  <a:gd name="T46" fmla="*/ 5 w 14"/>
                  <a:gd name="T47" fmla="*/ 9 h 13"/>
                  <a:gd name="T48" fmla="*/ 9 w 14"/>
                  <a:gd name="T49" fmla="*/ 10 h 13"/>
                  <a:gd name="T50" fmla="*/ 9 w 14"/>
                  <a:gd name="T51" fmla="*/ 10 h 13"/>
                  <a:gd name="T52" fmla="*/ 10 w 14"/>
                  <a:gd name="T53" fmla="*/ 10 h 13"/>
                  <a:gd name="T54" fmla="*/ 8 w 14"/>
                  <a:gd name="T55" fmla="*/ 3 h 13"/>
                  <a:gd name="T56" fmla="*/ 8 w 14"/>
                  <a:gd name="T57" fmla="*/ 2 h 13"/>
                  <a:gd name="T58" fmla="*/ 8 w 14"/>
                  <a:gd name="T5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" h="13">
                    <a:moveTo>
                      <a:pt x="0" y="7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3" y="2"/>
                      <a:pt x="14" y="5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9"/>
                      <a:pt x="14" y="11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3"/>
                      <a:pt x="11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3"/>
                      <a:pt x="0" y="11"/>
                      <a:pt x="0" y="7"/>
                    </a:cubicBezTo>
                    <a:close/>
                    <a:moveTo>
                      <a:pt x="10" y="10"/>
                    </a:moveTo>
                    <a:cubicBezTo>
                      <a:pt x="11" y="10"/>
                      <a:pt x="11" y="9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6"/>
                      <a:pt x="10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8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lose/>
                    <a:moveTo>
                      <a:pt x="8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4" name="Freeform 151">
                <a:extLst>
                  <a:ext uri="{FF2B5EF4-FFF2-40B4-BE49-F238E27FC236}">
                    <a16:creationId xmlns:a16="http://schemas.microsoft.com/office/drawing/2014/main" id="{783DF540-7743-4039-BDDA-E4D9763EB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3289" y="1803400"/>
                <a:ext cx="52388" cy="55563"/>
              </a:xfrm>
              <a:custGeom>
                <a:avLst/>
                <a:gdLst>
                  <a:gd name="T0" fmla="*/ 3 w 14"/>
                  <a:gd name="T1" fmla="*/ 11 h 15"/>
                  <a:gd name="T2" fmla="*/ 2 w 14"/>
                  <a:gd name="T3" fmla="*/ 3 h 15"/>
                  <a:gd name="T4" fmla="*/ 12 w 14"/>
                  <a:gd name="T5" fmla="*/ 9 h 15"/>
                  <a:gd name="T6" fmla="*/ 3 w 14"/>
                  <a:gd name="T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3" y="11"/>
                    </a:moveTo>
                    <a:cubicBezTo>
                      <a:pt x="3" y="11"/>
                      <a:pt x="0" y="6"/>
                      <a:pt x="2" y="3"/>
                    </a:cubicBezTo>
                    <a:cubicBezTo>
                      <a:pt x="4" y="0"/>
                      <a:pt x="14" y="7"/>
                      <a:pt x="12" y="9"/>
                    </a:cubicBezTo>
                    <a:cubicBezTo>
                      <a:pt x="11" y="12"/>
                      <a:pt x="8" y="15"/>
                      <a:pt x="3" y="11"/>
                    </a:cubicBezTo>
                    <a:close/>
                  </a:path>
                </a:pathLst>
              </a:custGeom>
              <a:solidFill>
                <a:srgbClr val="FFE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5" name="Freeform 152">
                <a:extLst>
                  <a:ext uri="{FF2B5EF4-FFF2-40B4-BE49-F238E27FC236}">
                    <a16:creationId xmlns:a16="http://schemas.microsoft.com/office/drawing/2014/main" id="{6B69321D-EE3D-496D-A8AF-B9931501FA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3289" y="1806575"/>
                <a:ext cx="52388" cy="49213"/>
              </a:xfrm>
              <a:custGeom>
                <a:avLst/>
                <a:gdLst>
                  <a:gd name="T0" fmla="*/ 2 w 14"/>
                  <a:gd name="T1" fmla="*/ 11 h 13"/>
                  <a:gd name="T2" fmla="*/ 3 w 14"/>
                  <a:gd name="T3" fmla="*/ 10 h 13"/>
                  <a:gd name="T4" fmla="*/ 4 w 14"/>
                  <a:gd name="T5" fmla="*/ 9 h 13"/>
                  <a:gd name="T6" fmla="*/ 3 w 14"/>
                  <a:gd name="T7" fmla="*/ 10 h 13"/>
                  <a:gd name="T8" fmla="*/ 2 w 14"/>
                  <a:gd name="T9" fmla="*/ 11 h 13"/>
                  <a:gd name="T10" fmla="*/ 1 w 14"/>
                  <a:gd name="T11" fmla="*/ 11 h 13"/>
                  <a:gd name="T12" fmla="*/ 0 w 14"/>
                  <a:gd name="T13" fmla="*/ 5 h 13"/>
                  <a:gd name="T14" fmla="*/ 0 w 14"/>
                  <a:gd name="T15" fmla="*/ 5 h 13"/>
                  <a:gd name="T16" fmla="*/ 1 w 14"/>
                  <a:gd name="T17" fmla="*/ 1 h 13"/>
                  <a:gd name="T18" fmla="*/ 1 w 14"/>
                  <a:gd name="T19" fmla="*/ 1 h 13"/>
                  <a:gd name="T20" fmla="*/ 4 w 14"/>
                  <a:gd name="T21" fmla="*/ 0 h 13"/>
                  <a:gd name="T22" fmla="*/ 4 w 14"/>
                  <a:gd name="T23" fmla="*/ 0 h 13"/>
                  <a:gd name="T24" fmla="*/ 10 w 14"/>
                  <a:gd name="T25" fmla="*/ 2 h 13"/>
                  <a:gd name="T26" fmla="*/ 10 w 14"/>
                  <a:gd name="T27" fmla="*/ 2 h 13"/>
                  <a:gd name="T28" fmla="*/ 14 w 14"/>
                  <a:gd name="T29" fmla="*/ 7 h 13"/>
                  <a:gd name="T30" fmla="*/ 14 w 14"/>
                  <a:gd name="T31" fmla="*/ 7 h 13"/>
                  <a:gd name="T32" fmla="*/ 14 w 14"/>
                  <a:gd name="T33" fmla="*/ 9 h 13"/>
                  <a:gd name="T34" fmla="*/ 14 w 14"/>
                  <a:gd name="T35" fmla="*/ 9 h 13"/>
                  <a:gd name="T36" fmla="*/ 7 w 14"/>
                  <a:gd name="T37" fmla="*/ 13 h 13"/>
                  <a:gd name="T38" fmla="*/ 7 w 14"/>
                  <a:gd name="T39" fmla="*/ 13 h 13"/>
                  <a:gd name="T40" fmla="*/ 2 w 14"/>
                  <a:gd name="T41" fmla="*/ 11 h 13"/>
                  <a:gd name="T42" fmla="*/ 7 w 14"/>
                  <a:gd name="T43" fmla="*/ 10 h 13"/>
                  <a:gd name="T44" fmla="*/ 11 w 14"/>
                  <a:gd name="T45" fmla="*/ 7 h 13"/>
                  <a:gd name="T46" fmla="*/ 11 w 14"/>
                  <a:gd name="T47" fmla="*/ 7 h 13"/>
                  <a:gd name="T48" fmla="*/ 8 w 14"/>
                  <a:gd name="T49" fmla="*/ 5 h 13"/>
                  <a:gd name="T50" fmla="*/ 8 w 14"/>
                  <a:gd name="T51" fmla="*/ 5 h 13"/>
                  <a:gd name="T52" fmla="*/ 4 w 14"/>
                  <a:gd name="T53" fmla="*/ 3 h 13"/>
                  <a:gd name="T54" fmla="*/ 4 w 14"/>
                  <a:gd name="T55" fmla="*/ 3 h 13"/>
                  <a:gd name="T56" fmla="*/ 4 w 14"/>
                  <a:gd name="T57" fmla="*/ 3 h 13"/>
                  <a:gd name="T58" fmla="*/ 4 w 14"/>
                  <a:gd name="T59" fmla="*/ 3 h 13"/>
                  <a:gd name="T60" fmla="*/ 3 w 14"/>
                  <a:gd name="T61" fmla="*/ 5 h 13"/>
                  <a:gd name="T62" fmla="*/ 3 w 14"/>
                  <a:gd name="T63" fmla="*/ 5 h 13"/>
                  <a:gd name="T64" fmla="*/ 4 w 14"/>
                  <a:gd name="T65" fmla="*/ 9 h 13"/>
                  <a:gd name="T66" fmla="*/ 4 w 14"/>
                  <a:gd name="T67" fmla="*/ 9 h 13"/>
                  <a:gd name="T68" fmla="*/ 7 w 14"/>
                  <a:gd name="T6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13">
                    <a:moveTo>
                      <a:pt x="2" y="11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0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8" y="1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2" y="4"/>
                      <a:pt x="14" y="5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2" y="11"/>
                      <a:pt x="10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3"/>
                      <a:pt x="4" y="12"/>
                      <a:pt x="2" y="11"/>
                    </a:cubicBezTo>
                    <a:close/>
                    <a:moveTo>
                      <a:pt x="7" y="10"/>
                    </a:moveTo>
                    <a:cubicBezTo>
                      <a:pt x="9" y="10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0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6" y="10"/>
                      <a:pt x="7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6" name="Freeform 153">
                <a:extLst>
                  <a:ext uri="{FF2B5EF4-FFF2-40B4-BE49-F238E27FC236}">
                    <a16:creationId xmlns:a16="http://schemas.microsoft.com/office/drawing/2014/main" id="{DFFD84A7-CE76-4AF9-9A64-D03357EE0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9301" y="1701800"/>
                <a:ext cx="153988" cy="247650"/>
              </a:xfrm>
              <a:custGeom>
                <a:avLst/>
                <a:gdLst>
                  <a:gd name="T0" fmla="*/ 4 w 41"/>
                  <a:gd name="T1" fmla="*/ 0 h 66"/>
                  <a:gd name="T2" fmla="*/ 31 w 41"/>
                  <a:gd name="T3" fmla="*/ 66 h 66"/>
                  <a:gd name="T4" fmla="*/ 41 w 41"/>
                  <a:gd name="T5" fmla="*/ 62 h 66"/>
                  <a:gd name="T6" fmla="*/ 15 w 41"/>
                  <a:gd name="T7" fmla="*/ 0 h 66"/>
                  <a:gd name="T8" fmla="*/ 4 w 41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6">
                    <a:moveTo>
                      <a:pt x="4" y="0"/>
                    </a:moveTo>
                    <a:cubicBezTo>
                      <a:pt x="4" y="0"/>
                      <a:pt x="0" y="41"/>
                      <a:pt x="31" y="66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1" y="62"/>
                      <a:pt x="8" y="39"/>
                      <a:pt x="1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7" name="Freeform 154">
                <a:extLst>
                  <a:ext uri="{FF2B5EF4-FFF2-40B4-BE49-F238E27FC236}">
                    <a16:creationId xmlns:a16="http://schemas.microsoft.com/office/drawing/2014/main" id="{848889AA-A12D-48DC-843B-9748C76A8A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0414" y="1693863"/>
                <a:ext cx="150813" cy="263525"/>
              </a:xfrm>
              <a:custGeom>
                <a:avLst/>
                <a:gdLst>
                  <a:gd name="T0" fmla="*/ 27 w 40"/>
                  <a:gd name="T1" fmla="*/ 69 h 70"/>
                  <a:gd name="T2" fmla="*/ 0 w 40"/>
                  <a:gd name="T3" fmla="*/ 7 h 70"/>
                  <a:gd name="T4" fmla="*/ 0 w 40"/>
                  <a:gd name="T5" fmla="*/ 7 h 70"/>
                  <a:gd name="T6" fmla="*/ 0 w 40"/>
                  <a:gd name="T7" fmla="*/ 2 h 70"/>
                  <a:gd name="T8" fmla="*/ 0 w 40"/>
                  <a:gd name="T9" fmla="*/ 2 h 70"/>
                  <a:gd name="T10" fmla="*/ 1 w 40"/>
                  <a:gd name="T11" fmla="*/ 1 h 70"/>
                  <a:gd name="T12" fmla="*/ 1 w 40"/>
                  <a:gd name="T13" fmla="*/ 1 h 70"/>
                  <a:gd name="T14" fmla="*/ 12 w 40"/>
                  <a:gd name="T15" fmla="*/ 0 h 70"/>
                  <a:gd name="T16" fmla="*/ 13 w 40"/>
                  <a:gd name="T17" fmla="*/ 1 h 70"/>
                  <a:gd name="T18" fmla="*/ 13 w 40"/>
                  <a:gd name="T19" fmla="*/ 1 h 70"/>
                  <a:gd name="T20" fmla="*/ 13 w 40"/>
                  <a:gd name="T21" fmla="*/ 2 h 70"/>
                  <a:gd name="T22" fmla="*/ 13 w 40"/>
                  <a:gd name="T23" fmla="*/ 2 h 70"/>
                  <a:gd name="T24" fmla="*/ 12 w 40"/>
                  <a:gd name="T25" fmla="*/ 12 h 70"/>
                  <a:gd name="T26" fmla="*/ 12 w 40"/>
                  <a:gd name="T27" fmla="*/ 12 h 70"/>
                  <a:gd name="T28" fmla="*/ 26 w 40"/>
                  <a:gd name="T29" fmla="*/ 49 h 70"/>
                  <a:gd name="T30" fmla="*/ 26 w 40"/>
                  <a:gd name="T31" fmla="*/ 49 h 70"/>
                  <a:gd name="T32" fmla="*/ 39 w 40"/>
                  <a:gd name="T33" fmla="*/ 63 h 70"/>
                  <a:gd name="T34" fmla="*/ 39 w 40"/>
                  <a:gd name="T35" fmla="*/ 63 h 70"/>
                  <a:gd name="T36" fmla="*/ 40 w 40"/>
                  <a:gd name="T37" fmla="*/ 64 h 70"/>
                  <a:gd name="T38" fmla="*/ 40 w 40"/>
                  <a:gd name="T39" fmla="*/ 64 h 70"/>
                  <a:gd name="T40" fmla="*/ 39 w 40"/>
                  <a:gd name="T41" fmla="*/ 65 h 70"/>
                  <a:gd name="T42" fmla="*/ 39 w 40"/>
                  <a:gd name="T43" fmla="*/ 65 h 70"/>
                  <a:gd name="T44" fmla="*/ 28 w 40"/>
                  <a:gd name="T45" fmla="*/ 69 h 70"/>
                  <a:gd name="T46" fmla="*/ 28 w 40"/>
                  <a:gd name="T47" fmla="*/ 70 h 70"/>
                  <a:gd name="T48" fmla="*/ 28 w 40"/>
                  <a:gd name="T49" fmla="*/ 70 h 70"/>
                  <a:gd name="T50" fmla="*/ 27 w 40"/>
                  <a:gd name="T51" fmla="*/ 69 h 70"/>
                  <a:gd name="T52" fmla="*/ 3 w 40"/>
                  <a:gd name="T53" fmla="*/ 7 h 70"/>
                  <a:gd name="T54" fmla="*/ 28 w 40"/>
                  <a:gd name="T55" fmla="*/ 66 h 70"/>
                  <a:gd name="T56" fmla="*/ 28 w 40"/>
                  <a:gd name="T57" fmla="*/ 66 h 70"/>
                  <a:gd name="T58" fmla="*/ 35 w 40"/>
                  <a:gd name="T59" fmla="*/ 63 h 70"/>
                  <a:gd name="T60" fmla="*/ 9 w 40"/>
                  <a:gd name="T61" fmla="*/ 12 h 70"/>
                  <a:gd name="T62" fmla="*/ 9 w 40"/>
                  <a:gd name="T63" fmla="*/ 12 h 70"/>
                  <a:gd name="T64" fmla="*/ 10 w 40"/>
                  <a:gd name="T65" fmla="*/ 3 h 70"/>
                  <a:gd name="T66" fmla="*/ 10 w 40"/>
                  <a:gd name="T67" fmla="*/ 3 h 70"/>
                  <a:gd name="T68" fmla="*/ 3 w 40"/>
                  <a:gd name="T69" fmla="*/ 3 h 70"/>
                  <a:gd name="T70" fmla="*/ 3 w 40"/>
                  <a:gd name="T71" fmla="*/ 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" h="70">
                    <a:moveTo>
                      <a:pt x="27" y="69"/>
                    </a:moveTo>
                    <a:cubicBezTo>
                      <a:pt x="2" y="49"/>
                      <a:pt x="0" y="1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6"/>
                      <a:pt x="12" y="9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28"/>
                      <a:pt x="19" y="41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32" y="58"/>
                      <a:pt x="39" y="63"/>
                      <a:pt x="3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9" y="63"/>
                      <a:pt x="40" y="63"/>
                      <a:pt x="4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0" y="64"/>
                      <a:pt x="39" y="65"/>
                      <a:pt x="39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9"/>
                      <a:pt x="28" y="70"/>
                      <a:pt x="28" y="70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7" y="70"/>
                      <a:pt x="27" y="69"/>
                      <a:pt x="27" y="69"/>
                    </a:cubicBezTo>
                    <a:close/>
                    <a:moveTo>
                      <a:pt x="3" y="7"/>
                    </a:moveTo>
                    <a:cubicBezTo>
                      <a:pt x="3" y="18"/>
                      <a:pt x="5" y="47"/>
                      <a:pt x="28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35" y="63"/>
                      <a:pt x="35" y="63"/>
                      <a:pt x="35" y="63"/>
                    </a:cubicBezTo>
                    <a:cubicBezTo>
                      <a:pt x="29" y="58"/>
                      <a:pt x="9" y="40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9"/>
                      <a:pt x="10" y="6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5"/>
                      <a:pt x="3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8" name="Freeform 155">
                <a:extLst>
                  <a:ext uri="{FF2B5EF4-FFF2-40B4-BE49-F238E27FC236}">
                    <a16:creationId xmlns:a16="http://schemas.microsoft.com/office/drawing/2014/main" id="{ACD35C14-29B2-4A72-838F-A35C91589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6451" y="1930400"/>
                <a:ext cx="127000" cy="87313"/>
              </a:xfrm>
              <a:custGeom>
                <a:avLst/>
                <a:gdLst>
                  <a:gd name="T0" fmla="*/ 16 w 34"/>
                  <a:gd name="T1" fmla="*/ 5 h 23"/>
                  <a:gd name="T2" fmla="*/ 10 w 34"/>
                  <a:gd name="T3" fmla="*/ 22 h 23"/>
                  <a:gd name="T4" fmla="*/ 33 w 34"/>
                  <a:gd name="T5" fmla="*/ 6 h 23"/>
                  <a:gd name="T6" fmla="*/ 25 w 34"/>
                  <a:gd name="T7" fmla="*/ 0 h 23"/>
                  <a:gd name="T8" fmla="*/ 16 w 34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16" y="5"/>
                    </a:moveTo>
                    <a:cubicBezTo>
                      <a:pt x="16" y="5"/>
                      <a:pt x="0" y="23"/>
                      <a:pt x="10" y="22"/>
                    </a:cubicBezTo>
                    <a:cubicBezTo>
                      <a:pt x="15" y="22"/>
                      <a:pt x="34" y="11"/>
                      <a:pt x="33" y="6"/>
                    </a:cubicBezTo>
                    <a:cubicBezTo>
                      <a:pt x="31" y="0"/>
                      <a:pt x="25" y="0"/>
                      <a:pt x="25" y="0"/>
                    </a:cubicBez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B18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39" name="Freeform 156">
                <a:extLst>
                  <a:ext uri="{FF2B5EF4-FFF2-40B4-BE49-F238E27FC236}">
                    <a16:creationId xmlns:a16="http://schemas.microsoft.com/office/drawing/2014/main" id="{8431F712-7802-4035-86F4-604FEFFF88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43914" y="1924050"/>
                <a:ext cx="109538" cy="96838"/>
              </a:xfrm>
              <a:custGeom>
                <a:avLst/>
                <a:gdLst>
                  <a:gd name="T0" fmla="*/ 1 w 29"/>
                  <a:gd name="T1" fmla="*/ 25 h 26"/>
                  <a:gd name="T2" fmla="*/ 0 w 29"/>
                  <a:gd name="T3" fmla="*/ 22 h 26"/>
                  <a:gd name="T4" fmla="*/ 0 w 29"/>
                  <a:gd name="T5" fmla="*/ 22 h 26"/>
                  <a:gd name="T6" fmla="*/ 10 w 29"/>
                  <a:gd name="T7" fmla="*/ 6 h 26"/>
                  <a:gd name="T8" fmla="*/ 10 w 29"/>
                  <a:gd name="T9" fmla="*/ 6 h 26"/>
                  <a:gd name="T10" fmla="*/ 10 w 29"/>
                  <a:gd name="T11" fmla="*/ 5 h 26"/>
                  <a:gd name="T12" fmla="*/ 20 w 29"/>
                  <a:gd name="T13" fmla="*/ 1 h 26"/>
                  <a:gd name="T14" fmla="*/ 20 w 29"/>
                  <a:gd name="T15" fmla="*/ 0 h 26"/>
                  <a:gd name="T16" fmla="*/ 29 w 29"/>
                  <a:gd name="T17" fmla="*/ 7 h 26"/>
                  <a:gd name="T18" fmla="*/ 29 w 29"/>
                  <a:gd name="T19" fmla="*/ 7 h 26"/>
                  <a:gd name="T20" fmla="*/ 29 w 29"/>
                  <a:gd name="T21" fmla="*/ 8 h 26"/>
                  <a:gd name="T22" fmla="*/ 29 w 29"/>
                  <a:gd name="T23" fmla="*/ 8 h 26"/>
                  <a:gd name="T24" fmla="*/ 19 w 29"/>
                  <a:gd name="T25" fmla="*/ 19 h 26"/>
                  <a:gd name="T26" fmla="*/ 19 w 29"/>
                  <a:gd name="T27" fmla="*/ 19 h 26"/>
                  <a:gd name="T28" fmla="*/ 5 w 29"/>
                  <a:gd name="T29" fmla="*/ 26 h 26"/>
                  <a:gd name="T30" fmla="*/ 5 w 29"/>
                  <a:gd name="T31" fmla="*/ 26 h 26"/>
                  <a:gd name="T32" fmla="*/ 4 w 29"/>
                  <a:gd name="T33" fmla="*/ 26 h 26"/>
                  <a:gd name="T34" fmla="*/ 4 w 29"/>
                  <a:gd name="T35" fmla="*/ 26 h 26"/>
                  <a:gd name="T36" fmla="*/ 1 w 29"/>
                  <a:gd name="T37" fmla="*/ 25 h 26"/>
                  <a:gd name="T38" fmla="*/ 8 w 29"/>
                  <a:gd name="T39" fmla="*/ 14 h 26"/>
                  <a:gd name="T40" fmla="*/ 3 w 29"/>
                  <a:gd name="T41" fmla="*/ 22 h 26"/>
                  <a:gd name="T42" fmla="*/ 3 w 29"/>
                  <a:gd name="T43" fmla="*/ 22 h 26"/>
                  <a:gd name="T44" fmla="*/ 3 w 29"/>
                  <a:gd name="T45" fmla="*/ 22 h 26"/>
                  <a:gd name="T46" fmla="*/ 3 w 29"/>
                  <a:gd name="T47" fmla="*/ 22 h 26"/>
                  <a:gd name="T48" fmla="*/ 4 w 29"/>
                  <a:gd name="T49" fmla="*/ 23 h 26"/>
                  <a:gd name="T50" fmla="*/ 4 w 29"/>
                  <a:gd name="T51" fmla="*/ 23 h 26"/>
                  <a:gd name="T52" fmla="*/ 5 w 29"/>
                  <a:gd name="T53" fmla="*/ 23 h 26"/>
                  <a:gd name="T54" fmla="*/ 5 w 29"/>
                  <a:gd name="T55" fmla="*/ 23 h 26"/>
                  <a:gd name="T56" fmla="*/ 17 w 29"/>
                  <a:gd name="T57" fmla="*/ 17 h 26"/>
                  <a:gd name="T58" fmla="*/ 17 w 29"/>
                  <a:gd name="T59" fmla="*/ 17 h 26"/>
                  <a:gd name="T60" fmla="*/ 26 w 29"/>
                  <a:gd name="T61" fmla="*/ 8 h 26"/>
                  <a:gd name="T62" fmla="*/ 26 w 29"/>
                  <a:gd name="T63" fmla="*/ 8 h 26"/>
                  <a:gd name="T64" fmla="*/ 26 w 29"/>
                  <a:gd name="T65" fmla="*/ 8 h 26"/>
                  <a:gd name="T66" fmla="*/ 26 w 29"/>
                  <a:gd name="T67" fmla="*/ 8 h 26"/>
                  <a:gd name="T68" fmla="*/ 21 w 29"/>
                  <a:gd name="T69" fmla="*/ 3 h 26"/>
                  <a:gd name="T70" fmla="*/ 21 w 29"/>
                  <a:gd name="T71" fmla="*/ 3 h 26"/>
                  <a:gd name="T72" fmla="*/ 12 w 29"/>
                  <a:gd name="T73" fmla="*/ 8 h 26"/>
                  <a:gd name="T74" fmla="*/ 8 w 29"/>
                  <a:gd name="T7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6">
                    <a:moveTo>
                      <a:pt x="1" y="25"/>
                    </a:moveTo>
                    <a:cubicBezTo>
                      <a:pt x="0" y="24"/>
                      <a:pt x="0" y="23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7" y="1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13"/>
                      <a:pt x="24" y="16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4" y="23"/>
                      <a:pt x="8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4" y="26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3" y="26"/>
                      <a:pt x="2" y="25"/>
                      <a:pt x="1" y="25"/>
                    </a:cubicBezTo>
                    <a:close/>
                    <a:moveTo>
                      <a:pt x="8" y="14"/>
                    </a:moveTo>
                    <a:cubicBezTo>
                      <a:pt x="5" y="17"/>
                      <a:pt x="3" y="21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7" y="23"/>
                      <a:pt x="13" y="20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22" y="14"/>
                      <a:pt x="26" y="10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4"/>
                      <a:pt x="22" y="4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9" y="11"/>
                      <a:pt x="8" y="1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0" name="Freeform 157">
                <a:extLst>
                  <a:ext uri="{FF2B5EF4-FFF2-40B4-BE49-F238E27FC236}">
                    <a16:creationId xmlns:a16="http://schemas.microsoft.com/office/drawing/2014/main" id="{90F51ACC-4AC3-4275-8272-381A6BB08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9626" y="1935163"/>
                <a:ext cx="49213" cy="47625"/>
              </a:xfrm>
              <a:custGeom>
                <a:avLst/>
                <a:gdLst>
                  <a:gd name="T0" fmla="*/ 12 w 13"/>
                  <a:gd name="T1" fmla="*/ 5 h 13"/>
                  <a:gd name="T2" fmla="*/ 4 w 13"/>
                  <a:gd name="T3" fmla="*/ 2 h 13"/>
                  <a:gd name="T4" fmla="*/ 7 w 13"/>
                  <a:gd name="T5" fmla="*/ 13 h 13"/>
                  <a:gd name="T6" fmla="*/ 12 w 13"/>
                  <a:gd name="T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3">
                    <a:moveTo>
                      <a:pt x="12" y="5"/>
                    </a:moveTo>
                    <a:cubicBezTo>
                      <a:pt x="12" y="5"/>
                      <a:pt x="7" y="0"/>
                      <a:pt x="4" y="2"/>
                    </a:cubicBezTo>
                    <a:cubicBezTo>
                      <a:pt x="0" y="4"/>
                      <a:pt x="4" y="13"/>
                      <a:pt x="7" y="13"/>
                    </a:cubicBezTo>
                    <a:cubicBezTo>
                      <a:pt x="9" y="13"/>
                      <a:pt x="13" y="11"/>
                      <a:pt x="12" y="5"/>
                    </a:cubicBezTo>
                    <a:close/>
                  </a:path>
                </a:pathLst>
              </a:custGeom>
              <a:solidFill>
                <a:srgbClr val="FFE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1" name="Freeform 158">
                <a:extLst>
                  <a:ext uri="{FF2B5EF4-FFF2-40B4-BE49-F238E27FC236}">
                    <a16:creationId xmlns:a16="http://schemas.microsoft.com/office/drawing/2014/main" id="{B9D058C6-22EB-4C15-AA02-196054361C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2801" y="1935163"/>
                <a:ext cx="46038" cy="55563"/>
              </a:xfrm>
              <a:custGeom>
                <a:avLst/>
                <a:gdLst>
                  <a:gd name="T0" fmla="*/ 5 w 12"/>
                  <a:gd name="T1" fmla="*/ 15 h 15"/>
                  <a:gd name="T2" fmla="*/ 5 w 12"/>
                  <a:gd name="T3" fmla="*/ 15 h 15"/>
                  <a:gd name="T4" fmla="*/ 5 w 12"/>
                  <a:gd name="T5" fmla="*/ 15 h 15"/>
                  <a:gd name="T6" fmla="*/ 5 w 12"/>
                  <a:gd name="T7" fmla="*/ 15 h 15"/>
                  <a:gd name="T8" fmla="*/ 5 w 12"/>
                  <a:gd name="T9" fmla="*/ 15 h 15"/>
                  <a:gd name="T10" fmla="*/ 1 w 12"/>
                  <a:gd name="T11" fmla="*/ 11 h 15"/>
                  <a:gd name="T12" fmla="*/ 1 w 12"/>
                  <a:gd name="T13" fmla="*/ 11 h 15"/>
                  <a:gd name="T14" fmla="*/ 0 w 12"/>
                  <a:gd name="T15" fmla="*/ 5 h 15"/>
                  <a:gd name="T16" fmla="*/ 0 w 12"/>
                  <a:gd name="T17" fmla="*/ 5 h 15"/>
                  <a:gd name="T18" fmla="*/ 2 w 12"/>
                  <a:gd name="T19" fmla="*/ 1 h 15"/>
                  <a:gd name="T20" fmla="*/ 2 w 12"/>
                  <a:gd name="T21" fmla="*/ 1 h 15"/>
                  <a:gd name="T22" fmla="*/ 5 w 12"/>
                  <a:gd name="T23" fmla="*/ 0 h 15"/>
                  <a:gd name="T24" fmla="*/ 5 w 12"/>
                  <a:gd name="T25" fmla="*/ 0 h 15"/>
                  <a:gd name="T26" fmla="*/ 12 w 12"/>
                  <a:gd name="T27" fmla="*/ 4 h 15"/>
                  <a:gd name="T28" fmla="*/ 12 w 12"/>
                  <a:gd name="T29" fmla="*/ 4 h 15"/>
                  <a:gd name="T30" fmla="*/ 11 w 12"/>
                  <a:gd name="T31" fmla="*/ 5 h 15"/>
                  <a:gd name="T32" fmla="*/ 9 w 12"/>
                  <a:gd name="T33" fmla="*/ 5 h 15"/>
                  <a:gd name="T34" fmla="*/ 11 w 12"/>
                  <a:gd name="T35" fmla="*/ 5 h 15"/>
                  <a:gd name="T36" fmla="*/ 12 w 12"/>
                  <a:gd name="T37" fmla="*/ 4 h 15"/>
                  <a:gd name="T38" fmla="*/ 12 w 12"/>
                  <a:gd name="T39" fmla="*/ 5 h 15"/>
                  <a:gd name="T40" fmla="*/ 12 w 12"/>
                  <a:gd name="T41" fmla="*/ 7 h 15"/>
                  <a:gd name="T42" fmla="*/ 12 w 12"/>
                  <a:gd name="T43" fmla="*/ 7 h 15"/>
                  <a:gd name="T44" fmla="*/ 6 w 12"/>
                  <a:gd name="T45" fmla="*/ 15 h 15"/>
                  <a:gd name="T46" fmla="*/ 6 w 12"/>
                  <a:gd name="T47" fmla="*/ 15 h 15"/>
                  <a:gd name="T48" fmla="*/ 5 w 12"/>
                  <a:gd name="T49" fmla="*/ 15 h 15"/>
                  <a:gd name="T50" fmla="*/ 5 w 12"/>
                  <a:gd name="T51" fmla="*/ 3 h 15"/>
                  <a:gd name="T52" fmla="*/ 3 w 12"/>
                  <a:gd name="T53" fmla="*/ 3 h 15"/>
                  <a:gd name="T54" fmla="*/ 3 w 12"/>
                  <a:gd name="T55" fmla="*/ 3 h 15"/>
                  <a:gd name="T56" fmla="*/ 3 w 12"/>
                  <a:gd name="T57" fmla="*/ 5 h 15"/>
                  <a:gd name="T58" fmla="*/ 3 w 12"/>
                  <a:gd name="T59" fmla="*/ 5 h 15"/>
                  <a:gd name="T60" fmla="*/ 5 w 12"/>
                  <a:gd name="T61" fmla="*/ 11 h 15"/>
                  <a:gd name="T62" fmla="*/ 5 w 12"/>
                  <a:gd name="T63" fmla="*/ 11 h 15"/>
                  <a:gd name="T64" fmla="*/ 5 w 12"/>
                  <a:gd name="T65" fmla="*/ 12 h 15"/>
                  <a:gd name="T66" fmla="*/ 5 w 12"/>
                  <a:gd name="T67" fmla="*/ 12 h 15"/>
                  <a:gd name="T68" fmla="*/ 6 w 12"/>
                  <a:gd name="T69" fmla="*/ 12 h 15"/>
                  <a:gd name="T70" fmla="*/ 6 w 12"/>
                  <a:gd name="T71" fmla="*/ 12 h 15"/>
                  <a:gd name="T72" fmla="*/ 9 w 12"/>
                  <a:gd name="T73" fmla="*/ 7 h 15"/>
                  <a:gd name="T74" fmla="*/ 9 w 12"/>
                  <a:gd name="T75" fmla="*/ 7 h 15"/>
                  <a:gd name="T76" fmla="*/ 9 w 12"/>
                  <a:gd name="T77" fmla="*/ 6 h 15"/>
                  <a:gd name="T78" fmla="*/ 9 w 12"/>
                  <a:gd name="T79" fmla="*/ 6 h 15"/>
                  <a:gd name="T80" fmla="*/ 8 w 12"/>
                  <a:gd name="T81" fmla="*/ 4 h 15"/>
                  <a:gd name="T82" fmla="*/ 8 w 12"/>
                  <a:gd name="T83" fmla="*/ 4 h 15"/>
                  <a:gd name="T84" fmla="*/ 5 w 12"/>
                  <a:gd name="T85" fmla="*/ 3 h 15"/>
                  <a:gd name="T86" fmla="*/ 5 w 12"/>
                  <a:gd name="T87" fmla="*/ 3 h 15"/>
                  <a:gd name="T88" fmla="*/ 5 w 12"/>
                  <a:gd name="T8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" h="15">
                    <a:moveTo>
                      <a:pt x="5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3" y="14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9" y="0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2"/>
                      <a:pt x="8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lose/>
                    <a:moveTo>
                      <a:pt x="5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4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1"/>
                      <a:pt x="9" y="10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8" y="5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2" name="Freeform 159">
                <a:extLst>
                  <a:ext uri="{FF2B5EF4-FFF2-40B4-BE49-F238E27FC236}">
                    <a16:creationId xmlns:a16="http://schemas.microsoft.com/office/drawing/2014/main" id="{49A9A769-C819-4A31-8E96-755B490DF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0901" y="1930400"/>
                <a:ext cx="38100" cy="46038"/>
              </a:xfrm>
              <a:custGeom>
                <a:avLst/>
                <a:gdLst>
                  <a:gd name="T0" fmla="*/ 0 w 10"/>
                  <a:gd name="T1" fmla="*/ 5 h 12"/>
                  <a:gd name="T2" fmla="*/ 6 w 10"/>
                  <a:gd name="T3" fmla="*/ 0 h 12"/>
                  <a:gd name="T4" fmla="*/ 7 w 10"/>
                  <a:gd name="T5" fmla="*/ 12 h 12"/>
                  <a:gd name="T6" fmla="*/ 0 w 10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0" y="5"/>
                    </a:moveTo>
                    <a:cubicBezTo>
                      <a:pt x="0" y="5"/>
                      <a:pt x="2" y="1"/>
                      <a:pt x="6" y="0"/>
                    </a:cubicBezTo>
                    <a:cubicBezTo>
                      <a:pt x="10" y="0"/>
                      <a:pt x="10" y="12"/>
                      <a:pt x="7" y="12"/>
                    </a:cubicBezTo>
                    <a:cubicBezTo>
                      <a:pt x="4" y="12"/>
                      <a:pt x="0" y="12"/>
                      <a:pt x="0" y="5"/>
                    </a:cubicBezTo>
                    <a:close/>
                  </a:path>
                </a:pathLst>
              </a:custGeom>
              <a:solidFill>
                <a:srgbClr val="FFE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3" name="Freeform 160">
                <a:extLst>
                  <a:ext uri="{FF2B5EF4-FFF2-40B4-BE49-F238E27FC236}">
                    <a16:creationId xmlns:a16="http://schemas.microsoft.com/office/drawing/2014/main" id="{6F07321B-B096-4375-9AD2-5998F95501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67726" y="1927225"/>
                <a:ext cx="44450" cy="52388"/>
              </a:xfrm>
              <a:custGeom>
                <a:avLst/>
                <a:gdLst>
                  <a:gd name="T0" fmla="*/ 2 w 12"/>
                  <a:gd name="T1" fmla="*/ 13 h 14"/>
                  <a:gd name="T2" fmla="*/ 0 w 12"/>
                  <a:gd name="T3" fmla="*/ 6 h 14"/>
                  <a:gd name="T4" fmla="*/ 0 w 12"/>
                  <a:gd name="T5" fmla="*/ 6 h 14"/>
                  <a:gd name="T6" fmla="*/ 1 w 12"/>
                  <a:gd name="T7" fmla="*/ 6 h 14"/>
                  <a:gd name="T8" fmla="*/ 2 w 12"/>
                  <a:gd name="T9" fmla="*/ 7 h 14"/>
                  <a:gd name="T10" fmla="*/ 1 w 12"/>
                  <a:gd name="T11" fmla="*/ 6 h 14"/>
                  <a:gd name="T12" fmla="*/ 0 w 12"/>
                  <a:gd name="T13" fmla="*/ 6 h 14"/>
                  <a:gd name="T14" fmla="*/ 0 w 12"/>
                  <a:gd name="T15" fmla="*/ 6 h 14"/>
                  <a:gd name="T16" fmla="*/ 7 w 12"/>
                  <a:gd name="T17" fmla="*/ 0 h 14"/>
                  <a:gd name="T18" fmla="*/ 7 w 12"/>
                  <a:gd name="T19" fmla="*/ 0 h 14"/>
                  <a:gd name="T20" fmla="*/ 7 w 12"/>
                  <a:gd name="T21" fmla="*/ 0 h 14"/>
                  <a:gd name="T22" fmla="*/ 7 w 12"/>
                  <a:gd name="T23" fmla="*/ 0 h 14"/>
                  <a:gd name="T24" fmla="*/ 11 w 12"/>
                  <a:gd name="T25" fmla="*/ 3 h 14"/>
                  <a:gd name="T26" fmla="*/ 11 w 12"/>
                  <a:gd name="T27" fmla="*/ 3 h 14"/>
                  <a:gd name="T28" fmla="*/ 12 w 12"/>
                  <a:gd name="T29" fmla="*/ 8 h 14"/>
                  <a:gd name="T30" fmla="*/ 12 w 12"/>
                  <a:gd name="T31" fmla="*/ 8 h 14"/>
                  <a:gd name="T32" fmla="*/ 9 w 12"/>
                  <a:gd name="T33" fmla="*/ 14 h 14"/>
                  <a:gd name="T34" fmla="*/ 9 w 12"/>
                  <a:gd name="T35" fmla="*/ 14 h 14"/>
                  <a:gd name="T36" fmla="*/ 7 w 12"/>
                  <a:gd name="T37" fmla="*/ 14 h 14"/>
                  <a:gd name="T38" fmla="*/ 7 w 12"/>
                  <a:gd name="T39" fmla="*/ 14 h 14"/>
                  <a:gd name="T40" fmla="*/ 2 w 12"/>
                  <a:gd name="T41" fmla="*/ 13 h 14"/>
                  <a:gd name="T42" fmla="*/ 7 w 12"/>
                  <a:gd name="T43" fmla="*/ 11 h 14"/>
                  <a:gd name="T44" fmla="*/ 8 w 12"/>
                  <a:gd name="T45" fmla="*/ 11 h 14"/>
                  <a:gd name="T46" fmla="*/ 8 w 12"/>
                  <a:gd name="T47" fmla="*/ 11 h 14"/>
                  <a:gd name="T48" fmla="*/ 8 w 12"/>
                  <a:gd name="T49" fmla="*/ 11 h 14"/>
                  <a:gd name="T50" fmla="*/ 8 w 12"/>
                  <a:gd name="T51" fmla="*/ 11 h 14"/>
                  <a:gd name="T52" fmla="*/ 9 w 12"/>
                  <a:gd name="T53" fmla="*/ 8 h 14"/>
                  <a:gd name="T54" fmla="*/ 9 w 12"/>
                  <a:gd name="T55" fmla="*/ 8 h 14"/>
                  <a:gd name="T56" fmla="*/ 8 w 12"/>
                  <a:gd name="T57" fmla="*/ 4 h 14"/>
                  <a:gd name="T58" fmla="*/ 8 w 12"/>
                  <a:gd name="T59" fmla="*/ 4 h 14"/>
                  <a:gd name="T60" fmla="*/ 7 w 12"/>
                  <a:gd name="T61" fmla="*/ 3 h 14"/>
                  <a:gd name="T62" fmla="*/ 7 w 12"/>
                  <a:gd name="T63" fmla="*/ 3 h 14"/>
                  <a:gd name="T64" fmla="*/ 7 w 12"/>
                  <a:gd name="T65" fmla="*/ 3 h 14"/>
                  <a:gd name="T66" fmla="*/ 7 w 12"/>
                  <a:gd name="T67" fmla="*/ 2 h 14"/>
                  <a:gd name="T68" fmla="*/ 7 w 12"/>
                  <a:gd name="T69" fmla="*/ 3 h 14"/>
                  <a:gd name="T70" fmla="*/ 4 w 12"/>
                  <a:gd name="T71" fmla="*/ 5 h 14"/>
                  <a:gd name="T72" fmla="*/ 4 w 12"/>
                  <a:gd name="T73" fmla="*/ 5 h 14"/>
                  <a:gd name="T74" fmla="*/ 3 w 12"/>
                  <a:gd name="T75" fmla="*/ 7 h 14"/>
                  <a:gd name="T76" fmla="*/ 3 w 12"/>
                  <a:gd name="T77" fmla="*/ 7 h 14"/>
                  <a:gd name="T78" fmla="*/ 7 w 12"/>
                  <a:gd name="T7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13"/>
                    </a:moveTo>
                    <a:cubicBezTo>
                      <a:pt x="1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2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2" y="7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1"/>
                      <a:pt x="12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4"/>
                      <a:pt x="4" y="14"/>
                      <a:pt x="2" y="13"/>
                    </a:cubicBezTo>
                    <a:close/>
                    <a:moveTo>
                      <a:pt x="7" y="11"/>
                    </a:moveTo>
                    <a:cubicBezTo>
                      <a:pt x="7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0"/>
                      <a:pt x="9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5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11"/>
                      <a:pt x="5" y="11"/>
                      <a:pt x="7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4" name="Freeform 161">
                <a:extLst>
                  <a:ext uri="{FF2B5EF4-FFF2-40B4-BE49-F238E27FC236}">
                    <a16:creationId xmlns:a16="http://schemas.microsoft.com/office/drawing/2014/main" id="{C7E48BCF-D300-49B4-AB48-8F4FE8579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9426" y="1281113"/>
                <a:ext cx="514350" cy="585788"/>
              </a:xfrm>
              <a:custGeom>
                <a:avLst/>
                <a:gdLst>
                  <a:gd name="T0" fmla="*/ 63 w 137"/>
                  <a:gd name="T1" fmla="*/ 0 h 156"/>
                  <a:gd name="T2" fmla="*/ 0 w 137"/>
                  <a:gd name="T3" fmla="*/ 105 h 156"/>
                  <a:gd name="T4" fmla="*/ 137 w 137"/>
                  <a:gd name="T5" fmla="*/ 116 h 156"/>
                  <a:gd name="T6" fmla="*/ 87 w 137"/>
                  <a:gd name="T7" fmla="*/ 2 h 156"/>
                  <a:gd name="T8" fmla="*/ 63 w 13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56">
                    <a:moveTo>
                      <a:pt x="63" y="0"/>
                    </a:moveTo>
                    <a:cubicBezTo>
                      <a:pt x="63" y="0"/>
                      <a:pt x="35" y="72"/>
                      <a:pt x="0" y="105"/>
                    </a:cubicBezTo>
                    <a:cubicBezTo>
                      <a:pt x="0" y="105"/>
                      <a:pt x="60" y="156"/>
                      <a:pt x="137" y="116"/>
                    </a:cubicBezTo>
                    <a:cubicBezTo>
                      <a:pt x="137" y="116"/>
                      <a:pt x="98" y="63"/>
                      <a:pt x="87" y="2"/>
                    </a:cubicBez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FFE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5" name="Freeform 162">
                <a:extLst>
                  <a:ext uri="{FF2B5EF4-FFF2-40B4-BE49-F238E27FC236}">
                    <a16:creationId xmlns:a16="http://schemas.microsoft.com/office/drawing/2014/main" id="{3C495BAD-B565-44AA-BD56-438D1AA92E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94664" y="1273175"/>
                <a:ext cx="522288" cy="508000"/>
              </a:xfrm>
              <a:custGeom>
                <a:avLst/>
                <a:gdLst>
                  <a:gd name="T0" fmla="*/ 1 w 139"/>
                  <a:gd name="T1" fmla="*/ 108 h 135"/>
                  <a:gd name="T2" fmla="*/ 0 w 139"/>
                  <a:gd name="T3" fmla="*/ 107 h 135"/>
                  <a:gd name="T4" fmla="*/ 0 w 139"/>
                  <a:gd name="T5" fmla="*/ 107 h 135"/>
                  <a:gd name="T6" fmla="*/ 0 w 139"/>
                  <a:gd name="T7" fmla="*/ 106 h 135"/>
                  <a:gd name="T8" fmla="*/ 0 w 139"/>
                  <a:gd name="T9" fmla="*/ 106 h 135"/>
                  <a:gd name="T10" fmla="*/ 44 w 139"/>
                  <a:gd name="T11" fmla="*/ 41 h 135"/>
                  <a:gd name="T12" fmla="*/ 44 w 139"/>
                  <a:gd name="T13" fmla="*/ 41 h 135"/>
                  <a:gd name="T14" fmla="*/ 63 w 139"/>
                  <a:gd name="T15" fmla="*/ 1 h 135"/>
                  <a:gd name="T16" fmla="*/ 63 w 139"/>
                  <a:gd name="T17" fmla="*/ 1 h 135"/>
                  <a:gd name="T18" fmla="*/ 64 w 139"/>
                  <a:gd name="T19" fmla="*/ 0 h 135"/>
                  <a:gd name="T20" fmla="*/ 64 w 139"/>
                  <a:gd name="T21" fmla="*/ 0 h 135"/>
                  <a:gd name="T22" fmla="*/ 88 w 139"/>
                  <a:gd name="T23" fmla="*/ 2 h 135"/>
                  <a:gd name="T24" fmla="*/ 89 w 139"/>
                  <a:gd name="T25" fmla="*/ 3 h 135"/>
                  <a:gd name="T26" fmla="*/ 89 w 139"/>
                  <a:gd name="T27" fmla="*/ 3 h 135"/>
                  <a:gd name="T28" fmla="*/ 118 w 139"/>
                  <a:gd name="T29" fmla="*/ 83 h 135"/>
                  <a:gd name="T30" fmla="*/ 118 w 139"/>
                  <a:gd name="T31" fmla="*/ 83 h 135"/>
                  <a:gd name="T32" fmla="*/ 139 w 139"/>
                  <a:gd name="T33" fmla="*/ 118 h 135"/>
                  <a:gd name="T34" fmla="*/ 139 w 139"/>
                  <a:gd name="T35" fmla="*/ 118 h 135"/>
                  <a:gd name="T36" fmla="*/ 139 w 139"/>
                  <a:gd name="T37" fmla="*/ 119 h 135"/>
                  <a:gd name="T38" fmla="*/ 139 w 139"/>
                  <a:gd name="T39" fmla="*/ 119 h 135"/>
                  <a:gd name="T40" fmla="*/ 138 w 139"/>
                  <a:gd name="T41" fmla="*/ 120 h 135"/>
                  <a:gd name="T42" fmla="*/ 138 w 139"/>
                  <a:gd name="T43" fmla="*/ 120 h 135"/>
                  <a:gd name="T44" fmla="*/ 79 w 139"/>
                  <a:gd name="T45" fmla="*/ 135 h 135"/>
                  <a:gd name="T46" fmla="*/ 79 w 139"/>
                  <a:gd name="T47" fmla="*/ 135 h 135"/>
                  <a:gd name="T48" fmla="*/ 1 w 139"/>
                  <a:gd name="T49" fmla="*/ 108 h 135"/>
                  <a:gd name="T50" fmla="*/ 23 w 139"/>
                  <a:gd name="T51" fmla="*/ 119 h 135"/>
                  <a:gd name="T52" fmla="*/ 79 w 139"/>
                  <a:gd name="T53" fmla="*/ 132 h 135"/>
                  <a:gd name="T54" fmla="*/ 79 w 139"/>
                  <a:gd name="T55" fmla="*/ 132 h 135"/>
                  <a:gd name="T56" fmla="*/ 135 w 139"/>
                  <a:gd name="T57" fmla="*/ 118 h 135"/>
                  <a:gd name="T58" fmla="*/ 135 w 139"/>
                  <a:gd name="T59" fmla="*/ 118 h 135"/>
                  <a:gd name="T60" fmla="*/ 87 w 139"/>
                  <a:gd name="T61" fmla="*/ 5 h 135"/>
                  <a:gd name="T62" fmla="*/ 87 w 139"/>
                  <a:gd name="T63" fmla="*/ 5 h 135"/>
                  <a:gd name="T64" fmla="*/ 65 w 139"/>
                  <a:gd name="T65" fmla="*/ 3 h 135"/>
                  <a:gd name="T66" fmla="*/ 4 w 139"/>
                  <a:gd name="T67" fmla="*/ 107 h 135"/>
                  <a:gd name="T68" fmla="*/ 4 w 139"/>
                  <a:gd name="T69" fmla="*/ 107 h 135"/>
                  <a:gd name="T70" fmla="*/ 23 w 139"/>
                  <a:gd name="T71" fmla="*/ 119 h 135"/>
                  <a:gd name="T72" fmla="*/ 64 w 139"/>
                  <a:gd name="T73" fmla="*/ 3 h 135"/>
                  <a:gd name="T74" fmla="*/ 64 w 139"/>
                  <a:gd name="T75" fmla="*/ 2 h 135"/>
                  <a:gd name="T76" fmla="*/ 64 w 139"/>
                  <a:gd name="T77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" h="135">
                    <a:moveTo>
                      <a:pt x="1" y="108"/>
                    </a:moveTo>
                    <a:cubicBezTo>
                      <a:pt x="0" y="108"/>
                      <a:pt x="0" y="107"/>
                      <a:pt x="0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7" y="90"/>
                      <a:pt x="33" y="63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56" y="19"/>
                      <a:pt x="63" y="1"/>
                      <a:pt x="63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3" y="1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8" y="2"/>
                      <a:pt x="88" y="2"/>
                      <a:pt x="88" y="2"/>
                    </a:cubicBezTo>
                    <a:cubicBezTo>
                      <a:pt x="89" y="2"/>
                      <a:pt x="89" y="3"/>
                      <a:pt x="89" y="3"/>
                    </a:cubicBezTo>
                    <a:cubicBezTo>
                      <a:pt x="89" y="3"/>
                      <a:pt x="89" y="3"/>
                      <a:pt x="89" y="3"/>
                    </a:cubicBezTo>
                    <a:cubicBezTo>
                      <a:pt x="95" y="34"/>
                      <a:pt x="107" y="62"/>
                      <a:pt x="118" y="83"/>
                    </a:cubicBezTo>
                    <a:cubicBezTo>
                      <a:pt x="118" y="83"/>
                      <a:pt x="118" y="83"/>
                      <a:pt x="118" y="83"/>
                    </a:cubicBezTo>
                    <a:cubicBezTo>
                      <a:pt x="129" y="104"/>
                      <a:pt x="139" y="117"/>
                      <a:pt x="139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39" y="118"/>
                      <a:pt x="139" y="118"/>
                      <a:pt x="139" y="119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39" y="120"/>
                      <a:pt x="138" y="120"/>
                    </a:cubicBezTo>
                    <a:cubicBezTo>
                      <a:pt x="138" y="120"/>
                      <a:pt x="138" y="120"/>
                      <a:pt x="138" y="120"/>
                    </a:cubicBezTo>
                    <a:cubicBezTo>
                      <a:pt x="117" y="131"/>
                      <a:pt x="97" y="135"/>
                      <a:pt x="79" y="135"/>
                    </a:cubicBezTo>
                    <a:cubicBezTo>
                      <a:pt x="79" y="135"/>
                      <a:pt x="79" y="135"/>
                      <a:pt x="79" y="135"/>
                    </a:cubicBezTo>
                    <a:cubicBezTo>
                      <a:pt x="32" y="135"/>
                      <a:pt x="1" y="108"/>
                      <a:pt x="1" y="108"/>
                    </a:cubicBezTo>
                    <a:close/>
                    <a:moveTo>
                      <a:pt x="23" y="119"/>
                    </a:moveTo>
                    <a:cubicBezTo>
                      <a:pt x="37" y="125"/>
                      <a:pt x="56" y="132"/>
                      <a:pt x="79" y="132"/>
                    </a:cubicBezTo>
                    <a:cubicBezTo>
                      <a:pt x="79" y="132"/>
                      <a:pt x="79" y="132"/>
                      <a:pt x="79" y="132"/>
                    </a:cubicBezTo>
                    <a:cubicBezTo>
                      <a:pt x="96" y="132"/>
                      <a:pt x="115" y="128"/>
                      <a:pt x="135" y="118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29" y="109"/>
                      <a:pt x="97" y="60"/>
                      <a:pt x="87" y="5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2" y="12"/>
                      <a:pt x="36" y="75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6" y="109"/>
                      <a:pt x="13" y="114"/>
                      <a:pt x="23" y="119"/>
                    </a:cubicBezTo>
                    <a:close/>
                    <a:moveTo>
                      <a:pt x="64" y="3"/>
                    </a:moveTo>
                    <a:cubicBezTo>
                      <a:pt x="64" y="2"/>
                      <a:pt x="64" y="2"/>
                      <a:pt x="64" y="2"/>
                    </a:cubicBezTo>
                    <a:cubicBezTo>
                      <a:pt x="64" y="3"/>
                      <a:pt x="64" y="3"/>
                      <a:pt x="64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6" name="Freeform 163">
                <a:extLst>
                  <a:ext uri="{FF2B5EF4-FFF2-40B4-BE49-F238E27FC236}">
                    <a16:creationId xmlns:a16="http://schemas.microsoft.com/office/drawing/2014/main" id="{11C9790B-2388-4327-BC5A-7E28E48BA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6451" y="1292225"/>
                <a:ext cx="393700" cy="349250"/>
              </a:xfrm>
              <a:custGeom>
                <a:avLst/>
                <a:gdLst>
                  <a:gd name="T0" fmla="*/ 6 w 105"/>
                  <a:gd name="T1" fmla="*/ 0 h 93"/>
                  <a:gd name="T2" fmla="*/ 81 w 105"/>
                  <a:gd name="T3" fmla="*/ 67 h 93"/>
                  <a:gd name="T4" fmla="*/ 95 w 105"/>
                  <a:gd name="T5" fmla="*/ 59 h 93"/>
                  <a:gd name="T6" fmla="*/ 92 w 105"/>
                  <a:gd name="T7" fmla="*/ 68 h 93"/>
                  <a:gd name="T8" fmla="*/ 105 w 105"/>
                  <a:gd name="T9" fmla="*/ 73 h 93"/>
                  <a:gd name="T10" fmla="*/ 92 w 105"/>
                  <a:gd name="T11" fmla="*/ 77 h 93"/>
                  <a:gd name="T12" fmla="*/ 102 w 105"/>
                  <a:gd name="T13" fmla="*/ 86 h 93"/>
                  <a:gd name="T14" fmla="*/ 88 w 105"/>
                  <a:gd name="T15" fmla="*/ 82 h 93"/>
                  <a:gd name="T16" fmla="*/ 90 w 105"/>
                  <a:gd name="T17" fmla="*/ 93 h 93"/>
                  <a:gd name="T18" fmla="*/ 83 w 105"/>
                  <a:gd name="T19" fmla="*/ 84 h 93"/>
                  <a:gd name="T20" fmla="*/ 78 w 105"/>
                  <a:gd name="T21" fmla="*/ 91 h 93"/>
                  <a:gd name="T22" fmla="*/ 76 w 105"/>
                  <a:gd name="T23" fmla="*/ 79 h 93"/>
                  <a:gd name="T24" fmla="*/ 0 w 105"/>
                  <a:gd name="T25" fmla="*/ 2 h 93"/>
                  <a:gd name="T26" fmla="*/ 6 w 105"/>
                  <a:gd name="T27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5" h="93">
                    <a:moveTo>
                      <a:pt x="6" y="0"/>
                    </a:moveTo>
                    <a:cubicBezTo>
                      <a:pt x="6" y="0"/>
                      <a:pt x="24" y="53"/>
                      <a:pt x="81" y="67"/>
                    </a:cubicBezTo>
                    <a:cubicBezTo>
                      <a:pt x="81" y="67"/>
                      <a:pt x="88" y="55"/>
                      <a:pt x="95" y="59"/>
                    </a:cubicBezTo>
                    <a:cubicBezTo>
                      <a:pt x="99" y="62"/>
                      <a:pt x="92" y="68"/>
                      <a:pt x="92" y="68"/>
                    </a:cubicBezTo>
                    <a:cubicBezTo>
                      <a:pt x="92" y="68"/>
                      <a:pt x="105" y="68"/>
                      <a:pt x="105" y="73"/>
                    </a:cubicBezTo>
                    <a:cubicBezTo>
                      <a:pt x="105" y="79"/>
                      <a:pt x="92" y="77"/>
                      <a:pt x="92" y="77"/>
                    </a:cubicBezTo>
                    <a:cubicBezTo>
                      <a:pt x="92" y="77"/>
                      <a:pt x="104" y="81"/>
                      <a:pt x="102" y="86"/>
                    </a:cubicBezTo>
                    <a:cubicBezTo>
                      <a:pt x="100" y="91"/>
                      <a:pt x="88" y="82"/>
                      <a:pt x="88" y="82"/>
                    </a:cubicBezTo>
                    <a:cubicBezTo>
                      <a:pt x="88" y="82"/>
                      <a:pt x="96" y="93"/>
                      <a:pt x="90" y="93"/>
                    </a:cubicBezTo>
                    <a:cubicBezTo>
                      <a:pt x="84" y="93"/>
                      <a:pt x="83" y="84"/>
                      <a:pt x="83" y="84"/>
                    </a:cubicBezTo>
                    <a:cubicBezTo>
                      <a:pt x="83" y="84"/>
                      <a:pt x="83" y="93"/>
                      <a:pt x="78" y="91"/>
                    </a:cubicBezTo>
                    <a:cubicBezTo>
                      <a:pt x="73" y="90"/>
                      <a:pt x="76" y="79"/>
                      <a:pt x="76" y="79"/>
                    </a:cubicBezTo>
                    <a:cubicBezTo>
                      <a:pt x="76" y="79"/>
                      <a:pt x="15" y="62"/>
                      <a:pt x="0" y="2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7" name="Freeform 164">
                <a:extLst>
                  <a:ext uri="{FF2B5EF4-FFF2-40B4-BE49-F238E27FC236}">
                    <a16:creationId xmlns:a16="http://schemas.microsoft.com/office/drawing/2014/main" id="{1F8D25B0-670C-4337-A6F0-EF8BB1135A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21689" y="1284288"/>
                <a:ext cx="406400" cy="360363"/>
              </a:xfrm>
              <a:custGeom>
                <a:avLst/>
                <a:gdLst>
                  <a:gd name="T0" fmla="*/ 84 w 108"/>
                  <a:gd name="T1" fmla="*/ 92 h 96"/>
                  <a:gd name="T2" fmla="*/ 78 w 108"/>
                  <a:gd name="T3" fmla="*/ 95 h 96"/>
                  <a:gd name="T4" fmla="*/ 75 w 108"/>
                  <a:gd name="T5" fmla="*/ 87 h 96"/>
                  <a:gd name="T6" fmla="*/ 0 w 108"/>
                  <a:gd name="T7" fmla="*/ 4 h 96"/>
                  <a:gd name="T8" fmla="*/ 1 w 108"/>
                  <a:gd name="T9" fmla="*/ 3 h 96"/>
                  <a:gd name="T10" fmla="*/ 8 w 108"/>
                  <a:gd name="T11" fmla="*/ 0 h 96"/>
                  <a:gd name="T12" fmla="*/ 24 w 108"/>
                  <a:gd name="T13" fmla="*/ 29 h 96"/>
                  <a:gd name="T14" fmla="*/ 81 w 108"/>
                  <a:gd name="T15" fmla="*/ 67 h 96"/>
                  <a:gd name="T16" fmla="*/ 96 w 108"/>
                  <a:gd name="T17" fmla="*/ 60 h 96"/>
                  <a:gd name="T18" fmla="*/ 99 w 108"/>
                  <a:gd name="T19" fmla="*/ 64 h 96"/>
                  <a:gd name="T20" fmla="*/ 101 w 108"/>
                  <a:gd name="T21" fmla="*/ 70 h 96"/>
                  <a:gd name="T22" fmla="*/ 108 w 108"/>
                  <a:gd name="T23" fmla="*/ 75 h 96"/>
                  <a:gd name="T24" fmla="*/ 104 w 108"/>
                  <a:gd name="T25" fmla="*/ 80 h 96"/>
                  <a:gd name="T26" fmla="*/ 100 w 108"/>
                  <a:gd name="T27" fmla="*/ 81 h 96"/>
                  <a:gd name="T28" fmla="*/ 104 w 108"/>
                  <a:gd name="T29" fmla="*/ 89 h 96"/>
                  <a:gd name="T30" fmla="*/ 100 w 108"/>
                  <a:gd name="T31" fmla="*/ 91 h 96"/>
                  <a:gd name="T32" fmla="*/ 95 w 108"/>
                  <a:gd name="T33" fmla="*/ 93 h 96"/>
                  <a:gd name="T34" fmla="*/ 94 w 108"/>
                  <a:gd name="T35" fmla="*/ 95 h 96"/>
                  <a:gd name="T36" fmla="*/ 91 w 108"/>
                  <a:gd name="T37" fmla="*/ 96 h 96"/>
                  <a:gd name="T38" fmla="*/ 91 w 108"/>
                  <a:gd name="T39" fmla="*/ 93 h 96"/>
                  <a:gd name="T40" fmla="*/ 91 w 108"/>
                  <a:gd name="T41" fmla="*/ 93 h 96"/>
                  <a:gd name="T42" fmla="*/ 92 w 108"/>
                  <a:gd name="T43" fmla="*/ 93 h 96"/>
                  <a:gd name="T44" fmla="*/ 88 w 108"/>
                  <a:gd name="T45" fmla="*/ 85 h 96"/>
                  <a:gd name="T46" fmla="*/ 88 w 108"/>
                  <a:gd name="T47" fmla="*/ 83 h 96"/>
                  <a:gd name="T48" fmla="*/ 94 w 108"/>
                  <a:gd name="T49" fmla="*/ 85 h 96"/>
                  <a:gd name="T50" fmla="*/ 100 w 108"/>
                  <a:gd name="T51" fmla="*/ 88 h 96"/>
                  <a:gd name="T52" fmla="*/ 101 w 108"/>
                  <a:gd name="T53" fmla="*/ 87 h 96"/>
                  <a:gd name="T54" fmla="*/ 97 w 108"/>
                  <a:gd name="T55" fmla="*/ 82 h 96"/>
                  <a:gd name="T56" fmla="*/ 91 w 108"/>
                  <a:gd name="T57" fmla="*/ 78 h 96"/>
                  <a:gd name="T58" fmla="*/ 93 w 108"/>
                  <a:gd name="T59" fmla="*/ 77 h 96"/>
                  <a:gd name="T60" fmla="*/ 103 w 108"/>
                  <a:gd name="T61" fmla="*/ 77 h 96"/>
                  <a:gd name="T62" fmla="*/ 105 w 108"/>
                  <a:gd name="T63" fmla="*/ 75 h 96"/>
                  <a:gd name="T64" fmla="*/ 101 w 108"/>
                  <a:gd name="T65" fmla="*/ 73 h 96"/>
                  <a:gd name="T66" fmla="*/ 94 w 108"/>
                  <a:gd name="T67" fmla="*/ 72 h 96"/>
                  <a:gd name="T68" fmla="*/ 91 w 108"/>
                  <a:gd name="T69" fmla="*/ 71 h 96"/>
                  <a:gd name="T70" fmla="*/ 92 w 108"/>
                  <a:gd name="T71" fmla="*/ 69 h 96"/>
                  <a:gd name="T72" fmla="*/ 96 w 108"/>
                  <a:gd name="T73" fmla="*/ 64 h 96"/>
                  <a:gd name="T74" fmla="*/ 95 w 108"/>
                  <a:gd name="T75" fmla="*/ 63 h 96"/>
                  <a:gd name="T76" fmla="*/ 86 w 108"/>
                  <a:gd name="T77" fmla="*/ 66 h 96"/>
                  <a:gd name="T78" fmla="*/ 83 w 108"/>
                  <a:gd name="T79" fmla="*/ 70 h 96"/>
                  <a:gd name="T80" fmla="*/ 6 w 108"/>
                  <a:gd name="T81" fmla="*/ 3 h 96"/>
                  <a:gd name="T82" fmla="*/ 45 w 108"/>
                  <a:gd name="T83" fmla="*/ 64 h 96"/>
                  <a:gd name="T84" fmla="*/ 77 w 108"/>
                  <a:gd name="T85" fmla="*/ 79 h 96"/>
                  <a:gd name="T86" fmla="*/ 78 w 108"/>
                  <a:gd name="T87" fmla="*/ 87 h 96"/>
                  <a:gd name="T88" fmla="*/ 79 w 108"/>
                  <a:gd name="T89" fmla="*/ 92 h 96"/>
                  <a:gd name="T90" fmla="*/ 82 w 108"/>
                  <a:gd name="T91" fmla="*/ 90 h 96"/>
                  <a:gd name="T92" fmla="*/ 82 w 108"/>
                  <a:gd name="T93" fmla="*/ 86 h 96"/>
                  <a:gd name="T94" fmla="*/ 84 w 108"/>
                  <a:gd name="T95" fmla="*/ 8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8" h="96">
                    <a:moveTo>
                      <a:pt x="91" y="96"/>
                    </a:moveTo>
                    <a:cubicBezTo>
                      <a:pt x="87" y="96"/>
                      <a:pt x="85" y="94"/>
                      <a:pt x="84" y="92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3" y="94"/>
                      <a:pt x="82" y="95"/>
                      <a:pt x="80" y="95"/>
                    </a:cubicBezTo>
                    <a:cubicBezTo>
                      <a:pt x="80" y="95"/>
                      <a:pt x="80" y="95"/>
                      <a:pt x="80" y="95"/>
                    </a:cubicBezTo>
                    <a:cubicBezTo>
                      <a:pt x="79" y="95"/>
                      <a:pt x="79" y="95"/>
                      <a:pt x="78" y="95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75" y="94"/>
                      <a:pt x="75" y="90"/>
                      <a:pt x="75" y="87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5" y="85"/>
                      <a:pt x="75" y="83"/>
                      <a:pt x="75" y="82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66" y="79"/>
                      <a:pt x="13" y="6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13" y="14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36" y="44"/>
                      <a:pt x="54" y="60"/>
                      <a:pt x="81" y="67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3" y="65"/>
                      <a:pt x="87" y="59"/>
                      <a:pt x="93" y="59"/>
                    </a:cubicBezTo>
                    <a:cubicBezTo>
                      <a:pt x="93" y="59"/>
                      <a:pt x="93" y="59"/>
                      <a:pt x="93" y="59"/>
                    </a:cubicBezTo>
                    <a:cubicBezTo>
                      <a:pt x="94" y="59"/>
                      <a:pt x="95" y="59"/>
                      <a:pt x="96" y="60"/>
                    </a:cubicBezTo>
                    <a:cubicBezTo>
                      <a:pt x="96" y="60"/>
                      <a:pt x="96" y="60"/>
                      <a:pt x="96" y="60"/>
                    </a:cubicBezTo>
                    <a:cubicBezTo>
                      <a:pt x="98" y="61"/>
                      <a:pt x="99" y="63"/>
                      <a:pt x="99" y="64"/>
                    </a:cubicBezTo>
                    <a:cubicBezTo>
                      <a:pt x="99" y="64"/>
                      <a:pt x="99" y="64"/>
                      <a:pt x="99" y="64"/>
                    </a:cubicBezTo>
                    <a:cubicBezTo>
                      <a:pt x="98" y="66"/>
                      <a:pt x="97" y="68"/>
                      <a:pt x="96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8" y="69"/>
                      <a:pt x="100" y="69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4" y="70"/>
                      <a:pt x="108" y="72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8"/>
                      <a:pt x="106" y="79"/>
                      <a:pt x="104" y="80"/>
                    </a:cubicBezTo>
                    <a:cubicBezTo>
                      <a:pt x="104" y="80"/>
                      <a:pt x="104" y="80"/>
                      <a:pt x="104" y="80"/>
                    </a:cubicBezTo>
                    <a:cubicBezTo>
                      <a:pt x="103" y="80"/>
                      <a:pt x="101" y="81"/>
                      <a:pt x="100" y="81"/>
                    </a:cubicBezTo>
                    <a:cubicBezTo>
                      <a:pt x="100" y="81"/>
                      <a:pt x="100" y="81"/>
                      <a:pt x="100" y="81"/>
                    </a:cubicBezTo>
                    <a:cubicBezTo>
                      <a:pt x="102" y="82"/>
                      <a:pt x="104" y="84"/>
                      <a:pt x="104" y="87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4" y="88"/>
                      <a:pt x="104" y="88"/>
                      <a:pt x="104" y="89"/>
                    </a:cubicBezTo>
                    <a:cubicBezTo>
                      <a:pt x="104" y="89"/>
                      <a:pt x="104" y="89"/>
                      <a:pt x="104" y="89"/>
                    </a:cubicBezTo>
                    <a:cubicBezTo>
                      <a:pt x="104" y="90"/>
                      <a:pt x="102" y="91"/>
                      <a:pt x="100" y="91"/>
                    </a:cubicBezTo>
                    <a:cubicBezTo>
                      <a:pt x="100" y="91"/>
                      <a:pt x="100" y="91"/>
                      <a:pt x="100" y="91"/>
                    </a:cubicBezTo>
                    <a:cubicBezTo>
                      <a:pt x="98" y="91"/>
                      <a:pt x="96" y="90"/>
                      <a:pt x="94" y="89"/>
                    </a:cubicBezTo>
                    <a:cubicBezTo>
                      <a:pt x="94" y="89"/>
                      <a:pt x="94" y="89"/>
                      <a:pt x="94" y="89"/>
                    </a:cubicBezTo>
                    <a:cubicBezTo>
                      <a:pt x="94" y="90"/>
                      <a:pt x="94" y="91"/>
                      <a:pt x="95" y="93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5" y="94"/>
                      <a:pt x="94" y="95"/>
                      <a:pt x="94" y="95"/>
                    </a:cubicBezTo>
                    <a:cubicBezTo>
                      <a:pt x="94" y="95"/>
                      <a:pt x="94" y="95"/>
                      <a:pt x="94" y="95"/>
                    </a:cubicBezTo>
                    <a:cubicBezTo>
                      <a:pt x="93" y="96"/>
                      <a:pt x="92" y="96"/>
                      <a:pt x="91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1" y="96"/>
                      <a:pt x="91" y="96"/>
                      <a:pt x="91" y="96"/>
                    </a:cubicBezTo>
                    <a:close/>
                    <a:moveTo>
                      <a:pt x="85" y="86"/>
                    </a:moveTo>
                    <a:cubicBezTo>
                      <a:pt x="85" y="86"/>
                      <a:pt x="86" y="94"/>
                      <a:pt x="91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91" y="93"/>
                      <a:pt x="92" y="93"/>
                      <a:pt x="92" y="93"/>
                    </a:cubicBezTo>
                    <a:cubicBezTo>
                      <a:pt x="92" y="93"/>
                      <a:pt x="92" y="93"/>
                      <a:pt x="92" y="93"/>
                    </a:cubicBezTo>
                    <a:cubicBezTo>
                      <a:pt x="92" y="92"/>
                      <a:pt x="91" y="90"/>
                      <a:pt x="90" y="88"/>
                    </a:cubicBezTo>
                    <a:cubicBezTo>
                      <a:pt x="90" y="88"/>
                      <a:pt x="90" y="88"/>
                      <a:pt x="90" y="88"/>
                    </a:cubicBezTo>
                    <a:cubicBezTo>
                      <a:pt x="89" y="86"/>
                      <a:pt x="88" y="85"/>
                      <a:pt x="88" y="85"/>
                    </a:cubicBezTo>
                    <a:cubicBezTo>
                      <a:pt x="88" y="85"/>
                      <a:pt x="88" y="85"/>
                      <a:pt x="88" y="85"/>
                    </a:cubicBezTo>
                    <a:cubicBezTo>
                      <a:pt x="87" y="84"/>
                      <a:pt x="87" y="83"/>
                      <a:pt x="88" y="83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88" y="82"/>
                      <a:pt x="89" y="82"/>
                      <a:pt x="90" y="83"/>
                    </a:cubicBezTo>
                    <a:cubicBezTo>
                      <a:pt x="90" y="83"/>
                      <a:pt x="90" y="83"/>
                      <a:pt x="90" y="83"/>
                    </a:cubicBezTo>
                    <a:cubicBezTo>
                      <a:pt x="90" y="83"/>
                      <a:pt x="92" y="84"/>
                      <a:pt x="94" y="85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6" y="87"/>
                      <a:pt x="99" y="88"/>
                      <a:pt x="100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1" y="87"/>
                      <a:pt x="101" y="87"/>
                      <a:pt x="101" y="87"/>
                    </a:cubicBezTo>
                    <a:cubicBezTo>
                      <a:pt x="101" y="87"/>
                      <a:pt x="101" y="87"/>
                      <a:pt x="101" y="87"/>
                    </a:cubicBezTo>
                    <a:cubicBezTo>
                      <a:pt x="102" y="86"/>
                      <a:pt x="100" y="84"/>
                      <a:pt x="97" y="82"/>
                    </a:cubicBezTo>
                    <a:cubicBezTo>
                      <a:pt x="97" y="82"/>
                      <a:pt x="97" y="82"/>
                      <a:pt x="97" y="82"/>
                    </a:cubicBezTo>
                    <a:cubicBezTo>
                      <a:pt x="95" y="81"/>
                      <a:pt x="92" y="80"/>
                      <a:pt x="92" y="80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91" y="80"/>
                      <a:pt x="91" y="79"/>
                      <a:pt x="91" y="78"/>
                    </a:cubicBezTo>
                    <a:cubicBezTo>
                      <a:pt x="91" y="78"/>
                      <a:pt x="91" y="78"/>
                      <a:pt x="91" y="78"/>
                    </a:cubicBezTo>
                    <a:cubicBezTo>
                      <a:pt x="91" y="77"/>
                      <a:pt x="92" y="77"/>
                      <a:pt x="93" y="77"/>
                    </a:cubicBezTo>
                    <a:cubicBezTo>
                      <a:pt x="93" y="77"/>
                      <a:pt x="93" y="77"/>
                      <a:pt x="93" y="77"/>
                    </a:cubicBezTo>
                    <a:cubicBezTo>
                      <a:pt x="93" y="77"/>
                      <a:pt x="96" y="78"/>
                      <a:pt x="99" y="78"/>
                    </a:cubicBezTo>
                    <a:cubicBezTo>
                      <a:pt x="99" y="78"/>
                      <a:pt x="99" y="78"/>
                      <a:pt x="99" y="78"/>
                    </a:cubicBezTo>
                    <a:cubicBezTo>
                      <a:pt x="100" y="78"/>
                      <a:pt x="102" y="77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4" y="77"/>
                      <a:pt x="105" y="76"/>
                      <a:pt x="105" y="75"/>
                    </a:cubicBezTo>
                    <a:cubicBezTo>
                      <a:pt x="105" y="75"/>
                      <a:pt x="105" y="75"/>
                      <a:pt x="105" y="75"/>
                    </a:cubicBezTo>
                    <a:cubicBezTo>
                      <a:pt x="105" y="75"/>
                      <a:pt x="105" y="75"/>
                      <a:pt x="105" y="75"/>
                    </a:cubicBezTo>
                    <a:cubicBezTo>
                      <a:pt x="105" y="75"/>
                      <a:pt x="105" y="75"/>
                      <a:pt x="105" y="75"/>
                    </a:cubicBezTo>
                    <a:cubicBezTo>
                      <a:pt x="105" y="74"/>
                      <a:pt x="103" y="73"/>
                      <a:pt x="101" y="73"/>
                    </a:cubicBezTo>
                    <a:cubicBezTo>
                      <a:pt x="101" y="73"/>
                      <a:pt x="101" y="73"/>
                      <a:pt x="101" y="73"/>
                    </a:cubicBezTo>
                    <a:cubicBezTo>
                      <a:pt x="98" y="72"/>
                      <a:pt x="95" y="72"/>
                      <a:pt x="94" y="7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3" y="72"/>
                      <a:pt x="93" y="72"/>
                      <a:pt x="93" y="72"/>
                    </a:cubicBezTo>
                    <a:cubicBezTo>
                      <a:pt x="93" y="72"/>
                      <a:pt x="93" y="72"/>
                      <a:pt x="93" y="72"/>
                    </a:cubicBezTo>
                    <a:cubicBezTo>
                      <a:pt x="92" y="72"/>
                      <a:pt x="92" y="71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0"/>
                      <a:pt x="91" y="70"/>
                      <a:pt x="92" y="69"/>
                    </a:cubicBezTo>
                    <a:cubicBezTo>
                      <a:pt x="92" y="69"/>
                      <a:pt x="92" y="69"/>
                      <a:pt x="92" y="69"/>
                    </a:cubicBezTo>
                    <a:cubicBezTo>
                      <a:pt x="92" y="69"/>
                      <a:pt x="93" y="68"/>
                      <a:pt x="94" y="67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5" y="66"/>
                      <a:pt x="96" y="65"/>
                      <a:pt x="96" y="64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6" y="64"/>
                      <a:pt x="95" y="63"/>
                      <a:pt x="95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4" y="62"/>
                      <a:pt x="93" y="62"/>
                      <a:pt x="93" y="62"/>
                    </a:cubicBezTo>
                    <a:cubicBezTo>
                      <a:pt x="93" y="62"/>
                      <a:pt x="93" y="62"/>
                      <a:pt x="93" y="62"/>
                    </a:cubicBezTo>
                    <a:cubicBezTo>
                      <a:pt x="91" y="62"/>
                      <a:pt x="88" y="64"/>
                      <a:pt x="86" y="66"/>
                    </a:cubicBezTo>
                    <a:cubicBezTo>
                      <a:pt x="86" y="66"/>
                      <a:pt x="86" y="66"/>
                      <a:pt x="86" y="66"/>
                    </a:cubicBezTo>
                    <a:cubicBezTo>
                      <a:pt x="84" y="68"/>
                      <a:pt x="83" y="70"/>
                      <a:pt x="83" y="70"/>
                    </a:cubicBezTo>
                    <a:cubicBezTo>
                      <a:pt x="83" y="70"/>
                      <a:pt x="83" y="70"/>
                      <a:pt x="83" y="70"/>
                    </a:cubicBezTo>
                    <a:cubicBezTo>
                      <a:pt x="83" y="70"/>
                      <a:pt x="82" y="71"/>
                      <a:pt x="81" y="70"/>
                    </a:cubicBezTo>
                    <a:cubicBezTo>
                      <a:pt x="81" y="70"/>
                      <a:pt x="81" y="70"/>
                      <a:pt x="81" y="70"/>
                    </a:cubicBezTo>
                    <a:cubicBezTo>
                      <a:pt x="29" y="58"/>
                      <a:pt x="10" y="1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0" y="34"/>
                      <a:pt x="29" y="52"/>
                      <a:pt x="45" y="64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62" y="75"/>
                      <a:pt x="77" y="79"/>
                      <a:pt x="77" y="79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8" y="79"/>
                      <a:pt x="79" y="80"/>
                      <a:pt x="78" y="81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78" y="81"/>
                      <a:pt x="78" y="84"/>
                      <a:pt x="78" y="87"/>
                    </a:cubicBezTo>
                    <a:cubicBezTo>
                      <a:pt x="78" y="87"/>
                      <a:pt x="78" y="87"/>
                      <a:pt x="78" y="87"/>
                    </a:cubicBezTo>
                    <a:cubicBezTo>
                      <a:pt x="78" y="90"/>
                      <a:pt x="78" y="92"/>
                      <a:pt x="79" y="92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80" y="92"/>
                      <a:pt x="80" y="92"/>
                      <a:pt x="80" y="92"/>
                    </a:cubicBezTo>
                    <a:cubicBezTo>
                      <a:pt x="81" y="92"/>
                      <a:pt x="81" y="91"/>
                      <a:pt x="82" y="90"/>
                    </a:cubicBezTo>
                    <a:cubicBezTo>
                      <a:pt x="82" y="90"/>
                      <a:pt x="82" y="90"/>
                      <a:pt x="82" y="90"/>
                    </a:cubicBezTo>
                    <a:cubicBezTo>
                      <a:pt x="82" y="88"/>
                      <a:pt x="82" y="86"/>
                      <a:pt x="82" y="86"/>
                    </a:cubicBezTo>
                    <a:cubicBezTo>
                      <a:pt x="82" y="86"/>
                      <a:pt x="82" y="86"/>
                      <a:pt x="82" y="86"/>
                    </a:cubicBezTo>
                    <a:cubicBezTo>
                      <a:pt x="82" y="86"/>
                      <a:pt x="83" y="85"/>
                      <a:pt x="84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5" y="85"/>
                      <a:pt x="85" y="86"/>
                      <a:pt x="85" y="8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8" name="Freeform 165">
                <a:extLst>
                  <a:ext uri="{FF2B5EF4-FFF2-40B4-BE49-F238E27FC236}">
                    <a16:creationId xmlns:a16="http://schemas.microsoft.com/office/drawing/2014/main" id="{80D7112F-D1AC-4A70-B410-90D1395EC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1" y="1236663"/>
                <a:ext cx="417513" cy="330200"/>
              </a:xfrm>
              <a:custGeom>
                <a:avLst/>
                <a:gdLst>
                  <a:gd name="T0" fmla="*/ 104 w 111"/>
                  <a:gd name="T1" fmla="*/ 13 h 88"/>
                  <a:gd name="T2" fmla="*/ 30 w 111"/>
                  <a:gd name="T3" fmla="*/ 19 h 88"/>
                  <a:gd name="T4" fmla="*/ 28 w 111"/>
                  <a:gd name="T5" fmla="*/ 3 h 88"/>
                  <a:gd name="T6" fmla="*/ 23 w 111"/>
                  <a:gd name="T7" fmla="*/ 11 h 88"/>
                  <a:gd name="T8" fmla="*/ 10 w 111"/>
                  <a:gd name="T9" fmla="*/ 4 h 88"/>
                  <a:gd name="T10" fmla="*/ 16 w 111"/>
                  <a:gd name="T11" fmla="*/ 16 h 88"/>
                  <a:gd name="T12" fmla="*/ 2 w 111"/>
                  <a:gd name="T13" fmla="*/ 14 h 88"/>
                  <a:gd name="T14" fmla="*/ 14 w 111"/>
                  <a:gd name="T15" fmla="*/ 22 h 88"/>
                  <a:gd name="T16" fmla="*/ 4 w 111"/>
                  <a:gd name="T17" fmla="*/ 28 h 88"/>
                  <a:gd name="T18" fmla="*/ 15 w 111"/>
                  <a:gd name="T19" fmla="*/ 28 h 88"/>
                  <a:gd name="T20" fmla="*/ 13 w 111"/>
                  <a:gd name="T21" fmla="*/ 36 h 88"/>
                  <a:gd name="T22" fmla="*/ 24 w 111"/>
                  <a:gd name="T23" fmla="*/ 30 h 88"/>
                  <a:gd name="T24" fmla="*/ 111 w 111"/>
                  <a:gd name="T25" fmla="*/ 16 h 88"/>
                  <a:gd name="T26" fmla="*/ 104 w 111"/>
                  <a:gd name="T27" fmla="*/ 1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1" h="88">
                    <a:moveTo>
                      <a:pt x="104" y="13"/>
                    </a:moveTo>
                    <a:cubicBezTo>
                      <a:pt x="104" y="13"/>
                      <a:pt x="75" y="74"/>
                      <a:pt x="30" y="19"/>
                    </a:cubicBezTo>
                    <a:cubicBezTo>
                      <a:pt x="30" y="19"/>
                      <a:pt x="35" y="6"/>
                      <a:pt x="28" y="3"/>
                    </a:cubicBezTo>
                    <a:cubicBezTo>
                      <a:pt x="23" y="2"/>
                      <a:pt x="23" y="11"/>
                      <a:pt x="23" y="11"/>
                    </a:cubicBezTo>
                    <a:cubicBezTo>
                      <a:pt x="23" y="11"/>
                      <a:pt x="15" y="0"/>
                      <a:pt x="10" y="4"/>
                    </a:cubicBezTo>
                    <a:cubicBezTo>
                      <a:pt x="6" y="7"/>
                      <a:pt x="16" y="16"/>
                      <a:pt x="16" y="16"/>
                    </a:cubicBezTo>
                    <a:cubicBezTo>
                      <a:pt x="16" y="16"/>
                      <a:pt x="5" y="9"/>
                      <a:pt x="2" y="14"/>
                    </a:cubicBezTo>
                    <a:cubicBezTo>
                      <a:pt x="0" y="19"/>
                      <a:pt x="14" y="22"/>
                      <a:pt x="14" y="22"/>
                    </a:cubicBezTo>
                    <a:cubicBezTo>
                      <a:pt x="14" y="22"/>
                      <a:pt x="1" y="23"/>
                      <a:pt x="4" y="28"/>
                    </a:cubicBezTo>
                    <a:cubicBezTo>
                      <a:pt x="8" y="32"/>
                      <a:pt x="15" y="28"/>
                      <a:pt x="15" y="28"/>
                    </a:cubicBezTo>
                    <a:cubicBezTo>
                      <a:pt x="15" y="28"/>
                      <a:pt x="9" y="33"/>
                      <a:pt x="13" y="36"/>
                    </a:cubicBezTo>
                    <a:cubicBezTo>
                      <a:pt x="17" y="39"/>
                      <a:pt x="24" y="30"/>
                      <a:pt x="24" y="30"/>
                    </a:cubicBezTo>
                    <a:cubicBezTo>
                      <a:pt x="24" y="30"/>
                      <a:pt x="75" y="88"/>
                      <a:pt x="111" y="16"/>
                    </a:cubicBezTo>
                    <a:lnTo>
                      <a:pt x="104" y="13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49" name="Freeform 166">
                <a:extLst>
                  <a:ext uri="{FF2B5EF4-FFF2-40B4-BE49-F238E27FC236}">
                    <a16:creationId xmlns:a16="http://schemas.microsoft.com/office/drawing/2014/main" id="{60BC14A4-54D7-4DCC-BDA7-AE73C04843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23214" y="1239838"/>
                <a:ext cx="415925" cy="195263"/>
              </a:xfrm>
              <a:custGeom>
                <a:avLst/>
                <a:gdLst>
                  <a:gd name="T0" fmla="*/ 23 w 111"/>
                  <a:gd name="T1" fmla="*/ 31 h 52"/>
                  <a:gd name="T2" fmla="*/ 11 w 111"/>
                  <a:gd name="T3" fmla="*/ 36 h 52"/>
                  <a:gd name="T4" fmla="*/ 9 w 111"/>
                  <a:gd name="T5" fmla="*/ 33 h 52"/>
                  <a:gd name="T6" fmla="*/ 8 w 111"/>
                  <a:gd name="T7" fmla="*/ 30 h 52"/>
                  <a:gd name="T8" fmla="*/ 2 w 111"/>
                  <a:gd name="T9" fmla="*/ 27 h 52"/>
                  <a:gd name="T10" fmla="*/ 7 w 111"/>
                  <a:gd name="T11" fmla="*/ 21 h 52"/>
                  <a:gd name="T12" fmla="*/ 7 w 111"/>
                  <a:gd name="T13" fmla="*/ 21 h 52"/>
                  <a:gd name="T14" fmla="*/ 0 w 111"/>
                  <a:gd name="T15" fmla="*/ 12 h 52"/>
                  <a:gd name="T16" fmla="*/ 5 w 111"/>
                  <a:gd name="T17" fmla="*/ 10 h 52"/>
                  <a:gd name="T18" fmla="*/ 7 w 111"/>
                  <a:gd name="T19" fmla="*/ 5 h 52"/>
                  <a:gd name="T20" fmla="*/ 8 w 111"/>
                  <a:gd name="T21" fmla="*/ 1 h 52"/>
                  <a:gd name="T22" fmla="*/ 21 w 111"/>
                  <a:gd name="T23" fmla="*/ 6 h 52"/>
                  <a:gd name="T24" fmla="*/ 21 w 111"/>
                  <a:gd name="T25" fmla="*/ 6 h 52"/>
                  <a:gd name="T26" fmla="*/ 28 w 111"/>
                  <a:gd name="T27" fmla="*/ 1 h 52"/>
                  <a:gd name="T28" fmla="*/ 32 w 111"/>
                  <a:gd name="T29" fmla="*/ 9 h 52"/>
                  <a:gd name="T30" fmla="*/ 66 w 111"/>
                  <a:gd name="T31" fmla="*/ 39 h 52"/>
                  <a:gd name="T32" fmla="*/ 92 w 111"/>
                  <a:gd name="T33" fmla="*/ 26 h 52"/>
                  <a:gd name="T34" fmla="*/ 103 w 111"/>
                  <a:gd name="T35" fmla="*/ 11 h 52"/>
                  <a:gd name="T36" fmla="*/ 111 w 111"/>
                  <a:gd name="T37" fmla="*/ 14 h 52"/>
                  <a:gd name="T38" fmla="*/ 111 w 111"/>
                  <a:gd name="T39" fmla="*/ 15 h 52"/>
                  <a:gd name="T40" fmla="*/ 66 w 111"/>
                  <a:gd name="T41" fmla="*/ 52 h 52"/>
                  <a:gd name="T42" fmla="*/ 37 w 111"/>
                  <a:gd name="T43" fmla="*/ 39 h 52"/>
                  <a:gd name="T44" fmla="*/ 107 w 111"/>
                  <a:gd name="T45" fmla="*/ 16 h 52"/>
                  <a:gd name="T46" fmla="*/ 66 w 111"/>
                  <a:gd name="T47" fmla="*/ 42 h 52"/>
                  <a:gd name="T48" fmla="*/ 28 w 111"/>
                  <a:gd name="T49" fmla="*/ 19 h 52"/>
                  <a:gd name="T50" fmla="*/ 29 w 111"/>
                  <a:gd name="T51" fmla="*/ 9 h 52"/>
                  <a:gd name="T52" fmla="*/ 27 w 111"/>
                  <a:gd name="T53" fmla="*/ 4 h 52"/>
                  <a:gd name="T54" fmla="*/ 24 w 111"/>
                  <a:gd name="T55" fmla="*/ 6 h 52"/>
                  <a:gd name="T56" fmla="*/ 23 w 111"/>
                  <a:gd name="T57" fmla="*/ 10 h 52"/>
                  <a:gd name="T58" fmla="*/ 20 w 111"/>
                  <a:gd name="T59" fmla="*/ 11 h 52"/>
                  <a:gd name="T60" fmla="*/ 17 w 111"/>
                  <a:gd name="T61" fmla="*/ 7 h 52"/>
                  <a:gd name="T62" fmla="*/ 10 w 111"/>
                  <a:gd name="T63" fmla="*/ 4 h 52"/>
                  <a:gd name="T64" fmla="*/ 10 w 111"/>
                  <a:gd name="T65" fmla="*/ 5 h 52"/>
                  <a:gd name="T66" fmla="*/ 16 w 111"/>
                  <a:gd name="T67" fmla="*/ 14 h 52"/>
                  <a:gd name="T68" fmla="*/ 16 w 111"/>
                  <a:gd name="T69" fmla="*/ 16 h 52"/>
                  <a:gd name="T70" fmla="*/ 11 w 111"/>
                  <a:gd name="T71" fmla="*/ 15 h 52"/>
                  <a:gd name="T72" fmla="*/ 5 w 111"/>
                  <a:gd name="T73" fmla="*/ 13 h 52"/>
                  <a:gd name="T74" fmla="*/ 3 w 111"/>
                  <a:gd name="T75" fmla="*/ 14 h 52"/>
                  <a:gd name="T76" fmla="*/ 8 w 111"/>
                  <a:gd name="T77" fmla="*/ 18 h 52"/>
                  <a:gd name="T78" fmla="*/ 15 w 111"/>
                  <a:gd name="T79" fmla="*/ 21 h 52"/>
                  <a:gd name="T80" fmla="*/ 13 w 111"/>
                  <a:gd name="T81" fmla="*/ 23 h 52"/>
                  <a:gd name="T82" fmla="*/ 4 w 111"/>
                  <a:gd name="T83" fmla="*/ 25 h 52"/>
                  <a:gd name="T84" fmla="*/ 5 w 111"/>
                  <a:gd name="T85" fmla="*/ 26 h 52"/>
                  <a:gd name="T86" fmla="*/ 14 w 111"/>
                  <a:gd name="T87" fmla="*/ 26 h 52"/>
                  <a:gd name="T88" fmla="*/ 16 w 111"/>
                  <a:gd name="T89" fmla="*/ 26 h 52"/>
                  <a:gd name="T90" fmla="*/ 14 w 111"/>
                  <a:gd name="T91" fmla="*/ 30 h 52"/>
                  <a:gd name="T92" fmla="*/ 12 w 111"/>
                  <a:gd name="T93" fmla="*/ 33 h 52"/>
                  <a:gd name="T94" fmla="*/ 14 w 111"/>
                  <a:gd name="T95" fmla="*/ 34 h 52"/>
                  <a:gd name="T96" fmla="*/ 19 w 111"/>
                  <a:gd name="T97" fmla="*/ 31 h 52"/>
                  <a:gd name="T98" fmla="*/ 23 w 111"/>
                  <a:gd name="T99" fmla="*/ 27 h 52"/>
                  <a:gd name="T100" fmla="*/ 23 w 111"/>
                  <a:gd name="T101" fmla="*/ 27 h 52"/>
                  <a:gd name="T102" fmla="*/ 103 w 111"/>
                  <a:gd name="T103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1" h="52">
                    <a:moveTo>
                      <a:pt x="66" y="52"/>
                    </a:moveTo>
                    <a:cubicBezTo>
                      <a:pt x="45" y="52"/>
                      <a:pt x="28" y="36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1" y="33"/>
                      <a:pt x="18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2" y="37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0" y="36"/>
                      <a:pt x="9" y="34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2"/>
                      <a:pt x="9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30"/>
                      <a:pt x="9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6" y="30"/>
                      <a:pt x="4" y="30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1" y="26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2" y="22"/>
                      <a:pt x="4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4" y="19"/>
                      <a:pt x="0" y="18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0"/>
                      <a:pt x="3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8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1"/>
                      <a:pt x="19" y="4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4"/>
                      <a:pt x="23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7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31" y="2"/>
                      <a:pt x="33" y="6"/>
                      <a:pt x="32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13"/>
                      <a:pt x="32" y="16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45" y="34"/>
                      <a:pt x="56" y="39"/>
                      <a:pt x="66" y="39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77" y="39"/>
                      <a:pt x="86" y="33"/>
                      <a:pt x="92" y="26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98" y="19"/>
                      <a:pt x="101" y="12"/>
                      <a:pt x="101" y="12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2" y="11"/>
                      <a:pt x="102" y="11"/>
                      <a:pt x="103" y="11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10" y="13"/>
                      <a:pt x="110" y="13"/>
                      <a:pt x="110" y="13"/>
                    </a:cubicBezTo>
                    <a:cubicBezTo>
                      <a:pt x="110" y="13"/>
                      <a:pt x="111" y="14"/>
                      <a:pt x="111" y="14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97" y="43"/>
                      <a:pt x="81" y="52"/>
                      <a:pt x="66" y="5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6" y="52"/>
                      <a:pt x="66" y="52"/>
                      <a:pt x="66" y="52"/>
                    </a:cubicBezTo>
                    <a:close/>
                    <a:moveTo>
                      <a:pt x="24" y="28"/>
                    </a:moveTo>
                    <a:cubicBezTo>
                      <a:pt x="24" y="28"/>
                      <a:pt x="29" y="33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44" y="44"/>
                      <a:pt x="55" y="49"/>
                      <a:pt x="66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79" y="49"/>
                      <a:pt x="94" y="42"/>
                      <a:pt x="107" y="16"/>
                    </a:cubicBezTo>
                    <a:cubicBezTo>
                      <a:pt x="107" y="16"/>
                      <a:pt x="107" y="16"/>
                      <a:pt x="107" y="16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0" y="20"/>
                      <a:pt x="88" y="42"/>
                      <a:pt x="66" y="4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55" y="42"/>
                      <a:pt x="42" y="36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8"/>
                      <a:pt x="28" y="18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9" y="13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7"/>
                      <a:pt x="29" y="5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4"/>
                      <a:pt x="24" y="5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8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12"/>
                      <a:pt x="21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19" y="9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5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1" y="9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5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5" y="17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6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4"/>
                      <a:pt x="7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3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5"/>
                      <a:pt x="5" y="17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1" y="19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8" y="23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7"/>
                      <a:pt x="7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7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5"/>
                      <a:pt x="15" y="25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7"/>
                      <a:pt x="16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4" y="29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4"/>
                      <a:pt x="17" y="33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1" y="30"/>
                      <a:pt x="22" y="28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4" y="28"/>
                      <a:pt x="24" y="28"/>
                    </a:cubicBezTo>
                    <a:close/>
                    <a:moveTo>
                      <a:pt x="102" y="14"/>
                    </a:moveTo>
                    <a:cubicBezTo>
                      <a:pt x="103" y="12"/>
                      <a:pt x="103" y="12"/>
                      <a:pt x="103" y="12"/>
                    </a:cubicBezTo>
                    <a:cubicBezTo>
                      <a:pt x="102" y="14"/>
                      <a:pt x="102" y="14"/>
                      <a:pt x="102" y="1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0" name="Freeform 167">
                <a:extLst>
                  <a:ext uri="{FF2B5EF4-FFF2-40B4-BE49-F238E27FC236}">
                    <a16:creationId xmlns:a16="http://schemas.microsoft.com/office/drawing/2014/main" id="{63D9289B-DFF0-445D-95BB-9770CB618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2464" y="1236663"/>
                <a:ext cx="209550" cy="115888"/>
              </a:xfrm>
              <a:custGeom>
                <a:avLst/>
                <a:gdLst>
                  <a:gd name="T0" fmla="*/ 13 w 56"/>
                  <a:gd name="T1" fmla="*/ 0 h 31"/>
                  <a:gd name="T2" fmla="*/ 0 w 56"/>
                  <a:gd name="T3" fmla="*/ 19 h 31"/>
                  <a:gd name="T4" fmla="*/ 56 w 56"/>
                  <a:gd name="T5" fmla="*/ 23 h 31"/>
                  <a:gd name="T6" fmla="*/ 45 w 56"/>
                  <a:gd name="T7" fmla="*/ 2 h 31"/>
                  <a:gd name="T8" fmla="*/ 13 w 56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1">
                    <a:moveTo>
                      <a:pt x="13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27" y="31"/>
                      <a:pt x="56" y="23"/>
                    </a:cubicBezTo>
                    <a:cubicBezTo>
                      <a:pt x="45" y="2"/>
                      <a:pt x="45" y="2"/>
                      <a:pt x="45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1" name="Freeform 168">
                <a:extLst>
                  <a:ext uri="{FF2B5EF4-FFF2-40B4-BE49-F238E27FC236}">
                    <a16:creationId xmlns:a16="http://schemas.microsoft.com/office/drawing/2014/main" id="{12285701-398B-4A9D-9EB6-726020E576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67701" y="1228725"/>
                <a:ext cx="222250" cy="107950"/>
              </a:xfrm>
              <a:custGeom>
                <a:avLst/>
                <a:gdLst>
                  <a:gd name="T0" fmla="*/ 1 w 59"/>
                  <a:gd name="T1" fmla="*/ 22 h 29"/>
                  <a:gd name="T2" fmla="*/ 0 w 59"/>
                  <a:gd name="T3" fmla="*/ 21 h 29"/>
                  <a:gd name="T4" fmla="*/ 0 w 59"/>
                  <a:gd name="T5" fmla="*/ 21 h 29"/>
                  <a:gd name="T6" fmla="*/ 0 w 59"/>
                  <a:gd name="T7" fmla="*/ 20 h 29"/>
                  <a:gd name="T8" fmla="*/ 0 w 59"/>
                  <a:gd name="T9" fmla="*/ 20 h 29"/>
                  <a:gd name="T10" fmla="*/ 12 w 59"/>
                  <a:gd name="T11" fmla="*/ 1 h 29"/>
                  <a:gd name="T12" fmla="*/ 14 w 59"/>
                  <a:gd name="T13" fmla="*/ 0 h 29"/>
                  <a:gd name="T14" fmla="*/ 14 w 59"/>
                  <a:gd name="T15" fmla="*/ 0 h 29"/>
                  <a:gd name="T16" fmla="*/ 47 w 59"/>
                  <a:gd name="T17" fmla="*/ 3 h 29"/>
                  <a:gd name="T18" fmla="*/ 48 w 59"/>
                  <a:gd name="T19" fmla="*/ 3 h 29"/>
                  <a:gd name="T20" fmla="*/ 48 w 59"/>
                  <a:gd name="T21" fmla="*/ 3 h 29"/>
                  <a:gd name="T22" fmla="*/ 58 w 59"/>
                  <a:gd name="T23" fmla="*/ 24 h 29"/>
                  <a:gd name="T24" fmla="*/ 58 w 59"/>
                  <a:gd name="T25" fmla="*/ 25 h 29"/>
                  <a:gd name="T26" fmla="*/ 58 w 59"/>
                  <a:gd name="T27" fmla="*/ 25 h 29"/>
                  <a:gd name="T28" fmla="*/ 57 w 59"/>
                  <a:gd name="T29" fmla="*/ 26 h 29"/>
                  <a:gd name="T30" fmla="*/ 57 w 59"/>
                  <a:gd name="T31" fmla="*/ 26 h 29"/>
                  <a:gd name="T32" fmla="*/ 36 w 59"/>
                  <a:gd name="T33" fmla="*/ 29 h 29"/>
                  <a:gd name="T34" fmla="*/ 36 w 59"/>
                  <a:gd name="T35" fmla="*/ 29 h 29"/>
                  <a:gd name="T36" fmla="*/ 1 w 59"/>
                  <a:gd name="T37" fmla="*/ 22 h 29"/>
                  <a:gd name="T38" fmla="*/ 12 w 59"/>
                  <a:gd name="T39" fmla="*/ 23 h 29"/>
                  <a:gd name="T40" fmla="*/ 36 w 59"/>
                  <a:gd name="T41" fmla="*/ 26 h 29"/>
                  <a:gd name="T42" fmla="*/ 36 w 59"/>
                  <a:gd name="T43" fmla="*/ 26 h 29"/>
                  <a:gd name="T44" fmla="*/ 55 w 59"/>
                  <a:gd name="T45" fmla="*/ 24 h 29"/>
                  <a:gd name="T46" fmla="*/ 55 w 59"/>
                  <a:gd name="T47" fmla="*/ 24 h 29"/>
                  <a:gd name="T48" fmla="*/ 45 w 59"/>
                  <a:gd name="T49" fmla="*/ 6 h 29"/>
                  <a:gd name="T50" fmla="*/ 14 w 59"/>
                  <a:gd name="T51" fmla="*/ 3 h 29"/>
                  <a:gd name="T52" fmla="*/ 4 w 59"/>
                  <a:gd name="T53" fmla="*/ 20 h 29"/>
                  <a:gd name="T54" fmla="*/ 12 w 59"/>
                  <a:gd name="T55" fmla="*/ 23 h 29"/>
                  <a:gd name="T56" fmla="*/ 13 w 59"/>
                  <a:gd name="T57" fmla="*/ 3 h 29"/>
                  <a:gd name="T58" fmla="*/ 14 w 59"/>
                  <a:gd name="T59" fmla="*/ 2 h 29"/>
                  <a:gd name="T60" fmla="*/ 13 w 59"/>
                  <a:gd name="T61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" h="29">
                    <a:moveTo>
                      <a:pt x="1" y="22"/>
                    </a:moveTo>
                    <a:cubicBezTo>
                      <a:pt x="0" y="22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8" y="24"/>
                      <a:pt x="59" y="25"/>
                      <a:pt x="58" y="25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8" y="26"/>
                      <a:pt x="58" y="26"/>
                      <a:pt x="57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0" y="28"/>
                      <a:pt x="43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16" y="29"/>
                      <a:pt x="1" y="22"/>
                      <a:pt x="1" y="22"/>
                    </a:cubicBezTo>
                    <a:close/>
                    <a:moveTo>
                      <a:pt x="12" y="23"/>
                    </a:moveTo>
                    <a:cubicBezTo>
                      <a:pt x="18" y="24"/>
                      <a:pt x="27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2" y="26"/>
                      <a:pt x="48" y="26"/>
                      <a:pt x="55" y="24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1"/>
                      <a:pt x="8" y="22"/>
                      <a:pt x="12" y="23"/>
                    </a:cubicBezTo>
                    <a:close/>
                    <a:moveTo>
                      <a:pt x="13" y="3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2" name="Freeform 169">
                <a:extLst>
                  <a:ext uri="{FF2B5EF4-FFF2-40B4-BE49-F238E27FC236}">
                    <a16:creationId xmlns:a16="http://schemas.microsoft.com/office/drawing/2014/main" id="{D6C72849-26BF-4E10-9D9D-683E617A0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4851" y="1341438"/>
                <a:ext cx="41275" cy="41275"/>
              </a:xfrm>
              <a:custGeom>
                <a:avLst/>
                <a:gdLst>
                  <a:gd name="T0" fmla="*/ 11 w 11"/>
                  <a:gd name="T1" fmla="*/ 6 h 11"/>
                  <a:gd name="T2" fmla="*/ 5 w 11"/>
                  <a:gd name="T3" fmla="*/ 11 h 11"/>
                  <a:gd name="T4" fmla="*/ 0 w 11"/>
                  <a:gd name="T5" fmla="*/ 5 h 11"/>
                  <a:gd name="T6" fmla="*/ 6 w 11"/>
                  <a:gd name="T7" fmla="*/ 1 h 11"/>
                  <a:gd name="T8" fmla="*/ 11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1" y="9"/>
                      <a:pt x="8" y="11"/>
                      <a:pt x="5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1" y="2"/>
                      <a:pt x="3" y="0"/>
                      <a:pt x="6" y="1"/>
                    </a:cubicBezTo>
                    <a:cubicBezTo>
                      <a:pt x="9" y="1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3" name="Freeform 170">
                <a:extLst>
                  <a:ext uri="{FF2B5EF4-FFF2-40B4-BE49-F238E27FC236}">
                    <a16:creationId xmlns:a16="http://schemas.microsoft.com/office/drawing/2014/main" id="{2F9A1EB6-FFC4-4F1C-9511-F42EC1C2D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651" y="1479550"/>
                <a:ext cx="41275" cy="41275"/>
              </a:xfrm>
              <a:custGeom>
                <a:avLst/>
                <a:gdLst>
                  <a:gd name="T0" fmla="*/ 11 w 11"/>
                  <a:gd name="T1" fmla="*/ 6 h 11"/>
                  <a:gd name="T2" fmla="*/ 5 w 11"/>
                  <a:gd name="T3" fmla="*/ 11 h 11"/>
                  <a:gd name="T4" fmla="*/ 0 w 11"/>
                  <a:gd name="T5" fmla="*/ 5 h 11"/>
                  <a:gd name="T6" fmla="*/ 6 w 11"/>
                  <a:gd name="T7" fmla="*/ 1 h 11"/>
                  <a:gd name="T8" fmla="*/ 11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1" y="9"/>
                      <a:pt x="8" y="11"/>
                      <a:pt x="5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1" y="2"/>
                      <a:pt x="3" y="0"/>
                      <a:pt x="6" y="1"/>
                    </a:cubicBezTo>
                    <a:cubicBezTo>
                      <a:pt x="9" y="1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4" name="Freeform 171">
                <a:extLst>
                  <a:ext uri="{FF2B5EF4-FFF2-40B4-BE49-F238E27FC236}">
                    <a16:creationId xmlns:a16="http://schemas.microsoft.com/office/drawing/2014/main" id="{4E7DCA77-2814-448D-BD99-9C6FADA95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2639" y="1431925"/>
                <a:ext cx="41275" cy="41275"/>
              </a:xfrm>
              <a:custGeom>
                <a:avLst/>
                <a:gdLst>
                  <a:gd name="T0" fmla="*/ 10 w 11"/>
                  <a:gd name="T1" fmla="*/ 6 h 11"/>
                  <a:gd name="T2" fmla="*/ 5 w 11"/>
                  <a:gd name="T3" fmla="*/ 11 h 11"/>
                  <a:gd name="T4" fmla="*/ 0 w 11"/>
                  <a:gd name="T5" fmla="*/ 5 h 11"/>
                  <a:gd name="T6" fmla="*/ 6 w 11"/>
                  <a:gd name="T7" fmla="*/ 0 h 11"/>
                  <a:gd name="T8" fmla="*/ 10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10" y="6"/>
                    </a:moveTo>
                    <a:cubicBezTo>
                      <a:pt x="10" y="9"/>
                      <a:pt x="8" y="11"/>
                      <a:pt x="5" y="11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1"/>
                      <a:pt x="11" y="3"/>
                      <a:pt x="10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5" name="Freeform 172">
                <a:extLst>
                  <a:ext uri="{FF2B5EF4-FFF2-40B4-BE49-F238E27FC236}">
                    <a16:creationId xmlns:a16="http://schemas.microsoft.com/office/drawing/2014/main" id="{98BF0843-0255-4CC2-A425-5935E1922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7239" y="1550988"/>
                <a:ext cx="41275" cy="41275"/>
              </a:xfrm>
              <a:custGeom>
                <a:avLst/>
                <a:gdLst>
                  <a:gd name="T0" fmla="*/ 11 w 11"/>
                  <a:gd name="T1" fmla="*/ 6 h 11"/>
                  <a:gd name="T2" fmla="*/ 5 w 11"/>
                  <a:gd name="T3" fmla="*/ 11 h 11"/>
                  <a:gd name="T4" fmla="*/ 0 w 11"/>
                  <a:gd name="T5" fmla="*/ 5 h 11"/>
                  <a:gd name="T6" fmla="*/ 6 w 11"/>
                  <a:gd name="T7" fmla="*/ 0 h 11"/>
                  <a:gd name="T8" fmla="*/ 11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1" y="9"/>
                      <a:pt x="8" y="11"/>
                      <a:pt x="5" y="11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1" y="2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6" name="Freeform 173">
                <a:extLst>
                  <a:ext uri="{FF2B5EF4-FFF2-40B4-BE49-F238E27FC236}">
                    <a16:creationId xmlns:a16="http://schemas.microsoft.com/office/drawing/2014/main" id="{6ECD4D31-6D87-44B5-A758-653B5362C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2464" y="1608138"/>
                <a:ext cx="44450" cy="41275"/>
              </a:xfrm>
              <a:custGeom>
                <a:avLst/>
                <a:gdLst>
                  <a:gd name="T0" fmla="*/ 11 w 12"/>
                  <a:gd name="T1" fmla="*/ 6 h 11"/>
                  <a:gd name="T2" fmla="*/ 5 w 12"/>
                  <a:gd name="T3" fmla="*/ 11 h 11"/>
                  <a:gd name="T4" fmla="*/ 1 w 12"/>
                  <a:gd name="T5" fmla="*/ 5 h 11"/>
                  <a:gd name="T6" fmla="*/ 7 w 12"/>
                  <a:gd name="T7" fmla="*/ 1 h 11"/>
                  <a:gd name="T8" fmla="*/ 11 w 12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1" y="6"/>
                    </a:moveTo>
                    <a:cubicBezTo>
                      <a:pt x="11" y="9"/>
                      <a:pt x="8" y="11"/>
                      <a:pt x="5" y="11"/>
                    </a:cubicBezTo>
                    <a:cubicBezTo>
                      <a:pt x="3" y="11"/>
                      <a:pt x="0" y="8"/>
                      <a:pt x="1" y="5"/>
                    </a:cubicBezTo>
                    <a:cubicBezTo>
                      <a:pt x="1" y="2"/>
                      <a:pt x="4" y="0"/>
                      <a:pt x="7" y="1"/>
                    </a:cubicBezTo>
                    <a:cubicBezTo>
                      <a:pt x="9" y="1"/>
                      <a:pt x="12" y="3"/>
                      <a:pt x="11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7" name="Freeform 174">
                <a:extLst>
                  <a:ext uri="{FF2B5EF4-FFF2-40B4-BE49-F238E27FC236}">
                    <a16:creationId xmlns:a16="http://schemas.microsoft.com/office/drawing/2014/main" id="{87CAD8FD-C0B5-401C-B63A-B8B9A9BB4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701" y="1649413"/>
                <a:ext cx="41275" cy="41275"/>
              </a:xfrm>
              <a:custGeom>
                <a:avLst/>
                <a:gdLst>
                  <a:gd name="T0" fmla="*/ 10 w 11"/>
                  <a:gd name="T1" fmla="*/ 6 h 11"/>
                  <a:gd name="T2" fmla="*/ 5 w 11"/>
                  <a:gd name="T3" fmla="*/ 11 h 11"/>
                  <a:gd name="T4" fmla="*/ 0 w 11"/>
                  <a:gd name="T5" fmla="*/ 5 h 11"/>
                  <a:gd name="T6" fmla="*/ 6 w 11"/>
                  <a:gd name="T7" fmla="*/ 0 h 11"/>
                  <a:gd name="T8" fmla="*/ 10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10" y="6"/>
                    </a:moveTo>
                    <a:cubicBezTo>
                      <a:pt x="10" y="9"/>
                      <a:pt x="7" y="11"/>
                      <a:pt x="5" y="11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1" y="3"/>
                      <a:pt x="10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8" name="Freeform 175">
                <a:extLst>
                  <a:ext uri="{FF2B5EF4-FFF2-40B4-BE49-F238E27FC236}">
                    <a16:creationId xmlns:a16="http://schemas.microsoft.com/office/drawing/2014/main" id="{B4BC9A6F-1629-414B-8298-BC74C2ADC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8026" y="1704975"/>
                <a:ext cx="41275" cy="41275"/>
              </a:xfrm>
              <a:custGeom>
                <a:avLst/>
                <a:gdLst>
                  <a:gd name="T0" fmla="*/ 11 w 11"/>
                  <a:gd name="T1" fmla="*/ 6 h 11"/>
                  <a:gd name="T2" fmla="*/ 5 w 11"/>
                  <a:gd name="T3" fmla="*/ 11 h 11"/>
                  <a:gd name="T4" fmla="*/ 0 w 11"/>
                  <a:gd name="T5" fmla="*/ 5 h 11"/>
                  <a:gd name="T6" fmla="*/ 6 w 11"/>
                  <a:gd name="T7" fmla="*/ 1 h 11"/>
                  <a:gd name="T8" fmla="*/ 11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0" y="9"/>
                      <a:pt x="8" y="11"/>
                      <a:pt x="5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2"/>
                      <a:pt x="3" y="0"/>
                      <a:pt x="6" y="1"/>
                    </a:cubicBezTo>
                    <a:cubicBezTo>
                      <a:pt x="9" y="1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59" name="Freeform 176">
                <a:extLst>
                  <a:ext uri="{FF2B5EF4-FFF2-40B4-BE49-F238E27FC236}">
                    <a16:creationId xmlns:a16="http://schemas.microsoft.com/office/drawing/2014/main" id="{B298176D-DA3B-4054-8A30-EF321764C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2964" y="1701800"/>
                <a:ext cx="46038" cy="41275"/>
              </a:xfrm>
              <a:custGeom>
                <a:avLst/>
                <a:gdLst>
                  <a:gd name="T0" fmla="*/ 11 w 12"/>
                  <a:gd name="T1" fmla="*/ 6 h 11"/>
                  <a:gd name="T2" fmla="*/ 5 w 12"/>
                  <a:gd name="T3" fmla="*/ 11 h 11"/>
                  <a:gd name="T4" fmla="*/ 1 w 12"/>
                  <a:gd name="T5" fmla="*/ 5 h 11"/>
                  <a:gd name="T6" fmla="*/ 7 w 12"/>
                  <a:gd name="T7" fmla="*/ 0 h 11"/>
                  <a:gd name="T8" fmla="*/ 11 w 12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1" y="6"/>
                    </a:moveTo>
                    <a:cubicBezTo>
                      <a:pt x="11" y="9"/>
                      <a:pt x="8" y="11"/>
                      <a:pt x="5" y="11"/>
                    </a:cubicBezTo>
                    <a:cubicBezTo>
                      <a:pt x="3" y="11"/>
                      <a:pt x="0" y="8"/>
                      <a:pt x="1" y="5"/>
                    </a:cubicBezTo>
                    <a:cubicBezTo>
                      <a:pt x="1" y="2"/>
                      <a:pt x="4" y="0"/>
                      <a:pt x="7" y="0"/>
                    </a:cubicBezTo>
                    <a:cubicBezTo>
                      <a:pt x="10" y="1"/>
                      <a:pt x="12" y="3"/>
                      <a:pt x="11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0" name="Freeform 177">
                <a:extLst>
                  <a:ext uri="{FF2B5EF4-FFF2-40B4-BE49-F238E27FC236}">
                    <a16:creationId xmlns:a16="http://schemas.microsoft.com/office/drawing/2014/main" id="{CAC6534A-C5F2-4D98-A276-FDE1F8C64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8839" y="1592263"/>
                <a:ext cx="44450" cy="41275"/>
              </a:xfrm>
              <a:custGeom>
                <a:avLst/>
                <a:gdLst>
                  <a:gd name="T0" fmla="*/ 11 w 12"/>
                  <a:gd name="T1" fmla="*/ 6 h 11"/>
                  <a:gd name="T2" fmla="*/ 5 w 12"/>
                  <a:gd name="T3" fmla="*/ 10 h 11"/>
                  <a:gd name="T4" fmla="*/ 1 w 12"/>
                  <a:gd name="T5" fmla="*/ 5 h 11"/>
                  <a:gd name="T6" fmla="*/ 6 w 12"/>
                  <a:gd name="T7" fmla="*/ 0 h 11"/>
                  <a:gd name="T8" fmla="*/ 11 w 12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1" y="6"/>
                    </a:moveTo>
                    <a:cubicBezTo>
                      <a:pt x="11" y="9"/>
                      <a:pt x="8" y="11"/>
                      <a:pt x="5" y="10"/>
                    </a:cubicBezTo>
                    <a:cubicBezTo>
                      <a:pt x="2" y="10"/>
                      <a:pt x="0" y="7"/>
                      <a:pt x="1" y="5"/>
                    </a:cubicBez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2" y="3"/>
                      <a:pt x="11" y="6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1" name="Freeform 178">
                <a:extLst>
                  <a:ext uri="{FF2B5EF4-FFF2-40B4-BE49-F238E27FC236}">
                    <a16:creationId xmlns:a16="http://schemas.microsoft.com/office/drawing/2014/main" id="{5A13F121-F29E-440D-8532-9773F2CC2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3389" y="769938"/>
                <a:ext cx="687388" cy="503238"/>
              </a:xfrm>
              <a:custGeom>
                <a:avLst/>
                <a:gdLst>
                  <a:gd name="T0" fmla="*/ 11 w 183"/>
                  <a:gd name="T1" fmla="*/ 46 h 134"/>
                  <a:gd name="T2" fmla="*/ 11 w 183"/>
                  <a:gd name="T3" fmla="*/ 46 h 134"/>
                  <a:gd name="T4" fmla="*/ 25 w 183"/>
                  <a:gd name="T5" fmla="*/ 43 h 134"/>
                  <a:gd name="T6" fmla="*/ 71 w 183"/>
                  <a:gd name="T7" fmla="*/ 0 h 134"/>
                  <a:gd name="T8" fmla="*/ 157 w 183"/>
                  <a:gd name="T9" fmla="*/ 50 h 134"/>
                  <a:gd name="T10" fmla="*/ 169 w 183"/>
                  <a:gd name="T11" fmla="*/ 53 h 134"/>
                  <a:gd name="T12" fmla="*/ 172 w 183"/>
                  <a:gd name="T13" fmla="*/ 53 h 134"/>
                  <a:gd name="T14" fmla="*/ 181 w 183"/>
                  <a:gd name="T15" fmla="*/ 59 h 134"/>
                  <a:gd name="T16" fmla="*/ 180 w 183"/>
                  <a:gd name="T17" fmla="*/ 71 h 134"/>
                  <a:gd name="T18" fmla="*/ 179 w 183"/>
                  <a:gd name="T19" fmla="*/ 71 h 134"/>
                  <a:gd name="T20" fmla="*/ 172 w 183"/>
                  <a:gd name="T21" fmla="*/ 75 h 134"/>
                  <a:gd name="T22" fmla="*/ 168 w 183"/>
                  <a:gd name="T23" fmla="*/ 76 h 134"/>
                  <a:gd name="T24" fmla="*/ 76 w 183"/>
                  <a:gd name="T25" fmla="*/ 127 h 134"/>
                  <a:gd name="T26" fmla="*/ 15 w 183"/>
                  <a:gd name="T27" fmla="*/ 68 h 134"/>
                  <a:gd name="T28" fmla="*/ 11 w 183"/>
                  <a:gd name="T29" fmla="*/ 69 h 134"/>
                  <a:gd name="T30" fmla="*/ 0 w 183"/>
                  <a:gd name="T31" fmla="*/ 56 h 134"/>
                  <a:gd name="T32" fmla="*/ 11 w 183"/>
                  <a:gd name="T33" fmla="*/ 4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3" h="134">
                    <a:moveTo>
                      <a:pt x="11" y="46"/>
                    </a:moveTo>
                    <a:cubicBezTo>
                      <a:pt x="11" y="46"/>
                      <a:pt x="11" y="46"/>
                      <a:pt x="11" y="46"/>
                    </a:cubicBezTo>
                    <a:cubicBezTo>
                      <a:pt x="16" y="44"/>
                      <a:pt x="20" y="44"/>
                      <a:pt x="25" y="43"/>
                    </a:cubicBezTo>
                    <a:cubicBezTo>
                      <a:pt x="46" y="33"/>
                      <a:pt x="58" y="19"/>
                      <a:pt x="71" y="0"/>
                    </a:cubicBezTo>
                    <a:cubicBezTo>
                      <a:pt x="95" y="23"/>
                      <a:pt x="125" y="40"/>
                      <a:pt x="157" y="50"/>
                    </a:cubicBezTo>
                    <a:cubicBezTo>
                      <a:pt x="160" y="51"/>
                      <a:pt x="165" y="52"/>
                      <a:pt x="169" y="53"/>
                    </a:cubicBezTo>
                    <a:cubicBezTo>
                      <a:pt x="170" y="53"/>
                      <a:pt x="171" y="53"/>
                      <a:pt x="172" y="53"/>
                    </a:cubicBezTo>
                    <a:cubicBezTo>
                      <a:pt x="176" y="53"/>
                      <a:pt x="179" y="56"/>
                      <a:pt x="181" y="59"/>
                    </a:cubicBezTo>
                    <a:cubicBezTo>
                      <a:pt x="183" y="63"/>
                      <a:pt x="183" y="67"/>
                      <a:pt x="180" y="71"/>
                    </a:cubicBezTo>
                    <a:cubicBezTo>
                      <a:pt x="180" y="71"/>
                      <a:pt x="179" y="71"/>
                      <a:pt x="179" y="71"/>
                    </a:cubicBezTo>
                    <a:cubicBezTo>
                      <a:pt x="177" y="73"/>
                      <a:pt x="175" y="75"/>
                      <a:pt x="172" y="75"/>
                    </a:cubicBezTo>
                    <a:cubicBezTo>
                      <a:pt x="171" y="76"/>
                      <a:pt x="170" y="76"/>
                      <a:pt x="168" y="76"/>
                    </a:cubicBezTo>
                    <a:cubicBezTo>
                      <a:pt x="158" y="120"/>
                      <a:pt x="115" y="134"/>
                      <a:pt x="76" y="127"/>
                    </a:cubicBezTo>
                    <a:cubicBezTo>
                      <a:pt x="40" y="120"/>
                      <a:pt x="21" y="98"/>
                      <a:pt x="15" y="68"/>
                    </a:cubicBezTo>
                    <a:cubicBezTo>
                      <a:pt x="13" y="69"/>
                      <a:pt x="12" y="69"/>
                      <a:pt x="11" y="69"/>
                    </a:cubicBezTo>
                    <a:cubicBezTo>
                      <a:pt x="4" y="68"/>
                      <a:pt x="0" y="62"/>
                      <a:pt x="0" y="56"/>
                    </a:cubicBezTo>
                    <a:cubicBezTo>
                      <a:pt x="1" y="51"/>
                      <a:pt x="6" y="46"/>
                      <a:pt x="11" y="46"/>
                    </a:cubicBez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2" name="Freeform 179">
                <a:extLst>
                  <a:ext uri="{FF2B5EF4-FFF2-40B4-BE49-F238E27FC236}">
                    <a16:creationId xmlns:a16="http://schemas.microsoft.com/office/drawing/2014/main" id="{AFAC822A-1944-4BE7-B59A-CBFEC93416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0214" y="766763"/>
                <a:ext cx="695325" cy="492125"/>
              </a:xfrm>
              <a:custGeom>
                <a:avLst/>
                <a:gdLst>
                  <a:gd name="T0" fmla="*/ 77 w 185"/>
                  <a:gd name="T1" fmla="*/ 130 h 131"/>
                  <a:gd name="T2" fmla="*/ 15 w 185"/>
                  <a:gd name="T3" fmla="*/ 71 h 131"/>
                  <a:gd name="T4" fmla="*/ 13 w 185"/>
                  <a:gd name="T5" fmla="*/ 71 h 131"/>
                  <a:gd name="T6" fmla="*/ 11 w 185"/>
                  <a:gd name="T7" fmla="*/ 71 h 131"/>
                  <a:gd name="T8" fmla="*/ 0 w 185"/>
                  <a:gd name="T9" fmla="*/ 58 h 131"/>
                  <a:gd name="T10" fmla="*/ 0 w 185"/>
                  <a:gd name="T11" fmla="*/ 57 h 131"/>
                  <a:gd name="T12" fmla="*/ 11 w 185"/>
                  <a:gd name="T13" fmla="*/ 46 h 131"/>
                  <a:gd name="T14" fmla="*/ 12 w 185"/>
                  <a:gd name="T15" fmla="*/ 45 h 131"/>
                  <a:gd name="T16" fmla="*/ 12 w 185"/>
                  <a:gd name="T17" fmla="*/ 45 h 131"/>
                  <a:gd name="T18" fmla="*/ 25 w 185"/>
                  <a:gd name="T19" fmla="*/ 42 h 131"/>
                  <a:gd name="T20" fmla="*/ 71 w 185"/>
                  <a:gd name="T21" fmla="*/ 0 h 131"/>
                  <a:gd name="T22" fmla="*/ 72 w 185"/>
                  <a:gd name="T23" fmla="*/ 0 h 131"/>
                  <a:gd name="T24" fmla="*/ 73 w 185"/>
                  <a:gd name="T25" fmla="*/ 0 h 131"/>
                  <a:gd name="T26" fmla="*/ 158 w 185"/>
                  <a:gd name="T27" fmla="*/ 50 h 131"/>
                  <a:gd name="T28" fmla="*/ 170 w 185"/>
                  <a:gd name="T29" fmla="*/ 52 h 131"/>
                  <a:gd name="T30" fmla="*/ 172 w 185"/>
                  <a:gd name="T31" fmla="*/ 52 h 131"/>
                  <a:gd name="T32" fmla="*/ 173 w 185"/>
                  <a:gd name="T33" fmla="*/ 52 h 131"/>
                  <a:gd name="T34" fmla="*/ 183 w 185"/>
                  <a:gd name="T35" fmla="*/ 60 h 131"/>
                  <a:gd name="T36" fmla="*/ 185 w 185"/>
                  <a:gd name="T37" fmla="*/ 65 h 131"/>
                  <a:gd name="T38" fmla="*/ 182 w 185"/>
                  <a:gd name="T39" fmla="*/ 73 h 131"/>
                  <a:gd name="T40" fmla="*/ 181 w 185"/>
                  <a:gd name="T41" fmla="*/ 73 h 131"/>
                  <a:gd name="T42" fmla="*/ 173 w 185"/>
                  <a:gd name="T43" fmla="*/ 78 h 131"/>
                  <a:gd name="T44" fmla="*/ 171 w 185"/>
                  <a:gd name="T45" fmla="*/ 79 h 131"/>
                  <a:gd name="T46" fmla="*/ 96 w 185"/>
                  <a:gd name="T47" fmla="*/ 131 h 131"/>
                  <a:gd name="T48" fmla="*/ 95 w 185"/>
                  <a:gd name="T49" fmla="*/ 131 h 131"/>
                  <a:gd name="T50" fmla="*/ 17 w 185"/>
                  <a:gd name="T51" fmla="*/ 69 h 131"/>
                  <a:gd name="T52" fmla="*/ 77 w 185"/>
                  <a:gd name="T53" fmla="*/ 127 h 131"/>
                  <a:gd name="T54" fmla="*/ 95 w 185"/>
                  <a:gd name="T55" fmla="*/ 128 h 131"/>
                  <a:gd name="T56" fmla="*/ 168 w 185"/>
                  <a:gd name="T57" fmla="*/ 77 h 131"/>
                  <a:gd name="T58" fmla="*/ 169 w 185"/>
                  <a:gd name="T59" fmla="*/ 76 h 131"/>
                  <a:gd name="T60" fmla="*/ 173 w 185"/>
                  <a:gd name="T61" fmla="*/ 75 h 131"/>
                  <a:gd name="T62" fmla="*/ 173 w 185"/>
                  <a:gd name="T63" fmla="*/ 75 h 131"/>
                  <a:gd name="T64" fmla="*/ 179 w 185"/>
                  <a:gd name="T65" fmla="*/ 71 h 131"/>
                  <a:gd name="T66" fmla="*/ 180 w 185"/>
                  <a:gd name="T67" fmla="*/ 71 h 131"/>
                  <a:gd name="T68" fmla="*/ 182 w 185"/>
                  <a:gd name="T69" fmla="*/ 65 h 131"/>
                  <a:gd name="T70" fmla="*/ 180 w 185"/>
                  <a:gd name="T71" fmla="*/ 61 h 131"/>
                  <a:gd name="T72" fmla="*/ 172 w 185"/>
                  <a:gd name="T73" fmla="*/ 55 h 131"/>
                  <a:gd name="T74" fmla="*/ 172 w 185"/>
                  <a:gd name="T75" fmla="*/ 55 h 131"/>
                  <a:gd name="T76" fmla="*/ 170 w 185"/>
                  <a:gd name="T77" fmla="*/ 55 h 131"/>
                  <a:gd name="T78" fmla="*/ 170 w 185"/>
                  <a:gd name="T79" fmla="*/ 55 h 131"/>
                  <a:gd name="T80" fmla="*/ 157 w 185"/>
                  <a:gd name="T81" fmla="*/ 53 h 131"/>
                  <a:gd name="T82" fmla="*/ 72 w 185"/>
                  <a:gd name="T83" fmla="*/ 3 h 131"/>
                  <a:gd name="T84" fmla="*/ 26 w 185"/>
                  <a:gd name="T85" fmla="*/ 45 h 131"/>
                  <a:gd name="T86" fmla="*/ 13 w 185"/>
                  <a:gd name="T87" fmla="*/ 48 h 131"/>
                  <a:gd name="T88" fmla="*/ 13 w 185"/>
                  <a:gd name="T89" fmla="*/ 48 h 131"/>
                  <a:gd name="T90" fmla="*/ 12 w 185"/>
                  <a:gd name="T91" fmla="*/ 48 h 131"/>
                  <a:gd name="T92" fmla="*/ 3 w 185"/>
                  <a:gd name="T93" fmla="*/ 57 h 131"/>
                  <a:gd name="T94" fmla="*/ 3 w 185"/>
                  <a:gd name="T95" fmla="*/ 58 h 131"/>
                  <a:gd name="T96" fmla="*/ 12 w 185"/>
                  <a:gd name="T97" fmla="*/ 68 h 131"/>
                  <a:gd name="T98" fmla="*/ 13 w 185"/>
                  <a:gd name="T99" fmla="*/ 68 h 131"/>
                  <a:gd name="T100" fmla="*/ 15 w 185"/>
                  <a:gd name="T101" fmla="*/ 68 h 131"/>
                  <a:gd name="T102" fmla="*/ 16 w 185"/>
                  <a:gd name="T103" fmla="*/ 6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5" h="131">
                    <a:moveTo>
                      <a:pt x="95" y="131"/>
                    </a:moveTo>
                    <a:cubicBezTo>
                      <a:pt x="89" y="131"/>
                      <a:pt x="83" y="131"/>
                      <a:pt x="77" y="130"/>
                    </a:cubicBezTo>
                    <a:cubicBezTo>
                      <a:pt x="77" y="130"/>
                      <a:pt x="77" y="130"/>
                      <a:pt x="77" y="130"/>
                    </a:cubicBezTo>
                    <a:cubicBezTo>
                      <a:pt x="41" y="123"/>
                      <a:pt x="22" y="101"/>
                      <a:pt x="15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71"/>
                      <a:pt x="13" y="71"/>
                      <a:pt x="13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2" y="71"/>
                      <a:pt x="12" y="71"/>
                      <a:pt x="11" y="71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5" y="70"/>
                      <a:pt x="0" y="65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" y="51"/>
                      <a:pt x="6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7" y="43"/>
                      <a:pt x="21" y="44"/>
                      <a:pt x="25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46" y="33"/>
                      <a:pt x="58" y="19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96" y="23"/>
                      <a:pt x="127" y="40"/>
                      <a:pt x="158" y="50"/>
                    </a:cubicBezTo>
                    <a:cubicBezTo>
                      <a:pt x="158" y="50"/>
                      <a:pt x="158" y="50"/>
                      <a:pt x="158" y="50"/>
                    </a:cubicBezTo>
                    <a:cubicBezTo>
                      <a:pt x="161" y="51"/>
                      <a:pt x="166" y="51"/>
                      <a:pt x="170" y="52"/>
                    </a:cubicBezTo>
                    <a:cubicBezTo>
                      <a:pt x="170" y="52"/>
                      <a:pt x="170" y="52"/>
                      <a:pt x="170" y="52"/>
                    </a:cubicBezTo>
                    <a:cubicBezTo>
                      <a:pt x="171" y="52"/>
                      <a:pt x="171" y="52"/>
                      <a:pt x="172" y="52"/>
                    </a:cubicBezTo>
                    <a:cubicBezTo>
                      <a:pt x="172" y="52"/>
                      <a:pt x="172" y="52"/>
                      <a:pt x="172" y="52"/>
                    </a:cubicBezTo>
                    <a:cubicBezTo>
                      <a:pt x="172" y="52"/>
                      <a:pt x="172" y="52"/>
                      <a:pt x="173" y="52"/>
                    </a:cubicBezTo>
                    <a:cubicBezTo>
                      <a:pt x="173" y="52"/>
                      <a:pt x="173" y="52"/>
                      <a:pt x="173" y="52"/>
                    </a:cubicBezTo>
                    <a:cubicBezTo>
                      <a:pt x="178" y="53"/>
                      <a:pt x="181" y="56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4" y="62"/>
                      <a:pt x="185" y="63"/>
                      <a:pt x="185" y="65"/>
                    </a:cubicBezTo>
                    <a:cubicBezTo>
                      <a:pt x="185" y="65"/>
                      <a:pt x="185" y="65"/>
                      <a:pt x="185" y="65"/>
                    </a:cubicBezTo>
                    <a:cubicBezTo>
                      <a:pt x="185" y="68"/>
                      <a:pt x="184" y="70"/>
                      <a:pt x="182" y="73"/>
                    </a:cubicBezTo>
                    <a:cubicBezTo>
                      <a:pt x="182" y="73"/>
                      <a:pt x="182" y="73"/>
                      <a:pt x="182" y="73"/>
                    </a:cubicBezTo>
                    <a:cubicBezTo>
                      <a:pt x="182" y="73"/>
                      <a:pt x="182" y="73"/>
                      <a:pt x="182" y="73"/>
                    </a:cubicBezTo>
                    <a:cubicBezTo>
                      <a:pt x="182" y="73"/>
                      <a:pt x="181" y="73"/>
                      <a:pt x="181" y="73"/>
                    </a:cubicBezTo>
                    <a:cubicBezTo>
                      <a:pt x="181" y="73"/>
                      <a:pt x="181" y="73"/>
                      <a:pt x="181" y="73"/>
                    </a:cubicBezTo>
                    <a:cubicBezTo>
                      <a:pt x="179" y="76"/>
                      <a:pt x="176" y="77"/>
                      <a:pt x="173" y="78"/>
                    </a:cubicBezTo>
                    <a:cubicBezTo>
                      <a:pt x="173" y="78"/>
                      <a:pt x="173" y="78"/>
                      <a:pt x="173" y="78"/>
                    </a:cubicBezTo>
                    <a:cubicBezTo>
                      <a:pt x="172" y="78"/>
                      <a:pt x="172" y="78"/>
                      <a:pt x="171" y="79"/>
                    </a:cubicBezTo>
                    <a:cubicBezTo>
                      <a:pt x="171" y="79"/>
                      <a:pt x="171" y="79"/>
                      <a:pt x="171" y="79"/>
                    </a:cubicBezTo>
                    <a:cubicBezTo>
                      <a:pt x="161" y="116"/>
                      <a:pt x="129" y="131"/>
                      <a:pt x="96" y="131"/>
                    </a:cubicBezTo>
                    <a:cubicBezTo>
                      <a:pt x="96" y="131"/>
                      <a:pt x="96" y="131"/>
                      <a:pt x="96" y="131"/>
                    </a:cubicBezTo>
                    <a:cubicBezTo>
                      <a:pt x="96" y="131"/>
                      <a:pt x="95" y="131"/>
                      <a:pt x="95" y="131"/>
                    </a:cubicBezTo>
                    <a:close/>
                    <a:moveTo>
                      <a:pt x="17" y="68"/>
                    </a:moveTo>
                    <a:cubicBezTo>
                      <a:pt x="17" y="68"/>
                      <a:pt x="17" y="69"/>
                      <a:pt x="17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24" y="98"/>
                      <a:pt x="42" y="120"/>
                      <a:pt x="77" y="127"/>
                    </a:cubicBezTo>
                    <a:cubicBezTo>
                      <a:pt x="77" y="127"/>
                      <a:pt x="77" y="127"/>
                      <a:pt x="77" y="127"/>
                    </a:cubicBezTo>
                    <a:cubicBezTo>
                      <a:pt x="83" y="128"/>
                      <a:pt x="89" y="128"/>
                      <a:pt x="95" y="128"/>
                    </a:cubicBezTo>
                    <a:cubicBezTo>
                      <a:pt x="95" y="128"/>
                      <a:pt x="95" y="128"/>
                      <a:pt x="95" y="128"/>
                    </a:cubicBezTo>
                    <a:cubicBezTo>
                      <a:pt x="128" y="128"/>
                      <a:pt x="159" y="113"/>
                      <a:pt x="168" y="77"/>
                    </a:cubicBezTo>
                    <a:cubicBezTo>
                      <a:pt x="168" y="77"/>
                      <a:pt x="168" y="77"/>
                      <a:pt x="168" y="77"/>
                    </a:cubicBezTo>
                    <a:cubicBezTo>
                      <a:pt x="168" y="77"/>
                      <a:pt x="168" y="76"/>
                      <a:pt x="169" y="76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70" y="76"/>
                      <a:pt x="171" y="75"/>
                      <a:pt x="173" y="75"/>
                    </a:cubicBezTo>
                    <a:cubicBezTo>
                      <a:pt x="173" y="75"/>
                      <a:pt x="173" y="75"/>
                      <a:pt x="173" y="75"/>
                    </a:cubicBezTo>
                    <a:cubicBezTo>
                      <a:pt x="173" y="75"/>
                      <a:pt x="173" y="75"/>
                      <a:pt x="173" y="75"/>
                    </a:cubicBezTo>
                    <a:cubicBezTo>
                      <a:pt x="175" y="74"/>
                      <a:pt x="177" y="73"/>
                      <a:pt x="179" y="71"/>
                    </a:cubicBezTo>
                    <a:cubicBezTo>
                      <a:pt x="179" y="71"/>
                      <a:pt x="179" y="71"/>
                      <a:pt x="179" y="71"/>
                    </a:cubicBezTo>
                    <a:cubicBezTo>
                      <a:pt x="179" y="71"/>
                      <a:pt x="179" y="71"/>
                      <a:pt x="179" y="71"/>
                    </a:cubicBezTo>
                    <a:cubicBezTo>
                      <a:pt x="179" y="71"/>
                      <a:pt x="179" y="71"/>
                      <a:pt x="180" y="71"/>
                    </a:cubicBezTo>
                    <a:cubicBezTo>
                      <a:pt x="180" y="71"/>
                      <a:pt x="180" y="71"/>
                      <a:pt x="180" y="71"/>
                    </a:cubicBezTo>
                    <a:cubicBezTo>
                      <a:pt x="181" y="69"/>
                      <a:pt x="182" y="67"/>
                      <a:pt x="182" y="65"/>
                    </a:cubicBezTo>
                    <a:cubicBezTo>
                      <a:pt x="182" y="65"/>
                      <a:pt x="182" y="65"/>
                      <a:pt x="182" y="65"/>
                    </a:cubicBezTo>
                    <a:cubicBezTo>
                      <a:pt x="182" y="64"/>
                      <a:pt x="181" y="63"/>
                      <a:pt x="180" y="61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79" y="58"/>
                      <a:pt x="176" y="56"/>
                      <a:pt x="172" y="55"/>
                    </a:cubicBezTo>
                    <a:cubicBezTo>
                      <a:pt x="172" y="55"/>
                      <a:pt x="172" y="55"/>
                      <a:pt x="172" y="55"/>
                    </a:cubicBezTo>
                    <a:cubicBezTo>
                      <a:pt x="172" y="55"/>
                      <a:pt x="172" y="55"/>
                      <a:pt x="172" y="55"/>
                    </a:cubicBezTo>
                    <a:cubicBezTo>
                      <a:pt x="172" y="55"/>
                      <a:pt x="172" y="55"/>
                      <a:pt x="172" y="55"/>
                    </a:cubicBezTo>
                    <a:cubicBezTo>
                      <a:pt x="171" y="55"/>
                      <a:pt x="171" y="55"/>
                      <a:pt x="170" y="55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65" y="54"/>
                      <a:pt x="161" y="54"/>
                      <a:pt x="157" y="53"/>
                    </a:cubicBezTo>
                    <a:cubicBezTo>
                      <a:pt x="157" y="53"/>
                      <a:pt x="157" y="53"/>
                      <a:pt x="157" y="53"/>
                    </a:cubicBezTo>
                    <a:cubicBezTo>
                      <a:pt x="126" y="43"/>
                      <a:pt x="96" y="26"/>
                      <a:pt x="72" y="3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60" y="22"/>
                      <a:pt x="47" y="36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1" y="47"/>
                      <a:pt x="17" y="46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7" y="49"/>
                      <a:pt x="3" y="52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3"/>
                      <a:pt x="7" y="68"/>
                      <a:pt x="12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8"/>
                      <a:pt x="12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8"/>
                      <a:pt x="14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6" y="68"/>
                      <a:pt x="16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8"/>
                      <a:pt x="16" y="68"/>
                      <a:pt x="17" y="6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3" name="Freeform 180">
                <a:extLst>
                  <a:ext uri="{FF2B5EF4-FFF2-40B4-BE49-F238E27FC236}">
                    <a16:creationId xmlns:a16="http://schemas.microsoft.com/office/drawing/2014/main" id="{74E2DD58-7EC7-4582-A537-4BF67BC6A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76" y="568325"/>
                <a:ext cx="1157288" cy="698500"/>
              </a:xfrm>
              <a:custGeom>
                <a:avLst/>
                <a:gdLst>
                  <a:gd name="T0" fmla="*/ 166 w 308"/>
                  <a:gd name="T1" fmla="*/ 108 h 186"/>
                  <a:gd name="T2" fmla="*/ 106 w 308"/>
                  <a:gd name="T3" fmla="*/ 86 h 186"/>
                  <a:gd name="T4" fmla="*/ 64 w 308"/>
                  <a:gd name="T5" fmla="*/ 56 h 186"/>
                  <a:gd name="T6" fmla="*/ 29 w 308"/>
                  <a:gd name="T7" fmla="*/ 93 h 186"/>
                  <a:gd name="T8" fmla="*/ 7 w 308"/>
                  <a:gd name="T9" fmla="*/ 100 h 186"/>
                  <a:gd name="T10" fmla="*/ 0 w 308"/>
                  <a:gd name="T11" fmla="*/ 83 h 186"/>
                  <a:gd name="T12" fmla="*/ 37 w 308"/>
                  <a:gd name="T13" fmla="*/ 21 h 186"/>
                  <a:gd name="T14" fmla="*/ 146 w 308"/>
                  <a:gd name="T15" fmla="*/ 23 h 186"/>
                  <a:gd name="T16" fmla="*/ 204 w 308"/>
                  <a:gd name="T17" fmla="*/ 87 h 186"/>
                  <a:gd name="T18" fmla="*/ 256 w 308"/>
                  <a:gd name="T19" fmla="*/ 170 h 186"/>
                  <a:gd name="T20" fmla="*/ 130 w 308"/>
                  <a:gd name="T21" fmla="*/ 173 h 186"/>
                  <a:gd name="T22" fmla="*/ 161 w 308"/>
                  <a:gd name="T23" fmla="*/ 130 h 186"/>
                  <a:gd name="T24" fmla="*/ 175 w 308"/>
                  <a:gd name="T25" fmla="*/ 118 h 186"/>
                  <a:gd name="T26" fmla="*/ 166 w 308"/>
                  <a:gd name="T27" fmla="*/ 10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8" h="186">
                    <a:moveTo>
                      <a:pt x="166" y="108"/>
                    </a:moveTo>
                    <a:cubicBezTo>
                      <a:pt x="166" y="108"/>
                      <a:pt x="141" y="107"/>
                      <a:pt x="106" y="86"/>
                    </a:cubicBezTo>
                    <a:cubicBezTo>
                      <a:pt x="71" y="65"/>
                      <a:pt x="64" y="56"/>
                      <a:pt x="64" y="56"/>
                    </a:cubicBezTo>
                    <a:cubicBezTo>
                      <a:pt x="64" y="56"/>
                      <a:pt x="51" y="80"/>
                      <a:pt x="29" y="93"/>
                    </a:cubicBezTo>
                    <a:cubicBezTo>
                      <a:pt x="29" y="93"/>
                      <a:pt x="17" y="101"/>
                      <a:pt x="7" y="100"/>
                    </a:cubicBezTo>
                    <a:cubicBezTo>
                      <a:pt x="0" y="99"/>
                      <a:pt x="0" y="89"/>
                      <a:pt x="0" y="83"/>
                    </a:cubicBezTo>
                    <a:cubicBezTo>
                      <a:pt x="1" y="60"/>
                      <a:pt x="16" y="30"/>
                      <a:pt x="37" y="21"/>
                    </a:cubicBezTo>
                    <a:cubicBezTo>
                      <a:pt x="63" y="0"/>
                      <a:pt x="121" y="3"/>
                      <a:pt x="146" y="23"/>
                    </a:cubicBezTo>
                    <a:cubicBezTo>
                      <a:pt x="146" y="23"/>
                      <a:pt x="179" y="39"/>
                      <a:pt x="204" y="87"/>
                    </a:cubicBezTo>
                    <a:cubicBezTo>
                      <a:pt x="224" y="124"/>
                      <a:pt x="308" y="154"/>
                      <a:pt x="256" y="170"/>
                    </a:cubicBezTo>
                    <a:cubicBezTo>
                      <a:pt x="203" y="186"/>
                      <a:pt x="130" y="173"/>
                      <a:pt x="130" y="173"/>
                    </a:cubicBezTo>
                    <a:cubicBezTo>
                      <a:pt x="130" y="173"/>
                      <a:pt x="156" y="159"/>
                      <a:pt x="161" y="130"/>
                    </a:cubicBezTo>
                    <a:cubicBezTo>
                      <a:pt x="161" y="130"/>
                      <a:pt x="175" y="128"/>
                      <a:pt x="175" y="118"/>
                    </a:cubicBezTo>
                    <a:cubicBezTo>
                      <a:pt x="175" y="109"/>
                      <a:pt x="166" y="108"/>
                      <a:pt x="166" y="108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4" name="Freeform 181">
                <a:extLst>
                  <a:ext uri="{FF2B5EF4-FFF2-40B4-BE49-F238E27FC236}">
                    <a16:creationId xmlns:a16="http://schemas.microsoft.com/office/drawing/2014/main" id="{0C4DF822-6717-42F2-B530-596280929A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72439" y="585788"/>
                <a:ext cx="1036638" cy="654050"/>
              </a:xfrm>
              <a:custGeom>
                <a:avLst/>
                <a:gdLst>
                  <a:gd name="T0" fmla="*/ 131 w 276"/>
                  <a:gd name="T1" fmla="*/ 168 h 174"/>
                  <a:gd name="T2" fmla="*/ 131 w 276"/>
                  <a:gd name="T3" fmla="*/ 166 h 174"/>
                  <a:gd name="T4" fmla="*/ 145 w 276"/>
                  <a:gd name="T5" fmla="*/ 156 h 174"/>
                  <a:gd name="T6" fmla="*/ 162 w 276"/>
                  <a:gd name="T7" fmla="*/ 125 h 174"/>
                  <a:gd name="T8" fmla="*/ 163 w 276"/>
                  <a:gd name="T9" fmla="*/ 124 h 174"/>
                  <a:gd name="T10" fmla="*/ 176 w 276"/>
                  <a:gd name="T11" fmla="*/ 113 h 174"/>
                  <a:gd name="T12" fmla="*/ 176 w 276"/>
                  <a:gd name="T13" fmla="*/ 112 h 174"/>
                  <a:gd name="T14" fmla="*/ 168 w 276"/>
                  <a:gd name="T15" fmla="*/ 105 h 174"/>
                  <a:gd name="T16" fmla="*/ 107 w 276"/>
                  <a:gd name="T17" fmla="*/ 82 h 174"/>
                  <a:gd name="T18" fmla="*/ 66 w 276"/>
                  <a:gd name="T19" fmla="*/ 53 h 174"/>
                  <a:gd name="T20" fmla="*/ 32 w 276"/>
                  <a:gd name="T21" fmla="*/ 89 h 174"/>
                  <a:gd name="T22" fmla="*/ 32 w 276"/>
                  <a:gd name="T23" fmla="*/ 89 h 174"/>
                  <a:gd name="T24" fmla="*/ 32 w 276"/>
                  <a:gd name="T25" fmla="*/ 89 h 174"/>
                  <a:gd name="T26" fmla="*/ 32 w 276"/>
                  <a:gd name="T27" fmla="*/ 89 h 174"/>
                  <a:gd name="T28" fmla="*/ 11 w 276"/>
                  <a:gd name="T29" fmla="*/ 97 h 174"/>
                  <a:gd name="T30" fmla="*/ 8 w 276"/>
                  <a:gd name="T31" fmla="*/ 97 h 174"/>
                  <a:gd name="T32" fmla="*/ 0 w 276"/>
                  <a:gd name="T33" fmla="*/ 80 h 174"/>
                  <a:gd name="T34" fmla="*/ 1 w 276"/>
                  <a:gd name="T35" fmla="*/ 78 h 174"/>
                  <a:gd name="T36" fmla="*/ 39 w 276"/>
                  <a:gd name="T37" fmla="*/ 14 h 174"/>
                  <a:gd name="T38" fmla="*/ 89 w 276"/>
                  <a:gd name="T39" fmla="*/ 0 h 174"/>
                  <a:gd name="T40" fmla="*/ 149 w 276"/>
                  <a:gd name="T41" fmla="*/ 17 h 174"/>
                  <a:gd name="T42" fmla="*/ 208 w 276"/>
                  <a:gd name="T43" fmla="*/ 81 h 174"/>
                  <a:gd name="T44" fmla="*/ 247 w 276"/>
                  <a:gd name="T45" fmla="*/ 120 h 174"/>
                  <a:gd name="T46" fmla="*/ 276 w 276"/>
                  <a:gd name="T47" fmla="*/ 151 h 174"/>
                  <a:gd name="T48" fmla="*/ 259 w 276"/>
                  <a:gd name="T49" fmla="*/ 166 h 174"/>
                  <a:gd name="T50" fmla="*/ 194 w 276"/>
                  <a:gd name="T51" fmla="*/ 174 h 174"/>
                  <a:gd name="T52" fmla="*/ 194 w 276"/>
                  <a:gd name="T53" fmla="*/ 171 h 174"/>
                  <a:gd name="T54" fmla="*/ 258 w 276"/>
                  <a:gd name="T55" fmla="*/ 163 h 174"/>
                  <a:gd name="T56" fmla="*/ 273 w 276"/>
                  <a:gd name="T57" fmla="*/ 151 h 174"/>
                  <a:gd name="T58" fmla="*/ 245 w 276"/>
                  <a:gd name="T59" fmla="*/ 122 h 174"/>
                  <a:gd name="T60" fmla="*/ 205 w 276"/>
                  <a:gd name="T61" fmla="*/ 83 h 174"/>
                  <a:gd name="T62" fmla="*/ 166 w 276"/>
                  <a:gd name="T63" fmla="*/ 33 h 174"/>
                  <a:gd name="T64" fmla="*/ 147 w 276"/>
                  <a:gd name="T65" fmla="*/ 20 h 174"/>
                  <a:gd name="T66" fmla="*/ 89 w 276"/>
                  <a:gd name="T67" fmla="*/ 3 h 174"/>
                  <a:gd name="T68" fmla="*/ 40 w 276"/>
                  <a:gd name="T69" fmla="*/ 17 h 174"/>
                  <a:gd name="T70" fmla="*/ 40 w 276"/>
                  <a:gd name="T71" fmla="*/ 17 h 174"/>
                  <a:gd name="T72" fmla="*/ 4 w 276"/>
                  <a:gd name="T73" fmla="*/ 78 h 174"/>
                  <a:gd name="T74" fmla="*/ 3 w 276"/>
                  <a:gd name="T75" fmla="*/ 80 h 174"/>
                  <a:gd name="T76" fmla="*/ 9 w 276"/>
                  <a:gd name="T77" fmla="*/ 94 h 174"/>
                  <a:gd name="T78" fmla="*/ 11 w 276"/>
                  <a:gd name="T79" fmla="*/ 94 h 174"/>
                  <a:gd name="T80" fmla="*/ 30 w 276"/>
                  <a:gd name="T81" fmla="*/ 87 h 174"/>
                  <a:gd name="T82" fmla="*/ 65 w 276"/>
                  <a:gd name="T83" fmla="*/ 50 h 174"/>
                  <a:gd name="T84" fmla="*/ 66 w 276"/>
                  <a:gd name="T85" fmla="*/ 49 h 174"/>
                  <a:gd name="T86" fmla="*/ 67 w 276"/>
                  <a:gd name="T87" fmla="*/ 50 h 174"/>
                  <a:gd name="T88" fmla="*/ 69 w 276"/>
                  <a:gd name="T89" fmla="*/ 52 h 174"/>
                  <a:gd name="T90" fmla="*/ 75 w 276"/>
                  <a:gd name="T91" fmla="*/ 57 h 174"/>
                  <a:gd name="T92" fmla="*/ 109 w 276"/>
                  <a:gd name="T93" fmla="*/ 80 h 174"/>
                  <a:gd name="T94" fmla="*/ 151 w 276"/>
                  <a:gd name="T95" fmla="*/ 99 h 174"/>
                  <a:gd name="T96" fmla="*/ 168 w 276"/>
                  <a:gd name="T97" fmla="*/ 102 h 174"/>
                  <a:gd name="T98" fmla="*/ 168 w 276"/>
                  <a:gd name="T99" fmla="*/ 103 h 174"/>
                  <a:gd name="T100" fmla="*/ 168 w 276"/>
                  <a:gd name="T101" fmla="*/ 103 h 174"/>
                  <a:gd name="T102" fmla="*/ 168 w 276"/>
                  <a:gd name="T103" fmla="*/ 102 h 174"/>
                  <a:gd name="T104" fmla="*/ 179 w 276"/>
                  <a:gd name="T105" fmla="*/ 112 h 174"/>
                  <a:gd name="T106" fmla="*/ 178 w 276"/>
                  <a:gd name="T107" fmla="*/ 113 h 174"/>
                  <a:gd name="T108" fmla="*/ 165 w 276"/>
                  <a:gd name="T109" fmla="*/ 127 h 174"/>
                  <a:gd name="T110" fmla="*/ 136 w 276"/>
                  <a:gd name="T111" fmla="*/ 16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6" h="174">
                    <a:moveTo>
                      <a:pt x="132" y="169"/>
                    </a:moveTo>
                    <a:cubicBezTo>
                      <a:pt x="131" y="169"/>
                      <a:pt x="131" y="169"/>
                      <a:pt x="131" y="168"/>
                    </a:cubicBezTo>
                    <a:cubicBezTo>
                      <a:pt x="131" y="168"/>
                      <a:pt x="131" y="168"/>
                      <a:pt x="131" y="168"/>
                    </a:cubicBezTo>
                    <a:cubicBezTo>
                      <a:pt x="130" y="167"/>
                      <a:pt x="131" y="167"/>
                      <a:pt x="131" y="166"/>
                    </a:cubicBezTo>
                    <a:cubicBezTo>
                      <a:pt x="131" y="166"/>
                      <a:pt x="131" y="166"/>
                      <a:pt x="131" y="166"/>
                    </a:cubicBezTo>
                    <a:cubicBezTo>
                      <a:pt x="131" y="166"/>
                      <a:pt x="138" y="163"/>
                      <a:pt x="145" y="156"/>
                    </a:cubicBez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52" y="149"/>
                      <a:pt x="159" y="139"/>
                      <a:pt x="162" y="125"/>
                    </a:cubicBezTo>
                    <a:cubicBezTo>
                      <a:pt x="162" y="125"/>
                      <a:pt x="162" y="125"/>
                      <a:pt x="162" y="125"/>
                    </a:cubicBezTo>
                    <a:cubicBezTo>
                      <a:pt x="162" y="125"/>
                      <a:pt x="162" y="124"/>
                      <a:pt x="163" y="124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63" y="124"/>
                      <a:pt x="175" y="122"/>
                      <a:pt x="176" y="113"/>
                    </a:cubicBezTo>
                    <a:cubicBezTo>
                      <a:pt x="176" y="113"/>
                      <a:pt x="176" y="113"/>
                      <a:pt x="176" y="113"/>
                    </a:cubicBezTo>
                    <a:cubicBezTo>
                      <a:pt x="176" y="113"/>
                      <a:pt x="176" y="113"/>
                      <a:pt x="176" y="112"/>
                    </a:cubicBezTo>
                    <a:cubicBezTo>
                      <a:pt x="176" y="112"/>
                      <a:pt x="176" y="112"/>
                      <a:pt x="176" y="112"/>
                    </a:cubicBezTo>
                    <a:cubicBezTo>
                      <a:pt x="176" y="106"/>
                      <a:pt x="168" y="105"/>
                      <a:pt x="168" y="105"/>
                    </a:cubicBezTo>
                    <a:cubicBezTo>
                      <a:pt x="168" y="105"/>
                      <a:pt x="168" y="105"/>
                      <a:pt x="168" y="105"/>
                    </a:cubicBezTo>
                    <a:cubicBezTo>
                      <a:pt x="166" y="105"/>
                      <a:pt x="141" y="103"/>
                      <a:pt x="107" y="82"/>
                    </a:cubicBezTo>
                    <a:cubicBezTo>
                      <a:pt x="107" y="82"/>
                      <a:pt x="107" y="82"/>
                      <a:pt x="107" y="82"/>
                    </a:cubicBezTo>
                    <a:cubicBezTo>
                      <a:pt x="80" y="66"/>
                      <a:pt x="70" y="57"/>
                      <a:pt x="66" y="53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3" y="59"/>
                      <a:pt x="50" y="78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1" y="90"/>
                      <a:pt x="21" y="97"/>
                      <a:pt x="11" y="97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0" y="97"/>
                      <a:pt x="9" y="97"/>
                      <a:pt x="8" y="97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1" y="95"/>
                      <a:pt x="1" y="86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79"/>
                      <a:pt x="1" y="79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2" y="55"/>
                      <a:pt x="16" y="25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4"/>
                      <a:pt x="70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112" y="0"/>
                      <a:pt x="135" y="6"/>
                      <a:pt x="149" y="17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51" y="18"/>
                      <a:pt x="183" y="35"/>
                      <a:pt x="208" y="81"/>
                    </a:cubicBezTo>
                    <a:cubicBezTo>
                      <a:pt x="208" y="81"/>
                      <a:pt x="208" y="81"/>
                      <a:pt x="208" y="81"/>
                    </a:cubicBezTo>
                    <a:cubicBezTo>
                      <a:pt x="215" y="95"/>
                      <a:pt x="232" y="108"/>
                      <a:pt x="247" y="120"/>
                    </a:cubicBezTo>
                    <a:cubicBezTo>
                      <a:pt x="247" y="120"/>
                      <a:pt x="247" y="120"/>
                      <a:pt x="247" y="120"/>
                    </a:cubicBezTo>
                    <a:cubicBezTo>
                      <a:pt x="262" y="132"/>
                      <a:pt x="276" y="142"/>
                      <a:pt x="276" y="151"/>
                    </a:cubicBezTo>
                    <a:cubicBezTo>
                      <a:pt x="276" y="151"/>
                      <a:pt x="276" y="151"/>
                      <a:pt x="276" y="151"/>
                    </a:cubicBezTo>
                    <a:cubicBezTo>
                      <a:pt x="276" y="158"/>
                      <a:pt x="271" y="162"/>
                      <a:pt x="259" y="166"/>
                    </a:cubicBezTo>
                    <a:cubicBezTo>
                      <a:pt x="259" y="166"/>
                      <a:pt x="259" y="166"/>
                      <a:pt x="259" y="166"/>
                    </a:cubicBezTo>
                    <a:cubicBezTo>
                      <a:pt x="238" y="172"/>
                      <a:pt x="215" y="174"/>
                      <a:pt x="194" y="174"/>
                    </a:cubicBezTo>
                    <a:cubicBezTo>
                      <a:pt x="194" y="174"/>
                      <a:pt x="194" y="174"/>
                      <a:pt x="194" y="174"/>
                    </a:cubicBezTo>
                    <a:cubicBezTo>
                      <a:pt x="160" y="174"/>
                      <a:pt x="132" y="169"/>
                      <a:pt x="132" y="169"/>
                    </a:cubicBezTo>
                    <a:close/>
                    <a:moveTo>
                      <a:pt x="194" y="171"/>
                    </a:moveTo>
                    <a:cubicBezTo>
                      <a:pt x="215" y="171"/>
                      <a:pt x="238" y="169"/>
                      <a:pt x="258" y="163"/>
                    </a:cubicBezTo>
                    <a:cubicBezTo>
                      <a:pt x="258" y="163"/>
                      <a:pt x="258" y="163"/>
                      <a:pt x="258" y="163"/>
                    </a:cubicBezTo>
                    <a:cubicBezTo>
                      <a:pt x="270" y="159"/>
                      <a:pt x="273" y="155"/>
                      <a:pt x="273" y="151"/>
                    </a:cubicBezTo>
                    <a:cubicBezTo>
                      <a:pt x="273" y="151"/>
                      <a:pt x="273" y="151"/>
                      <a:pt x="273" y="151"/>
                    </a:cubicBezTo>
                    <a:cubicBezTo>
                      <a:pt x="274" y="145"/>
                      <a:pt x="261" y="134"/>
                      <a:pt x="245" y="122"/>
                    </a:cubicBezTo>
                    <a:cubicBezTo>
                      <a:pt x="245" y="122"/>
                      <a:pt x="245" y="122"/>
                      <a:pt x="245" y="122"/>
                    </a:cubicBezTo>
                    <a:cubicBezTo>
                      <a:pt x="230" y="110"/>
                      <a:pt x="213" y="97"/>
                      <a:pt x="205" y="83"/>
                    </a:cubicBezTo>
                    <a:cubicBezTo>
                      <a:pt x="205" y="83"/>
                      <a:pt x="205" y="83"/>
                      <a:pt x="205" y="83"/>
                    </a:cubicBezTo>
                    <a:cubicBezTo>
                      <a:pt x="192" y="59"/>
                      <a:pt x="178" y="43"/>
                      <a:pt x="166" y="33"/>
                    </a:cubicBezTo>
                    <a:cubicBezTo>
                      <a:pt x="166" y="33"/>
                      <a:pt x="166" y="33"/>
                      <a:pt x="166" y="33"/>
                    </a:cubicBezTo>
                    <a:cubicBezTo>
                      <a:pt x="155" y="23"/>
                      <a:pt x="147" y="20"/>
                      <a:pt x="147" y="2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47" y="19"/>
                      <a:pt x="147" y="19"/>
                      <a:pt x="147" y="19"/>
                    </a:cubicBezTo>
                    <a:cubicBezTo>
                      <a:pt x="134" y="9"/>
                      <a:pt x="111" y="3"/>
                      <a:pt x="89" y="3"/>
                    </a:cubicBezTo>
                    <a:cubicBezTo>
                      <a:pt x="89" y="3"/>
                      <a:pt x="89" y="3"/>
                      <a:pt x="89" y="3"/>
                    </a:cubicBezTo>
                    <a:cubicBezTo>
                      <a:pt x="70" y="3"/>
                      <a:pt x="52" y="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19" y="26"/>
                      <a:pt x="5" y="56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79"/>
                      <a:pt x="3" y="80"/>
                      <a:pt x="3" y="80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3" y="86"/>
                      <a:pt x="5" y="94"/>
                      <a:pt x="9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4"/>
                      <a:pt x="10" y="94"/>
                      <a:pt x="11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20" y="94"/>
                      <a:pt x="30" y="87"/>
                      <a:pt x="30" y="87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51" y="74"/>
                      <a:pt x="65" y="50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50"/>
                      <a:pt x="65" y="49"/>
                      <a:pt x="66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6" y="49"/>
                      <a:pt x="67" y="50"/>
                      <a:pt x="67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7" y="50"/>
                      <a:pt x="68" y="50"/>
                      <a:pt x="69" y="52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70" y="53"/>
                      <a:pt x="72" y="54"/>
                      <a:pt x="75" y="57"/>
                    </a:cubicBezTo>
                    <a:cubicBezTo>
                      <a:pt x="75" y="57"/>
                      <a:pt x="75" y="57"/>
                      <a:pt x="75" y="57"/>
                    </a:cubicBezTo>
                    <a:cubicBezTo>
                      <a:pt x="81" y="62"/>
                      <a:pt x="91" y="69"/>
                      <a:pt x="109" y="80"/>
                    </a:cubicBezTo>
                    <a:cubicBezTo>
                      <a:pt x="109" y="80"/>
                      <a:pt x="109" y="80"/>
                      <a:pt x="109" y="80"/>
                    </a:cubicBezTo>
                    <a:cubicBezTo>
                      <a:pt x="126" y="90"/>
                      <a:pt x="141" y="96"/>
                      <a:pt x="151" y="99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62" y="102"/>
                      <a:pt x="168" y="102"/>
                      <a:pt x="168" y="102"/>
                    </a:cubicBezTo>
                    <a:cubicBezTo>
                      <a:pt x="168" y="102"/>
                      <a:pt x="168" y="102"/>
                      <a:pt x="168" y="102"/>
                    </a:cubicBezTo>
                    <a:cubicBezTo>
                      <a:pt x="168" y="103"/>
                      <a:pt x="168" y="103"/>
                      <a:pt x="168" y="103"/>
                    </a:cubicBezTo>
                    <a:cubicBezTo>
                      <a:pt x="168" y="105"/>
                      <a:pt x="168" y="105"/>
                      <a:pt x="168" y="105"/>
                    </a:cubicBezTo>
                    <a:cubicBezTo>
                      <a:pt x="168" y="103"/>
                      <a:pt x="168" y="103"/>
                      <a:pt x="168" y="103"/>
                    </a:cubicBezTo>
                    <a:cubicBezTo>
                      <a:pt x="168" y="102"/>
                      <a:pt x="168" y="102"/>
                      <a:pt x="168" y="102"/>
                    </a:cubicBezTo>
                    <a:cubicBezTo>
                      <a:pt x="168" y="102"/>
                      <a:pt x="168" y="102"/>
                      <a:pt x="168" y="102"/>
                    </a:cubicBezTo>
                    <a:cubicBezTo>
                      <a:pt x="168" y="102"/>
                      <a:pt x="178" y="103"/>
                      <a:pt x="179" y="112"/>
                    </a:cubicBezTo>
                    <a:cubicBezTo>
                      <a:pt x="179" y="112"/>
                      <a:pt x="179" y="112"/>
                      <a:pt x="179" y="112"/>
                    </a:cubicBezTo>
                    <a:cubicBezTo>
                      <a:pt x="179" y="113"/>
                      <a:pt x="179" y="113"/>
                      <a:pt x="178" y="113"/>
                    </a:cubicBezTo>
                    <a:cubicBezTo>
                      <a:pt x="178" y="113"/>
                      <a:pt x="178" y="113"/>
                      <a:pt x="178" y="113"/>
                    </a:cubicBezTo>
                    <a:cubicBezTo>
                      <a:pt x="178" y="123"/>
                      <a:pt x="168" y="126"/>
                      <a:pt x="165" y="127"/>
                    </a:cubicBezTo>
                    <a:cubicBezTo>
                      <a:pt x="165" y="127"/>
                      <a:pt x="165" y="127"/>
                      <a:pt x="165" y="127"/>
                    </a:cubicBezTo>
                    <a:cubicBezTo>
                      <a:pt x="160" y="149"/>
                      <a:pt x="143" y="162"/>
                      <a:pt x="136" y="167"/>
                    </a:cubicBezTo>
                    <a:cubicBezTo>
                      <a:pt x="136" y="167"/>
                      <a:pt x="136" y="167"/>
                      <a:pt x="136" y="167"/>
                    </a:cubicBezTo>
                    <a:cubicBezTo>
                      <a:pt x="145" y="168"/>
                      <a:pt x="168" y="171"/>
                      <a:pt x="194" y="17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5" name="Freeform 182">
                <a:extLst>
                  <a:ext uri="{FF2B5EF4-FFF2-40B4-BE49-F238E27FC236}">
                    <a16:creationId xmlns:a16="http://schemas.microsoft.com/office/drawing/2014/main" id="{CC9420CB-C10A-4955-AE67-95C13B994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4989" y="1044575"/>
                <a:ext cx="93663" cy="90488"/>
              </a:xfrm>
              <a:custGeom>
                <a:avLst/>
                <a:gdLst>
                  <a:gd name="T0" fmla="*/ 24 w 25"/>
                  <a:gd name="T1" fmla="*/ 14 h 24"/>
                  <a:gd name="T2" fmla="*/ 11 w 25"/>
                  <a:gd name="T3" fmla="*/ 23 h 24"/>
                  <a:gd name="T4" fmla="*/ 1 w 25"/>
                  <a:gd name="T5" fmla="*/ 10 h 24"/>
                  <a:gd name="T6" fmla="*/ 14 w 25"/>
                  <a:gd name="T7" fmla="*/ 1 h 24"/>
                  <a:gd name="T8" fmla="*/ 24 w 25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4" y="14"/>
                    </a:moveTo>
                    <a:cubicBezTo>
                      <a:pt x="23" y="20"/>
                      <a:pt x="17" y="24"/>
                      <a:pt x="11" y="23"/>
                    </a:cubicBezTo>
                    <a:cubicBezTo>
                      <a:pt x="5" y="22"/>
                      <a:pt x="0" y="17"/>
                      <a:pt x="1" y="10"/>
                    </a:cubicBezTo>
                    <a:cubicBezTo>
                      <a:pt x="2" y="4"/>
                      <a:pt x="8" y="0"/>
                      <a:pt x="14" y="1"/>
                    </a:cubicBezTo>
                    <a:cubicBezTo>
                      <a:pt x="21" y="2"/>
                      <a:pt x="25" y="7"/>
                      <a:pt x="24" y="14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6" name="Freeform 183">
                <a:extLst>
                  <a:ext uri="{FF2B5EF4-FFF2-40B4-BE49-F238E27FC236}">
                    <a16:creationId xmlns:a16="http://schemas.microsoft.com/office/drawing/2014/main" id="{B8CB584D-CA20-4F23-9E3D-AFB71AB3B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4401" y="1085850"/>
                <a:ext cx="93663" cy="90488"/>
              </a:xfrm>
              <a:custGeom>
                <a:avLst/>
                <a:gdLst>
                  <a:gd name="T0" fmla="*/ 24 w 25"/>
                  <a:gd name="T1" fmla="*/ 14 h 24"/>
                  <a:gd name="T2" fmla="*/ 11 w 25"/>
                  <a:gd name="T3" fmla="*/ 23 h 24"/>
                  <a:gd name="T4" fmla="*/ 1 w 25"/>
                  <a:gd name="T5" fmla="*/ 10 h 24"/>
                  <a:gd name="T6" fmla="*/ 14 w 25"/>
                  <a:gd name="T7" fmla="*/ 0 h 24"/>
                  <a:gd name="T8" fmla="*/ 24 w 25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4" y="14"/>
                    </a:moveTo>
                    <a:cubicBezTo>
                      <a:pt x="23" y="20"/>
                      <a:pt x="17" y="24"/>
                      <a:pt x="11" y="23"/>
                    </a:cubicBezTo>
                    <a:cubicBezTo>
                      <a:pt x="4" y="22"/>
                      <a:pt x="0" y="16"/>
                      <a:pt x="1" y="10"/>
                    </a:cubicBezTo>
                    <a:cubicBezTo>
                      <a:pt x="2" y="4"/>
                      <a:pt x="8" y="0"/>
                      <a:pt x="14" y="0"/>
                    </a:cubicBezTo>
                    <a:cubicBezTo>
                      <a:pt x="21" y="1"/>
                      <a:pt x="25" y="7"/>
                      <a:pt x="24" y="14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7" name="Freeform 184">
                <a:extLst>
                  <a:ext uri="{FF2B5EF4-FFF2-40B4-BE49-F238E27FC236}">
                    <a16:creationId xmlns:a16="http://schemas.microsoft.com/office/drawing/2014/main" id="{EF239251-0535-419F-9AB3-020D05484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1189" y="995363"/>
                <a:ext cx="52388" cy="60325"/>
              </a:xfrm>
              <a:custGeom>
                <a:avLst/>
                <a:gdLst>
                  <a:gd name="T0" fmla="*/ 13 w 14"/>
                  <a:gd name="T1" fmla="*/ 9 h 16"/>
                  <a:gd name="T2" fmla="*/ 6 w 14"/>
                  <a:gd name="T3" fmla="*/ 16 h 16"/>
                  <a:gd name="T4" fmla="*/ 0 w 14"/>
                  <a:gd name="T5" fmla="*/ 7 h 16"/>
                  <a:gd name="T6" fmla="*/ 8 w 14"/>
                  <a:gd name="T7" fmla="*/ 0 h 16"/>
                  <a:gd name="T8" fmla="*/ 13 w 14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3" y="9"/>
                    </a:moveTo>
                    <a:cubicBezTo>
                      <a:pt x="13" y="13"/>
                      <a:pt x="10" y="16"/>
                      <a:pt x="6" y="16"/>
                    </a:cubicBezTo>
                    <a:cubicBezTo>
                      <a:pt x="2" y="15"/>
                      <a:pt x="0" y="11"/>
                      <a:pt x="0" y="7"/>
                    </a:cubicBezTo>
                    <a:cubicBezTo>
                      <a:pt x="1" y="3"/>
                      <a:pt x="4" y="0"/>
                      <a:pt x="8" y="0"/>
                    </a:cubicBezTo>
                    <a:cubicBezTo>
                      <a:pt x="11" y="1"/>
                      <a:pt x="14" y="4"/>
                      <a:pt x="13" y="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8" name="Freeform 185">
                <a:extLst>
                  <a:ext uri="{FF2B5EF4-FFF2-40B4-BE49-F238E27FC236}">
                    <a16:creationId xmlns:a16="http://schemas.microsoft.com/office/drawing/2014/main" id="{AC936BBB-DBCD-47C2-8BD0-2DFA694A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9001" y="1025525"/>
                <a:ext cx="52388" cy="60325"/>
              </a:xfrm>
              <a:custGeom>
                <a:avLst/>
                <a:gdLst>
                  <a:gd name="T0" fmla="*/ 14 w 14"/>
                  <a:gd name="T1" fmla="*/ 9 h 16"/>
                  <a:gd name="T2" fmla="*/ 6 w 14"/>
                  <a:gd name="T3" fmla="*/ 16 h 16"/>
                  <a:gd name="T4" fmla="*/ 1 w 14"/>
                  <a:gd name="T5" fmla="*/ 7 h 16"/>
                  <a:gd name="T6" fmla="*/ 8 w 14"/>
                  <a:gd name="T7" fmla="*/ 0 h 16"/>
                  <a:gd name="T8" fmla="*/ 14 w 14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4" y="9"/>
                    </a:moveTo>
                    <a:cubicBezTo>
                      <a:pt x="13" y="13"/>
                      <a:pt x="10" y="16"/>
                      <a:pt x="6" y="16"/>
                    </a:cubicBezTo>
                    <a:cubicBezTo>
                      <a:pt x="3" y="15"/>
                      <a:pt x="0" y="11"/>
                      <a:pt x="1" y="7"/>
                    </a:cubicBezTo>
                    <a:cubicBezTo>
                      <a:pt x="1" y="3"/>
                      <a:pt x="4" y="0"/>
                      <a:pt x="8" y="0"/>
                    </a:cubicBezTo>
                    <a:cubicBezTo>
                      <a:pt x="12" y="1"/>
                      <a:pt x="14" y="4"/>
                      <a:pt x="14" y="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69" name="Freeform 186">
                <a:extLst>
                  <a:ext uri="{FF2B5EF4-FFF2-40B4-BE49-F238E27FC236}">
                    <a16:creationId xmlns:a16="http://schemas.microsoft.com/office/drawing/2014/main" id="{0D07B475-41C2-4820-A166-399A46800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9301" y="1036638"/>
                <a:ext cx="49213" cy="30163"/>
              </a:xfrm>
              <a:custGeom>
                <a:avLst/>
                <a:gdLst>
                  <a:gd name="T0" fmla="*/ 11 w 13"/>
                  <a:gd name="T1" fmla="*/ 8 h 8"/>
                  <a:gd name="T2" fmla="*/ 7 w 13"/>
                  <a:gd name="T3" fmla="*/ 2 h 8"/>
                  <a:gd name="T4" fmla="*/ 7 w 13"/>
                  <a:gd name="T5" fmla="*/ 2 h 8"/>
                  <a:gd name="T6" fmla="*/ 7 w 13"/>
                  <a:gd name="T7" fmla="*/ 2 h 8"/>
                  <a:gd name="T8" fmla="*/ 7 w 13"/>
                  <a:gd name="T9" fmla="*/ 2 h 8"/>
                  <a:gd name="T10" fmla="*/ 2 w 13"/>
                  <a:gd name="T11" fmla="*/ 7 h 8"/>
                  <a:gd name="T12" fmla="*/ 2 w 13"/>
                  <a:gd name="T13" fmla="*/ 7 h 8"/>
                  <a:gd name="T14" fmla="*/ 2 w 13"/>
                  <a:gd name="T15" fmla="*/ 7 h 8"/>
                  <a:gd name="T16" fmla="*/ 1 w 13"/>
                  <a:gd name="T17" fmla="*/ 7 h 8"/>
                  <a:gd name="T18" fmla="*/ 1 w 13"/>
                  <a:gd name="T19" fmla="*/ 7 h 8"/>
                  <a:gd name="T20" fmla="*/ 0 w 13"/>
                  <a:gd name="T21" fmla="*/ 6 h 8"/>
                  <a:gd name="T22" fmla="*/ 0 w 13"/>
                  <a:gd name="T23" fmla="*/ 6 h 8"/>
                  <a:gd name="T24" fmla="*/ 7 w 13"/>
                  <a:gd name="T25" fmla="*/ 0 h 8"/>
                  <a:gd name="T26" fmla="*/ 7 w 13"/>
                  <a:gd name="T27" fmla="*/ 0 h 8"/>
                  <a:gd name="T28" fmla="*/ 7 w 13"/>
                  <a:gd name="T29" fmla="*/ 0 h 8"/>
                  <a:gd name="T30" fmla="*/ 7 w 13"/>
                  <a:gd name="T31" fmla="*/ 0 h 8"/>
                  <a:gd name="T32" fmla="*/ 13 w 13"/>
                  <a:gd name="T33" fmla="*/ 7 h 8"/>
                  <a:gd name="T34" fmla="*/ 13 w 13"/>
                  <a:gd name="T35" fmla="*/ 7 h 8"/>
                  <a:gd name="T36" fmla="*/ 12 w 13"/>
                  <a:gd name="T37" fmla="*/ 8 h 8"/>
                  <a:gd name="T38" fmla="*/ 12 w 13"/>
                  <a:gd name="T39" fmla="*/ 8 h 8"/>
                  <a:gd name="T40" fmla="*/ 12 w 13"/>
                  <a:gd name="T41" fmla="*/ 8 h 8"/>
                  <a:gd name="T42" fmla="*/ 12 w 13"/>
                  <a:gd name="T43" fmla="*/ 8 h 8"/>
                  <a:gd name="T44" fmla="*/ 11 w 13"/>
                  <a:gd name="T4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8">
                    <a:moveTo>
                      <a:pt x="11" y="8"/>
                    </a:moveTo>
                    <a:cubicBezTo>
                      <a:pt x="10" y="4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4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3"/>
                      <a:pt x="4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2" y="3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0" name="Freeform 187">
                <a:extLst>
                  <a:ext uri="{FF2B5EF4-FFF2-40B4-BE49-F238E27FC236}">
                    <a16:creationId xmlns:a16="http://schemas.microsoft.com/office/drawing/2014/main" id="{B30D452E-1B69-4961-A2E2-49EA9569F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976" y="1108075"/>
                <a:ext cx="158750" cy="57150"/>
              </a:xfrm>
              <a:custGeom>
                <a:avLst/>
                <a:gdLst>
                  <a:gd name="T0" fmla="*/ 22 w 42"/>
                  <a:gd name="T1" fmla="*/ 15 h 15"/>
                  <a:gd name="T2" fmla="*/ 1 w 42"/>
                  <a:gd name="T3" fmla="*/ 2 h 15"/>
                  <a:gd name="T4" fmla="*/ 1 w 42"/>
                  <a:gd name="T5" fmla="*/ 2 h 15"/>
                  <a:gd name="T6" fmla="*/ 1 w 42"/>
                  <a:gd name="T7" fmla="*/ 0 h 15"/>
                  <a:gd name="T8" fmla="*/ 1 w 42"/>
                  <a:gd name="T9" fmla="*/ 0 h 15"/>
                  <a:gd name="T10" fmla="*/ 3 w 42"/>
                  <a:gd name="T11" fmla="*/ 1 h 15"/>
                  <a:gd name="T12" fmla="*/ 3 w 42"/>
                  <a:gd name="T13" fmla="*/ 1 h 15"/>
                  <a:gd name="T14" fmla="*/ 8 w 42"/>
                  <a:gd name="T15" fmla="*/ 6 h 15"/>
                  <a:gd name="T16" fmla="*/ 8 w 42"/>
                  <a:gd name="T17" fmla="*/ 6 h 15"/>
                  <a:gd name="T18" fmla="*/ 22 w 42"/>
                  <a:gd name="T19" fmla="*/ 12 h 15"/>
                  <a:gd name="T20" fmla="*/ 22 w 42"/>
                  <a:gd name="T21" fmla="*/ 12 h 15"/>
                  <a:gd name="T22" fmla="*/ 39 w 42"/>
                  <a:gd name="T23" fmla="*/ 5 h 15"/>
                  <a:gd name="T24" fmla="*/ 39 w 42"/>
                  <a:gd name="T25" fmla="*/ 5 h 15"/>
                  <a:gd name="T26" fmla="*/ 42 w 42"/>
                  <a:gd name="T27" fmla="*/ 5 h 15"/>
                  <a:gd name="T28" fmla="*/ 42 w 42"/>
                  <a:gd name="T29" fmla="*/ 5 h 15"/>
                  <a:gd name="T30" fmla="*/ 41 w 42"/>
                  <a:gd name="T31" fmla="*/ 7 h 15"/>
                  <a:gd name="T32" fmla="*/ 41 w 42"/>
                  <a:gd name="T33" fmla="*/ 7 h 15"/>
                  <a:gd name="T34" fmla="*/ 22 w 42"/>
                  <a:gd name="T35" fmla="*/ 15 h 15"/>
                  <a:gd name="T36" fmla="*/ 22 w 42"/>
                  <a:gd name="T37" fmla="*/ 15 h 15"/>
                  <a:gd name="T38" fmla="*/ 22 w 42"/>
                  <a:gd name="T3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2" h="15">
                    <a:moveTo>
                      <a:pt x="22" y="15"/>
                    </a:moveTo>
                    <a:cubicBezTo>
                      <a:pt x="8" y="1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5" y="3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9"/>
                      <a:pt x="16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2"/>
                      <a:pt x="33" y="10"/>
                      <a:pt x="39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0" y="4"/>
                      <a:pt x="41" y="4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6"/>
                      <a:pt x="41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34" y="13"/>
                      <a:pt x="28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1" name="Freeform 188">
                <a:extLst>
                  <a:ext uri="{FF2B5EF4-FFF2-40B4-BE49-F238E27FC236}">
                    <a16:creationId xmlns:a16="http://schemas.microsoft.com/office/drawing/2014/main" id="{C0E6A0A1-0E3A-4447-B821-E6DB8ECAF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1851" y="1116013"/>
                <a:ext cx="22225" cy="25400"/>
              </a:xfrm>
              <a:custGeom>
                <a:avLst/>
                <a:gdLst>
                  <a:gd name="T0" fmla="*/ 3 w 6"/>
                  <a:gd name="T1" fmla="*/ 7 h 7"/>
                  <a:gd name="T2" fmla="*/ 0 w 6"/>
                  <a:gd name="T3" fmla="*/ 3 h 7"/>
                  <a:gd name="T4" fmla="*/ 0 w 6"/>
                  <a:gd name="T5" fmla="*/ 1 h 7"/>
                  <a:gd name="T6" fmla="*/ 0 w 6"/>
                  <a:gd name="T7" fmla="*/ 1 h 7"/>
                  <a:gd name="T8" fmla="*/ 2 w 6"/>
                  <a:gd name="T9" fmla="*/ 1 h 7"/>
                  <a:gd name="T10" fmla="*/ 2 w 6"/>
                  <a:gd name="T11" fmla="*/ 1 h 7"/>
                  <a:gd name="T12" fmla="*/ 6 w 6"/>
                  <a:gd name="T13" fmla="*/ 5 h 7"/>
                  <a:gd name="T14" fmla="*/ 5 w 6"/>
                  <a:gd name="T15" fmla="*/ 7 h 7"/>
                  <a:gd name="T16" fmla="*/ 5 w 6"/>
                  <a:gd name="T17" fmla="*/ 7 h 7"/>
                  <a:gd name="T18" fmla="*/ 4 w 6"/>
                  <a:gd name="T19" fmla="*/ 7 h 7"/>
                  <a:gd name="T20" fmla="*/ 4 w 6"/>
                  <a:gd name="T21" fmla="*/ 7 h 7"/>
                  <a:gd name="T22" fmla="*/ 3 w 6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7">
                    <a:moveTo>
                      <a:pt x="3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2" name="Freeform 189">
                <a:extLst>
                  <a:ext uri="{FF2B5EF4-FFF2-40B4-BE49-F238E27FC236}">
                    <a16:creationId xmlns:a16="http://schemas.microsoft.com/office/drawing/2014/main" id="{0D7F7621-2659-4D8E-8A5F-53EA78CB7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626" y="1104900"/>
                <a:ext cx="25400" cy="22225"/>
              </a:xfrm>
              <a:custGeom>
                <a:avLst/>
                <a:gdLst>
                  <a:gd name="T0" fmla="*/ 0 w 7"/>
                  <a:gd name="T1" fmla="*/ 5 h 6"/>
                  <a:gd name="T2" fmla="*/ 1 w 7"/>
                  <a:gd name="T3" fmla="*/ 3 h 6"/>
                  <a:gd name="T4" fmla="*/ 1 w 7"/>
                  <a:gd name="T5" fmla="*/ 3 h 6"/>
                  <a:gd name="T6" fmla="*/ 5 w 7"/>
                  <a:gd name="T7" fmla="*/ 0 h 6"/>
                  <a:gd name="T8" fmla="*/ 7 w 7"/>
                  <a:gd name="T9" fmla="*/ 0 h 6"/>
                  <a:gd name="T10" fmla="*/ 7 w 7"/>
                  <a:gd name="T11" fmla="*/ 0 h 6"/>
                  <a:gd name="T12" fmla="*/ 6 w 7"/>
                  <a:gd name="T13" fmla="*/ 2 h 6"/>
                  <a:gd name="T14" fmla="*/ 6 w 7"/>
                  <a:gd name="T15" fmla="*/ 2 h 6"/>
                  <a:gd name="T16" fmla="*/ 3 w 7"/>
                  <a:gd name="T17" fmla="*/ 5 h 6"/>
                  <a:gd name="T18" fmla="*/ 2 w 7"/>
                  <a:gd name="T19" fmla="*/ 6 h 6"/>
                  <a:gd name="T20" fmla="*/ 2 w 7"/>
                  <a:gd name="T21" fmla="*/ 6 h 6"/>
                  <a:gd name="T22" fmla="*/ 0 w 7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0" y="5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3" name="Freeform 190">
                <a:extLst>
                  <a:ext uri="{FF2B5EF4-FFF2-40B4-BE49-F238E27FC236}">
                    <a16:creationId xmlns:a16="http://schemas.microsoft.com/office/drawing/2014/main" id="{BAC83256-DDD8-4DF2-9DAE-059834E9D8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7864" y="646113"/>
                <a:ext cx="811213" cy="519113"/>
              </a:xfrm>
              <a:custGeom>
                <a:avLst/>
                <a:gdLst>
                  <a:gd name="T0" fmla="*/ 210 w 216"/>
                  <a:gd name="T1" fmla="*/ 129 h 138"/>
                  <a:gd name="T2" fmla="*/ 216 w 216"/>
                  <a:gd name="T3" fmla="*/ 136 h 138"/>
                  <a:gd name="T4" fmla="*/ 214 w 216"/>
                  <a:gd name="T5" fmla="*/ 138 h 138"/>
                  <a:gd name="T6" fmla="*/ 197 w 216"/>
                  <a:gd name="T7" fmla="*/ 119 h 138"/>
                  <a:gd name="T8" fmla="*/ 198 w 216"/>
                  <a:gd name="T9" fmla="*/ 116 h 138"/>
                  <a:gd name="T10" fmla="*/ 205 w 216"/>
                  <a:gd name="T11" fmla="*/ 121 h 138"/>
                  <a:gd name="T12" fmla="*/ 204 w 216"/>
                  <a:gd name="T13" fmla="*/ 124 h 138"/>
                  <a:gd name="T14" fmla="*/ 182 w 216"/>
                  <a:gd name="T15" fmla="*/ 110 h 138"/>
                  <a:gd name="T16" fmla="*/ 183 w 216"/>
                  <a:gd name="T17" fmla="*/ 107 h 138"/>
                  <a:gd name="T18" fmla="*/ 190 w 216"/>
                  <a:gd name="T19" fmla="*/ 113 h 138"/>
                  <a:gd name="T20" fmla="*/ 173 w 216"/>
                  <a:gd name="T21" fmla="*/ 105 h 138"/>
                  <a:gd name="T22" fmla="*/ 165 w 216"/>
                  <a:gd name="T23" fmla="*/ 100 h 138"/>
                  <a:gd name="T24" fmla="*/ 174 w 216"/>
                  <a:gd name="T25" fmla="*/ 102 h 138"/>
                  <a:gd name="T26" fmla="*/ 173 w 216"/>
                  <a:gd name="T27" fmla="*/ 105 h 138"/>
                  <a:gd name="T28" fmla="*/ 149 w 216"/>
                  <a:gd name="T29" fmla="*/ 95 h 138"/>
                  <a:gd name="T30" fmla="*/ 150 w 216"/>
                  <a:gd name="T31" fmla="*/ 92 h 138"/>
                  <a:gd name="T32" fmla="*/ 158 w 216"/>
                  <a:gd name="T33" fmla="*/ 97 h 138"/>
                  <a:gd name="T34" fmla="*/ 139 w 216"/>
                  <a:gd name="T35" fmla="*/ 92 h 138"/>
                  <a:gd name="T36" fmla="*/ 131 w 216"/>
                  <a:gd name="T37" fmla="*/ 87 h 138"/>
                  <a:gd name="T38" fmla="*/ 140 w 216"/>
                  <a:gd name="T39" fmla="*/ 89 h 138"/>
                  <a:gd name="T40" fmla="*/ 140 w 216"/>
                  <a:gd name="T41" fmla="*/ 92 h 138"/>
                  <a:gd name="T42" fmla="*/ 115 w 216"/>
                  <a:gd name="T43" fmla="*/ 83 h 138"/>
                  <a:gd name="T44" fmla="*/ 116 w 216"/>
                  <a:gd name="T45" fmla="*/ 81 h 138"/>
                  <a:gd name="T46" fmla="*/ 124 w 216"/>
                  <a:gd name="T47" fmla="*/ 85 h 138"/>
                  <a:gd name="T48" fmla="*/ 105 w 216"/>
                  <a:gd name="T49" fmla="*/ 81 h 138"/>
                  <a:gd name="T50" fmla="*/ 96 w 216"/>
                  <a:gd name="T51" fmla="*/ 77 h 138"/>
                  <a:gd name="T52" fmla="*/ 106 w 216"/>
                  <a:gd name="T53" fmla="*/ 78 h 138"/>
                  <a:gd name="T54" fmla="*/ 105 w 216"/>
                  <a:gd name="T55" fmla="*/ 81 h 138"/>
                  <a:gd name="T56" fmla="*/ 80 w 216"/>
                  <a:gd name="T57" fmla="*/ 74 h 138"/>
                  <a:gd name="T58" fmla="*/ 81 w 216"/>
                  <a:gd name="T59" fmla="*/ 71 h 138"/>
                  <a:gd name="T60" fmla="*/ 89 w 216"/>
                  <a:gd name="T61" fmla="*/ 75 h 138"/>
                  <a:gd name="T62" fmla="*/ 71 w 216"/>
                  <a:gd name="T63" fmla="*/ 70 h 138"/>
                  <a:gd name="T64" fmla="*/ 63 w 216"/>
                  <a:gd name="T65" fmla="*/ 64 h 138"/>
                  <a:gd name="T66" fmla="*/ 72 w 216"/>
                  <a:gd name="T67" fmla="*/ 67 h 138"/>
                  <a:gd name="T68" fmla="*/ 71 w 216"/>
                  <a:gd name="T69" fmla="*/ 70 h 138"/>
                  <a:gd name="T70" fmla="*/ 48 w 216"/>
                  <a:gd name="T71" fmla="*/ 57 h 138"/>
                  <a:gd name="T72" fmla="*/ 49 w 216"/>
                  <a:gd name="T73" fmla="*/ 54 h 138"/>
                  <a:gd name="T74" fmla="*/ 57 w 216"/>
                  <a:gd name="T75" fmla="*/ 61 h 138"/>
                  <a:gd name="T76" fmla="*/ 40 w 216"/>
                  <a:gd name="T77" fmla="*/ 51 h 138"/>
                  <a:gd name="T78" fmla="*/ 33 w 216"/>
                  <a:gd name="T79" fmla="*/ 44 h 138"/>
                  <a:gd name="T80" fmla="*/ 41 w 216"/>
                  <a:gd name="T81" fmla="*/ 49 h 138"/>
                  <a:gd name="T82" fmla="*/ 41 w 216"/>
                  <a:gd name="T83" fmla="*/ 51 h 138"/>
                  <a:gd name="T84" fmla="*/ 21 w 216"/>
                  <a:gd name="T85" fmla="*/ 33 h 138"/>
                  <a:gd name="T86" fmla="*/ 23 w 216"/>
                  <a:gd name="T87" fmla="*/ 31 h 138"/>
                  <a:gd name="T88" fmla="*/ 28 w 216"/>
                  <a:gd name="T89" fmla="*/ 39 h 138"/>
                  <a:gd name="T90" fmla="*/ 14 w 216"/>
                  <a:gd name="T91" fmla="*/ 25 h 138"/>
                  <a:gd name="T92" fmla="*/ 10 w 216"/>
                  <a:gd name="T93" fmla="*/ 16 h 138"/>
                  <a:gd name="T94" fmla="*/ 17 w 216"/>
                  <a:gd name="T95" fmla="*/ 23 h 138"/>
                  <a:gd name="T96" fmla="*/ 15 w 216"/>
                  <a:gd name="T97" fmla="*/ 26 h 138"/>
                  <a:gd name="T98" fmla="*/ 1 w 216"/>
                  <a:gd name="T99" fmla="*/ 3 h 138"/>
                  <a:gd name="T100" fmla="*/ 3 w 216"/>
                  <a:gd name="T101" fmla="*/ 1 h 138"/>
                  <a:gd name="T102" fmla="*/ 6 w 216"/>
                  <a:gd name="T103" fmla="*/ 1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6" h="138">
                    <a:moveTo>
                      <a:pt x="213" y="137"/>
                    </a:moveTo>
                    <a:cubicBezTo>
                      <a:pt x="212" y="135"/>
                      <a:pt x="211" y="133"/>
                      <a:pt x="210" y="131"/>
                    </a:cubicBezTo>
                    <a:cubicBezTo>
                      <a:pt x="210" y="131"/>
                      <a:pt x="210" y="131"/>
                      <a:pt x="210" y="131"/>
                    </a:cubicBezTo>
                    <a:cubicBezTo>
                      <a:pt x="209" y="130"/>
                      <a:pt x="209" y="129"/>
                      <a:pt x="210" y="129"/>
                    </a:cubicBezTo>
                    <a:cubicBezTo>
                      <a:pt x="210" y="129"/>
                      <a:pt x="210" y="129"/>
                      <a:pt x="210" y="129"/>
                    </a:cubicBezTo>
                    <a:cubicBezTo>
                      <a:pt x="211" y="128"/>
                      <a:pt x="212" y="128"/>
                      <a:pt x="212" y="129"/>
                    </a:cubicBezTo>
                    <a:cubicBezTo>
                      <a:pt x="212" y="129"/>
                      <a:pt x="212" y="129"/>
                      <a:pt x="212" y="129"/>
                    </a:cubicBezTo>
                    <a:cubicBezTo>
                      <a:pt x="214" y="131"/>
                      <a:pt x="215" y="134"/>
                      <a:pt x="216" y="136"/>
                    </a:cubicBezTo>
                    <a:cubicBezTo>
                      <a:pt x="216" y="136"/>
                      <a:pt x="216" y="136"/>
                      <a:pt x="216" y="136"/>
                    </a:cubicBezTo>
                    <a:cubicBezTo>
                      <a:pt x="216" y="137"/>
                      <a:pt x="216" y="138"/>
                      <a:pt x="215" y="138"/>
                    </a:cubicBezTo>
                    <a:cubicBezTo>
                      <a:pt x="215" y="138"/>
                      <a:pt x="215" y="138"/>
                      <a:pt x="215" y="138"/>
                    </a:cubicBezTo>
                    <a:cubicBezTo>
                      <a:pt x="215" y="138"/>
                      <a:pt x="215" y="138"/>
                      <a:pt x="214" y="138"/>
                    </a:cubicBezTo>
                    <a:cubicBezTo>
                      <a:pt x="214" y="138"/>
                      <a:pt x="214" y="138"/>
                      <a:pt x="214" y="138"/>
                    </a:cubicBezTo>
                    <a:cubicBezTo>
                      <a:pt x="214" y="138"/>
                      <a:pt x="213" y="138"/>
                      <a:pt x="213" y="137"/>
                    </a:cubicBezTo>
                    <a:close/>
                    <a:moveTo>
                      <a:pt x="203" y="124"/>
                    </a:moveTo>
                    <a:cubicBezTo>
                      <a:pt x="201" y="122"/>
                      <a:pt x="199" y="120"/>
                      <a:pt x="197" y="119"/>
                    </a:cubicBezTo>
                    <a:cubicBezTo>
                      <a:pt x="197" y="119"/>
                      <a:pt x="197" y="119"/>
                      <a:pt x="197" y="119"/>
                    </a:cubicBezTo>
                    <a:cubicBezTo>
                      <a:pt x="196" y="118"/>
                      <a:pt x="196" y="117"/>
                      <a:pt x="196" y="11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7" y="116"/>
                      <a:pt x="198" y="116"/>
                      <a:pt x="198" y="116"/>
                    </a:cubicBezTo>
                    <a:cubicBezTo>
                      <a:pt x="198" y="116"/>
                      <a:pt x="198" y="116"/>
                      <a:pt x="198" y="116"/>
                    </a:cubicBezTo>
                    <a:cubicBezTo>
                      <a:pt x="201" y="118"/>
                      <a:pt x="203" y="120"/>
                      <a:pt x="205" y="121"/>
                    </a:cubicBezTo>
                    <a:cubicBezTo>
                      <a:pt x="205" y="121"/>
                      <a:pt x="205" y="121"/>
                      <a:pt x="205" y="121"/>
                    </a:cubicBezTo>
                    <a:cubicBezTo>
                      <a:pt x="205" y="121"/>
                      <a:pt x="205" y="121"/>
                      <a:pt x="205" y="121"/>
                    </a:cubicBezTo>
                    <a:cubicBezTo>
                      <a:pt x="206" y="122"/>
                      <a:pt x="206" y="123"/>
                      <a:pt x="205" y="124"/>
                    </a:cubicBezTo>
                    <a:cubicBezTo>
                      <a:pt x="205" y="124"/>
                      <a:pt x="205" y="124"/>
                      <a:pt x="205" y="124"/>
                    </a:cubicBezTo>
                    <a:cubicBezTo>
                      <a:pt x="205" y="124"/>
                      <a:pt x="204" y="124"/>
                      <a:pt x="204" y="124"/>
                    </a:cubicBezTo>
                    <a:cubicBezTo>
                      <a:pt x="204" y="124"/>
                      <a:pt x="204" y="124"/>
                      <a:pt x="204" y="124"/>
                    </a:cubicBezTo>
                    <a:cubicBezTo>
                      <a:pt x="204" y="124"/>
                      <a:pt x="203" y="124"/>
                      <a:pt x="203" y="124"/>
                    </a:cubicBezTo>
                    <a:close/>
                    <a:moveTo>
                      <a:pt x="188" y="113"/>
                    </a:moveTo>
                    <a:cubicBezTo>
                      <a:pt x="186" y="112"/>
                      <a:pt x="184" y="111"/>
                      <a:pt x="182" y="110"/>
                    </a:cubicBezTo>
                    <a:cubicBezTo>
                      <a:pt x="182" y="110"/>
                      <a:pt x="182" y="110"/>
                      <a:pt x="182" y="110"/>
                    </a:cubicBezTo>
                    <a:cubicBezTo>
                      <a:pt x="181" y="109"/>
                      <a:pt x="180" y="108"/>
                      <a:pt x="181" y="108"/>
                    </a:cubicBezTo>
                    <a:cubicBezTo>
                      <a:pt x="181" y="108"/>
                      <a:pt x="181" y="108"/>
                      <a:pt x="181" y="108"/>
                    </a:cubicBezTo>
                    <a:cubicBezTo>
                      <a:pt x="181" y="107"/>
                      <a:pt x="182" y="107"/>
                      <a:pt x="183" y="107"/>
                    </a:cubicBezTo>
                    <a:cubicBezTo>
                      <a:pt x="183" y="107"/>
                      <a:pt x="183" y="107"/>
                      <a:pt x="183" y="107"/>
                    </a:cubicBezTo>
                    <a:cubicBezTo>
                      <a:pt x="185" y="108"/>
                      <a:pt x="188" y="110"/>
                      <a:pt x="190" y="111"/>
                    </a:cubicBezTo>
                    <a:cubicBezTo>
                      <a:pt x="190" y="111"/>
                      <a:pt x="190" y="111"/>
                      <a:pt x="190" y="111"/>
                    </a:cubicBezTo>
                    <a:cubicBezTo>
                      <a:pt x="191" y="111"/>
                      <a:pt x="191" y="112"/>
                      <a:pt x="190" y="113"/>
                    </a:cubicBezTo>
                    <a:cubicBezTo>
                      <a:pt x="190" y="113"/>
                      <a:pt x="190" y="113"/>
                      <a:pt x="190" y="113"/>
                    </a:cubicBezTo>
                    <a:cubicBezTo>
                      <a:pt x="190" y="113"/>
                      <a:pt x="190" y="114"/>
                      <a:pt x="189" y="114"/>
                    </a:cubicBezTo>
                    <a:cubicBezTo>
                      <a:pt x="189" y="114"/>
                      <a:pt x="189" y="114"/>
                      <a:pt x="189" y="114"/>
                    </a:cubicBezTo>
                    <a:cubicBezTo>
                      <a:pt x="189" y="114"/>
                      <a:pt x="189" y="114"/>
                      <a:pt x="188" y="113"/>
                    </a:cubicBezTo>
                    <a:close/>
                    <a:moveTo>
                      <a:pt x="173" y="105"/>
                    </a:moveTo>
                    <a:cubicBezTo>
                      <a:pt x="170" y="104"/>
                      <a:pt x="168" y="103"/>
                      <a:pt x="165" y="102"/>
                    </a:cubicBezTo>
                    <a:cubicBezTo>
                      <a:pt x="165" y="102"/>
                      <a:pt x="165" y="102"/>
                      <a:pt x="165" y="102"/>
                    </a:cubicBezTo>
                    <a:cubicBezTo>
                      <a:pt x="165" y="102"/>
                      <a:pt x="164" y="101"/>
                      <a:pt x="165" y="100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5" y="99"/>
                      <a:pt x="166" y="99"/>
                      <a:pt x="167" y="99"/>
                    </a:cubicBezTo>
                    <a:cubicBezTo>
                      <a:pt x="167" y="99"/>
                      <a:pt x="167" y="99"/>
                      <a:pt x="167" y="99"/>
                    </a:cubicBezTo>
                    <a:cubicBezTo>
                      <a:pt x="169" y="100"/>
                      <a:pt x="171" y="101"/>
                      <a:pt x="174" y="102"/>
                    </a:cubicBezTo>
                    <a:cubicBezTo>
                      <a:pt x="174" y="102"/>
                      <a:pt x="174" y="102"/>
                      <a:pt x="174" y="102"/>
                    </a:cubicBezTo>
                    <a:cubicBezTo>
                      <a:pt x="175" y="103"/>
                      <a:pt x="175" y="104"/>
                      <a:pt x="175" y="104"/>
                    </a:cubicBezTo>
                    <a:cubicBezTo>
                      <a:pt x="175" y="104"/>
                      <a:pt x="175" y="104"/>
                      <a:pt x="175" y="104"/>
                    </a:cubicBezTo>
                    <a:cubicBezTo>
                      <a:pt x="174" y="105"/>
                      <a:pt x="174" y="105"/>
                      <a:pt x="173" y="105"/>
                    </a:cubicBezTo>
                    <a:cubicBezTo>
                      <a:pt x="173" y="105"/>
                      <a:pt x="173" y="105"/>
                      <a:pt x="173" y="105"/>
                    </a:cubicBezTo>
                    <a:cubicBezTo>
                      <a:pt x="173" y="105"/>
                      <a:pt x="173" y="105"/>
                      <a:pt x="173" y="105"/>
                    </a:cubicBezTo>
                    <a:close/>
                    <a:moveTo>
                      <a:pt x="156" y="98"/>
                    </a:moveTo>
                    <a:cubicBezTo>
                      <a:pt x="154" y="97"/>
                      <a:pt x="151" y="96"/>
                      <a:pt x="149" y="95"/>
                    </a:cubicBezTo>
                    <a:cubicBezTo>
                      <a:pt x="149" y="95"/>
                      <a:pt x="149" y="95"/>
                      <a:pt x="149" y="95"/>
                    </a:cubicBezTo>
                    <a:cubicBezTo>
                      <a:pt x="148" y="95"/>
                      <a:pt x="148" y="94"/>
                      <a:pt x="148" y="93"/>
                    </a:cubicBezTo>
                    <a:cubicBezTo>
                      <a:pt x="148" y="93"/>
                      <a:pt x="148" y="93"/>
                      <a:pt x="148" y="93"/>
                    </a:cubicBezTo>
                    <a:cubicBezTo>
                      <a:pt x="148" y="92"/>
                      <a:pt x="149" y="92"/>
                      <a:pt x="150" y="92"/>
                    </a:cubicBezTo>
                    <a:cubicBezTo>
                      <a:pt x="150" y="92"/>
                      <a:pt x="150" y="92"/>
                      <a:pt x="150" y="92"/>
                    </a:cubicBezTo>
                    <a:cubicBezTo>
                      <a:pt x="152" y="93"/>
                      <a:pt x="155" y="94"/>
                      <a:pt x="157" y="95"/>
                    </a:cubicBezTo>
                    <a:cubicBezTo>
                      <a:pt x="157" y="95"/>
                      <a:pt x="157" y="95"/>
                      <a:pt x="157" y="95"/>
                    </a:cubicBezTo>
                    <a:cubicBezTo>
                      <a:pt x="158" y="95"/>
                      <a:pt x="158" y="96"/>
                      <a:pt x="158" y="97"/>
                    </a:cubicBezTo>
                    <a:cubicBezTo>
                      <a:pt x="158" y="97"/>
                      <a:pt x="158" y="97"/>
                      <a:pt x="158" y="97"/>
                    </a:cubicBezTo>
                    <a:cubicBezTo>
                      <a:pt x="158" y="98"/>
                      <a:pt x="157" y="98"/>
                      <a:pt x="157" y="9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6" y="98"/>
                      <a:pt x="156" y="98"/>
                    </a:cubicBezTo>
                    <a:close/>
                    <a:moveTo>
                      <a:pt x="139" y="92"/>
                    </a:moveTo>
                    <a:cubicBezTo>
                      <a:pt x="137" y="91"/>
                      <a:pt x="134" y="90"/>
                      <a:pt x="132" y="89"/>
                    </a:cubicBezTo>
                    <a:cubicBezTo>
                      <a:pt x="132" y="89"/>
                      <a:pt x="132" y="89"/>
                      <a:pt x="132" y="89"/>
                    </a:cubicBezTo>
                    <a:cubicBezTo>
                      <a:pt x="131" y="89"/>
                      <a:pt x="131" y="88"/>
                      <a:pt x="131" y="87"/>
                    </a:cubicBezTo>
                    <a:cubicBezTo>
                      <a:pt x="131" y="87"/>
                      <a:pt x="131" y="87"/>
                      <a:pt x="131" y="87"/>
                    </a:cubicBezTo>
                    <a:cubicBezTo>
                      <a:pt x="131" y="86"/>
                      <a:pt x="132" y="86"/>
                      <a:pt x="133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35" y="87"/>
                      <a:pt x="138" y="88"/>
                      <a:pt x="140" y="89"/>
                    </a:cubicBezTo>
                    <a:cubicBezTo>
                      <a:pt x="140" y="89"/>
                      <a:pt x="140" y="89"/>
                      <a:pt x="140" y="89"/>
                    </a:cubicBezTo>
                    <a:cubicBezTo>
                      <a:pt x="141" y="89"/>
                      <a:pt x="142" y="90"/>
                      <a:pt x="141" y="91"/>
                    </a:cubicBezTo>
                    <a:cubicBezTo>
                      <a:pt x="141" y="91"/>
                      <a:pt x="141" y="91"/>
                      <a:pt x="141" y="91"/>
                    </a:cubicBezTo>
                    <a:cubicBezTo>
                      <a:pt x="141" y="91"/>
                      <a:pt x="140" y="92"/>
                      <a:pt x="140" y="92"/>
                    </a:cubicBezTo>
                    <a:cubicBezTo>
                      <a:pt x="140" y="92"/>
                      <a:pt x="140" y="92"/>
                      <a:pt x="140" y="92"/>
                    </a:cubicBezTo>
                    <a:cubicBezTo>
                      <a:pt x="140" y="92"/>
                      <a:pt x="140" y="92"/>
                      <a:pt x="139" y="92"/>
                    </a:cubicBezTo>
                    <a:close/>
                    <a:moveTo>
                      <a:pt x="122" y="86"/>
                    </a:moveTo>
                    <a:cubicBezTo>
                      <a:pt x="119" y="85"/>
                      <a:pt x="117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4" y="83"/>
                      <a:pt x="113" y="82"/>
                      <a:pt x="114" y="82"/>
                    </a:cubicBezTo>
                    <a:cubicBezTo>
                      <a:pt x="114" y="82"/>
                      <a:pt x="114" y="82"/>
                      <a:pt x="114" y="82"/>
                    </a:cubicBezTo>
                    <a:cubicBezTo>
                      <a:pt x="114" y="81"/>
                      <a:pt x="115" y="80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8" y="81"/>
                      <a:pt x="120" y="82"/>
                      <a:pt x="123" y="83"/>
                    </a:cubicBezTo>
                    <a:cubicBezTo>
                      <a:pt x="123" y="83"/>
                      <a:pt x="123" y="83"/>
                      <a:pt x="123" y="83"/>
                    </a:cubicBezTo>
                    <a:cubicBezTo>
                      <a:pt x="124" y="83"/>
                      <a:pt x="124" y="84"/>
                      <a:pt x="124" y="85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24" y="85"/>
                      <a:pt x="123" y="86"/>
                      <a:pt x="123" y="86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3" y="86"/>
                      <a:pt x="122" y="86"/>
                      <a:pt x="122" y="86"/>
                    </a:cubicBezTo>
                    <a:close/>
                    <a:moveTo>
                      <a:pt x="105" y="81"/>
                    </a:moveTo>
                    <a:cubicBezTo>
                      <a:pt x="102" y="80"/>
                      <a:pt x="100" y="80"/>
                      <a:pt x="97" y="79"/>
                    </a:cubicBezTo>
                    <a:cubicBezTo>
                      <a:pt x="97" y="79"/>
                      <a:pt x="97" y="79"/>
                      <a:pt x="97" y="79"/>
                    </a:cubicBezTo>
                    <a:cubicBezTo>
                      <a:pt x="96" y="79"/>
                      <a:pt x="96" y="78"/>
                      <a:pt x="96" y="77"/>
                    </a:cubicBezTo>
                    <a:cubicBezTo>
                      <a:pt x="96" y="77"/>
                      <a:pt x="96" y="77"/>
                      <a:pt x="96" y="77"/>
                    </a:cubicBezTo>
                    <a:cubicBezTo>
                      <a:pt x="96" y="77"/>
                      <a:pt x="97" y="76"/>
                      <a:pt x="98" y="76"/>
                    </a:cubicBezTo>
                    <a:cubicBezTo>
                      <a:pt x="98" y="76"/>
                      <a:pt x="98" y="76"/>
                      <a:pt x="98" y="76"/>
                    </a:cubicBezTo>
                    <a:cubicBezTo>
                      <a:pt x="100" y="77"/>
                      <a:pt x="103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7" y="79"/>
                      <a:pt x="107" y="80"/>
                    </a:cubicBezTo>
                    <a:cubicBezTo>
                      <a:pt x="107" y="80"/>
                      <a:pt x="107" y="80"/>
                      <a:pt x="107" y="80"/>
                    </a:cubicBezTo>
                    <a:cubicBezTo>
                      <a:pt x="107" y="81"/>
                      <a:pt x="106" y="81"/>
                      <a:pt x="105" y="81"/>
                    </a:cubicBezTo>
                    <a:cubicBezTo>
                      <a:pt x="105" y="81"/>
                      <a:pt x="105" y="81"/>
                      <a:pt x="105" y="81"/>
                    </a:cubicBezTo>
                    <a:cubicBezTo>
                      <a:pt x="105" y="81"/>
                      <a:pt x="105" y="81"/>
                      <a:pt x="105" y="81"/>
                    </a:cubicBezTo>
                    <a:close/>
                    <a:moveTo>
                      <a:pt x="88" y="76"/>
                    </a:moveTo>
                    <a:cubicBezTo>
                      <a:pt x="85" y="75"/>
                      <a:pt x="82" y="75"/>
                      <a:pt x="80" y="74"/>
                    </a:cubicBezTo>
                    <a:cubicBezTo>
                      <a:pt x="80" y="74"/>
                      <a:pt x="80" y="74"/>
                      <a:pt x="80" y="74"/>
                    </a:cubicBezTo>
                    <a:cubicBezTo>
                      <a:pt x="79" y="73"/>
                      <a:pt x="79" y="72"/>
                      <a:pt x="79" y="72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1"/>
                      <a:pt x="80" y="70"/>
                      <a:pt x="81" y="71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83" y="72"/>
                      <a:pt x="86" y="73"/>
                      <a:pt x="88" y="73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9" y="74"/>
                      <a:pt x="90" y="75"/>
                      <a:pt x="89" y="75"/>
                    </a:cubicBezTo>
                    <a:cubicBezTo>
                      <a:pt x="89" y="75"/>
                      <a:pt x="89" y="75"/>
                      <a:pt x="89" y="75"/>
                    </a:cubicBezTo>
                    <a:cubicBezTo>
                      <a:pt x="89" y="76"/>
                      <a:pt x="89" y="76"/>
                      <a:pt x="88" y="76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8" y="76"/>
                      <a:pt x="88" y="76"/>
                      <a:pt x="88" y="76"/>
                    </a:cubicBezTo>
                    <a:close/>
                    <a:moveTo>
                      <a:pt x="71" y="70"/>
                    </a:moveTo>
                    <a:cubicBezTo>
                      <a:pt x="68" y="69"/>
                      <a:pt x="66" y="67"/>
                      <a:pt x="63" y="66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63" y="66"/>
                      <a:pt x="62" y="65"/>
                      <a:pt x="63" y="64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3" y="63"/>
                      <a:pt x="64" y="63"/>
                      <a:pt x="65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7" y="65"/>
                      <a:pt x="69" y="66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3" y="67"/>
                      <a:pt x="73" y="68"/>
                      <a:pt x="73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2" y="70"/>
                      <a:pt x="72" y="70"/>
                      <a:pt x="71" y="70"/>
                    </a:cubicBezTo>
                    <a:cubicBezTo>
                      <a:pt x="71" y="70"/>
                      <a:pt x="71" y="70"/>
                      <a:pt x="71" y="70"/>
                    </a:cubicBezTo>
                    <a:cubicBezTo>
                      <a:pt x="71" y="70"/>
                      <a:pt x="71" y="70"/>
                      <a:pt x="71" y="70"/>
                    </a:cubicBezTo>
                    <a:close/>
                    <a:moveTo>
                      <a:pt x="55" y="61"/>
                    </a:moveTo>
                    <a:cubicBezTo>
                      <a:pt x="52" y="60"/>
                      <a:pt x="50" y="58"/>
                      <a:pt x="48" y="57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7" y="57"/>
                      <a:pt x="47" y="56"/>
                      <a:pt x="47" y="55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2" y="56"/>
                      <a:pt x="54" y="57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60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6" y="61"/>
                      <a:pt x="56" y="62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5" y="61"/>
                      <a:pt x="55" y="61"/>
                    </a:cubicBezTo>
                    <a:close/>
                    <a:moveTo>
                      <a:pt x="40" y="51"/>
                    </a:moveTo>
                    <a:cubicBezTo>
                      <a:pt x="37" y="49"/>
                      <a:pt x="35" y="48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5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4" y="43"/>
                      <a:pt x="35" y="43"/>
                      <a:pt x="35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7" y="45"/>
                      <a:pt x="39" y="47"/>
                      <a:pt x="41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2" y="49"/>
                      <a:pt x="42" y="50"/>
                      <a:pt x="42" y="51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0" y="51"/>
                      <a:pt x="40" y="51"/>
                      <a:pt x="40" y="51"/>
                    </a:cubicBezTo>
                    <a:close/>
                    <a:moveTo>
                      <a:pt x="26" y="39"/>
                    </a:moveTo>
                    <a:cubicBezTo>
                      <a:pt x="24" y="37"/>
                      <a:pt x="22" y="35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2"/>
                      <a:pt x="20" y="31"/>
                      <a:pt x="21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2" y="30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3"/>
                      <a:pt x="26" y="35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9" y="38"/>
                      <a:pt x="28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9"/>
                      <a:pt x="27" y="39"/>
                      <a:pt x="27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6" y="39"/>
                      <a:pt x="26" y="39"/>
                    </a:cubicBezTo>
                    <a:close/>
                    <a:moveTo>
                      <a:pt x="14" y="25"/>
                    </a:moveTo>
                    <a:cubicBezTo>
                      <a:pt x="12" y="23"/>
                      <a:pt x="11" y="21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8"/>
                      <a:pt x="9" y="17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2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9"/>
                      <a:pt x="15" y="21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4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4" y="25"/>
                      <a:pt x="14" y="25"/>
                    </a:cubicBezTo>
                    <a:close/>
                    <a:moveTo>
                      <a:pt x="4" y="10"/>
                    </a:moveTo>
                    <a:cubicBezTo>
                      <a:pt x="3" y="7"/>
                      <a:pt x="2" y="5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0"/>
                      <a:pt x="4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4" name="Freeform 191">
                <a:extLst>
                  <a:ext uri="{FF2B5EF4-FFF2-40B4-BE49-F238E27FC236}">
                    <a16:creationId xmlns:a16="http://schemas.microsoft.com/office/drawing/2014/main" id="{3662C15A-5632-4972-8508-D0740E06AF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7864" y="609600"/>
                <a:ext cx="563563" cy="295275"/>
              </a:xfrm>
              <a:custGeom>
                <a:avLst/>
                <a:gdLst>
                  <a:gd name="T0" fmla="*/ 141 w 150"/>
                  <a:gd name="T1" fmla="*/ 74 h 79"/>
                  <a:gd name="T2" fmla="*/ 143 w 150"/>
                  <a:gd name="T3" fmla="*/ 71 h 79"/>
                  <a:gd name="T4" fmla="*/ 149 w 150"/>
                  <a:gd name="T5" fmla="*/ 77 h 79"/>
                  <a:gd name="T6" fmla="*/ 148 w 150"/>
                  <a:gd name="T7" fmla="*/ 79 h 79"/>
                  <a:gd name="T8" fmla="*/ 132 w 150"/>
                  <a:gd name="T9" fmla="*/ 70 h 79"/>
                  <a:gd name="T10" fmla="*/ 124 w 150"/>
                  <a:gd name="T11" fmla="*/ 66 h 79"/>
                  <a:gd name="T12" fmla="*/ 125 w 150"/>
                  <a:gd name="T13" fmla="*/ 65 h 79"/>
                  <a:gd name="T14" fmla="*/ 134 w 150"/>
                  <a:gd name="T15" fmla="*/ 69 h 79"/>
                  <a:gd name="T16" fmla="*/ 133 w 150"/>
                  <a:gd name="T17" fmla="*/ 70 h 79"/>
                  <a:gd name="T18" fmla="*/ 112 w 150"/>
                  <a:gd name="T19" fmla="*/ 66 h 79"/>
                  <a:gd name="T20" fmla="*/ 107 w 150"/>
                  <a:gd name="T21" fmla="*/ 65 h 79"/>
                  <a:gd name="T22" fmla="*/ 106 w 150"/>
                  <a:gd name="T23" fmla="*/ 64 h 79"/>
                  <a:gd name="T24" fmla="*/ 112 w 150"/>
                  <a:gd name="T25" fmla="*/ 63 h 79"/>
                  <a:gd name="T26" fmla="*/ 115 w 150"/>
                  <a:gd name="T27" fmla="*/ 63 h 79"/>
                  <a:gd name="T28" fmla="*/ 117 w 150"/>
                  <a:gd name="T29" fmla="*/ 65 h 79"/>
                  <a:gd name="T30" fmla="*/ 115 w 150"/>
                  <a:gd name="T31" fmla="*/ 66 h 79"/>
                  <a:gd name="T32" fmla="*/ 89 w 150"/>
                  <a:gd name="T33" fmla="*/ 62 h 79"/>
                  <a:gd name="T34" fmla="*/ 90 w 150"/>
                  <a:gd name="T35" fmla="*/ 59 h 79"/>
                  <a:gd name="T36" fmla="*/ 98 w 150"/>
                  <a:gd name="T37" fmla="*/ 61 h 79"/>
                  <a:gd name="T38" fmla="*/ 97 w 150"/>
                  <a:gd name="T39" fmla="*/ 64 h 79"/>
                  <a:gd name="T40" fmla="*/ 79 w 150"/>
                  <a:gd name="T41" fmla="*/ 59 h 79"/>
                  <a:gd name="T42" fmla="*/ 71 w 150"/>
                  <a:gd name="T43" fmla="*/ 55 h 79"/>
                  <a:gd name="T44" fmla="*/ 73 w 150"/>
                  <a:gd name="T45" fmla="*/ 54 h 79"/>
                  <a:gd name="T46" fmla="*/ 81 w 150"/>
                  <a:gd name="T47" fmla="*/ 58 h 79"/>
                  <a:gd name="T48" fmla="*/ 80 w 150"/>
                  <a:gd name="T49" fmla="*/ 60 h 79"/>
                  <a:gd name="T50" fmla="*/ 55 w 150"/>
                  <a:gd name="T51" fmla="*/ 50 h 79"/>
                  <a:gd name="T52" fmla="*/ 54 w 150"/>
                  <a:gd name="T53" fmla="*/ 48 h 79"/>
                  <a:gd name="T54" fmla="*/ 64 w 150"/>
                  <a:gd name="T55" fmla="*/ 50 h 79"/>
                  <a:gd name="T56" fmla="*/ 64 w 150"/>
                  <a:gd name="T57" fmla="*/ 52 h 79"/>
                  <a:gd name="T58" fmla="*/ 62 w 150"/>
                  <a:gd name="T59" fmla="*/ 53 h 79"/>
                  <a:gd name="T60" fmla="*/ 39 w 150"/>
                  <a:gd name="T61" fmla="*/ 40 h 79"/>
                  <a:gd name="T62" fmla="*/ 41 w 150"/>
                  <a:gd name="T63" fmla="*/ 38 h 79"/>
                  <a:gd name="T64" fmla="*/ 48 w 150"/>
                  <a:gd name="T65" fmla="*/ 42 h 79"/>
                  <a:gd name="T66" fmla="*/ 47 w 150"/>
                  <a:gd name="T67" fmla="*/ 45 h 79"/>
                  <a:gd name="T68" fmla="*/ 31 w 150"/>
                  <a:gd name="T69" fmla="*/ 34 h 79"/>
                  <a:gd name="T70" fmla="*/ 25 w 150"/>
                  <a:gd name="T71" fmla="*/ 27 h 79"/>
                  <a:gd name="T72" fmla="*/ 27 w 150"/>
                  <a:gd name="T73" fmla="*/ 27 h 79"/>
                  <a:gd name="T74" fmla="*/ 33 w 150"/>
                  <a:gd name="T75" fmla="*/ 34 h 79"/>
                  <a:gd name="T76" fmla="*/ 32 w 150"/>
                  <a:gd name="T77" fmla="*/ 35 h 79"/>
                  <a:gd name="T78" fmla="*/ 12 w 150"/>
                  <a:gd name="T79" fmla="*/ 17 h 79"/>
                  <a:gd name="T80" fmla="*/ 12 w 150"/>
                  <a:gd name="T81" fmla="*/ 14 h 79"/>
                  <a:gd name="T82" fmla="*/ 20 w 150"/>
                  <a:gd name="T83" fmla="*/ 20 h 79"/>
                  <a:gd name="T84" fmla="*/ 20 w 150"/>
                  <a:gd name="T85" fmla="*/ 22 h 79"/>
                  <a:gd name="T86" fmla="*/ 18 w 150"/>
                  <a:gd name="T87" fmla="*/ 22 h 79"/>
                  <a:gd name="T88" fmla="*/ 1 w 150"/>
                  <a:gd name="T89" fmla="*/ 2 h 79"/>
                  <a:gd name="T90" fmla="*/ 1 w 150"/>
                  <a:gd name="T91" fmla="*/ 0 h 79"/>
                  <a:gd name="T92" fmla="*/ 8 w 150"/>
                  <a:gd name="T93" fmla="*/ 7 h 79"/>
                  <a:gd name="T94" fmla="*/ 8 w 150"/>
                  <a:gd name="T95" fmla="*/ 9 h 79"/>
                  <a:gd name="T96" fmla="*/ 6 w 150"/>
                  <a:gd name="T97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0" h="79">
                    <a:moveTo>
                      <a:pt x="147" y="79"/>
                    </a:moveTo>
                    <a:cubicBezTo>
                      <a:pt x="146" y="77"/>
                      <a:pt x="144" y="75"/>
                      <a:pt x="141" y="74"/>
                    </a:cubicBezTo>
                    <a:cubicBezTo>
                      <a:pt x="141" y="74"/>
                      <a:pt x="141" y="74"/>
                      <a:pt x="141" y="74"/>
                    </a:cubicBezTo>
                    <a:cubicBezTo>
                      <a:pt x="140" y="73"/>
                      <a:pt x="140" y="73"/>
                      <a:pt x="141" y="72"/>
                    </a:cubicBezTo>
                    <a:cubicBezTo>
                      <a:pt x="141" y="72"/>
                      <a:pt x="141" y="72"/>
                      <a:pt x="141" y="72"/>
                    </a:cubicBezTo>
                    <a:cubicBezTo>
                      <a:pt x="141" y="71"/>
                      <a:pt x="142" y="71"/>
                      <a:pt x="143" y="71"/>
                    </a:cubicBezTo>
                    <a:cubicBezTo>
                      <a:pt x="143" y="71"/>
                      <a:pt x="143" y="71"/>
                      <a:pt x="143" y="71"/>
                    </a:cubicBezTo>
                    <a:cubicBezTo>
                      <a:pt x="145" y="73"/>
                      <a:pt x="148" y="75"/>
                      <a:pt x="149" y="77"/>
                    </a:cubicBezTo>
                    <a:cubicBezTo>
                      <a:pt x="149" y="77"/>
                      <a:pt x="149" y="77"/>
                      <a:pt x="149" y="77"/>
                    </a:cubicBezTo>
                    <a:cubicBezTo>
                      <a:pt x="150" y="77"/>
                      <a:pt x="150" y="78"/>
                      <a:pt x="149" y="79"/>
                    </a:cubicBezTo>
                    <a:cubicBezTo>
                      <a:pt x="149" y="79"/>
                      <a:pt x="149" y="79"/>
                      <a:pt x="149" y="79"/>
                    </a:cubicBezTo>
                    <a:cubicBezTo>
                      <a:pt x="149" y="79"/>
                      <a:pt x="148" y="79"/>
                      <a:pt x="148" y="79"/>
                    </a:cubicBezTo>
                    <a:cubicBezTo>
                      <a:pt x="148" y="79"/>
                      <a:pt x="148" y="79"/>
                      <a:pt x="148" y="79"/>
                    </a:cubicBezTo>
                    <a:cubicBezTo>
                      <a:pt x="148" y="79"/>
                      <a:pt x="147" y="79"/>
                      <a:pt x="147" y="79"/>
                    </a:cubicBezTo>
                    <a:close/>
                    <a:moveTo>
                      <a:pt x="132" y="70"/>
                    </a:moveTo>
                    <a:cubicBezTo>
                      <a:pt x="130" y="69"/>
                      <a:pt x="127" y="68"/>
                      <a:pt x="125" y="68"/>
                    </a:cubicBezTo>
                    <a:cubicBezTo>
                      <a:pt x="125" y="68"/>
                      <a:pt x="125" y="68"/>
                      <a:pt x="125" y="68"/>
                    </a:cubicBezTo>
                    <a:cubicBezTo>
                      <a:pt x="124" y="68"/>
                      <a:pt x="123" y="67"/>
                      <a:pt x="124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24" y="65"/>
                      <a:pt x="125" y="65"/>
                      <a:pt x="125" y="65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8" y="66"/>
                      <a:pt x="131" y="66"/>
                      <a:pt x="133" y="67"/>
                    </a:cubicBezTo>
                    <a:cubicBezTo>
                      <a:pt x="133" y="67"/>
                      <a:pt x="133" y="67"/>
                      <a:pt x="133" y="67"/>
                    </a:cubicBezTo>
                    <a:cubicBezTo>
                      <a:pt x="134" y="67"/>
                      <a:pt x="134" y="68"/>
                      <a:pt x="134" y="69"/>
                    </a:cubicBezTo>
                    <a:cubicBezTo>
                      <a:pt x="134" y="69"/>
                      <a:pt x="134" y="69"/>
                      <a:pt x="134" y="69"/>
                    </a:cubicBezTo>
                    <a:cubicBezTo>
                      <a:pt x="134" y="70"/>
                      <a:pt x="133" y="70"/>
                      <a:pt x="133" y="70"/>
                    </a:cubicBezTo>
                    <a:cubicBezTo>
                      <a:pt x="133" y="70"/>
                      <a:pt x="133" y="70"/>
                      <a:pt x="133" y="70"/>
                    </a:cubicBezTo>
                    <a:cubicBezTo>
                      <a:pt x="133" y="70"/>
                      <a:pt x="132" y="70"/>
                      <a:pt x="132" y="70"/>
                    </a:cubicBezTo>
                    <a:close/>
                    <a:moveTo>
                      <a:pt x="115" y="66"/>
                    </a:moveTo>
                    <a:cubicBezTo>
                      <a:pt x="113" y="66"/>
                      <a:pt x="112" y="66"/>
                      <a:pt x="112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66"/>
                      <a:pt x="110" y="65"/>
                      <a:pt x="107" y="65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6" y="65"/>
                      <a:pt x="106" y="64"/>
                      <a:pt x="106" y="64"/>
                    </a:cubicBezTo>
                    <a:cubicBezTo>
                      <a:pt x="106" y="64"/>
                      <a:pt x="106" y="64"/>
                      <a:pt x="106" y="64"/>
                    </a:cubicBezTo>
                    <a:cubicBezTo>
                      <a:pt x="106" y="63"/>
                      <a:pt x="107" y="62"/>
                      <a:pt x="107" y="62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10" y="63"/>
                      <a:pt x="112" y="63"/>
                      <a:pt x="112" y="63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2" y="63"/>
                      <a:pt x="113" y="63"/>
                      <a:pt x="115" y="63"/>
                    </a:cubicBezTo>
                    <a:cubicBezTo>
                      <a:pt x="115" y="63"/>
                      <a:pt x="115" y="63"/>
                      <a:pt x="115" y="63"/>
                    </a:cubicBezTo>
                    <a:cubicBezTo>
                      <a:pt x="116" y="63"/>
                      <a:pt x="117" y="64"/>
                      <a:pt x="117" y="65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7" y="65"/>
                      <a:pt x="116" y="66"/>
                      <a:pt x="115" y="66"/>
                    </a:cubicBezTo>
                    <a:cubicBezTo>
                      <a:pt x="115" y="66"/>
                      <a:pt x="115" y="66"/>
                      <a:pt x="115" y="66"/>
                    </a:cubicBezTo>
                    <a:cubicBezTo>
                      <a:pt x="115" y="66"/>
                      <a:pt x="115" y="66"/>
                      <a:pt x="115" y="66"/>
                    </a:cubicBezTo>
                    <a:close/>
                    <a:moveTo>
                      <a:pt x="97" y="64"/>
                    </a:moveTo>
                    <a:cubicBezTo>
                      <a:pt x="95" y="63"/>
                      <a:pt x="92" y="63"/>
                      <a:pt x="89" y="62"/>
                    </a:cubicBezTo>
                    <a:cubicBezTo>
                      <a:pt x="89" y="62"/>
                      <a:pt x="89" y="62"/>
                      <a:pt x="89" y="62"/>
                    </a:cubicBezTo>
                    <a:cubicBezTo>
                      <a:pt x="88" y="62"/>
                      <a:pt x="88" y="61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59"/>
                      <a:pt x="89" y="59"/>
                      <a:pt x="90" y="59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93" y="60"/>
                      <a:pt x="95" y="60"/>
                      <a:pt x="98" y="61"/>
                    </a:cubicBezTo>
                    <a:cubicBezTo>
                      <a:pt x="98" y="61"/>
                      <a:pt x="98" y="61"/>
                      <a:pt x="98" y="61"/>
                    </a:cubicBezTo>
                    <a:cubicBezTo>
                      <a:pt x="98" y="61"/>
                      <a:pt x="99" y="62"/>
                      <a:pt x="9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99" y="63"/>
                      <a:pt x="98" y="64"/>
                      <a:pt x="97" y="64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97" y="64"/>
                      <a:pt x="97" y="64"/>
                      <a:pt x="97" y="64"/>
                    </a:cubicBezTo>
                    <a:close/>
                    <a:moveTo>
                      <a:pt x="79" y="59"/>
                    </a:moveTo>
                    <a:cubicBezTo>
                      <a:pt x="77" y="59"/>
                      <a:pt x="74" y="58"/>
                      <a:pt x="72" y="57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1" y="57"/>
                      <a:pt x="71" y="56"/>
                      <a:pt x="71" y="55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54"/>
                      <a:pt x="72" y="54"/>
                      <a:pt x="73" y="54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5" y="55"/>
                      <a:pt x="78" y="56"/>
                      <a:pt x="80" y="57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81" y="57"/>
                      <a:pt x="81" y="58"/>
                      <a:pt x="81" y="58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9"/>
                      <a:pt x="80" y="60"/>
                      <a:pt x="80" y="60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80" y="60"/>
                      <a:pt x="80" y="59"/>
                      <a:pt x="79" y="59"/>
                    </a:cubicBezTo>
                    <a:close/>
                    <a:moveTo>
                      <a:pt x="62" y="53"/>
                    </a:moveTo>
                    <a:cubicBezTo>
                      <a:pt x="60" y="52"/>
                      <a:pt x="57" y="51"/>
                      <a:pt x="55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4" y="49"/>
                      <a:pt x="54" y="48"/>
                      <a:pt x="54" y="48"/>
                    </a:cubicBezTo>
                    <a:cubicBezTo>
                      <a:pt x="54" y="48"/>
                      <a:pt x="54" y="48"/>
                      <a:pt x="54" y="48"/>
                    </a:cubicBezTo>
                    <a:cubicBezTo>
                      <a:pt x="55" y="47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9" y="48"/>
                      <a:pt x="61" y="49"/>
                      <a:pt x="64" y="50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1"/>
                      <a:pt x="65" y="52"/>
                      <a:pt x="6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53"/>
                      <a:pt x="64" y="53"/>
                      <a:pt x="63" y="53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3" y="53"/>
                      <a:pt x="63" y="53"/>
                      <a:pt x="62" y="53"/>
                    </a:cubicBezTo>
                    <a:close/>
                    <a:moveTo>
                      <a:pt x="46" y="45"/>
                    </a:moveTo>
                    <a:cubicBezTo>
                      <a:pt x="44" y="43"/>
                      <a:pt x="42" y="42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0"/>
                      <a:pt x="38" y="39"/>
                      <a:pt x="39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8"/>
                      <a:pt x="40" y="37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3" y="39"/>
                      <a:pt x="45" y="41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3"/>
                      <a:pt x="49" y="43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5"/>
                      <a:pt x="47" y="45"/>
                      <a:pt x="47" y="45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5"/>
                      <a:pt x="46" y="45"/>
                      <a:pt x="46" y="45"/>
                    </a:cubicBezTo>
                    <a:close/>
                    <a:moveTo>
                      <a:pt x="31" y="34"/>
                    </a:moveTo>
                    <a:cubicBezTo>
                      <a:pt x="29" y="33"/>
                      <a:pt x="27" y="31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9"/>
                      <a:pt x="24" y="28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6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9"/>
                      <a:pt x="31" y="31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4" y="33"/>
                      <a:pt x="34" y="34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1" y="35"/>
                      <a:pt x="31" y="34"/>
                    </a:cubicBezTo>
                    <a:close/>
                    <a:moveTo>
                      <a:pt x="18" y="22"/>
                    </a:moveTo>
                    <a:cubicBezTo>
                      <a:pt x="16" y="21"/>
                      <a:pt x="14" y="19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11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4" y="14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6" y="17"/>
                      <a:pt x="18" y="19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1"/>
                      <a:pt x="20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2"/>
                    </a:cubicBezTo>
                    <a:close/>
                    <a:moveTo>
                      <a:pt x="6" y="9"/>
                    </a:moveTo>
                    <a:cubicBezTo>
                      <a:pt x="4" y="7"/>
                      <a:pt x="2" y="5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3"/>
                      <a:pt x="6" y="5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5" name="Freeform 192">
                <a:extLst>
                  <a:ext uri="{FF2B5EF4-FFF2-40B4-BE49-F238E27FC236}">
                    <a16:creationId xmlns:a16="http://schemas.microsoft.com/office/drawing/2014/main" id="{4457024C-CE9D-4BC6-AC4F-DA13DE22F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83551" y="661988"/>
                <a:ext cx="222250" cy="266700"/>
              </a:xfrm>
              <a:custGeom>
                <a:avLst/>
                <a:gdLst>
                  <a:gd name="T0" fmla="*/ 1 w 59"/>
                  <a:gd name="T1" fmla="*/ 68 h 71"/>
                  <a:gd name="T2" fmla="*/ 6 w 59"/>
                  <a:gd name="T3" fmla="*/ 67 h 71"/>
                  <a:gd name="T4" fmla="*/ 8 w 59"/>
                  <a:gd name="T5" fmla="*/ 68 h 71"/>
                  <a:gd name="T6" fmla="*/ 7 w 59"/>
                  <a:gd name="T7" fmla="*/ 70 h 71"/>
                  <a:gd name="T8" fmla="*/ 2 w 59"/>
                  <a:gd name="T9" fmla="*/ 71 h 71"/>
                  <a:gd name="T10" fmla="*/ 1 w 59"/>
                  <a:gd name="T11" fmla="*/ 71 h 71"/>
                  <a:gd name="T12" fmla="*/ 0 w 59"/>
                  <a:gd name="T13" fmla="*/ 70 h 71"/>
                  <a:gd name="T14" fmla="*/ 15 w 59"/>
                  <a:gd name="T15" fmla="*/ 64 h 71"/>
                  <a:gd name="T16" fmla="*/ 22 w 59"/>
                  <a:gd name="T17" fmla="*/ 60 h 71"/>
                  <a:gd name="T18" fmla="*/ 22 w 59"/>
                  <a:gd name="T19" fmla="*/ 60 h 71"/>
                  <a:gd name="T20" fmla="*/ 24 w 59"/>
                  <a:gd name="T21" fmla="*/ 61 h 71"/>
                  <a:gd name="T22" fmla="*/ 24 w 59"/>
                  <a:gd name="T23" fmla="*/ 63 h 71"/>
                  <a:gd name="T24" fmla="*/ 17 w 59"/>
                  <a:gd name="T25" fmla="*/ 66 h 71"/>
                  <a:gd name="T26" fmla="*/ 16 w 59"/>
                  <a:gd name="T27" fmla="*/ 66 h 71"/>
                  <a:gd name="T28" fmla="*/ 30 w 59"/>
                  <a:gd name="T29" fmla="*/ 57 h 71"/>
                  <a:gd name="T30" fmla="*/ 30 w 59"/>
                  <a:gd name="T31" fmla="*/ 54 h 71"/>
                  <a:gd name="T32" fmla="*/ 36 w 59"/>
                  <a:gd name="T33" fmla="*/ 49 h 71"/>
                  <a:gd name="T34" fmla="*/ 38 w 59"/>
                  <a:gd name="T35" fmla="*/ 49 h 71"/>
                  <a:gd name="T36" fmla="*/ 38 w 59"/>
                  <a:gd name="T37" fmla="*/ 51 h 71"/>
                  <a:gd name="T38" fmla="*/ 32 w 59"/>
                  <a:gd name="T39" fmla="*/ 57 h 71"/>
                  <a:gd name="T40" fmla="*/ 31 w 59"/>
                  <a:gd name="T41" fmla="*/ 57 h 71"/>
                  <a:gd name="T42" fmla="*/ 43 w 59"/>
                  <a:gd name="T43" fmla="*/ 44 h 71"/>
                  <a:gd name="T44" fmla="*/ 42 w 59"/>
                  <a:gd name="T45" fmla="*/ 42 h 71"/>
                  <a:gd name="T46" fmla="*/ 46 w 59"/>
                  <a:gd name="T47" fmla="*/ 35 h 71"/>
                  <a:gd name="T48" fmla="*/ 48 w 59"/>
                  <a:gd name="T49" fmla="*/ 34 h 71"/>
                  <a:gd name="T50" fmla="*/ 49 w 59"/>
                  <a:gd name="T51" fmla="*/ 36 h 71"/>
                  <a:gd name="T52" fmla="*/ 45 w 59"/>
                  <a:gd name="T53" fmla="*/ 43 h 71"/>
                  <a:gd name="T54" fmla="*/ 44 w 59"/>
                  <a:gd name="T55" fmla="*/ 44 h 71"/>
                  <a:gd name="T56" fmla="*/ 51 w 59"/>
                  <a:gd name="T57" fmla="*/ 28 h 71"/>
                  <a:gd name="T58" fmla="*/ 51 w 59"/>
                  <a:gd name="T59" fmla="*/ 26 h 71"/>
                  <a:gd name="T60" fmla="*/ 53 w 59"/>
                  <a:gd name="T61" fmla="*/ 19 h 71"/>
                  <a:gd name="T62" fmla="*/ 55 w 59"/>
                  <a:gd name="T63" fmla="*/ 18 h 71"/>
                  <a:gd name="T64" fmla="*/ 56 w 59"/>
                  <a:gd name="T65" fmla="*/ 19 h 71"/>
                  <a:gd name="T66" fmla="*/ 53 w 59"/>
                  <a:gd name="T67" fmla="*/ 27 h 71"/>
                  <a:gd name="T68" fmla="*/ 52 w 59"/>
                  <a:gd name="T69" fmla="*/ 28 h 71"/>
                  <a:gd name="T70" fmla="*/ 57 w 59"/>
                  <a:gd name="T71" fmla="*/ 11 h 71"/>
                  <a:gd name="T72" fmla="*/ 55 w 59"/>
                  <a:gd name="T73" fmla="*/ 9 h 71"/>
                  <a:gd name="T74" fmla="*/ 56 w 59"/>
                  <a:gd name="T75" fmla="*/ 1 h 71"/>
                  <a:gd name="T76" fmla="*/ 58 w 59"/>
                  <a:gd name="T77" fmla="*/ 0 h 71"/>
                  <a:gd name="T78" fmla="*/ 59 w 59"/>
                  <a:gd name="T79" fmla="*/ 1 h 71"/>
                  <a:gd name="T80" fmla="*/ 58 w 59"/>
                  <a:gd name="T81" fmla="*/ 10 h 71"/>
                  <a:gd name="T82" fmla="*/ 57 w 59"/>
                  <a:gd name="T83" fmla="*/ 11 h 71"/>
                  <a:gd name="T84" fmla="*/ 57 w 59"/>
                  <a:gd name="T85" fmla="*/ 1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" h="71">
                    <a:moveTo>
                      <a:pt x="0" y="70"/>
                    </a:moveTo>
                    <a:cubicBezTo>
                      <a:pt x="0" y="69"/>
                      <a:pt x="0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3" y="68"/>
                      <a:pt x="5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7"/>
                      <a:pt x="8" y="67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69"/>
                      <a:pt x="7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5" y="70"/>
                      <a:pt x="4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1" y="71"/>
                      <a:pt x="0" y="71"/>
                      <a:pt x="0" y="70"/>
                    </a:cubicBezTo>
                    <a:close/>
                    <a:moveTo>
                      <a:pt x="15" y="65"/>
                    </a:moveTo>
                    <a:cubicBezTo>
                      <a:pt x="14" y="65"/>
                      <a:pt x="15" y="64"/>
                      <a:pt x="15" y="64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8" y="62"/>
                      <a:pt x="20" y="61"/>
                      <a:pt x="22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3" y="60"/>
                      <a:pt x="24" y="60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5" y="61"/>
                      <a:pt x="25" y="62"/>
                      <a:pt x="24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2" y="64"/>
                      <a:pt x="19" y="65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5" y="66"/>
                      <a:pt x="15" y="66"/>
                      <a:pt x="15" y="65"/>
                    </a:cubicBezTo>
                    <a:close/>
                    <a:moveTo>
                      <a:pt x="30" y="57"/>
                    </a:moveTo>
                    <a:cubicBezTo>
                      <a:pt x="30" y="56"/>
                      <a:pt x="30" y="55"/>
                      <a:pt x="30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2" y="53"/>
                      <a:pt x="34" y="51"/>
                      <a:pt x="36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7" y="49"/>
                      <a:pt x="38" y="48"/>
                      <a:pt x="38" y="49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9" y="50"/>
                      <a:pt x="39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6" y="53"/>
                      <a:pt x="34" y="55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7"/>
                      <a:pt x="30" y="57"/>
                      <a:pt x="30" y="57"/>
                    </a:cubicBezTo>
                    <a:close/>
                    <a:moveTo>
                      <a:pt x="43" y="44"/>
                    </a:moveTo>
                    <a:cubicBezTo>
                      <a:pt x="42" y="43"/>
                      <a:pt x="42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4" y="39"/>
                      <a:pt x="45" y="37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5"/>
                      <a:pt x="49" y="36"/>
                      <a:pt x="49" y="36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8" y="39"/>
                      <a:pt x="46" y="41"/>
                      <a:pt x="45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3" y="44"/>
                      <a:pt x="43" y="44"/>
                      <a:pt x="43" y="44"/>
                    </a:cubicBezTo>
                    <a:close/>
                    <a:moveTo>
                      <a:pt x="51" y="28"/>
                    </a:moveTo>
                    <a:cubicBezTo>
                      <a:pt x="51" y="28"/>
                      <a:pt x="50" y="27"/>
                      <a:pt x="51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2" y="23"/>
                      <a:pt x="52" y="21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8"/>
                      <a:pt x="54" y="17"/>
                      <a:pt x="55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6" y="18"/>
                      <a:pt x="56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5" y="22"/>
                      <a:pt x="54" y="24"/>
                      <a:pt x="5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28"/>
                      <a:pt x="53" y="28"/>
                      <a:pt x="52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2" y="28"/>
                      <a:pt x="52" y="28"/>
                      <a:pt x="51" y="28"/>
                    </a:cubicBezTo>
                    <a:close/>
                    <a:moveTo>
                      <a:pt x="57" y="11"/>
                    </a:moveTo>
                    <a:cubicBezTo>
                      <a:pt x="56" y="11"/>
                      <a:pt x="55" y="10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6" y="4"/>
                      <a:pt x="56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6" y="0"/>
                      <a:pt x="57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9" y="0"/>
                      <a:pt x="59" y="1"/>
                      <a:pt x="59" y="1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9" y="1"/>
                      <a:pt x="59" y="5"/>
                      <a:pt x="58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0"/>
                      <a:pt x="58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6" name="Freeform 193">
                <a:extLst>
                  <a:ext uri="{FF2B5EF4-FFF2-40B4-BE49-F238E27FC236}">
                    <a16:creationId xmlns:a16="http://schemas.microsoft.com/office/drawing/2014/main" id="{BDE62725-5E42-4638-B27C-86650DDBB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02601" y="612775"/>
                <a:ext cx="180975" cy="239713"/>
              </a:xfrm>
              <a:custGeom>
                <a:avLst/>
                <a:gdLst>
                  <a:gd name="T0" fmla="*/ 2 w 48"/>
                  <a:gd name="T1" fmla="*/ 61 h 64"/>
                  <a:gd name="T2" fmla="*/ 9 w 48"/>
                  <a:gd name="T3" fmla="*/ 58 h 64"/>
                  <a:gd name="T4" fmla="*/ 11 w 48"/>
                  <a:gd name="T5" fmla="*/ 59 h 64"/>
                  <a:gd name="T6" fmla="*/ 10 w 48"/>
                  <a:gd name="T7" fmla="*/ 61 h 64"/>
                  <a:gd name="T8" fmla="*/ 3 w 48"/>
                  <a:gd name="T9" fmla="*/ 64 h 64"/>
                  <a:gd name="T10" fmla="*/ 2 w 48"/>
                  <a:gd name="T11" fmla="*/ 64 h 64"/>
                  <a:gd name="T12" fmla="*/ 1 w 48"/>
                  <a:gd name="T13" fmla="*/ 63 h 64"/>
                  <a:gd name="T14" fmla="*/ 17 w 48"/>
                  <a:gd name="T15" fmla="*/ 53 h 64"/>
                  <a:gd name="T16" fmla="*/ 24 w 48"/>
                  <a:gd name="T17" fmla="*/ 48 h 64"/>
                  <a:gd name="T18" fmla="*/ 24 w 48"/>
                  <a:gd name="T19" fmla="*/ 48 h 64"/>
                  <a:gd name="T20" fmla="*/ 26 w 48"/>
                  <a:gd name="T21" fmla="*/ 48 h 64"/>
                  <a:gd name="T22" fmla="*/ 25 w 48"/>
                  <a:gd name="T23" fmla="*/ 51 h 64"/>
                  <a:gd name="T24" fmla="*/ 19 w 48"/>
                  <a:gd name="T25" fmla="*/ 56 h 64"/>
                  <a:gd name="T26" fmla="*/ 18 w 48"/>
                  <a:gd name="T27" fmla="*/ 56 h 64"/>
                  <a:gd name="T28" fmla="*/ 31 w 48"/>
                  <a:gd name="T29" fmla="*/ 43 h 64"/>
                  <a:gd name="T30" fmla="*/ 30 w 48"/>
                  <a:gd name="T31" fmla="*/ 41 h 64"/>
                  <a:gd name="T32" fmla="*/ 35 w 48"/>
                  <a:gd name="T33" fmla="*/ 35 h 64"/>
                  <a:gd name="T34" fmla="*/ 37 w 48"/>
                  <a:gd name="T35" fmla="*/ 35 h 64"/>
                  <a:gd name="T36" fmla="*/ 37 w 48"/>
                  <a:gd name="T37" fmla="*/ 37 h 64"/>
                  <a:gd name="T38" fmla="*/ 33 w 48"/>
                  <a:gd name="T39" fmla="*/ 43 h 64"/>
                  <a:gd name="T40" fmla="*/ 32 w 48"/>
                  <a:gd name="T41" fmla="*/ 44 h 64"/>
                  <a:gd name="T42" fmla="*/ 40 w 48"/>
                  <a:gd name="T43" fmla="*/ 28 h 64"/>
                  <a:gd name="T44" fmla="*/ 40 w 48"/>
                  <a:gd name="T45" fmla="*/ 26 h 64"/>
                  <a:gd name="T46" fmla="*/ 42 w 48"/>
                  <a:gd name="T47" fmla="*/ 19 h 64"/>
                  <a:gd name="T48" fmla="*/ 44 w 48"/>
                  <a:gd name="T49" fmla="*/ 18 h 64"/>
                  <a:gd name="T50" fmla="*/ 45 w 48"/>
                  <a:gd name="T51" fmla="*/ 20 h 64"/>
                  <a:gd name="T52" fmla="*/ 42 w 48"/>
                  <a:gd name="T53" fmla="*/ 28 h 64"/>
                  <a:gd name="T54" fmla="*/ 41 w 48"/>
                  <a:gd name="T55" fmla="*/ 29 h 64"/>
                  <a:gd name="T56" fmla="*/ 46 w 48"/>
                  <a:gd name="T57" fmla="*/ 11 h 64"/>
                  <a:gd name="T58" fmla="*/ 44 w 48"/>
                  <a:gd name="T59" fmla="*/ 10 h 64"/>
                  <a:gd name="T60" fmla="*/ 45 w 48"/>
                  <a:gd name="T61" fmla="*/ 2 h 64"/>
                  <a:gd name="T62" fmla="*/ 45 w 48"/>
                  <a:gd name="T63" fmla="*/ 2 h 64"/>
                  <a:gd name="T64" fmla="*/ 46 w 48"/>
                  <a:gd name="T65" fmla="*/ 0 h 64"/>
                  <a:gd name="T66" fmla="*/ 48 w 48"/>
                  <a:gd name="T67" fmla="*/ 2 h 64"/>
                  <a:gd name="T68" fmla="*/ 48 w 48"/>
                  <a:gd name="T69" fmla="*/ 2 h 64"/>
                  <a:gd name="T70" fmla="*/ 47 w 48"/>
                  <a:gd name="T71" fmla="*/ 10 h 64"/>
                  <a:gd name="T72" fmla="*/ 46 w 48"/>
                  <a:gd name="T73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8" h="64">
                    <a:moveTo>
                      <a:pt x="1" y="63"/>
                    </a:moveTo>
                    <a:cubicBezTo>
                      <a:pt x="0" y="62"/>
                      <a:pt x="1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4" y="60"/>
                      <a:pt x="7" y="59"/>
                      <a:pt x="9" y="58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0" y="58"/>
                      <a:pt x="10" y="58"/>
                      <a:pt x="11" y="59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59"/>
                      <a:pt x="11" y="60"/>
                      <a:pt x="10" y="61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8" y="62"/>
                      <a:pt x="5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2" y="64"/>
                      <a:pt x="2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4"/>
                      <a:pt x="1" y="64"/>
                      <a:pt x="1" y="63"/>
                    </a:cubicBezTo>
                    <a:close/>
                    <a:moveTo>
                      <a:pt x="17" y="55"/>
                    </a:moveTo>
                    <a:cubicBezTo>
                      <a:pt x="16" y="54"/>
                      <a:pt x="17" y="54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20" y="52"/>
                      <a:pt x="22" y="50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8"/>
                      <a:pt x="25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9"/>
                      <a:pt x="26" y="50"/>
                      <a:pt x="25" y="51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4" y="52"/>
                      <a:pt x="21" y="54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7" y="56"/>
                      <a:pt x="17" y="55"/>
                    </a:cubicBezTo>
                    <a:close/>
                    <a:moveTo>
                      <a:pt x="31" y="43"/>
                    </a:moveTo>
                    <a:cubicBezTo>
                      <a:pt x="30" y="43"/>
                      <a:pt x="30" y="42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2" y="39"/>
                      <a:pt x="34" y="37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4"/>
                      <a:pt x="36" y="34"/>
                      <a:pt x="37" y="35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5"/>
                      <a:pt x="38" y="36"/>
                      <a:pt x="37" y="37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6" y="39"/>
                      <a:pt x="34" y="41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3"/>
                    </a:cubicBezTo>
                    <a:close/>
                    <a:moveTo>
                      <a:pt x="40" y="28"/>
                    </a:moveTo>
                    <a:cubicBezTo>
                      <a:pt x="40" y="28"/>
                      <a:pt x="39" y="27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1" y="24"/>
                      <a:pt x="41" y="21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3" y="18"/>
                      <a:pt x="44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8"/>
                      <a:pt x="45" y="19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4" y="22"/>
                      <a:pt x="43" y="25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0" y="29"/>
                      <a:pt x="40" y="28"/>
                    </a:cubicBezTo>
                    <a:close/>
                    <a:moveTo>
                      <a:pt x="46" y="11"/>
                    </a:moveTo>
                    <a:cubicBezTo>
                      <a:pt x="45" y="11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5" y="6"/>
                      <a:pt x="45" y="4"/>
                      <a:pt x="45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1"/>
                      <a:pt x="45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4"/>
                      <a:pt x="48" y="6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7" name="Freeform 194">
                <a:extLst>
                  <a:ext uri="{FF2B5EF4-FFF2-40B4-BE49-F238E27FC236}">
                    <a16:creationId xmlns:a16="http://schemas.microsoft.com/office/drawing/2014/main" id="{B08F1CD1-91BD-400E-AC78-1F31ACFDF0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226" y="1116013"/>
                <a:ext cx="436563" cy="85725"/>
              </a:xfrm>
              <a:custGeom>
                <a:avLst/>
                <a:gdLst>
                  <a:gd name="T0" fmla="*/ 90 w 116"/>
                  <a:gd name="T1" fmla="*/ 20 h 23"/>
                  <a:gd name="T2" fmla="*/ 97 w 116"/>
                  <a:gd name="T3" fmla="*/ 20 h 23"/>
                  <a:gd name="T4" fmla="*/ 99 w 116"/>
                  <a:gd name="T5" fmla="*/ 21 h 23"/>
                  <a:gd name="T6" fmla="*/ 98 w 116"/>
                  <a:gd name="T7" fmla="*/ 23 h 23"/>
                  <a:gd name="T8" fmla="*/ 90 w 116"/>
                  <a:gd name="T9" fmla="*/ 23 h 23"/>
                  <a:gd name="T10" fmla="*/ 90 w 116"/>
                  <a:gd name="T11" fmla="*/ 23 h 23"/>
                  <a:gd name="T12" fmla="*/ 88 w 116"/>
                  <a:gd name="T13" fmla="*/ 22 h 23"/>
                  <a:gd name="T14" fmla="*/ 71 w 116"/>
                  <a:gd name="T15" fmla="*/ 22 h 23"/>
                  <a:gd name="T16" fmla="*/ 70 w 116"/>
                  <a:gd name="T17" fmla="*/ 21 h 23"/>
                  <a:gd name="T18" fmla="*/ 72 w 116"/>
                  <a:gd name="T19" fmla="*/ 19 h 23"/>
                  <a:gd name="T20" fmla="*/ 80 w 116"/>
                  <a:gd name="T21" fmla="*/ 20 h 23"/>
                  <a:gd name="T22" fmla="*/ 81 w 116"/>
                  <a:gd name="T23" fmla="*/ 21 h 23"/>
                  <a:gd name="T24" fmla="*/ 80 w 116"/>
                  <a:gd name="T25" fmla="*/ 23 h 23"/>
                  <a:gd name="T26" fmla="*/ 79 w 116"/>
                  <a:gd name="T27" fmla="*/ 23 h 23"/>
                  <a:gd name="T28" fmla="*/ 107 w 116"/>
                  <a:gd name="T29" fmla="*/ 18 h 23"/>
                  <a:gd name="T30" fmla="*/ 114 w 116"/>
                  <a:gd name="T31" fmla="*/ 16 h 23"/>
                  <a:gd name="T32" fmla="*/ 116 w 116"/>
                  <a:gd name="T33" fmla="*/ 17 h 23"/>
                  <a:gd name="T34" fmla="*/ 115 w 116"/>
                  <a:gd name="T35" fmla="*/ 19 h 23"/>
                  <a:gd name="T36" fmla="*/ 108 w 116"/>
                  <a:gd name="T37" fmla="*/ 21 h 23"/>
                  <a:gd name="T38" fmla="*/ 107 w 116"/>
                  <a:gd name="T39" fmla="*/ 21 h 23"/>
                  <a:gd name="T40" fmla="*/ 106 w 116"/>
                  <a:gd name="T41" fmla="*/ 20 h 23"/>
                  <a:gd name="T42" fmla="*/ 53 w 116"/>
                  <a:gd name="T43" fmla="*/ 19 h 23"/>
                  <a:gd name="T44" fmla="*/ 52 w 116"/>
                  <a:gd name="T45" fmla="*/ 18 h 23"/>
                  <a:gd name="T46" fmla="*/ 54 w 116"/>
                  <a:gd name="T47" fmla="*/ 16 h 23"/>
                  <a:gd name="T48" fmla="*/ 62 w 116"/>
                  <a:gd name="T49" fmla="*/ 18 h 23"/>
                  <a:gd name="T50" fmla="*/ 63 w 116"/>
                  <a:gd name="T51" fmla="*/ 20 h 23"/>
                  <a:gd name="T52" fmla="*/ 62 w 116"/>
                  <a:gd name="T53" fmla="*/ 21 h 23"/>
                  <a:gd name="T54" fmla="*/ 61 w 116"/>
                  <a:gd name="T55" fmla="*/ 21 h 23"/>
                  <a:gd name="T56" fmla="*/ 36 w 116"/>
                  <a:gd name="T57" fmla="*/ 15 h 23"/>
                  <a:gd name="T58" fmla="*/ 35 w 116"/>
                  <a:gd name="T59" fmla="*/ 13 h 23"/>
                  <a:gd name="T60" fmla="*/ 37 w 116"/>
                  <a:gd name="T61" fmla="*/ 12 h 23"/>
                  <a:gd name="T62" fmla="*/ 44 w 116"/>
                  <a:gd name="T63" fmla="*/ 14 h 23"/>
                  <a:gd name="T64" fmla="*/ 45 w 116"/>
                  <a:gd name="T65" fmla="*/ 16 h 23"/>
                  <a:gd name="T66" fmla="*/ 44 w 116"/>
                  <a:gd name="T67" fmla="*/ 17 h 23"/>
                  <a:gd name="T68" fmla="*/ 44 w 116"/>
                  <a:gd name="T69" fmla="*/ 17 h 23"/>
                  <a:gd name="T70" fmla="*/ 19 w 116"/>
                  <a:gd name="T71" fmla="*/ 10 h 23"/>
                  <a:gd name="T72" fmla="*/ 18 w 116"/>
                  <a:gd name="T73" fmla="*/ 8 h 23"/>
                  <a:gd name="T74" fmla="*/ 20 w 116"/>
                  <a:gd name="T75" fmla="*/ 7 h 23"/>
                  <a:gd name="T76" fmla="*/ 27 w 116"/>
                  <a:gd name="T77" fmla="*/ 9 h 23"/>
                  <a:gd name="T78" fmla="*/ 28 w 116"/>
                  <a:gd name="T79" fmla="*/ 11 h 23"/>
                  <a:gd name="T80" fmla="*/ 27 w 116"/>
                  <a:gd name="T81" fmla="*/ 12 h 23"/>
                  <a:gd name="T82" fmla="*/ 26 w 116"/>
                  <a:gd name="T83" fmla="*/ 12 h 23"/>
                  <a:gd name="T84" fmla="*/ 2 w 116"/>
                  <a:gd name="T85" fmla="*/ 3 h 23"/>
                  <a:gd name="T86" fmla="*/ 1 w 116"/>
                  <a:gd name="T87" fmla="*/ 1 h 23"/>
                  <a:gd name="T88" fmla="*/ 3 w 116"/>
                  <a:gd name="T89" fmla="*/ 1 h 23"/>
                  <a:gd name="T90" fmla="*/ 10 w 116"/>
                  <a:gd name="T91" fmla="*/ 4 h 23"/>
                  <a:gd name="T92" fmla="*/ 11 w 116"/>
                  <a:gd name="T93" fmla="*/ 6 h 23"/>
                  <a:gd name="T94" fmla="*/ 10 w 116"/>
                  <a:gd name="T95" fmla="*/ 6 h 23"/>
                  <a:gd name="T96" fmla="*/ 9 w 116"/>
                  <a:gd name="T97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6" h="23">
                    <a:moveTo>
                      <a:pt x="88" y="22"/>
                    </a:moveTo>
                    <a:cubicBezTo>
                      <a:pt x="88" y="21"/>
                      <a:pt x="89" y="20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2" y="20"/>
                      <a:pt x="95" y="20"/>
                      <a:pt x="97" y="20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98" y="19"/>
                      <a:pt x="99" y="20"/>
                      <a:pt x="99" y="21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99" y="22"/>
                      <a:pt x="99" y="22"/>
                      <a:pt x="98" y="23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5" y="23"/>
                      <a:pt x="92" y="23"/>
                      <a:pt x="90" y="23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89" y="23"/>
                      <a:pt x="88" y="22"/>
                      <a:pt x="88" y="22"/>
                    </a:cubicBezTo>
                    <a:close/>
                    <a:moveTo>
                      <a:pt x="79" y="23"/>
                    </a:moveTo>
                    <a:cubicBezTo>
                      <a:pt x="77" y="23"/>
                      <a:pt x="74" y="22"/>
                      <a:pt x="71" y="22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1" y="22"/>
                      <a:pt x="70" y="21"/>
                      <a:pt x="70" y="21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0" y="20"/>
                      <a:pt x="71" y="19"/>
                      <a:pt x="72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4" y="19"/>
                      <a:pt x="77" y="20"/>
                      <a:pt x="80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20"/>
                      <a:pt x="81" y="21"/>
                      <a:pt x="81" y="21"/>
                    </a:cubicBezTo>
                    <a:cubicBezTo>
                      <a:pt x="81" y="21"/>
                      <a:pt x="81" y="21"/>
                      <a:pt x="81" y="21"/>
                    </a:cubicBezTo>
                    <a:cubicBezTo>
                      <a:pt x="81" y="22"/>
                      <a:pt x="80" y="23"/>
                      <a:pt x="80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0" y="23"/>
                      <a:pt x="79" y="23"/>
                      <a:pt x="79" y="23"/>
                    </a:cubicBezTo>
                    <a:close/>
                    <a:moveTo>
                      <a:pt x="106" y="20"/>
                    </a:moveTo>
                    <a:cubicBezTo>
                      <a:pt x="106" y="19"/>
                      <a:pt x="106" y="18"/>
                      <a:pt x="107" y="18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9" y="17"/>
                      <a:pt x="112" y="17"/>
                      <a:pt x="114" y="16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15" y="16"/>
                      <a:pt x="116" y="16"/>
                      <a:pt x="116" y="17"/>
                    </a:cubicBezTo>
                    <a:cubicBezTo>
                      <a:pt x="116" y="17"/>
                      <a:pt x="116" y="17"/>
                      <a:pt x="116" y="17"/>
                    </a:cubicBezTo>
                    <a:cubicBezTo>
                      <a:pt x="116" y="18"/>
                      <a:pt x="116" y="19"/>
                      <a:pt x="115" y="19"/>
                    </a:cubicBezTo>
                    <a:cubicBezTo>
                      <a:pt x="115" y="19"/>
                      <a:pt x="115" y="19"/>
                      <a:pt x="115" y="19"/>
                    </a:cubicBezTo>
                    <a:cubicBezTo>
                      <a:pt x="113" y="20"/>
                      <a:pt x="110" y="20"/>
                      <a:pt x="108" y="21"/>
                    </a:cubicBezTo>
                    <a:cubicBezTo>
                      <a:pt x="108" y="21"/>
                      <a:pt x="108" y="21"/>
                      <a:pt x="108" y="21"/>
                    </a:cubicBezTo>
                    <a:cubicBezTo>
                      <a:pt x="108" y="21"/>
                      <a:pt x="108" y="21"/>
                      <a:pt x="107" y="21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7" y="21"/>
                      <a:pt x="106" y="20"/>
                      <a:pt x="106" y="20"/>
                    </a:cubicBezTo>
                    <a:close/>
                    <a:moveTo>
                      <a:pt x="61" y="21"/>
                    </a:moveTo>
                    <a:cubicBezTo>
                      <a:pt x="59" y="20"/>
                      <a:pt x="56" y="20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2" y="18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7"/>
                      <a:pt x="53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7" y="17"/>
                      <a:pt x="59" y="17"/>
                      <a:pt x="6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3" y="18"/>
                      <a:pt x="63" y="19"/>
                      <a:pt x="63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0"/>
                      <a:pt x="62" y="21"/>
                      <a:pt x="62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1" y="21"/>
                      <a:pt x="61" y="21"/>
                    </a:cubicBezTo>
                    <a:close/>
                    <a:moveTo>
                      <a:pt x="44" y="17"/>
                    </a:moveTo>
                    <a:cubicBezTo>
                      <a:pt x="41" y="17"/>
                      <a:pt x="38" y="16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4"/>
                      <a:pt x="35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6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9" y="13"/>
                      <a:pt x="42" y="14"/>
                      <a:pt x="44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5" y="14"/>
                      <a:pt x="46" y="15"/>
                      <a:pt x="45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17"/>
                      <a:pt x="45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lose/>
                    <a:moveTo>
                      <a:pt x="26" y="12"/>
                    </a:moveTo>
                    <a:cubicBezTo>
                      <a:pt x="23" y="11"/>
                      <a:pt x="21" y="11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0"/>
                      <a:pt x="17" y="9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2" y="8"/>
                      <a:pt x="24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10"/>
                      <a:pt x="28" y="11"/>
                      <a:pt x="28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2"/>
                      <a:pt x="27" y="12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2"/>
                      <a:pt x="26" y="12"/>
                      <a:pt x="26" y="12"/>
                    </a:cubicBezTo>
                    <a:close/>
                    <a:moveTo>
                      <a:pt x="9" y="6"/>
                    </a:moveTo>
                    <a:cubicBezTo>
                      <a:pt x="4" y="5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5" y="2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8" name="Freeform 195">
                <a:extLst>
                  <a:ext uri="{FF2B5EF4-FFF2-40B4-BE49-F238E27FC236}">
                    <a16:creationId xmlns:a16="http://schemas.microsoft.com/office/drawing/2014/main" id="{EA417644-EDED-4658-A2A4-4D2B8395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9826" y="852488"/>
                <a:ext cx="552450" cy="365125"/>
              </a:xfrm>
              <a:custGeom>
                <a:avLst/>
                <a:gdLst>
                  <a:gd name="T0" fmla="*/ 31 w 147"/>
                  <a:gd name="T1" fmla="*/ 65 h 97"/>
                  <a:gd name="T2" fmla="*/ 115 w 147"/>
                  <a:gd name="T3" fmla="*/ 10 h 97"/>
                  <a:gd name="T4" fmla="*/ 45 w 147"/>
                  <a:gd name="T5" fmla="*/ 86 h 97"/>
                  <a:gd name="T6" fmla="*/ 31 w 147"/>
                  <a:gd name="T7" fmla="*/ 6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97">
                    <a:moveTo>
                      <a:pt x="31" y="65"/>
                    </a:moveTo>
                    <a:cubicBezTo>
                      <a:pt x="31" y="65"/>
                      <a:pt x="82" y="0"/>
                      <a:pt x="115" y="10"/>
                    </a:cubicBezTo>
                    <a:cubicBezTo>
                      <a:pt x="147" y="20"/>
                      <a:pt x="94" y="75"/>
                      <a:pt x="45" y="86"/>
                    </a:cubicBezTo>
                    <a:cubicBezTo>
                      <a:pt x="0" y="97"/>
                      <a:pt x="31" y="65"/>
                      <a:pt x="3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79" name="Freeform 196">
                <a:extLst>
                  <a:ext uri="{FF2B5EF4-FFF2-40B4-BE49-F238E27FC236}">
                    <a16:creationId xmlns:a16="http://schemas.microsoft.com/office/drawing/2014/main" id="{0DE6DB0D-F3B4-4E6B-ACA7-402D921F54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61264" y="879475"/>
                <a:ext cx="403225" cy="311150"/>
              </a:xfrm>
              <a:custGeom>
                <a:avLst/>
                <a:gdLst>
                  <a:gd name="T0" fmla="*/ 3 w 107"/>
                  <a:gd name="T1" fmla="*/ 81 h 83"/>
                  <a:gd name="T2" fmla="*/ 0 w 107"/>
                  <a:gd name="T3" fmla="*/ 76 h 83"/>
                  <a:gd name="T4" fmla="*/ 0 w 107"/>
                  <a:gd name="T5" fmla="*/ 76 h 83"/>
                  <a:gd name="T6" fmla="*/ 11 w 107"/>
                  <a:gd name="T7" fmla="*/ 57 h 83"/>
                  <a:gd name="T8" fmla="*/ 11 w 107"/>
                  <a:gd name="T9" fmla="*/ 57 h 83"/>
                  <a:gd name="T10" fmla="*/ 11 w 107"/>
                  <a:gd name="T11" fmla="*/ 57 h 83"/>
                  <a:gd name="T12" fmla="*/ 11 w 107"/>
                  <a:gd name="T13" fmla="*/ 57 h 83"/>
                  <a:gd name="T14" fmla="*/ 11 w 107"/>
                  <a:gd name="T15" fmla="*/ 57 h 83"/>
                  <a:gd name="T16" fmla="*/ 11 w 107"/>
                  <a:gd name="T17" fmla="*/ 57 h 83"/>
                  <a:gd name="T18" fmla="*/ 11 w 107"/>
                  <a:gd name="T19" fmla="*/ 57 h 83"/>
                  <a:gd name="T20" fmla="*/ 11 w 107"/>
                  <a:gd name="T21" fmla="*/ 57 h 83"/>
                  <a:gd name="T22" fmla="*/ 88 w 107"/>
                  <a:gd name="T23" fmla="*/ 0 h 83"/>
                  <a:gd name="T24" fmla="*/ 88 w 107"/>
                  <a:gd name="T25" fmla="*/ 0 h 83"/>
                  <a:gd name="T26" fmla="*/ 96 w 107"/>
                  <a:gd name="T27" fmla="*/ 1 h 83"/>
                  <a:gd name="T28" fmla="*/ 96 w 107"/>
                  <a:gd name="T29" fmla="*/ 1 h 83"/>
                  <a:gd name="T30" fmla="*/ 107 w 107"/>
                  <a:gd name="T31" fmla="*/ 14 h 83"/>
                  <a:gd name="T32" fmla="*/ 107 w 107"/>
                  <a:gd name="T33" fmla="*/ 14 h 83"/>
                  <a:gd name="T34" fmla="*/ 27 w 107"/>
                  <a:gd name="T35" fmla="*/ 81 h 83"/>
                  <a:gd name="T36" fmla="*/ 27 w 107"/>
                  <a:gd name="T37" fmla="*/ 81 h 83"/>
                  <a:gd name="T38" fmla="*/ 11 w 107"/>
                  <a:gd name="T39" fmla="*/ 83 h 83"/>
                  <a:gd name="T40" fmla="*/ 11 w 107"/>
                  <a:gd name="T41" fmla="*/ 83 h 83"/>
                  <a:gd name="T42" fmla="*/ 3 w 107"/>
                  <a:gd name="T43" fmla="*/ 81 h 83"/>
                  <a:gd name="T44" fmla="*/ 13 w 107"/>
                  <a:gd name="T45" fmla="*/ 59 h 83"/>
                  <a:gd name="T46" fmla="*/ 8 w 107"/>
                  <a:gd name="T47" fmla="*/ 65 h 83"/>
                  <a:gd name="T48" fmla="*/ 8 w 107"/>
                  <a:gd name="T49" fmla="*/ 65 h 83"/>
                  <a:gd name="T50" fmla="*/ 3 w 107"/>
                  <a:gd name="T51" fmla="*/ 76 h 83"/>
                  <a:gd name="T52" fmla="*/ 3 w 107"/>
                  <a:gd name="T53" fmla="*/ 76 h 83"/>
                  <a:gd name="T54" fmla="*/ 11 w 107"/>
                  <a:gd name="T55" fmla="*/ 80 h 83"/>
                  <a:gd name="T56" fmla="*/ 11 w 107"/>
                  <a:gd name="T57" fmla="*/ 80 h 83"/>
                  <a:gd name="T58" fmla="*/ 26 w 107"/>
                  <a:gd name="T59" fmla="*/ 78 h 83"/>
                  <a:gd name="T60" fmla="*/ 26 w 107"/>
                  <a:gd name="T61" fmla="*/ 78 h 83"/>
                  <a:gd name="T62" fmla="*/ 104 w 107"/>
                  <a:gd name="T63" fmla="*/ 14 h 83"/>
                  <a:gd name="T64" fmla="*/ 104 w 107"/>
                  <a:gd name="T65" fmla="*/ 14 h 83"/>
                  <a:gd name="T66" fmla="*/ 95 w 107"/>
                  <a:gd name="T67" fmla="*/ 4 h 83"/>
                  <a:gd name="T68" fmla="*/ 95 w 107"/>
                  <a:gd name="T69" fmla="*/ 4 h 83"/>
                  <a:gd name="T70" fmla="*/ 88 w 107"/>
                  <a:gd name="T71" fmla="*/ 3 h 83"/>
                  <a:gd name="T72" fmla="*/ 88 w 107"/>
                  <a:gd name="T73" fmla="*/ 3 h 83"/>
                  <a:gd name="T74" fmla="*/ 39 w 107"/>
                  <a:gd name="T75" fmla="*/ 31 h 83"/>
                  <a:gd name="T76" fmla="*/ 39 w 107"/>
                  <a:gd name="T77" fmla="*/ 31 h 83"/>
                  <a:gd name="T78" fmla="*/ 13 w 107"/>
                  <a:gd name="T79" fmla="*/ 59 h 83"/>
                  <a:gd name="T80" fmla="*/ 13 w 107"/>
                  <a:gd name="T81" fmla="*/ 59 h 83"/>
                  <a:gd name="T82" fmla="*/ 13 w 107"/>
                  <a:gd name="T83" fmla="*/ 59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83">
                    <a:moveTo>
                      <a:pt x="3" y="81"/>
                    </a:moveTo>
                    <a:cubicBezTo>
                      <a:pt x="1" y="80"/>
                      <a:pt x="0" y="78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10" y="58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3" y="54"/>
                      <a:pt x="55" y="0"/>
                      <a:pt x="8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91" y="0"/>
                      <a:pt x="93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103" y="3"/>
                      <a:pt x="107" y="8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36"/>
                      <a:pt x="65" y="72"/>
                      <a:pt x="27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0" y="83"/>
                      <a:pt x="15" y="83"/>
                      <a:pt x="11" y="83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7" y="83"/>
                      <a:pt x="5" y="83"/>
                      <a:pt x="3" y="81"/>
                    </a:cubicBezTo>
                    <a:close/>
                    <a:moveTo>
                      <a:pt x="13" y="59"/>
                    </a:moveTo>
                    <a:cubicBezTo>
                      <a:pt x="13" y="59"/>
                      <a:pt x="10" y="61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5" y="68"/>
                      <a:pt x="3" y="73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8"/>
                      <a:pt x="4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5" y="80"/>
                      <a:pt x="20" y="80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63" y="69"/>
                      <a:pt x="104" y="33"/>
                      <a:pt x="104" y="14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4" y="10"/>
                      <a:pt x="102" y="6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3" y="3"/>
                      <a:pt x="91" y="3"/>
                      <a:pt x="88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73" y="3"/>
                      <a:pt x="54" y="17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24" y="45"/>
                      <a:pt x="13" y="59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0" name="Freeform 197">
                <a:extLst>
                  <a:ext uri="{FF2B5EF4-FFF2-40B4-BE49-F238E27FC236}">
                    <a16:creationId xmlns:a16="http://schemas.microsoft.com/office/drawing/2014/main" id="{50744CA6-4431-4BB2-A12D-F3032A80C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07301" y="917575"/>
                <a:ext cx="307975" cy="242888"/>
              </a:xfrm>
              <a:custGeom>
                <a:avLst/>
                <a:gdLst>
                  <a:gd name="T0" fmla="*/ 2 w 82"/>
                  <a:gd name="T1" fmla="*/ 64 h 65"/>
                  <a:gd name="T2" fmla="*/ 0 w 82"/>
                  <a:gd name="T3" fmla="*/ 61 h 65"/>
                  <a:gd name="T4" fmla="*/ 0 w 82"/>
                  <a:gd name="T5" fmla="*/ 61 h 65"/>
                  <a:gd name="T6" fmla="*/ 10 w 82"/>
                  <a:gd name="T7" fmla="*/ 47 h 65"/>
                  <a:gd name="T8" fmla="*/ 10 w 82"/>
                  <a:gd name="T9" fmla="*/ 47 h 65"/>
                  <a:gd name="T10" fmla="*/ 10 w 82"/>
                  <a:gd name="T11" fmla="*/ 47 h 65"/>
                  <a:gd name="T12" fmla="*/ 69 w 82"/>
                  <a:gd name="T13" fmla="*/ 0 h 65"/>
                  <a:gd name="T14" fmla="*/ 69 w 82"/>
                  <a:gd name="T15" fmla="*/ 0 h 65"/>
                  <a:gd name="T16" fmla="*/ 74 w 82"/>
                  <a:gd name="T17" fmla="*/ 1 h 65"/>
                  <a:gd name="T18" fmla="*/ 74 w 82"/>
                  <a:gd name="T19" fmla="*/ 1 h 65"/>
                  <a:gd name="T20" fmla="*/ 81 w 82"/>
                  <a:gd name="T21" fmla="*/ 11 h 65"/>
                  <a:gd name="T22" fmla="*/ 81 w 82"/>
                  <a:gd name="T23" fmla="*/ 11 h 65"/>
                  <a:gd name="T24" fmla="*/ 19 w 82"/>
                  <a:gd name="T25" fmla="*/ 62 h 65"/>
                  <a:gd name="T26" fmla="*/ 19 w 82"/>
                  <a:gd name="T27" fmla="*/ 62 h 65"/>
                  <a:gd name="T28" fmla="*/ 6 w 82"/>
                  <a:gd name="T29" fmla="*/ 65 h 65"/>
                  <a:gd name="T30" fmla="*/ 6 w 82"/>
                  <a:gd name="T31" fmla="*/ 65 h 65"/>
                  <a:gd name="T32" fmla="*/ 2 w 82"/>
                  <a:gd name="T33" fmla="*/ 64 h 65"/>
                  <a:gd name="T34" fmla="*/ 12 w 82"/>
                  <a:gd name="T35" fmla="*/ 49 h 65"/>
                  <a:gd name="T36" fmla="*/ 7 w 82"/>
                  <a:gd name="T37" fmla="*/ 54 h 65"/>
                  <a:gd name="T38" fmla="*/ 7 w 82"/>
                  <a:gd name="T39" fmla="*/ 54 h 65"/>
                  <a:gd name="T40" fmla="*/ 3 w 82"/>
                  <a:gd name="T41" fmla="*/ 61 h 65"/>
                  <a:gd name="T42" fmla="*/ 3 w 82"/>
                  <a:gd name="T43" fmla="*/ 61 h 65"/>
                  <a:gd name="T44" fmla="*/ 6 w 82"/>
                  <a:gd name="T45" fmla="*/ 62 h 65"/>
                  <a:gd name="T46" fmla="*/ 6 w 82"/>
                  <a:gd name="T47" fmla="*/ 62 h 65"/>
                  <a:gd name="T48" fmla="*/ 18 w 82"/>
                  <a:gd name="T49" fmla="*/ 59 h 65"/>
                  <a:gd name="T50" fmla="*/ 18 w 82"/>
                  <a:gd name="T51" fmla="*/ 59 h 65"/>
                  <a:gd name="T52" fmla="*/ 78 w 82"/>
                  <a:gd name="T53" fmla="*/ 11 h 65"/>
                  <a:gd name="T54" fmla="*/ 78 w 82"/>
                  <a:gd name="T55" fmla="*/ 11 h 65"/>
                  <a:gd name="T56" fmla="*/ 72 w 82"/>
                  <a:gd name="T57" fmla="*/ 4 h 65"/>
                  <a:gd name="T58" fmla="*/ 72 w 82"/>
                  <a:gd name="T59" fmla="*/ 4 h 65"/>
                  <a:gd name="T60" fmla="*/ 69 w 82"/>
                  <a:gd name="T61" fmla="*/ 3 h 65"/>
                  <a:gd name="T62" fmla="*/ 69 w 82"/>
                  <a:gd name="T63" fmla="*/ 3 h 65"/>
                  <a:gd name="T64" fmla="*/ 34 w 82"/>
                  <a:gd name="T65" fmla="*/ 26 h 65"/>
                  <a:gd name="T66" fmla="*/ 34 w 82"/>
                  <a:gd name="T67" fmla="*/ 26 h 65"/>
                  <a:gd name="T68" fmla="*/ 12 w 82"/>
                  <a:gd name="T69" fmla="*/ 49 h 65"/>
                  <a:gd name="T70" fmla="*/ 12 w 82"/>
                  <a:gd name="T71" fmla="*/ 49 h 65"/>
                  <a:gd name="T72" fmla="*/ 12 w 82"/>
                  <a:gd name="T73" fmla="*/ 4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65">
                    <a:moveTo>
                      <a:pt x="2" y="64"/>
                    </a:moveTo>
                    <a:cubicBezTo>
                      <a:pt x="1" y="63"/>
                      <a:pt x="0" y="62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5"/>
                      <a:pt x="8" y="48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48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1" y="0"/>
                      <a:pt x="72" y="0"/>
                      <a:pt x="74" y="1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9" y="3"/>
                      <a:pt x="82" y="6"/>
                      <a:pt x="81" y="11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27"/>
                      <a:pt x="48" y="53"/>
                      <a:pt x="19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3" y="64"/>
                      <a:pt x="9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4" y="65"/>
                      <a:pt x="3" y="64"/>
                      <a:pt x="2" y="64"/>
                    </a:cubicBezTo>
                    <a:close/>
                    <a:moveTo>
                      <a:pt x="12" y="49"/>
                    </a:moveTo>
                    <a:cubicBezTo>
                      <a:pt x="12" y="49"/>
                      <a:pt x="9" y="51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5" y="56"/>
                      <a:pt x="3" y="59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8" y="62"/>
                      <a:pt x="12" y="61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46" y="51"/>
                      <a:pt x="79" y="24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8"/>
                      <a:pt x="77" y="5"/>
                      <a:pt x="72" y="4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2" y="3"/>
                      <a:pt x="70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0" y="3"/>
                      <a:pt x="46" y="14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1" y="37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1" name="Freeform 198">
                <a:extLst>
                  <a:ext uri="{FF2B5EF4-FFF2-40B4-BE49-F238E27FC236}">
                    <a16:creationId xmlns:a16="http://schemas.microsoft.com/office/drawing/2014/main" id="{3070E001-8330-4F8E-A63E-E968BFCBD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6651" y="1085850"/>
                <a:ext cx="566738" cy="244475"/>
              </a:xfrm>
              <a:custGeom>
                <a:avLst/>
                <a:gdLst>
                  <a:gd name="T0" fmla="*/ 39 w 151"/>
                  <a:gd name="T1" fmla="*/ 28 h 65"/>
                  <a:gd name="T2" fmla="*/ 130 w 151"/>
                  <a:gd name="T3" fmla="*/ 23 h 65"/>
                  <a:gd name="T4" fmla="*/ 41 w 151"/>
                  <a:gd name="T5" fmla="*/ 52 h 65"/>
                  <a:gd name="T6" fmla="*/ 39 w 151"/>
                  <a:gd name="T7" fmla="*/ 2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65">
                    <a:moveTo>
                      <a:pt x="39" y="28"/>
                    </a:moveTo>
                    <a:cubicBezTo>
                      <a:pt x="39" y="28"/>
                      <a:pt x="109" y="0"/>
                      <a:pt x="130" y="23"/>
                    </a:cubicBezTo>
                    <a:cubicBezTo>
                      <a:pt x="151" y="45"/>
                      <a:pt x="84" y="65"/>
                      <a:pt x="41" y="52"/>
                    </a:cubicBezTo>
                    <a:cubicBezTo>
                      <a:pt x="0" y="40"/>
                      <a:pt x="39" y="28"/>
                      <a:pt x="39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2" name="Freeform 199">
                <a:extLst>
                  <a:ext uri="{FF2B5EF4-FFF2-40B4-BE49-F238E27FC236}">
                    <a16:creationId xmlns:a16="http://schemas.microsoft.com/office/drawing/2014/main" id="{6E6722E2-118C-452B-9993-B9BDBFA63B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66026" y="1130300"/>
                <a:ext cx="428625" cy="173038"/>
              </a:xfrm>
              <a:custGeom>
                <a:avLst/>
                <a:gdLst>
                  <a:gd name="T0" fmla="*/ 19 w 114"/>
                  <a:gd name="T1" fmla="*/ 42 h 46"/>
                  <a:gd name="T2" fmla="*/ 0 w 114"/>
                  <a:gd name="T3" fmla="*/ 28 h 46"/>
                  <a:gd name="T4" fmla="*/ 0 w 114"/>
                  <a:gd name="T5" fmla="*/ 28 h 46"/>
                  <a:gd name="T6" fmla="*/ 9 w 114"/>
                  <a:gd name="T7" fmla="*/ 18 h 46"/>
                  <a:gd name="T8" fmla="*/ 9 w 114"/>
                  <a:gd name="T9" fmla="*/ 18 h 46"/>
                  <a:gd name="T10" fmla="*/ 18 w 114"/>
                  <a:gd name="T11" fmla="*/ 15 h 46"/>
                  <a:gd name="T12" fmla="*/ 18 w 114"/>
                  <a:gd name="T13" fmla="*/ 15 h 46"/>
                  <a:gd name="T14" fmla="*/ 82 w 114"/>
                  <a:gd name="T15" fmla="*/ 0 h 46"/>
                  <a:gd name="T16" fmla="*/ 82 w 114"/>
                  <a:gd name="T17" fmla="*/ 0 h 46"/>
                  <a:gd name="T18" fmla="*/ 110 w 114"/>
                  <a:gd name="T19" fmla="*/ 10 h 46"/>
                  <a:gd name="T20" fmla="*/ 110 w 114"/>
                  <a:gd name="T21" fmla="*/ 10 h 46"/>
                  <a:gd name="T22" fmla="*/ 114 w 114"/>
                  <a:gd name="T23" fmla="*/ 19 h 46"/>
                  <a:gd name="T24" fmla="*/ 114 w 114"/>
                  <a:gd name="T25" fmla="*/ 19 h 46"/>
                  <a:gd name="T26" fmla="*/ 94 w 114"/>
                  <a:gd name="T27" fmla="*/ 38 h 46"/>
                  <a:gd name="T28" fmla="*/ 94 w 114"/>
                  <a:gd name="T29" fmla="*/ 38 h 46"/>
                  <a:gd name="T30" fmla="*/ 50 w 114"/>
                  <a:gd name="T31" fmla="*/ 46 h 46"/>
                  <a:gd name="T32" fmla="*/ 50 w 114"/>
                  <a:gd name="T33" fmla="*/ 46 h 46"/>
                  <a:gd name="T34" fmla="*/ 19 w 114"/>
                  <a:gd name="T35" fmla="*/ 42 h 46"/>
                  <a:gd name="T36" fmla="*/ 19 w 114"/>
                  <a:gd name="T37" fmla="*/ 18 h 46"/>
                  <a:gd name="T38" fmla="*/ 10 w 114"/>
                  <a:gd name="T39" fmla="*/ 21 h 46"/>
                  <a:gd name="T40" fmla="*/ 10 w 114"/>
                  <a:gd name="T41" fmla="*/ 21 h 46"/>
                  <a:gd name="T42" fmla="*/ 3 w 114"/>
                  <a:gd name="T43" fmla="*/ 28 h 46"/>
                  <a:gd name="T44" fmla="*/ 3 w 114"/>
                  <a:gd name="T45" fmla="*/ 28 h 46"/>
                  <a:gd name="T46" fmla="*/ 20 w 114"/>
                  <a:gd name="T47" fmla="*/ 39 h 46"/>
                  <a:gd name="T48" fmla="*/ 20 w 114"/>
                  <a:gd name="T49" fmla="*/ 39 h 46"/>
                  <a:gd name="T50" fmla="*/ 50 w 114"/>
                  <a:gd name="T51" fmla="*/ 43 h 46"/>
                  <a:gd name="T52" fmla="*/ 50 w 114"/>
                  <a:gd name="T53" fmla="*/ 43 h 46"/>
                  <a:gd name="T54" fmla="*/ 93 w 114"/>
                  <a:gd name="T55" fmla="*/ 35 h 46"/>
                  <a:gd name="T56" fmla="*/ 93 w 114"/>
                  <a:gd name="T57" fmla="*/ 35 h 46"/>
                  <a:gd name="T58" fmla="*/ 111 w 114"/>
                  <a:gd name="T59" fmla="*/ 19 h 46"/>
                  <a:gd name="T60" fmla="*/ 111 w 114"/>
                  <a:gd name="T61" fmla="*/ 19 h 46"/>
                  <a:gd name="T62" fmla="*/ 108 w 114"/>
                  <a:gd name="T63" fmla="*/ 12 h 46"/>
                  <a:gd name="T64" fmla="*/ 108 w 114"/>
                  <a:gd name="T65" fmla="*/ 12 h 46"/>
                  <a:gd name="T66" fmla="*/ 82 w 114"/>
                  <a:gd name="T67" fmla="*/ 3 h 46"/>
                  <a:gd name="T68" fmla="*/ 82 w 114"/>
                  <a:gd name="T69" fmla="*/ 3 h 46"/>
                  <a:gd name="T70" fmla="*/ 19 w 114"/>
                  <a:gd name="T71" fmla="*/ 18 h 46"/>
                  <a:gd name="T72" fmla="*/ 19 w 114"/>
                  <a:gd name="T73" fmla="*/ 18 h 46"/>
                  <a:gd name="T74" fmla="*/ 19 w 114"/>
                  <a:gd name="T75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46">
                    <a:moveTo>
                      <a:pt x="19" y="42"/>
                    </a:moveTo>
                    <a:cubicBezTo>
                      <a:pt x="5" y="37"/>
                      <a:pt x="0" y="34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4"/>
                      <a:pt x="5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16"/>
                      <a:pt x="17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0" y="14"/>
                      <a:pt x="54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3" y="0"/>
                      <a:pt x="103" y="3"/>
                      <a:pt x="110" y="10"/>
                    </a:cubicBezTo>
                    <a:cubicBezTo>
                      <a:pt x="110" y="10"/>
                      <a:pt x="110" y="10"/>
                      <a:pt x="110" y="10"/>
                    </a:cubicBezTo>
                    <a:cubicBezTo>
                      <a:pt x="113" y="13"/>
                      <a:pt x="114" y="16"/>
                      <a:pt x="114" y="19"/>
                    </a:cubicBezTo>
                    <a:cubicBezTo>
                      <a:pt x="114" y="19"/>
                      <a:pt x="114" y="19"/>
                      <a:pt x="114" y="19"/>
                    </a:cubicBezTo>
                    <a:cubicBezTo>
                      <a:pt x="114" y="27"/>
                      <a:pt x="106" y="34"/>
                      <a:pt x="94" y="38"/>
                    </a:cubicBezTo>
                    <a:cubicBezTo>
                      <a:pt x="94" y="38"/>
                      <a:pt x="94" y="38"/>
                      <a:pt x="94" y="38"/>
                    </a:cubicBezTo>
                    <a:cubicBezTo>
                      <a:pt x="82" y="43"/>
                      <a:pt x="66" y="46"/>
                      <a:pt x="50" y="46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0" y="46"/>
                      <a:pt x="29" y="44"/>
                      <a:pt x="19" y="42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4" y="19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6" y="23"/>
                      <a:pt x="2" y="26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31"/>
                      <a:pt x="6" y="35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9" y="41"/>
                      <a:pt x="40" y="43"/>
                      <a:pt x="50" y="43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66" y="43"/>
                      <a:pt x="81" y="40"/>
                      <a:pt x="93" y="35"/>
                    </a:cubicBezTo>
                    <a:cubicBezTo>
                      <a:pt x="93" y="35"/>
                      <a:pt x="93" y="35"/>
                      <a:pt x="93" y="35"/>
                    </a:cubicBezTo>
                    <a:cubicBezTo>
                      <a:pt x="104" y="31"/>
                      <a:pt x="112" y="25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7"/>
                      <a:pt x="110" y="14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2" y="6"/>
                      <a:pt x="93" y="3"/>
                      <a:pt x="82" y="3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54" y="3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3" name="Freeform 200">
                <a:extLst>
                  <a:ext uri="{FF2B5EF4-FFF2-40B4-BE49-F238E27FC236}">
                    <a16:creationId xmlns:a16="http://schemas.microsoft.com/office/drawing/2014/main" id="{C5093587-362B-43D5-A97C-0CB00A1DBF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0476" y="1157288"/>
                <a:ext cx="330200" cy="120650"/>
              </a:xfrm>
              <a:custGeom>
                <a:avLst/>
                <a:gdLst>
                  <a:gd name="T0" fmla="*/ 15 w 88"/>
                  <a:gd name="T1" fmla="*/ 29 h 32"/>
                  <a:gd name="T2" fmla="*/ 0 w 88"/>
                  <a:gd name="T3" fmla="*/ 22 h 32"/>
                  <a:gd name="T4" fmla="*/ 0 w 88"/>
                  <a:gd name="T5" fmla="*/ 22 h 32"/>
                  <a:gd name="T6" fmla="*/ 7 w 88"/>
                  <a:gd name="T7" fmla="*/ 15 h 32"/>
                  <a:gd name="T8" fmla="*/ 7 w 88"/>
                  <a:gd name="T9" fmla="*/ 15 h 32"/>
                  <a:gd name="T10" fmla="*/ 14 w 88"/>
                  <a:gd name="T11" fmla="*/ 13 h 32"/>
                  <a:gd name="T12" fmla="*/ 14 w 88"/>
                  <a:gd name="T13" fmla="*/ 13 h 32"/>
                  <a:gd name="T14" fmla="*/ 70 w 88"/>
                  <a:gd name="T15" fmla="*/ 0 h 32"/>
                  <a:gd name="T16" fmla="*/ 70 w 88"/>
                  <a:gd name="T17" fmla="*/ 0 h 32"/>
                  <a:gd name="T18" fmla="*/ 85 w 88"/>
                  <a:gd name="T19" fmla="*/ 5 h 32"/>
                  <a:gd name="T20" fmla="*/ 85 w 88"/>
                  <a:gd name="T21" fmla="*/ 5 h 32"/>
                  <a:gd name="T22" fmla="*/ 88 w 88"/>
                  <a:gd name="T23" fmla="*/ 13 h 32"/>
                  <a:gd name="T24" fmla="*/ 88 w 88"/>
                  <a:gd name="T25" fmla="*/ 13 h 32"/>
                  <a:gd name="T26" fmla="*/ 72 w 88"/>
                  <a:gd name="T27" fmla="*/ 27 h 32"/>
                  <a:gd name="T28" fmla="*/ 72 w 88"/>
                  <a:gd name="T29" fmla="*/ 27 h 32"/>
                  <a:gd name="T30" fmla="*/ 38 w 88"/>
                  <a:gd name="T31" fmla="*/ 32 h 32"/>
                  <a:gd name="T32" fmla="*/ 38 w 88"/>
                  <a:gd name="T33" fmla="*/ 32 h 32"/>
                  <a:gd name="T34" fmla="*/ 15 w 88"/>
                  <a:gd name="T35" fmla="*/ 29 h 32"/>
                  <a:gd name="T36" fmla="*/ 15 w 88"/>
                  <a:gd name="T37" fmla="*/ 16 h 32"/>
                  <a:gd name="T38" fmla="*/ 4 w 88"/>
                  <a:gd name="T39" fmla="*/ 20 h 32"/>
                  <a:gd name="T40" fmla="*/ 4 w 88"/>
                  <a:gd name="T41" fmla="*/ 20 h 32"/>
                  <a:gd name="T42" fmla="*/ 3 w 88"/>
                  <a:gd name="T43" fmla="*/ 22 h 32"/>
                  <a:gd name="T44" fmla="*/ 3 w 88"/>
                  <a:gd name="T45" fmla="*/ 22 h 32"/>
                  <a:gd name="T46" fmla="*/ 5 w 88"/>
                  <a:gd name="T47" fmla="*/ 23 h 32"/>
                  <a:gd name="T48" fmla="*/ 5 w 88"/>
                  <a:gd name="T49" fmla="*/ 23 h 32"/>
                  <a:gd name="T50" fmla="*/ 15 w 88"/>
                  <a:gd name="T51" fmla="*/ 26 h 32"/>
                  <a:gd name="T52" fmla="*/ 15 w 88"/>
                  <a:gd name="T53" fmla="*/ 26 h 32"/>
                  <a:gd name="T54" fmla="*/ 38 w 88"/>
                  <a:gd name="T55" fmla="*/ 29 h 32"/>
                  <a:gd name="T56" fmla="*/ 38 w 88"/>
                  <a:gd name="T57" fmla="*/ 29 h 32"/>
                  <a:gd name="T58" fmla="*/ 71 w 88"/>
                  <a:gd name="T59" fmla="*/ 24 h 32"/>
                  <a:gd name="T60" fmla="*/ 71 w 88"/>
                  <a:gd name="T61" fmla="*/ 24 h 32"/>
                  <a:gd name="T62" fmla="*/ 85 w 88"/>
                  <a:gd name="T63" fmla="*/ 13 h 32"/>
                  <a:gd name="T64" fmla="*/ 85 w 88"/>
                  <a:gd name="T65" fmla="*/ 13 h 32"/>
                  <a:gd name="T66" fmla="*/ 83 w 88"/>
                  <a:gd name="T67" fmla="*/ 7 h 32"/>
                  <a:gd name="T68" fmla="*/ 83 w 88"/>
                  <a:gd name="T69" fmla="*/ 7 h 32"/>
                  <a:gd name="T70" fmla="*/ 70 w 88"/>
                  <a:gd name="T71" fmla="*/ 3 h 32"/>
                  <a:gd name="T72" fmla="*/ 70 w 88"/>
                  <a:gd name="T73" fmla="*/ 3 h 32"/>
                  <a:gd name="T74" fmla="*/ 15 w 88"/>
                  <a:gd name="T75" fmla="*/ 16 h 32"/>
                  <a:gd name="T76" fmla="*/ 15 w 88"/>
                  <a:gd name="T77" fmla="*/ 16 h 32"/>
                  <a:gd name="T78" fmla="*/ 15 w 88"/>
                  <a:gd name="T7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8" h="32">
                    <a:moveTo>
                      <a:pt x="15" y="29"/>
                    </a:moveTo>
                    <a:cubicBezTo>
                      <a:pt x="4" y="27"/>
                      <a:pt x="0" y="25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8"/>
                      <a:pt x="4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1" y="14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12"/>
                      <a:pt x="49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6" y="0"/>
                      <a:pt x="82" y="2"/>
                      <a:pt x="85" y="5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7" y="8"/>
                      <a:pt x="88" y="10"/>
                      <a:pt x="88" y="13"/>
                    </a:cubicBezTo>
                    <a:cubicBezTo>
                      <a:pt x="88" y="13"/>
                      <a:pt x="88" y="13"/>
                      <a:pt x="88" y="13"/>
                    </a:cubicBezTo>
                    <a:cubicBezTo>
                      <a:pt x="88" y="19"/>
                      <a:pt x="81" y="24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63" y="30"/>
                      <a:pt x="50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0" y="32"/>
                      <a:pt x="22" y="31"/>
                      <a:pt x="15" y="29"/>
                    </a:cubicBezTo>
                    <a:close/>
                    <a:moveTo>
                      <a:pt x="15" y="16"/>
                    </a:moveTo>
                    <a:cubicBezTo>
                      <a:pt x="15" y="16"/>
                      <a:pt x="8" y="18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7" y="24"/>
                      <a:pt x="10" y="25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22" y="28"/>
                      <a:pt x="30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50" y="29"/>
                      <a:pt x="62" y="27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80" y="21"/>
                      <a:pt x="86" y="17"/>
                      <a:pt x="85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5" y="11"/>
                      <a:pt x="85" y="9"/>
                      <a:pt x="83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1" y="5"/>
                      <a:pt x="76" y="3"/>
                      <a:pt x="70" y="3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49" y="3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4" name="Freeform 201">
                <a:extLst>
                  <a:ext uri="{FF2B5EF4-FFF2-40B4-BE49-F238E27FC236}">
                    <a16:creationId xmlns:a16="http://schemas.microsoft.com/office/drawing/2014/main" id="{8B171864-7D17-4C59-BE1E-D8E7F837A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7851" y="981075"/>
                <a:ext cx="619125" cy="280988"/>
              </a:xfrm>
              <a:custGeom>
                <a:avLst/>
                <a:gdLst>
                  <a:gd name="T0" fmla="*/ 125 w 165"/>
                  <a:gd name="T1" fmla="*/ 44 h 75"/>
                  <a:gd name="T2" fmla="*/ 27 w 165"/>
                  <a:gd name="T3" fmla="*/ 20 h 75"/>
                  <a:gd name="T4" fmla="*/ 118 w 165"/>
                  <a:gd name="T5" fmla="*/ 70 h 75"/>
                  <a:gd name="T6" fmla="*/ 125 w 165"/>
                  <a:gd name="T7" fmla="*/ 4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75">
                    <a:moveTo>
                      <a:pt x="125" y="44"/>
                    </a:moveTo>
                    <a:cubicBezTo>
                      <a:pt x="125" y="44"/>
                      <a:pt x="55" y="0"/>
                      <a:pt x="27" y="20"/>
                    </a:cubicBezTo>
                    <a:cubicBezTo>
                      <a:pt x="0" y="40"/>
                      <a:pt x="69" y="75"/>
                      <a:pt x="118" y="70"/>
                    </a:cubicBezTo>
                    <a:cubicBezTo>
                      <a:pt x="165" y="65"/>
                      <a:pt x="125" y="44"/>
                      <a:pt x="12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5" name="Freeform 202">
                <a:extLst>
                  <a:ext uri="{FF2B5EF4-FFF2-40B4-BE49-F238E27FC236}">
                    <a16:creationId xmlns:a16="http://schemas.microsoft.com/office/drawing/2014/main" id="{68073BF3-A37F-4026-9D87-C86D274061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2464" y="1030288"/>
                <a:ext cx="458788" cy="220663"/>
              </a:xfrm>
              <a:custGeom>
                <a:avLst/>
                <a:gdLst>
                  <a:gd name="T0" fmla="*/ 29 w 122"/>
                  <a:gd name="T1" fmla="*/ 45 h 59"/>
                  <a:gd name="T2" fmla="*/ 0 w 122"/>
                  <a:gd name="T3" fmla="*/ 17 h 59"/>
                  <a:gd name="T4" fmla="*/ 0 w 122"/>
                  <a:gd name="T5" fmla="*/ 17 h 59"/>
                  <a:gd name="T6" fmla="*/ 6 w 122"/>
                  <a:gd name="T7" fmla="*/ 6 h 59"/>
                  <a:gd name="T8" fmla="*/ 6 w 122"/>
                  <a:gd name="T9" fmla="*/ 6 h 59"/>
                  <a:gd name="T10" fmla="*/ 26 w 122"/>
                  <a:gd name="T11" fmla="*/ 0 h 59"/>
                  <a:gd name="T12" fmla="*/ 26 w 122"/>
                  <a:gd name="T13" fmla="*/ 0 h 59"/>
                  <a:gd name="T14" fmla="*/ 105 w 122"/>
                  <a:gd name="T15" fmla="*/ 30 h 59"/>
                  <a:gd name="T16" fmla="*/ 105 w 122"/>
                  <a:gd name="T17" fmla="*/ 30 h 59"/>
                  <a:gd name="T18" fmla="*/ 105 w 122"/>
                  <a:gd name="T19" fmla="*/ 30 h 59"/>
                  <a:gd name="T20" fmla="*/ 113 w 122"/>
                  <a:gd name="T21" fmla="*/ 35 h 59"/>
                  <a:gd name="T22" fmla="*/ 113 w 122"/>
                  <a:gd name="T23" fmla="*/ 35 h 59"/>
                  <a:gd name="T24" fmla="*/ 122 w 122"/>
                  <a:gd name="T25" fmla="*/ 47 h 59"/>
                  <a:gd name="T26" fmla="*/ 122 w 122"/>
                  <a:gd name="T27" fmla="*/ 47 h 59"/>
                  <a:gd name="T28" fmla="*/ 98 w 122"/>
                  <a:gd name="T29" fmla="*/ 58 h 59"/>
                  <a:gd name="T30" fmla="*/ 98 w 122"/>
                  <a:gd name="T31" fmla="*/ 58 h 59"/>
                  <a:gd name="T32" fmla="*/ 88 w 122"/>
                  <a:gd name="T33" fmla="*/ 59 h 59"/>
                  <a:gd name="T34" fmla="*/ 88 w 122"/>
                  <a:gd name="T35" fmla="*/ 59 h 59"/>
                  <a:gd name="T36" fmla="*/ 29 w 122"/>
                  <a:gd name="T37" fmla="*/ 45 h 59"/>
                  <a:gd name="T38" fmla="*/ 26 w 122"/>
                  <a:gd name="T39" fmla="*/ 3 h 59"/>
                  <a:gd name="T40" fmla="*/ 8 w 122"/>
                  <a:gd name="T41" fmla="*/ 8 h 59"/>
                  <a:gd name="T42" fmla="*/ 8 w 122"/>
                  <a:gd name="T43" fmla="*/ 8 h 59"/>
                  <a:gd name="T44" fmla="*/ 3 w 122"/>
                  <a:gd name="T45" fmla="*/ 17 h 59"/>
                  <a:gd name="T46" fmla="*/ 3 w 122"/>
                  <a:gd name="T47" fmla="*/ 17 h 59"/>
                  <a:gd name="T48" fmla="*/ 30 w 122"/>
                  <a:gd name="T49" fmla="*/ 43 h 59"/>
                  <a:gd name="T50" fmla="*/ 30 w 122"/>
                  <a:gd name="T51" fmla="*/ 43 h 59"/>
                  <a:gd name="T52" fmla="*/ 88 w 122"/>
                  <a:gd name="T53" fmla="*/ 56 h 59"/>
                  <a:gd name="T54" fmla="*/ 88 w 122"/>
                  <a:gd name="T55" fmla="*/ 56 h 59"/>
                  <a:gd name="T56" fmla="*/ 98 w 122"/>
                  <a:gd name="T57" fmla="*/ 55 h 59"/>
                  <a:gd name="T58" fmla="*/ 98 w 122"/>
                  <a:gd name="T59" fmla="*/ 55 h 59"/>
                  <a:gd name="T60" fmla="*/ 119 w 122"/>
                  <a:gd name="T61" fmla="*/ 47 h 59"/>
                  <a:gd name="T62" fmla="*/ 119 w 122"/>
                  <a:gd name="T63" fmla="*/ 47 h 59"/>
                  <a:gd name="T64" fmla="*/ 112 w 122"/>
                  <a:gd name="T65" fmla="*/ 37 h 59"/>
                  <a:gd name="T66" fmla="*/ 112 w 122"/>
                  <a:gd name="T67" fmla="*/ 37 h 59"/>
                  <a:gd name="T68" fmla="*/ 104 w 122"/>
                  <a:gd name="T69" fmla="*/ 33 h 59"/>
                  <a:gd name="T70" fmla="*/ 104 w 122"/>
                  <a:gd name="T71" fmla="*/ 33 h 59"/>
                  <a:gd name="T72" fmla="*/ 105 w 122"/>
                  <a:gd name="T73" fmla="*/ 31 h 59"/>
                  <a:gd name="T74" fmla="*/ 105 w 122"/>
                  <a:gd name="T75" fmla="*/ 30 h 59"/>
                  <a:gd name="T76" fmla="*/ 105 w 122"/>
                  <a:gd name="T77" fmla="*/ 31 h 59"/>
                  <a:gd name="T78" fmla="*/ 104 w 122"/>
                  <a:gd name="T79" fmla="*/ 33 h 59"/>
                  <a:gd name="T80" fmla="*/ 104 w 122"/>
                  <a:gd name="T81" fmla="*/ 32 h 59"/>
                  <a:gd name="T82" fmla="*/ 77 w 122"/>
                  <a:gd name="T83" fmla="*/ 18 h 59"/>
                  <a:gd name="T84" fmla="*/ 77 w 122"/>
                  <a:gd name="T85" fmla="*/ 18 h 59"/>
                  <a:gd name="T86" fmla="*/ 26 w 122"/>
                  <a:gd name="T87" fmla="*/ 3 h 59"/>
                  <a:gd name="T88" fmla="*/ 26 w 122"/>
                  <a:gd name="T89" fmla="*/ 3 h 59"/>
                  <a:gd name="T90" fmla="*/ 26 w 122"/>
                  <a:gd name="T91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2" h="59">
                    <a:moveTo>
                      <a:pt x="29" y="45"/>
                    </a:moveTo>
                    <a:cubicBezTo>
                      <a:pt x="12" y="38"/>
                      <a:pt x="0" y="2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3"/>
                      <a:pt x="2" y="9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8" y="0"/>
                      <a:pt x="103" y="28"/>
                      <a:pt x="105" y="30"/>
                    </a:cubicBezTo>
                    <a:cubicBezTo>
                      <a:pt x="105" y="30"/>
                      <a:pt x="105" y="30"/>
                      <a:pt x="105" y="30"/>
                    </a:cubicBezTo>
                    <a:cubicBezTo>
                      <a:pt x="105" y="30"/>
                      <a:pt x="105" y="30"/>
                      <a:pt x="105" y="30"/>
                    </a:cubicBezTo>
                    <a:cubicBezTo>
                      <a:pt x="105" y="30"/>
                      <a:pt x="109" y="32"/>
                      <a:pt x="113" y="35"/>
                    </a:cubicBezTo>
                    <a:cubicBezTo>
                      <a:pt x="113" y="35"/>
                      <a:pt x="113" y="35"/>
                      <a:pt x="113" y="35"/>
                    </a:cubicBezTo>
                    <a:cubicBezTo>
                      <a:pt x="118" y="38"/>
                      <a:pt x="122" y="42"/>
                      <a:pt x="122" y="47"/>
                    </a:cubicBezTo>
                    <a:cubicBezTo>
                      <a:pt x="122" y="47"/>
                      <a:pt x="122" y="47"/>
                      <a:pt x="122" y="47"/>
                    </a:cubicBezTo>
                    <a:cubicBezTo>
                      <a:pt x="122" y="53"/>
                      <a:pt x="115" y="56"/>
                      <a:pt x="98" y="58"/>
                    </a:cubicBezTo>
                    <a:cubicBezTo>
                      <a:pt x="98" y="58"/>
                      <a:pt x="98" y="58"/>
                      <a:pt x="98" y="58"/>
                    </a:cubicBezTo>
                    <a:cubicBezTo>
                      <a:pt x="95" y="58"/>
                      <a:pt x="91" y="59"/>
                      <a:pt x="88" y="59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68" y="59"/>
                      <a:pt x="46" y="53"/>
                      <a:pt x="29" y="45"/>
                    </a:cubicBezTo>
                    <a:close/>
                    <a:moveTo>
                      <a:pt x="26" y="3"/>
                    </a:moveTo>
                    <a:cubicBezTo>
                      <a:pt x="19" y="3"/>
                      <a:pt x="13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4" y="11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25"/>
                      <a:pt x="14" y="35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47" y="50"/>
                      <a:pt x="68" y="56"/>
                      <a:pt x="88" y="56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91" y="56"/>
                      <a:pt x="95" y="55"/>
                      <a:pt x="98" y="55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115" y="53"/>
                      <a:pt x="119" y="49"/>
                      <a:pt x="119" y="47"/>
                    </a:cubicBezTo>
                    <a:cubicBezTo>
                      <a:pt x="119" y="47"/>
                      <a:pt x="119" y="47"/>
                      <a:pt x="119" y="47"/>
                    </a:cubicBezTo>
                    <a:cubicBezTo>
                      <a:pt x="119" y="44"/>
                      <a:pt x="116" y="40"/>
                      <a:pt x="112" y="37"/>
                    </a:cubicBezTo>
                    <a:cubicBezTo>
                      <a:pt x="112" y="37"/>
                      <a:pt x="112" y="37"/>
                      <a:pt x="112" y="37"/>
                    </a:cubicBezTo>
                    <a:cubicBezTo>
                      <a:pt x="108" y="35"/>
                      <a:pt x="104" y="33"/>
                      <a:pt x="104" y="33"/>
                    </a:cubicBezTo>
                    <a:cubicBezTo>
                      <a:pt x="104" y="33"/>
                      <a:pt x="104" y="33"/>
                      <a:pt x="104" y="33"/>
                    </a:cubicBezTo>
                    <a:cubicBezTo>
                      <a:pt x="105" y="31"/>
                      <a:pt x="105" y="31"/>
                      <a:pt x="105" y="31"/>
                    </a:cubicBezTo>
                    <a:cubicBezTo>
                      <a:pt x="105" y="30"/>
                      <a:pt x="105" y="30"/>
                      <a:pt x="105" y="30"/>
                    </a:cubicBezTo>
                    <a:cubicBezTo>
                      <a:pt x="105" y="31"/>
                      <a:pt x="105" y="31"/>
                      <a:pt x="105" y="31"/>
                    </a:cubicBezTo>
                    <a:cubicBezTo>
                      <a:pt x="104" y="33"/>
                      <a:pt x="104" y="33"/>
                      <a:pt x="104" y="33"/>
                    </a:cubicBezTo>
                    <a:cubicBezTo>
                      <a:pt x="104" y="32"/>
                      <a:pt x="104" y="32"/>
                      <a:pt x="104" y="32"/>
                    </a:cubicBezTo>
                    <a:cubicBezTo>
                      <a:pt x="104" y="32"/>
                      <a:pt x="92" y="25"/>
                      <a:pt x="77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61" y="10"/>
                      <a:pt x="42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6" name="Freeform 203">
                <a:extLst>
                  <a:ext uri="{FF2B5EF4-FFF2-40B4-BE49-F238E27FC236}">
                    <a16:creationId xmlns:a16="http://schemas.microsoft.com/office/drawing/2014/main" id="{CA38B975-AFFC-4F27-88DD-17E7174492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58026" y="1058863"/>
                <a:ext cx="354013" cy="161925"/>
              </a:xfrm>
              <a:custGeom>
                <a:avLst/>
                <a:gdLst>
                  <a:gd name="T0" fmla="*/ 25 w 94"/>
                  <a:gd name="T1" fmla="*/ 34 h 43"/>
                  <a:gd name="T2" fmla="*/ 0 w 94"/>
                  <a:gd name="T3" fmla="*/ 12 h 43"/>
                  <a:gd name="T4" fmla="*/ 0 w 94"/>
                  <a:gd name="T5" fmla="*/ 12 h 43"/>
                  <a:gd name="T6" fmla="*/ 4 w 94"/>
                  <a:gd name="T7" fmla="*/ 3 h 43"/>
                  <a:gd name="T8" fmla="*/ 4 w 94"/>
                  <a:gd name="T9" fmla="*/ 3 h 43"/>
                  <a:gd name="T10" fmla="*/ 15 w 94"/>
                  <a:gd name="T11" fmla="*/ 0 h 43"/>
                  <a:gd name="T12" fmla="*/ 15 w 94"/>
                  <a:gd name="T13" fmla="*/ 0 h 43"/>
                  <a:gd name="T14" fmla="*/ 80 w 94"/>
                  <a:gd name="T15" fmla="*/ 26 h 43"/>
                  <a:gd name="T16" fmla="*/ 80 w 94"/>
                  <a:gd name="T17" fmla="*/ 26 h 43"/>
                  <a:gd name="T18" fmla="*/ 87 w 94"/>
                  <a:gd name="T19" fmla="*/ 29 h 43"/>
                  <a:gd name="T20" fmla="*/ 87 w 94"/>
                  <a:gd name="T21" fmla="*/ 29 h 43"/>
                  <a:gd name="T22" fmla="*/ 94 w 94"/>
                  <a:gd name="T23" fmla="*/ 37 h 43"/>
                  <a:gd name="T24" fmla="*/ 94 w 94"/>
                  <a:gd name="T25" fmla="*/ 37 h 43"/>
                  <a:gd name="T26" fmla="*/ 76 w 94"/>
                  <a:gd name="T27" fmla="*/ 43 h 43"/>
                  <a:gd name="T28" fmla="*/ 76 w 94"/>
                  <a:gd name="T29" fmla="*/ 43 h 43"/>
                  <a:gd name="T30" fmla="*/ 73 w 94"/>
                  <a:gd name="T31" fmla="*/ 43 h 43"/>
                  <a:gd name="T32" fmla="*/ 73 w 94"/>
                  <a:gd name="T33" fmla="*/ 43 h 43"/>
                  <a:gd name="T34" fmla="*/ 25 w 94"/>
                  <a:gd name="T35" fmla="*/ 34 h 43"/>
                  <a:gd name="T36" fmla="*/ 6 w 94"/>
                  <a:gd name="T37" fmla="*/ 6 h 43"/>
                  <a:gd name="T38" fmla="*/ 3 w 94"/>
                  <a:gd name="T39" fmla="*/ 12 h 43"/>
                  <a:gd name="T40" fmla="*/ 3 w 94"/>
                  <a:gd name="T41" fmla="*/ 12 h 43"/>
                  <a:gd name="T42" fmla="*/ 26 w 94"/>
                  <a:gd name="T43" fmla="*/ 31 h 43"/>
                  <a:gd name="T44" fmla="*/ 26 w 94"/>
                  <a:gd name="T45" fmla="*/ 31 h 43"/>
                  <a:gd name="T46" fmla="*/ 73 w 94"/>
                  <a:gd name="T47" fmla="*/ 40 h 43"/>
                  <a:gd name="T48" fmla="*/ 73 w 94"/>
                  <a:gd name="T49" fmla="*/ 40 h 43"/>
                  <a:gd name="T50" fmla="*/ 76 w 94"/>
                  <a:gd name="T51" fmla="*/ 40 h 43"/>
                  <a:gd name="T52" fmla="*/ 76 w 94"/>
                  <a:gd name="T53" fmla="*/ 40 h 43"/>
                  <a:gd name="T54" fmla="*/ 88 w 94"/>
                  <a:gd name="T55" fmla="*/ 39 h 43"/>
                  <a:gd name="T56" fmla="*/ 88 w 94"/>
                  <a:gd name="T57" fmla="*/ 39 h 43"/>
                  <a:gd name="T58" fmla="*/ 91 w 94"/>
                  <a:gd name="T59" fmla="*/ 37 h 43"/>
                  <a:gd name="T60" fmla="*/ 91 w 94"/>
                  <a:gd name="T61" fmla="*/ 37 h 43"/>
                  <a:gd name="T62" fmla="*/ 85 w 94"/>
                  <a:gd name="T63" fmla="*/ 32 h 43"/>
                  <a:gd name="T64" fmla="*/ 85 w 94"/>
                  <a:gd name="T65" fmla="*/ 32 h 43"/>
                  <a:gd name="T66" fmla="*/ 79 w 94"/>
                  <a:gd name="T67" fmla="*/ 28 h 43"/>
                  <a:gd name="T68" fmla="*/ 79 w 94"/>
                  <a:gd name="T69" fmla="*/ 28 h 43"/>
                  <a:gd name="T70" fmla="*/ 79 w 94"/>
                  <a:gd name="T71" fmla="*/ 27 h 43"/>
                  <a:gd name="T72" fmla="*/ 80 w 94"/>
                  <a:gd name="T73" fmla="*/ 26 h 43"/>
                  <a:gd name="T74" fmla="*/ 79 w 94"/>
                  <a:gd name="T75" fmla="*/ 27 h 43"/>
                  <a:gd name="T76" fmla="*/ 79 w 94"/>
                  <a:gd name="T77" fmla="*/ 28 h 43"/>
                  <a:gd name="T78" fmla="*/ 79 w 94"/>
                  <a:gd name="T79" fmla="*/ 28 h 43"/>
                  <a:gd name="T80" fmla="*/ 55 w 94"/>
                  <a:gd name="T81" fmla="*/ 16 h 43"/>
                  <a:gd name="T82" fmla="*/ 55 w 94"/>
                  <a:gd name="T83" fmla="*/ 16 h 43"/>
                  <a:gd name="T84" fmla="*/ 15 w 94"/>
                  <a:gd name="T85" fmla="*/ 3 h 43"/>
                  <a:gd name="T86" fmla="*/ 15 w 94"/>
                  <a:gd name="T87" fmla="*/ 3 h 43"/>
                  <a:gd name="T88" fmla="*/ 15 w 94"/>
                  <a:gd name="T89" fmla="*/ 3 h 43"/>
                  <a:gd name="T90" fmla="*/ 15 w 94"/>
                  <a:gd name="T91" fmla="*/ 3 h 43"/>
                  <a:gd name="T92" fmla="*/ 6 w 94"/>
                  <a:gd name="T93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4" h="43">
                    <a:moveTo>
                      <a:pt x="25" y="34"/>
                    </a:moveTo>
                    <a:cubicBezTo>
                      <a:pt x="11" y="28"/>
                      <a:pt x="0" y="2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1"/>
                      <a:pt x="11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37" y="0"/>
                      <a:pt x="77" y="24"/>
                      <a:pt x="80" y="26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80" y="26"/>
                      <a:pt x="83" y="27"/>
                      <a:pt x="87" y="29"/>
                    </a:cubicBezTo>
                    <a:cubicBezTo>
                      <a:pt x="87" y="29"/>
                      <a:pt x="87" y="29"/>
                      <a:pt x="87" y="29"/>
                    </a:cubicBezTo>
                    <a:cubicBezTo>
                      <a:pt x="90" y="31"/>
                      <a:pt x="93" y="33"/>
                      <a:pt x="94" y="37"/>
                    </a:cubicBezTo>
                    <a:cubicBezTo>
                      <a:pt x="94" y="37"/>
                      <a:pt x="94" y="37"/>
                      <a:pt x="94" y="37"/>
                    </a:cubicBezTo>
                    <a:cubicBezTo>
                      <a:pt x="93" y="41"/>
                      <a:pt x="88" y="42"/>
                      <a:pt x="76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5" y="43"/>
                      <a:pt x="74" y="43"/>
                      <a:pt x="73" y="43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57" y="43"/>
                      <a:pt x="39" y="39"/>
                      <a:pt x="25" y="34"/>
                    </a:cubicBezTo>
                    <a:close/>
                    <a:moveTo>
                      <a:pt x="6" y="6"/>
                    </a:moveTo>
                    <a:cubicBezTo>
                      <a:pt x="4" y="8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8"/>
                      <a:pt x="12" y="25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40" y="36"/>
                      <a:pt x="58" y="40"/>
                      <a:pt x="73" y="40"/>
                    </a:cubicBezTo>
                    <a:cubicBezTo>
                      <a:pt x="73" y="40"/>
                      <a:pt x="73" y="40"/>
                      <a:pt x="73" y="40"/>
                    </a:cubicBezTo>
                    <a:cubicBezTo>
                      <a:pt x="74" y="40"/>
                      <a:pt x="75" y="40"/>
                      <a:pt x="76" y="40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82" y="40"/>
                      <a:pt x="86" y="39"/>
                      <a:pt x="88" y="39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1" y="38"/>
                      <a:pt x="91" y="37"/>
                      <a:pt x="91" y="37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91" y="36"/>
                      <a:pt x="88" y="33"/>
                      <a:pt x="85" y="32"/>
                    </a:cubicBezTo>
                    <a:cubicBezTo>
                      <a:pt x="85" y="32"/>
                      <a:pt x="85" y="32"/>
                      <a:pt x="85" y="32"/>
                    </a:cubicBezTo>
                    <a:cubicBezTo>
                      <a:pt x="82" y="30"/>
                      <a:pt x="79" y="28"/>
                      <a:pt x="79" y="28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8"/>
                      <a:pt x="68" y="22"/>
                      <a:pt x="55" y="16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41" y="9"/>
                      <a:pt x="2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1" y="3"/>
                      <a:pt x="8" y="4"/>
                      <a:pt x="6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7" name="Freeform 204">
                <a:extLst>
                  <a:ext uri="{FF2B5EF4-FFF2-40B4-BE49-F238E27FC236}">
                    <a16:creationId xmlns:a16="http://schemas.microsoft.com/office/drawing/2014/main" id="{9FE94AEB-6550-45CA-99BD-54DB18F90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4689" y="1231900"/>
                <a:ext cx="530225" cy="211138"/>
              </a:xfrm>
              <a:custGeom>
                <a:avLst/>
                <a:gdLst>
                  <a:gd name="T0" fmla="*/ 100 w 141"/>
                  <a:gd name="T1" fmla="*/ 4 h 56"/>
                  <a:gd name="T2" fmla="*/ 12 w 141"/>
                  <a:gd name="T3" fmla="*/ 28 h 56"/>
                  <a:gd name="T4" fmla="*/ 106 w 141"/>
                  <a:gd name="T5" fmla="*/ 27 h 56"/>
                  <a:gd name="T6" fmla="*/ 100 w 141"/>
                  <a:gd name="T7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" h="56">
                    <a:moveTo>
                      <a:pt x="100" y="4"/>
                    </a:moveTo>
                    <a:cubicBezTo>
                      <a:pt x="100" y="4"/>
                      <a:pt x="25" y="0"/>
                      <a:pt x="12" y="28"/>
                    </a:cubicBezTo>
                    <a:cubicBezTo>
                      <a:pt x="0" y="56"/>
                      <a:pt x="70" y="53"/>
                      <a:pt x="106" y="27"/>
                    </a:cubicBezTo>
                    <a:cubicBezTo>
                      <a:pt x="141" y="2"/>
                      <a:pt x="100" y="4"/>
                      <a:pt x="10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8" name="Freeform 206">
                <a:extLst>
                  <a:ext uri="{FF2B5EF4-FFF2-40B4-BE49-F238E27FC236}">
                    <a16:creationId xmlns:a16="http://schemas.microsoft.com/office/drawing/2014/main" id="{DAE5A18C-1CED-4184-B4CE-B3DED331DC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58026" y="1239838"/>
                <a:ext cx="425450" cy="176213"/>
              </a:xfrm>
              <a:custGeom>
                <a:avLst/>
                <a:gdLst>
                  <a:gd name="T0" fmla="*/ 0 w 113"/>
                  <a:gd name="T1" fmla="*/ 32 h 47"/>
                  <a:gd name="T2" fmla="*/ 2 w 113"/>
                  <a:gd name="T3" fmla="*/ 26 h 47"/>
                  <a:gd name="T4" fmla="*/ 2 w 113"/>
                  <a:gd name="T5" fmla="*/ 26 h 47"/>
                  <a:gd name="T6" fmla="*/ 83 w 113"/>
                  <a:gd name="T7" fmla="*/ 0 h 47"/>
                  <a:gd name="T8" fmla="*/ 83 w 113"/>
                  <a:gd name="T9" fmla="*/ 0 h 47"/>
                  <a:gd name="T10" fmla="*/ 91 w 113"/>
                  <a:gd name="T11" fmla="*/ 0 h 47"/>
                  <a:gd name="T12" fmla="*/ 91 w 113"/>
                  <a:gd name="T13" fmla="*/ 0 h 47"/>
                  <a:gd name="T14" fmla="*/ 93 w 113"/>
                  <a:gd name="T15" fmla="*/ 0 h 47"/>
                  <a:gd name="T16" fmla="*/ 93 w 113"/>
                  <a:gd name="T17" fmla="*/ 0 h 47"/>
                  <a:gd name="T18" fmla="*/ 104 w 113"/>
                  <a:gd name="T19" fmla="*/ 1 h 47"/>
                  <a:gd name="T20" fmla="*/ 104 w 113"/>
                  <a:gd name="T21" fmla="*/ 1 h 47"/>
                  <a:gd name="T22" fmla="*/ 113 w 113"/>
                  <a:gd name="T23" fmla="*/ 9 h 47"/>
                  <a:gd name="T24" fmla="*/ 113 w 113"/>
                  <a:gd name="T25" fmla="*/ 9 h 47"/>
                  <a:gd name="T26" fmla="*/ 98 w 113"/>
                  <a:gd name="T27" fmla="*/ 26 h 47"/>
                  <a:gd name="T28" fmla="*/ 98 w 113"/>
                  <a:gd name="T29" fmla="*/ 26 h 47"/>
                  <a:gd name="T30" fmla="*/ 29 w 113"/>
                  <a:gd name="T31" fmla="*/ 47 h 47"/>
                  <a:gd name="T32" fmla="*/ 29 w 113"/>
                  <a:gd name="T33" fmla="*/ 47 h 47"/>
                  <a:gd name="T34" fmla="*/ 0 w 113"/>
                  <a:gd name="T35" fmla="*/ 32 h 47"/>
                  <a:gd name="T36" fmla="*/ 5 w 113"/>
                  <a:gd name="T37" fmla="*/ 27 h 47"/>
                  <a:gd name="T38" fmla="*/ 3 w 113"/>
                  <a:gd name="T39" fmla="*/ 32 h 47"/>
                  <a:gd name="T40" fmla="*/ 3 w 113"/>
                  <a:gd name="T41" fmla="*/ 32 h 47"/>
                  <a:gd name="T42" fmla="*/ 10 w 113"/>
                  <a:gd name="T43" fmla="*/ 41 h 47"/>
                  <a:gd name="T44" fmla="*/ 10 w 113"/>
                  <a:gd name="T45" fmla="*/ 41 h 47"/>
                  <a:gd name="T46" fmla="*/ 29 w 113"/>
                  <a:gd name="T47" fmla="*/ 44 h 47"/>
                  <a:gd name="T48" fmla="*/ 29 w 113"/>
                  <a:gd name="T49" fmla="*/ 44 h 47"/>
                  <a:gd name="T50" fmla="*/ 96 w 113"/>
                  <a:gd name="T51" fmla="*/ 23 h 47"/>
                  <a:gd name="T52" fmla="*/ 96 w 113"/>
                  <a:gd name="T53" fmla="*/ 23 h 47"/>
                  <a:gd name="T54" fmla="*/ 110 w 113"/>
                  <a:gd name="T55" fmla="*/ 9 h 47"/>
                  <a:gd name="T56" fmla="*/ 110 w 113"/>
                  <a:gd name="T57" fmla="*/ 9 h 47"/>
                  <a:gd name="T58" fmla="*/ 103 w 113"/>
                  <a:gd name="T59" fmla="*/ 4 h 47"/>
                  <a:gd name="T60" fmla="*/ 103 w 113"/>
                  <a:gd name="T61" fmla="*/ 4 h 47"/>
                  <a:gd name="T62" fmla="*/ 93 w 113"/>
                  <a:gd name="T63" fmla="*/ 3 h 47"/>
                  <a:gd name="T64" fmla="*/ 93 w 113"/>
                  <a:gd name="T65" fmla="*/ 3 h 47"/>
                  <a:gd name="T66" fmla="*/ 91 w 113"/>
                  <a:gd name="T67" fmla="*/ 3 h 47"/>
                  <a:gd name="T68" fmla="*/ 91 w 113"/>
                  <a:gd name="T69" fmla="*/ 3 h 47"/>
                  <a:gd name="T70" fmla="*/ 91 w 113"/>
                  <a:gd name="T71" fmla="*/ 3 h 47"/>
                  <a:gd name="T72" fmla="*/ 83 w 113"/>
                  <a:gd name="T73" fmla="*/ 3 h 47"/>
                  <a:gd name="T74" fmla="*/ 83 w 113"/>
                  <a:gd name="T75" fmla="*/ 3 h 47"/>
                  <a:gd name="T76" fmla="*/ 81 w 113"/>
                  <a:gd name="T77" fmla="*/ 3 h 47"/>
                  <a:gd name="T78" fmla="*/ 81 w 113"/>
                  <a:gd name="T79" fmla="*/ 3 h 47"/>
                  <a:gd name="T80" fmla="*/ 5 w 113"/>
                  <a:gd name="T81" fmla="*/ 27 h 47"/>
                  <a:gd name="T82" fmla="*/ 91 w 113"/>
                  <a:gd name="T83" fmla="*/ 2 h 47"/>
                  <a:gd name="T84" fmla="*/ 91 w 113"/>
                  <a:gd name="T85" fmla="*/ 0 h 47"/>
                  <a:gd name="T86" fmla="*/ 91 w 113"/>
                  <a:gd name="T87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3" h="47">
                    <a:moveTo>
                      <a:pt x="0" y="32"/>
                    </a:moveTo>
                    <a:cubicBezTo>
                      <a:pt x="0" y="30"/>
                      <a:pt x="1" y="28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3" y="2"/>
                      <a:pt x="63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7" y="0"/>
                      <a:pt x="91" y="0"/>
                      <a:pt x="91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0"/>
                      <a:pt x="92" y="0"/>
                      <a:pt x="9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5" y="0"/>
                      <a:pt x="100" y="0"/>
                      <a:pt x="104" y="1"/>
                    </a:cubicBezTo>
                    <a:cubicBezTo>
                      <a:pt x="104" y="1"/>
                      <a:pt x="104" y="1"/>
                      <a:pt x="104" y="1"/>
                    </a:cubicBezTo>
                    <a:cubicBezTo>
                      <a:pt x="108" y="2"/>
                      <a:pt x="113" y="4"/>
                      <a:pt x="113" y="9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3" y="13"/>
                      <a:pt x="109" y="18"/>
                      <a:pt x="98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79" y="40"/>
                      <a:pt x="50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13" y="47"/>
                      <a:pt x="1" y="43"/>
                      <a:pt x="0" y="32"/>
                    </a:cubicBezTo>
                    <a:close/>
                    <a:moveTo>
                      <a:pt x="5" y="27"/>
                    </a:moveTo>
                    <a:cubicBezTo>
                      <a:pt x="4" y="29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4" y="36"/>
                      <a:pt x="6" y="39"/>
                      <a:pt x="10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5" y="43"/>
                      <a:pt x="21" y="44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50" y="44"/>
                      <a:pt x="78" y="37"/>
                      <a:pt x="96" y="23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107" y="16"/>
                      <a:pt x="110" y="11"/>
                      <a:pt x="110" y="9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10" y="7"/>
                      <a:pt x="107" y="5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0" y="3"/>
                      <a:pt x="95" y="3"/>
                      <a:pt x="93" y="3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92" y="3"/>
                      <a:pt x="91" y="3"/>
                      <a:pt x="91" y="3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91" y="3"/>
                      <a:pt x="88" y="3"/>
                      <a:pt x="83" y="3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2" y="3"/>
                      <a:pt x="82" y="3"/>
                      <a:pt x="81" y="3"/>
                    </a:cubicBezTo>
                    <a:cubicBezTo>
                      <a:pt x="81" y="3"/>
                      <a:pt x="81" y="3"/>
                      <a:pt x="81" y="3"/>
                    </a:cubicBezTo>
                    <a:cubicBezTo>
                      <a:pt x="60" y="3"/>
                      <a:pt x="13" y="6"/>
                      <a:pt x="5" y="27"/>
                    </a:cubicBezTo>
                    <a:close/>
                    <a:moveTo>
                      <a:pt x="91" y="2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1" y="2"/>
                      <a:pt x="91" y="2"/>
                      <a:pt x="91" y="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89" name="Freeform 207">
                <a:extLst>
                  <a:ext uri="{FF2B5EF4-FFF2-40B4-BE49-F238E27FC236}">
                    <a16:creationId xmlns:a16="http://schemas.microsoft.com/office/drawing/2014/main" id="{337685E7-FDEB-41AC-858D-39030CB97A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0413" y="1270000"/>
                <a:ext cx="327025" cy="120650"/>
              </a:xfrm>
              <a:custGeom>
                <a:avLst/>
                <a:gdLst>
                  <a:gd name="T0" fmla="*/ 0 w 87"/>
                  <a:gd name="T1" fmla="*/ 21 h 32"/>
                  <a:gd name="T2" fmla="*/ 1 w 87"/>
                  <a:gd name="T3" fmla="*/ 16 h 32"/>
                  <a:gd name="T4" fmla="*/ 1 w 87"/>
                  <a:gd name="T5" fmla="*/ 16 h 32"/>
                  <a:gd name="T6" fmla="*/ 32 w 87"/>
                  <a:gd name="T7" fmla="*/ 2 h 32"/>
                  <a:gd name="T8" fmla="*/ 32 w 87"/>
                  <a:gd name="T9" fmla="*/ 2 h 32"/>
                  <a:gd name="T10" fmla="*/ 67 w 87"/>
                  <a:gd name="T11" fmla="*/ 0 h 32"/>
                  <a:gd name="T12" fmla="*/ 67 w 87"/>
                  <a:gd name="T13" fmla="*/ 0 h 32"/>
                  <a:gd name="T14" fmla="*/ 71 w 87"/>
                  <a:gd name="T15" fmla="*/ 0 h 32"/>
                  <a:gd name="T16" fmla="*/ 71 w 87"/>
                  <a:gd name="T17" fmla="*/ 0 h 32"/>
                  <a:gd name="T18" fmla="*/ 76 w 87"/>
                  <a:gd name="T19" fmla="*/ 0 h 32"/>
                  <a:gd name="T20" fmla="*/ 76 w 87"/>
                  <a:gd name="T21" fmla="*/ 0 h 32"/>
                  <a:gd name="T22" fmla="*/ 83 w 87"/>
                  <a:gd name="T23" fmla="*/ 0 h 32"/>
                  <a:gd name="T24" fmla="*/ 83 w 87"/>
                  <a:gd name="T25" fmla="*/ 0 h 32"/>
                  <a:gd name="T26" fmla="*/ 87 w 87"/>
                  <a:gd name="T27" fmla="*/ 4 h 32"/>
                  <a:gd name="T28" fmla="*/ 87 w 87"/>
                  <a:gd name="T29" fmla="*/ 4 h 32"/>
                  <a:gd name="T30" fmla="*/ 76 w 87"/>
                  <a:gd name="T31" fmla="*/ 15 h 32"/>
                  <a:gd name="T32" fmla="*/ 76 w 87"/>
                  <a:gd name="T33" fmla="*/ 15 h 32"/>
                  <a:gd name="T34" fmla="*/ 20 w 87"/>
                  <a:gd name="T35" fmla="*/ 32 h 32"/>
                  <a:gd name="T36" fmla="*/ 20 w 87"/>
                  <a:gd name="T37" fmla="*/ 32 h 32"/>
                  <a:gd name="T38" fmla="*/ 0 w 87"/>
                  <a:gd name="T39" fmla="*/ 21 h 32"/>
                  <a:gd name="T40" fmla="*/ 32 w 87"/>
                  <a:gd name="T41" fmla="*/ 5 h 32"/>
                  <a:gd name="T42" fmla="*/ 4 w 87"/>
                  <a:gd name="T43" fmla="*/ 17 h 32"/>
                  <a:gd name="T44" fmla="*/ 4 w 87"/>
                  <a:gd name="T45" fmla="*/ 17 h 32"/>
                  <a:gd name="T46" fmla="*/ 3 w 87"/>
                  <a:gd name="T47" fmla="*/ 21 h 32"/>
                  <a:gd name="T48" fmla="*/ 3 w 87"/>
                  <a:gd name="T49" fmla="*/ 21 h 32"/>
                  <a:gd name="T50" fmla="*/ 7 w 87"/>
                  <a:gd name="T51" fmla="*/ 27 h 32"/>
                  <a:gd name="T52" fmla="*/ 7 w 87"/>
                  <a:gd name="T53" fmla="*/ 27 h 32"/>
                  <a:gd name="T54" fmla="*/ 20 w 87"/>
                  <a:gd name="T55" fmla="*/ 29 h 32"/>
                  <a:gd name="T56" fmla="*/ 20 w 87"/>
                  <a:gd name="T57" fmla="*/ 29 h 32"/>
                  <a:gd name="T58" fmla="*/ 74 w 87"/>
                  <a:gd name="T59" fmla="*/ 13 h 32"/>
                  <a:gd name="T60" fmla="*/ 74 w 87"/>
                  <a:gd name="T61" fmla="*/ 13 h 32"/>
                  <a:gd name="T62" fmla="*/ 84 w 87"/>
                  <a:gd name="T63" fmla="*/ 4 h 32"/>
                  <a:gd name="T64" fmla="*/ 84 w 87"/>
                  <a:gd name="T65" fmla="*/ 4 h 32"/>
                  <a:gd name="T66" fmla="*/ 82 w 87"/>
                  <a:gd name="T67" fmla="*/ 3 h 32"/>
                  <a:gd name="T68" fmla="*/ 82 w 87"/>
                  <a:gd name="T69" fmla="*/ 3 h 32"/>
                  <a:gd name="T70" fmla="*/ 76 w 87"/>
                  <a:gd name="T71" fmla="*/ 3 h 32"/>
                  <a:gd name="T72" fmla="*/ 76 w 87"/>
                  <a:gd name="T73" fmla="*/ 3 h 32"/>
                  <a:gd name="T74" fmla="*/ 71 w 87"/>
                  <a:gd name="T75" fmla="*/ 3 h 32"/>
                  <a:gd name="T76" fmla="*/ 71 w 87"/>
                  <a:gd name="T77" fmla="*/ 3 h 32"/>
                  <a:gd name="T78" fmla="*/ 71 w 87"/>
                  <a:gd name="T79" fmla="*/ 3 h 32"/>
                  <a:gd name="T80" fmla="*/ 67 w 87"/>
                  <a:gd name="T81" fmla="*/ 3 h 32"/>
                  <a:gd name="T82" fmla="*/ 67 w 87"/>
                  <a:gd name="T83" fmla="*/ 3 h 32"/>
                  <a:gd name="T84" fmla="*/ 32 w 87"/>
                  <a:gd name="T85" fmla="*/ 5 h 32"/>
                  <a:gd name="T86" fmla="*/ 71 w 87"/>
                  <a:gd name="T87" fmla="*/ 1 h 32"/>
                  <a:gd name="T88" fmla="*/ 71 w 87"/>
                  <a:gd name="T89" fmla="*/ 0 h 32"/>
                  <a:gd name="T90" fmla="*/ 71 w 87"/>
                  <a:gd name="T9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7" h="32">
                    <a:moveTo>
                      <a:pt x="0" y="21"/>
                    </a:moveTo>
                    <a:cubicBezTo>
                      <a:pt x="0" y="19"/>
                      <a:pt x="0" y="18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4" y="8"/>
                      <a:pt x="18" y="4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46" y="0"/>
                      <a:pt x="6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9" y="0"/>
                      <a:pt x="70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4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8" y="0"/>
                      <a:pt x="81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5" y="1"/>
                      <a:pt x="87" y="2"/>
                      <a:pt x="87" y="4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7" y="8"/>
                      <a:pt x="84" y="10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59" y="25"/>
                      <a:pt x="36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9" y="32"/>
                      <a:pt x="0" y="29"/>
                      <a:pt x="0" y="21"/>
                    </a:cubicBezTo>
                    <a:close/>
                    <a:moveTo>
                      <a:pt x="32" y="5"/>
                    </a:moveTo>
                    <a:cubicBezTo>
                      <a:pt x="18" y="7"/>
                      <a:pt x="5" y="11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9"/>
                      <a:pt x="3" y="20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4"/>
                      <a:pt x="4" y="25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10" y="28"/>
                      <a:pt x="14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35" y="29"/>
                      <a:pt x="58" y="23"/>
                      <a:pt x="74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82" y="8"/>
                      <a:pt x="84" y="5"/>
                      <a:pt x="84" y="4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4"/>
                      <a:pt x="84" y="4"/>
                      <a:pt x="82" y="3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1" y="3"/>
                      <a:pt x="78" y="3"/>
                      <a:pt x="76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3" y="3"/>
                      <a:pt x="71" y="3"/>
                      <a:pt x="71" y="3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0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1" y="3"/>
                      <a:pt x="46" y="3"/>
                      <a:pt x="32" y="5"/>
                    </a:cubicBezTo>
                    <a:close/>
                    <a:moveTo>
                      <a:pt x="71" y="1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1" y="1"/>
                      <a:pt x="71" y="1"/>
                      <a:pt x="71" y="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0" name="Freeform 208">
                <a:extLst>
                  <a:ext uri="{FF2B5EF4-FFF2-40B4-BE49-F238E27FC236}">
                    <a16:creationId xmlns:a16="http://schemas.microsoft.com/office/drawing/2014/main" id="{480CD58B-0533-4E86-8565-8A6D09DA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3938" y="1058863"/>
                <a:ext cx="555625" cy="766763"/>
              </a:xfrm>
              <a:custGeom>
                <a:avLst/>
                <a:gdLst>
                  <a:gd name="T0" fmla="*/ 19 w 148"/>
                  <a:gd name="T1" fmla="*/ 12 h 204"/>
                  <a:gd name="T2" fmla="*/ 10 w 148"/>
                  <a:gd name="T3" fmla="*/ 87 h 204"/>
                  <a:gd name="T4" fmla="*/ 67 w 148"/>
                  <a:gd name="T5" fmla="*/ 190 h 204"/>
                  <a:gd name="T6" fmla="*/ 82 w 148"/>
                  <a:gd name="T7" fmla="*/ 169 h 204"/>
                  <a:gd name="T8" fmla="*/ 122 w 148"/>
                  <a:gd name="T9" fmla="*/ 166 h 204"/>
                  <a:gd name="T10" fmla="*/ 117 w 148"/>
                  <a:gd name="T11" fmla="*/ 101 h 204"/>
                  <a:gd name="T12" fmla="*/ 44 w 148"/>
                  <a:gd name="T13" fmla="*/ 11 h 204"/>
                  <a:gd name="T14" fmla="*/ 19 w 148"/>
                  <a:gd name="T15" fmla="*/ 1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204">
                    <a:moveTo>
                      <a:pt x="19" y="12"/>
                    </a:moveTo>
                    <a:cubicBezTo>
                      <a:pt x="19" y="12"/>
                      <a:pt x="18" y="45"/>
                      <a:pt x="10" y="87"/>
                    </a:cubicBezTo>
                    <a:cubicBezTo>
                      <a:pt x="5" y="115"/>
                      <a:pt x="0" y="204"/>
                      <a:pt x="67" y="190"/>
                    </a:cubicBezTo>
                    <a:cubicBezTo>
                      <a:pt x="67" y="190"/>
                      <a:pt x="89" y="187"/>
                      <a:pt x="82" y="169"/>
                    </a:cubicBezTo>
                    <a:cubicBezTo>
                      <a:pt x="74" y="151"/>
                      <a:pt x="96" y="185"/>
                      <a:pt x="122" y="166"/>
                    </a:cubicBezTo>
                    <a:cubicBezTo>
                      <a:pt x="148" y="147"/>
                      <a:pt x="140" y="122"/>
                      <a:pt x="117" y="101"/>
                    </a:cubicBezTo>
                    <a:cubicBezTo>
                      <a:pt x="93" y="80"/>
                      <a:pt x="47" y="22"/>
                      <a:pt x="44" y="11"/>
                    </a:cubicBezTo>
                    <a:cubicBezTo>
                      <a:pt x="42" y="0"/>
                      <a:pt x="19" y="12"/>
                      <a:pt x="19" y="12"/>
                    </a:cubicBezTo>
                    <a:close/>
                  </a:path>
                </a:pathLst>
              </a:custGeom>
              <a:solidFill>
                <a:srgbClr val="96C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1" name="Freeform 209">
                <a:extLst>
                  <a:ext uri="{FF2B5EF4-FFF2-40B4-BE49-F238E27FC236}">
                    <a16:creationId xmlns:a16="http://schemas.microsoft.com/office/drawing/2014/main" id="{B64669C7-25D0-4F33-AA22-B4781F6A66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96163" y="1077913"/>
                <a:ext cx="503238" cy="706438"/>
              </a:xfrm>
              <a:custGeom>
                <a:avLst/>
                <a:gdLst>
                  <a:gd name="T0" fmla="*/ 0 w 134"/>
                  <a:gd name="T1" fmla="*/ 115 h 188"/>
                  <a:gd name="T2" fmla="*/ 3 w 134"/>
                  <a:gd name="T3" fmla="*/ 82 h 188"/>
                  <a:gd name="T4" fmla="*/ 11 w 134"/>
                  <a:gd name="T5" fmla="*/ 7 h 188"/>
                  <a:gd name="T6" fmla="*/ 12 w 134"/>
                  <a:gd name="T7" fmla="*/ 6 h 188"/>
                  <a:gd name="T8" fmla="*/ 31 w 134"/>
                  <a:gd name="T9" fmla="*/ 0 h 188"/>
                  <a:gd name="T10" fmla="*/ 40 w 134"/>
                  <a:gd name="T11" fmla="*/ 6 h 188"/>
                  <a:gd name="T12" fmla="*/ 112 w 134"/>
                  <a:gd name="T13" fmla="*/ 95 h 188"/>
                  <a:gd name="T14" fmla="*/ 134 w 134"/>
                  <a:gd name="T15" fmla="*/ 133 h 188"/>
                  <a:gd name="T16" fmla="*/ 117 w 134"/>
                  <a:gd name="T17" fmla="*/ 162 h 188"/>
                  <a:gd name="T18" fmla="*/ 99 w 134"/>
                  <a:gd name="T19" fmla="*/ 168 h 188"/>
                  <a:gd name="T20" fmla="*/ 76 w 134"/>
                  <a:gd name="T21" fmla="*/ 161 h 188"/>
                  <a:gd name="T22" fmla="*/ 77 w 134"/>
                  <a:gd name="T23" fmla="*/ 163 h 188"/>
                  <a:gd name="T24" fmla="*/ 79 w 134"/>
                  <a:gd name="T25" fmla="*/ 171 h 188"/>
                  <a:gd name="T26" fmla="*/ 61 w 134"/>
                  <a:gd name="T27" fmla="*/ 186 h 188"/>
                  <a:gd name="T28" fmla="*/ 61 w 134"/>
                  <a:gd name="T29" fmla="*/ 186 h 188"/>
                  <a:gd name="T30" fmla="*/ 47 w 134"/>
                  <a:gd name="T31" fmla="*/ 188 h 188"/>
                  <a:gd name="T32" fmla="*/ 47 w 134"/>
                  <a:gd name="T33" fmla="*/ 188 h 188"/>
                  <a:gd name="T34" fmla="*/ 6 w 134"/>
                  <a:gd name="T35" fmla="*/ 83 h 188"/>
                  <a:gd name="T36" fmla="*/ 3 w 134"/>
                  <a:gd name="T37" fmla="*/ 115 h 188"/>
                  <a:gd name="T38" fmla="*/ 12 w 134"/>
                  <a:gd name="T39" fmla="*/ 162 h 188"/>
                  <a:gd name="T40" fmla="*/ 47 w 134"/>
                  <a:gd name="T41" fmla="*/ 185 h 188"/>
                  <a:gd name="T42" fmla="*/ 61 w 134"/>
                  <a:gd name="T43" fmla="*/ 184 h 188"/>
                  <a:gd name="T44" fmla="*/ 76 w 134"/>
                  <a:gd name="T45" fmla="*/ 171 h 188"/>
                  <a:gd name="T46" fmla="*/ 75 w 134"/>
                  <a:gd name="T47" fmla="*/ 165 h 188"/>
                  <a:gd name="T48" fmla="*/ 73 w 134"/>
                  <a:gd name="T49" fmla="*/ 159 h 188"/>
                  <a:gd name="T50" fmla="*/ 73 w 134"/>
                  <a:gd name="T51" fmla="*/ 158 h 188"/>
                  <a:gd name="T52" fmla="*/ 75 w 134"/>
                  <a:gd name="T53" fmla="*/ 157 h 188"/>
                  <a:gd name="T54" fmla="*/ 84 w 134"/>
                  <a:gd name="T55" fmla="*/ 161 h 188"/>
                  <a:gd name="T56" fmla="*/ 99 w 134"/>
                  <a:gd name="T57" fmla="*/ 165 h 188"/>
                  <a:gd name="T58" fmla="*/ 115 w 134"/>
                  <a:gd name="T59" fmla="*/ 160 h 188"/>
                  <a:gd name="T60" fmla="*/ 131 w 134"/>
                  <a:gd name="T61" fmla="*/ 133 h 188"/>
                  <a:gd name="T62" fmla="*/ 110 w 134"/>
                  <a:gd name="T63" fmla="*/ 97 h 188"/>
                  <a:gd name="T64" fmla="*/ 37 w 134"/>
                  <a:gd name="T65" fmla="*/ 6 h 188"/>
                  <a:gd name="T66" fmla="*/ 31 w 134"/>
                  <a:gd name="T67" fmla="*/ 3 h 188"/>
                  <a:gd name="T68" fmla="*/ 14 w 134"/>
                  <a:gd name="T69" fmla="*/ 8 h 188"/>
                  <a:gd name="T70" fmla="*/ 6 w 134"/>
                  <a:gd name="T71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4" h="188">
                    <a:moveTo>
                      <a:pt x="9" y="163"/>
                    </a:moveTo>
                    <a:cubicBezTo>
                      <a:pt x="2" y="149"/>
                      <a:pt x="0" y="131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02"/>
                      <a:pt x="1" y="90"/>
                      <a:pt x="3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11" y="40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23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5" y="0"/>
                      <a:pt x="39" y="1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2" y="15"/>
                      <a:pt x="89" y="74"/>
                      <a:pt x="112" y="95"/>
                    </a:cubicBezTo>
                    <a:cubicBezTo>
                      <a:pt x="112" y="95"/>
                      <a:pt x="112" y="95"/>
                      <a:pt x="112" y="95"/>
                    </a:cubicBezTo>
                    <a:cubicBezTo>
                      <a:pt x="125" y="107"/>
                      <a:pt x="134" y="120"/>
                      <a:pt x="134" y="133"/>
                    </a:cubicBezTo>
                    <a:cubicBezTo>
                      <a:pt x="134" y="133"/>
                      <a:pt x="134" y="133"/>
                      <a:pt x="134" y="133"/>
                    </a:cubicBezTo>
                    <a:cubicBezTo>
                      <a:pt x="134" y="144"/>
                      <a:pt x="129" y="154"/>
                      <a:pt x="117" y="162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1" y="167"/>
                      <a:pt x="104" y="168"/>
                      <a:pt x="99" y="168"/>
                    </a:cubicBezTo>
                    <a:cubicBezTo>
                      <a:pt x="99" y="168"/>
                      <a:pt x="99" y="168"/>
                      <a:pt x="99" y="168"/>
                    </a:cubicBezTo>
                    <a:cubicBezTo>
                      <a:pt x="88" y="168"/>
                      <a:pt x="80" y="163"/>
                      <a:pt x="76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6" y="161"/>
                      <a:pt x="77" y="162"/>
                      <a:pt x="77" y="163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78" y="166"/>
                      <a:pt x="79" y="169"/>
                      <a:pt x="79" y="171"/>
                    </a:cubicBezTo>
                    <a:cubicBezTo>
                      <a:pt x="79" y="171"/>
                      <a:pt x="79" y="171"/>
                      <a:pt x="79" y="171"/>
                    </a:cubicBezTo>
                    <a:cubicBezTo>
                      <a:pt x="79" y="184"/>
                      <a:pt x="63" y="186"/>
                      <a:pt x="61" y="186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56" y="188"/>
                      <a:pt x="51" y="188"/>
                      <a:pt x="47" y="188"/>
                    </a:cubicBezTo>
                    <a:cubicBezTo>
                      <a:pt x="47" y="188"/>
                      <a:pt x="47" y="188"/>
                      <a:pt x="47" y="188"/>
                    </a:cubicBezTo>
                    <a:cubicBezTo>
                      <a:pt x="47" y="188"/>
                      <a:pt x="47" y="188"/>
                      <a:pt x="47" y="188"/>
                    </a:cubicBezTo>
                    <a:cubicBezTo>
                      <a:pt x="47" y="188"/>
                      <a:pt x="47" y="188"/>
                      <a:pt x="47" y="188"/>
                    </a:cubicBezTo>
                    <a:cubicBezTo>
                      <a:pt x="28" y="188"/>
                      <a:pt x="16" y="178"/>
                      <a:pt x="9" y="163"/>
                    </a:cubicBezTo>
                    <a:close/>
                    <a:moveTo>
                      <a:pt x="6" y="83"/>
                    </a:moveTo>
                    <a:cubicBezTo>
                      <a:pt x="4" y="90"/>
                      <a:pt x="3" y="102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31"/>
                      <a:pt x="5" y="149"/>
                      <a:pt x="12" y="162"/>
                    </a:cubicBezTo>
                    <a:cubicBezTo>
                      <a:pt x="12" y="162"/>
                      <a:pt x="12" y="162"/>
                      <a:pt x="12" y="162"/>
                    </a:cubicBezTo>
                    <a:cubicBezTo>
                      <a:pt x="18" y="176"/>
                      <a:pt x="29" y="185"/>
                      <a:pt x="47" y="185"/>
                    </a:cubicBezTo>
                    <a:cubicBezTo>
                      <a:pt x="47" y="185"/>
                      <a:pt x="47" y="185"/>
                      <a:pt x="47" y="185"/>
                    </a:cubicBezTo>
                    <a:cubicBezTo>
                      <a:pt x="51" y="185"/>
                      <a:pt x="56" y="185"/>
                      <a:pt x="61" y="184"/>
                    </a:cubicBezTo>
                    <a:cubicBezTo>
                      <a:pt x="61" y="184"/>
                      <a:pt x="61" y="184"/>
                      <a:pt x="61" y="184"/>
                    </a:cubicBezTo>
                    <a:cubicBezTo>
                      <a:pt x="61" y="183"/>
                      <a:pt x="61" y="183"/>
                      <a:pt x="61" y="183"/>
                    </a:cubicBezTo>
                    <a:cubicBezTo>
                      <a:pt x="61" y="183"/>
                      <a:pt x="76" y="181"/>
                      <a:pt x="76" y="171"/>
                    </a:cubicBezTo>
                    <a:cubicBezTo>
                      <a:pt x="76" y="171"/>
                      <a:pt x="76" y="171"/>
                      <a:pt x="76" y="171"/>
                    </a:cubicBezTo>
                    <a:cubicBezTo>
                      <a:pt x="76" y="169"/>
                      <a:pt x="76" y="167"/>
                      <a:pt x="75" y="165"/>
                    </a:cubicBezTo>
                    <a:cubicBezTo>
                      <a:pt x="75" y="165"/>
                      <a:pt x="75" y="165"/>
                      <a:pt x="75" y="165"/>
                    </a:cubicBezTo>
                    <a:cubicBezTo>
                      <a:pt x="73" y="162"/>
                      <a:pt x="73" y="161"/>
                      <a:pt x="73" y="159"/>
                    </a:cubicBezTo>
                    <a:cubicBezTo>
                      <a:pt x="73" y="159"/>
                      <a:pt x="73" y="159"/>
                      <a:pt x="73" y="159"/>
                    </a:cubicBezTo>
                    <a:cubicBezTo>
                      <a:pt x="73" y="159"/>
                      <a:pt x="73" y="158"/>
                      <a:pt x="73" y="158"/>
                    </a:cubicBezTo>
                    <a:cubicBezTo>
                      <a:pt x="73" y="158"/>
                      <a:pt x="73" y="158"/>
                      <a:pt x="73" y="158"/>
                    </a:cubicBezTo>
                    <a:cubicBezTo>
                      <a:pt x="74" y="157"/>
                      <a:pt x="74" y="157"/>
                      <a:pt x="75" y="157"/>
                    </a:cubicBezTo>
                    <a:cubicBezTo>
                      <a:pt x="75" y="157"/>
                      <a:pt x="75" y="157"/>
                      <a:pt x="75" y="157"/>
                    </a:cubicBezTo>
                    <a:cubicBezTo>
                      <a:pt x="77" y="157"/>
                      <a:pt x="80" y="159"/>
                      <a:pt x="84" y="161"/>
                    </a:cubicBezTo>
                    <a:cubicBezTo>
                      <a:pt x="84" y="161"/>
                      <a:pt x="84" y="161"/>
                      <a:pt x="84" y="161"/>
                    </a:cubicBezTo>
                    <a:cubicBezTo>
                      <a:pt x="88" y="163"/>
                      <a:pt x="93" y="165"/>
                      <a:pt x="99" y="165"/>
                    </a:cubicBezTo>
                    <a:cubicBezTo>
                      <a:pt x="99" y="165"/>
                      <a:pt x="99" y="165"/>
                      <a:pt x="99" y="165"/>
                    </a:cubicBezTo>
                    <a:cubicBezTo>
                      <a:pt x="104" y="165"/>
                      <a:pt x="109" y="164"/>
                      <a:pt x="115" y="160"/>
                    </a:cubicBezTo>
                    <a:cubicBezTo>
                      <a:pt x="115" y="160"/>
                      <a:pt x="115" y="160"/>
                      <a:pt x="115" y="160"/>
                    </a:cubicBezTo>
                    <a:cubicBezTo>
                      <a:pt x="126" y="152"/>
                      <a:pt x="131" y="143"/>
                      <a:pt x="131" y="133"/>
                    </a:cubicBezTo>
                    <a:cubicBezTo>
                      <a:pt x="131" y="133"/>
                      <a:pt x="131" y="133"/>
                      <a:pt x="131" y="133"/>
                    </a:cubicBezTo>
                    <a:cubicBezTo>
                      <a:pt x="131" y="122"/>
                      <a:pt x="123" y="109"/>
                      <a:pt x="110" y="97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86" y="75"/>
                      <a:pt x="40" y="18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6" y="4"/>
                      <a:pt x="35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6" y="3"/>
                      <a:pt x="17" y="7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14"/>
                      <a:pt x="13" y="44"/>
                      <a:pt x="6" y="8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2" name="Freeform 210">
                <a:extLst>
                  <a:ext uri="{FF2B5EF4-FFF2-40B4-BE49-F238E27FC236}">
                    <a16:creationId xmlns:a16="http://schemas.microsoft.com/office/drawing/2014/main" id="{E7AF4358-3DE7-4221-87A8-90B988670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1426" y="1746250"/>
                <a:ext cx="120650" cy="93663"/>
              </a:xfrm>
              <a:custGeom>
                <a:avLst/>
                <a:gdLst>
                  <a:gd name="T0" fmla="*/ 14 w 32"/>
                  <a:gd name="T1" fmla="*/ 6 h 25"/>
                  <a:gd name="T2" fmla="*/ 9 w 32"/>
                  <a:gd name="T3" fmla="*/ 24 h 25"/>
                  <a:gd name="T4" fmla="*/ 31 w 32"/>
                  <a:gd name="T5" fmla="*/ 6 h 25"/>
                  <a:gd name="T6" fmla="*/ 23 w 32"/>
                  <a:gd name="T7" fmla="*/ 0 h 25"/>
                  <a:gd name="T8" fmla="*/ 14 w 32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14" y="6"/>
                    </a:moveTo>
                    <a:cubicBezTo>
                      <a:pt x="14" y="6"/>
                      <a:pt x="0" y="25"/>
                      <a:pt x="9" y="24"/>
                    </a:cubicBezTo>
                    <a:cubicBezTo>
                      <a:pt x="15" y="23"/>
                      <a:pt x="32" y="11"/>
                      <a:pt x="31" y="6"/>
                    </a:cubicBezTo>
                    <a:cubicBezTo>
                      <a:pt x="29" y="0"/>
                      <a:pt x="23" y="0"/>
                      <a:pt x="23" y="0"/>
                    </a:cubicBez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3" name="Freeform 211">
                <a:extLst>
                  <a:ext uri="{FF2B5EF4-FFF2-40B4-BE49-F238E27FC236}">
                    <a16:creationId xmlns:a16="http://schemas.microsoft.com/office/drawing/2014/main" id="{8987C297-9601-4EAD-88DA-82BE517C2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501" y="1633538"/>
                <a:ext cx="107950" cy="117475"/>
              </a:xfrm>
              <a:custGeom>
                <a:avLst/>
                <a:gdLst>
                  <a:gd name="T0" fmla="*/ 10 w 29"/>
                  <a:gd name="T1" fmla="*/ 9 h 31"/>
                  <a:gd name="T2" fmla="*/ 9 w 29"/>
                  <a:gd name="T3" fmla="*/ 27 h 31"/>
                  <a:gd name="T4" fmla="*/ 26 w 29"/>
                  <a:gd name="T5" fmla="*/ 5 h 31"/>
                  <a:gd name="T6" fmla="*/ 17 w 29"/>
                  <a:gd name="T7" fmla="*/ 2 h 31"/>
                  <a:gd name="T8" fmla="*/ 10 w 29"/>
                  <a:gd name="T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1">
                    <a:moveTo>
                      <a:pt x="10" y="9"/>
                    </a:moveTo>
                    <a:cubicBezTo>
                      <a:pt x="10" y="9"/>
                      <a:pt x="0" y="31"/>
                      <a:pt x="9" y="27"/>
                    </a:cubicBezTo>
                    <a:cubicBezTo>
                      <a:pt x="14" y="25"/>
                      <a:pt x="29" y="10"/>
                      <a:pt x="26" y="5"/>
                    </a:cubicBezTo>
                    <a:cubicBezTo>
                      <a:pt x="23" y="0"/>
                      <a:pt x="17" y="2"/>
                      <a:pt x="17" y="2"/>
                    </a:cubicBezTo>
                    <a:lnTo>
                      <a:pt x="10" y="9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4" name="Freeform 212">
                <a:extLst>
                  <a:ext uri="{FF2B5EF4-FFF2-40B4-BE49-F238E27FC236}">
                    <a16:creationId xmlns:a16="http://schemas.microsoft.com/office/drawing/2014/main" id="{D63BF435-05C3-40EA-BCF1-C3F931EC8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6976" y="1096963"/>
                <a:ext cx="458788" cy="255588"/>
              </a:xfrm>
              <a:custGeom>
                <a:avLst/>
                <a:gdLst>
                  <a:gd name="T0" fmla="*/ 5 w 122"/>
                  <a:gd name="T1" fmla="*/ 0 h 68"/>
                  <a:gd name="T2" fmla="*/ 96 w 122"/>
                  <a:gd name="T3" fmla="*/ 44 h 68"/>
                  <a:gd name="T4" fmla="*/ 107 w 122"/>
                  <a:gd name="T5" fmla="*/ 32 h 68"/>
                  <a:gd name="T6" fmla="*/ 107 w 122"/>
                  <a:gd name="T7" fmla="*/ 42 h 68"/>
                  <a:gd name="T8" fmla="*/ 121 w 122"/>
                  <a:gd name="T9" fmla="*/ 43 h 68"/>
                  <a:gd name="T10" fmla="*/ 109 w 122"/>
                  <a:gd name="T11" fmla="*/ 50 h 68"/>
                  <a:gd name="T12" fmla="*/ 121 w 122"/>
                  <a:gd name="T13" fmla="*/ 56 h 68"/>
                  <a:gd name="T14" fmla="*/ 107 w 122"/>
                  <a:gd name="T15" fmla="*/ 56 h 68"/>
                  <a:gd name="T16" fmla="*/ 111 w 122"/>
                  <a:gd name="T17" fmla="*/ 66 h 68"/>
                  <a:gd name="T18" fmla="*/ 102 w 122"/>
                  <a:gd name="T19" fmla="*/ 60 h 68"/>
                  <a:gd name="T20" fmla="*/ 100 w 122"/>
                  <a:gd name="T21" fmla="*/ 68 h 68"/>
                  <a:gd name="T22" fmla="*/ 94 w 122"/>
                  <a:gd name="T23" fmla="*/ 56 h 68"/>
                  <a:gd name="T24" fmla="*/ 0 w 122"/>
                  <a:gd name="T25" fmla="*/ 4 h 68"/>
                  <a:gd name="T26" fmla="*/ 5 w 122"/>
                  <a:gd name="T2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" h="68">
                    <a:moveTo>
                      <a:pt x="5" y="0"/>
                    </a:moveTo>
                    <a:cubicBezTo>
                      <a:pt x="5" y="0"/>
                      <a:pt x="37" y="47"/>
                      <a:pt x="96" y="44"/>
                    </a:cubicBezTo>
                    <a:cubicBezTo>
                      <a:pt x="96" y="44"/>
                      <a:pt x="99" y="30"/>
                      <a:pt x="107" y="32"/>
                    </a:cubicBezTo>
                    <a:cubicBezTo>
                      <a:pt x="112" y="34"/>
                      <a:pt x="107" y="42"/>
                      <a:pt x="107" y="42"/>
                    </a:cubicBezTo>
                    <a:cubicBezTo>
                      <a:pt x="107" y="42"/>
                      <a:pt x="119" y="37"/>
                      <a:pt x="121" y="43"/>
                    </a:cubicBezTo>
                    <a:cubicBezTo>
                      <a:pt x="122" y="48"/>
                      <a:pt x="109" y="50"/>
                      <a:pt x="109" y="50"/>
                    </a:cubicBezTo>
                    <a:cubicBezTo>
                      <a:pt x="109" y="50"/>
                      <a:pt x="122" y="50"/>
                      <a:pt x="121" y="56"/>
                    </a:cubicBezTo>
                    <a:cubicBezTo>
                      <a:pt x="121" y="61"/>
                      <a:pt x="107" y="56"/>
                      <a:pt x="107" y="56"/>
                    </a:cubicBezTo>
                    <a:cubicBezTo>
                      <a:pt x="107" y="56"/>
                      <a:pt x="117" y="64"/>
                      <a:pt x="111" y="66"/>
                    </a:cubicBezTo>
                    <a:cubicBezTo>
                      <a:pt x="106" y="68"/>
                      <a:pt x="102" y="60"/>
                      <a:pt x="102" y="60"/>
                    </a:cubicBezTo>
                    <a:cubicBezTo>
                      <a:pt x="102" y="60"/>
                      <a:pt x="105" y="68"/>
                      <a:pt x="100" y="68"/>
                    </a:cubicBezTo>
                    <a:cubicBezTo>
                      <a:pt x="95" y="68"/>
                      <a:pt x="94" y="56"/>
                      <a:pt x="94" y="56"/>
                    </a:cubicBezTo>
                    <a:cubicBezTo>
                      <a:pt x="94" y="56"/>
                      <a:pt x="31" y="58"/>
                      <a:pt x="0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5" name="Freeform 213">
                <a:extLst>
                  <a:ext uri="{FF2B5EF4-FFF2-40B4-BE49-F238E27FC236}">
                    <a16:creationId xmlns:a16="http://schemas.microsoft.com/office/drawing/2014/main" id="{ED78444B-B45A-4FC4-9271-C9F30E1FFC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39038" y="1093788"/>
                <a:ext cx="469900" cy="261938"/>
              </a:xfrm>
              <a:custGeom>
                <a:avLst/>
                <a:gdLst>
                  <a:gd name="T0" fmla="*/ 101 w 125"/>
                  <a:gd name="T1" fmla="*/ 70 h 70"/>
                  <a:gd name="T2" fmla="*/ 95 w 125"/>
                  <a:gd name="T3" fmla="*/ 59 h 70"/>
                  <a:gd name="T4" fmla="*/ 0 w 125"/>
                  <a:gd name="T5" fmla="*/ 6 h 70"/>
                  <a:gd name="T6" fmla="*/ 6 w 125"/>
                  <a:gd name="T7" fmla="*/ 0 h 70"/>
                  <a:gd name="T8" fmla="*/ 8 w 125"/>
                  <a:gd name="T9" fmla="*/ 0 h 70"/>
                  <a:gd name="T10" fmla="*/ 30 w 125"/>
                  <a:gd name="T11" fmla="*/ 22 h 70"/>
                  <a:gd name="T12" fmla="*/ 97 w 125"/>
                  <a:gd name="T13" fmla="*/ 43 h 70"/>
                  <a:gd name="T14" fmla="*/ 107 w 125"/>
                  <a:gd name="T15" fmla="*/ 32 h 70"/>
                  <a:gd name="T16" fmla="*/ 112 w 125"/>
                  <a:gd name="T17" fmla="*/ 37 h 70"/>
                  <a:gd name="T18" fmla="*/ 112 w 125"/>
                  <a:gd name="T19" fmla="*/ 40 h 70"/>
                  <a:gd name="T20" fmla="*/ 124 w 125"/>
                  <a:gd name="T21" fmla="*/ 43 h 70"/>
                  <a:gd name="T22" fmla="*/ 124 w 125"/>
                  <a:gd name="T23" fmla="*/ 45 h 70"/>
                  <a:gd name="T24" fmla="*/ 125 w 125"/>
                  <a:gd name="T25" fmla="*/ 57 h 70"/>
                  <a:gd name="T26" fmla="*/ 125 w 125"/>
                  <a:gd name="T27" fmla="*/ 57 h 70"/>
                  <a:gd name="T28" fmla="*/ 114 w 125"/>
                  <a:gd name="T29" fmla="*/ 60 h 70"/>
                  <a:gd name="T30" fmla="*/ 117 w 125"/>
                  <a:gd name="T31" fmla="*/ 65 h 70"/>
                  <a:gd name="T32" fmla="*/ 112 w 125"/>
                  <a:gd name="T33" fmla="*/ 69 h 70"/>
                  <a:gd name="T34" fmla="*/ 106 w 125"/>
                  <a:gd name="T35" fmla="*/ 66 h 70"/>
                  <a:gd name="T36" fmla="*/ 102 w 125"/>
                  <a:gd name="T37" fmla="*/ 70 h 70"/>
                  <a:gd name="T38" fmla="*/ 98 w 125"/>
                  <a:gd name="T39" fmla="*/ 57 h 70"/>
                  <a:gd name="T40" fmla="*/ 102 w 125"/>
                  <a:gd name="T41" fmla="*/ 67 h 70"/>
                  <a:gd name="T42" fmla="*/ 102 w 125"/>
                  <a:gd name="T43" fmla="*/ 67 h 70"/>
                  <a:gd name="T44" fmla="*/ 103 w 125"/>
                  <a:gd name="T45" fmla="*/ 61 h 70"/>
                  <a:gd name="T46" fmla="*/ 104 w 125"/>
                  <a:gd name="T47" fmla="*/ 59 h 70"/>
                  <a:gd name="T48" fmla="*/ 112 w 125"/>
                  <a:gd name="T49" fmla="*/ 66 h 70"/>
                  <a:gd name="T50" fmla="*/ 113 w 125"/>
                  <a:gd name="T51" fmla="*/ 65 h 70"/>
                  <a:gd name="T52" fmla="*/ 111 w 125"/>
                  <a:gd name="T53" fmla="*/ 61 h 70"/>
                  <a:gd name="T54" fmla="*/ 108 w 125"/>
                  <a:gd name="T55" fmla="*/ 58 h 70"/>
                  <a:gd name="T56" fmla="*/ 109 w 125"/>
                  <a:gd name="T57" fmla="*/ 55 h 70"/>
                  <a:gd name="T58" fmla="*/ 113 w 125"/>
                  <a:gd name="T59" fmla="*/ 57 h 70"/>
                  <a:gd name="T60" fmla="*/ 122 w 125"/>
                  <a:gd name="T61" fmla="*/ 57 h 70"/>
                  <a:gd name="T62" fmla="*/ 122 w 125"/>
                  <a:gd name="T63" fmla="*/ 57 h 70"/>
                  <a:gd name="T64" fmla="*/ 110 w 125"/>
                  <a:gd name="T65" fmla="*/ 52 h 70"/>
                  <a:gd name="T66" fmla="*/ 109 w 125"/>
                  <a:gd name="T67" fmla="*/ 51 h 70"/>
                  <a:gd name="T68" fmla="*/ 116 w 125"/>
                  <a:gd name="T69" fmla="*/ 48 h 70"/>
                  <a:gd name="T70" fmla="*/ 121 w 125"/>
                  <a:gd name="T71" fmla="*/ 45 h 70"/>
                  <a:gd name="T72" fmla="*/ 117 w 125"/>
                  <a:gd name="T73" fmla="*/ 43 h 70"/>
                  <a:gd name="T74" fmla="*/ 109 w 125"/>
                  <a:gd name="T75" fmla="*/ 44 h 70"/>
                  <a:gd name="T76" fmla="*/ 107 w 125"/>
                  <a:gd name="T77" fmla="*/ 42 h 70"/>
                  <a:gd name="T78" fmla="*/ 109 w 125"/>
                  <a:gd name="T79" fmla="*/ 37 h 70"/>
                  <a:gd name="T80" fmla="*/ 107 w 125"/>
                  <a:gd name="T81" fmla="*/ 35 h 70"/>
                  <a:gd name="T82" fmla="*/ 101 w 125"/>
                  <a:gd name="T83" fmla="*/ 40 h 70"/>
                  <a:gd name="T84" fmla="*/ 98 w 125"/>
                  <a:gd name="T85" fmla="*/ 46 h 70"/>
                  <a:gd name="T86" fmla="*/ 92 w 125"/>
                  <a:gd name="T87" fmla="*/ 46 h 70"/>
                  <a:gd name="T88" fmla="*/ 4 w 125"/>
                  <a:gd name="T89" fmla="*/ 5 h 70"/>
                  <a:gd name="T90" fmla="*/ 96 w 125"/>
                  <a:gd name="T91" fmla="*/ 56 h 70"/>
                  <a:gd name="T92" fmla="*/ 96 w 125"/>
                  <a:gd name="T93" fmla="*/ 5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" h="70">
                    <a:moveTo>
                      <a:pt x="102" y="70"/>
                    </a:moveTo>
                    <a:cubicBezTo>
                      <a:pt x="102" y="70"/>
                      <a:pt x="102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98" y="70"/>
                      <a:pt x="96" y="66"/>
                      <a:pt x="96" y="63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95" y="62"/>
                      <a:pt x="95" y="60"/>
                      <a:pt x="95" y="59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85" y="59"/>
                      <a:pt x="30" y="5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15" y="11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44" y="32"/>
                      <a:pt x="65" y="43"/>
                      <a:pt x="92" y="43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94" y="43"/>
                      <a:pt x="95" y="43"/>
                      <a:pt x="97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7" y="40"/>
                      <a:pt x="100" y="32"/>
                      <a:pt x="107" y="32"/>
                    </a:cubicBezTo>
                    <a:cubicBezTo>
                      <a:pt x="107" y="32"/>
                      <a:pt x="107" y="32"/>
                      <a:pt x="107" y="32"/>
                    </a:cubicBezTo>
                    <a:cubicBezTo>
                      <a:pt x="108" y="32"/>
                      <a:pt x="108" y="32"/>
                      <a:pt x="109" y="32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11" y="33"/>
                      <a:pt x="112" y="35"/>
                      <a:pt x="112" y="37"/>
                    </a:cubicBezTo>
                    <a:cubicBezTo>
                      <a:pt x="112" y="37"/>
                      <a:pt x="112" y="37"/>
                      <a:pt x="112" y="37"/>
                    </a:cubicBezTo>
                    <a:cubicBezTo>
                      <a:pt x="112" y="38"/>
                      <a:pt x="112" y="39"/>
                      <a:pt x="112" y="40"/>
                    </a:cubicBezTo>
                    <a:cubicBezTo>
                      <a:pt x="112" y="40"/>
                      <a:pt x="112" y="40"/>
                      <a:pt x="112" y="40"/>
                    </a:cubicBezTo>
                    <a:cubicBezTo>
                      <a:pt x="113" y="40"/>
                      <a:pt x="115" y="40"/>
                      <a:pt x="117" y="40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20" y="40"/>
                      <a:pt x="123" y="40"/>
                      <a:pt x="124" y="43"/>
                    </a:cubicBezTo>
                    <a:cubicBezTo>
                      <a:pt x="124" y="43"/>
                      <a:pt x="124" y="43"/>
                      <a:pt x="124" y="43"/>
                    </a:cubicBezTo>
                    <a:cubicBezTo>
                      <a:pt x="124" y="44"/>
                      <a:pt x="124" y="44"/>
                      <a:pt x="124" y="45"/>
                    </a:cubicBezTo>
                    <a:cubicBezTo>
                      <a:pt x="124" y="45"/>
                      <a:pt x="124" y="45"/>
                      <a:pt x="124" y="45"/>
                    </a:cubicBezTo>
                    <a:cubicBezTo>
                      <a:pt x="124" y="48"/>
                      <a:pt x="121" y="50"/>
                      <a:pt x="118" y="51"/>
                    </a:cubicBezTo>
                    <a:cubicBezTo>
                      <a:pt x="118" y="51"/>
                      <a:pt x="118" y="51"/>
                      <a:pt x="118" y="51"/>
                    </a:cubicBezTo>
                    <a:cubicBezTo>
                      <a:pt x="121" y="51"/>
                      <a:pt x="124" y="53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4" y="60"/>
                      <a:pt x="121" y="61"/>
                      <a:pt x="119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8" y="61"/>
                      <a:pt x="116" y="61"/>
                      <a:pt x="114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16" y="62"/>
                      <a:pt x="117" y="63"/>
                      <a:pt x="117" y="65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7" y="66"/>
                      <a:pt x="116" y="68"/>
                      <a:pt x="114" y="68"/>
                    </a:cubicBezTo>
                    <a:cubicBezTo>
                      <a:pt x="114" y="68"/>
                      <a:pt x="114" y="68"/>
                      <a:pt x="114" y="68"/>
                    </a:cubicBezTo>
                    <a:cubicBezTo>
                      <a:pt x="113" y="69"/>
                      <a:pt x="112" y="69"/>
                      <a:pt x="112" y="69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09" y="69"/>
                      <a:pt x="108" y="67"/>
                      <a:pt x="106" y="66"/>
                    </a:cubicBezTo>
                    <a:cubicBezTo>
                      <a:pt x="106" y="66"/>
                      <a:pt x="106" y="66"/>
                      <a:pt x="106" y="66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5" y="69"/>
                      <a:pt x="104" y="70"/>
                      <a:pt x="102" y="70"/>
                    </a:cubicBezTo>
                    <a:cubicBezTo>
                      <a:pt x="102" y="70"/>
                      <a:pt x="102" y="70"/>
                      <a:pt x="102" y="70"/>
                    </a:cubicBezTo>
                    <a:cubicBezTo>
                      <a:pt x="102" y="70"/>
                      <a:pt x="102" y="70"/>
                      <a:pt x="102" y="70"/>
                    </a:cubicBezTo>
                    <a:close/>
                    <a:moveTo>
                      <a:pt x="98" y="57"/>
                    </a:moveTo>
                    <a:cubicBezTo>
                      <a:pt x="98" y="57"/>
                      <a:pt x="98" y="60"/>
                      <a:pt x="98" y="63"/>
                    </a:cubicBezTo>
                    <a:cubicBezTo>
                      <a:pt x="98" y="63"/>
                      <a:pt x="98" y="63"/>
                      <a:pt x="98" y="63"/>
                    </a:cubicBezTo>
                    <a:cubicBezTo>
                      <a:pt x="99" y="65"/>
                      <a:pt x="100" y="67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3" y="67"/>
                      <a:pt x="103" y="66"/>
                      <a:pt x="103" y="64"/>
                    </a:cubicBezTo>
                    <a:cubicBezTo>
                      <a:pt x="103" y="64"/>
                      <a:pt x="103" y="64"/>
                      <a:pt x="103" y="64"/>
                    </a:cubicBezTo>
                    <a:cubicBezTo>
                      <a:pt x="103" y="63"/>
                      <a:pt x="103" y="61"/>
                      <a:pt x="103" y="61"/>
                    </a:cubicBezTo>
                    <a:cubicBezTo>
                      <a:pt x="103" y="61"/>
                      <a:pt x="103" y="61"/>
                      <a:pt x="103" y="61"/>
                    </a:cubicBezTo>
                    <a:cubicBezTo>
                      <a:pt x="103" y="60"/>
                      <a:pt x="103" y="60"/>
                      <a:pt x="104" y="59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5" y="59"/>
                      <a:pt x="105" y="59"/>
                      <a:pt x="106" y="60"/>
                    </a:cubicBezTo>
                    <a:cubicBezTo>
                      <a:pt x="106" y="60"/>
                      <a:pt x="106" y="60"/>
                      <a:pt x="106" y="60"/>
                    </a:cubicBezTo>
                    <a:cubicBezTo>
                      <a:pt x="106" y="60"/>
                      <a:pt x="108" y="66"/>
                      <a:pt x="112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66"/>
                      <a:pt x="113" y="66"/>
                      <a:pt x="113" y="65"/>
                    </a:cubicBezTo>
                    <a:cubicBezTo>
                      <a:pt x="113" y="65"/>
                      <a:pt x="113" y="65"/>
                      <a:pt x="113" y="65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4" y="64"/>
                      <a:pt x="112" y="62"/>
                      <a:pt x="111" y="61"/>
                    </a:cubicBezTo>
                    <a:cubicBezTo>
                      <a:pt x="111" y="61"/>
                      <a:pt x="111" y="61"/>
                      <a:pt x="111" y="61"/>
                    </a:cubicBezTo>
                    <a:cubicBezTo>
                      <a:pt x="109" y="59"/>
                      <a:pt x="108" y="58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07" y="58"/>
                      <a:pt x="107" y="57"/>
                      <a:pt x="107" y="56"/>
                    </a:cubicBezTo>
                    <a:cubicBezTo>
                      <a:pt x="107" y="56"/>
                      <a:pt x="107" y="56"/>
                      <a:pt x="107" y="56"/>
                    </a:cubicBezTo>
                    <a:cubicBezTo>
                      <a:pt x="108" y="55"/>
                      <a:pt x="109" y="55"/>
                      <a:pt x="109" y="55"/>
                    </a:cubicBezTo>
                    <a:cubicBezTo>
                      <a:pt x="109" y="55"/>
                      <a:pt x="109" y="55"/>
                      <a:pt x="109" y="55"/>
                    </a:cubicBezTo>
                    <a:cubicBezTo>
                      <a:pt x="109" y="55"/>
                      <a:pt x="111" y="56"/>
                      <a:pt x="113" y="57"/>
                    </a:cubicBezTo>
                    <a:cubicBezTo>
                      <a:pt x="113" y="57"/>
                      <a:pt x="113" y="57"/>
                      <a:pt x="113" y="57"/>
                    </a:cubicBezTo>
                    <a:cubicBezTo>
                      <a:pt x="115" y="57"/>
                      <a:pt x="117" y="58"/>
                      <a:pt x="119" y="58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1" y="58"/>
                      <a:pt x="122" y="57"/>
                      <a:pt x="122" y="57"/>
                    </a:cubicBezTo>
                    <a:cubicBezTo>
                      <a:pt x="122" y="57"/>
                      <a:pt x="122" y="57"/>
                      <a:pt x="122" y="57"/>
                    </a:cubicBezTo>
                    <a:cubicBezTo>
                      <a:pt x="122" y="57"/>
                      <a:pt x="122" y="57"/>
                      <a:pt x="122" y="57"/>
                    </a:cubicBezTo>
                    <a:cubicBezTo>
                      <a:pt x="122" y="57"/>
                      <a:pt x="122" y="57"/>
                      <a:pt x="122" y="57"/>
                    </a:cubicBezTo>
                    <a:cubicBezTo>
                      <a:pt x="122" y="55"/>
                      <a:pt x="120" y="54"/>
                      <a:pt x="116" y="53"/>
                    </a:cubicBezTo>
                    <a:cubicBezTo>
                      <a:pt x="116" y="53"/>
                      <a:pt x="116" y="53"/>
                      <a:pt x="116" y="53"/>
                    </a:cubicBezTo>
                    <a:cubicBezTo>
                      <a:pt x="114" y="52"/>
                      <a:pt x="111" y="52"/>
                      <a:pt x="110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2"/>
                      <a:pt x="109" y="51"/>
                      <a:pt x="109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09" y="50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3" y="49"/>
                      <a:pt x="116" y="48"/>
                    </a:cubicBezTo>
                    <a:cubicBezTo>
                      <a:pt x="116" y="48"/>
                      <a:pt x="116" y="48"/>
                      <a:pt x="116" y="48"/>
                    </a:cubicBezTo>
                    <a:cubicBezTo>
                      <a:pt x="119" y="47"/>
                      <a:pt x="122" y="46"/>
                      <a:pt x="121" y="45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21" y="45"/>
                      <a:pt x="121" y="44"/>
                      <a:pt x="121" y="44"/>
                    </a:cubicBezTo>
                    <a:cubicBezTo>
                      <a:pt x="121" y="44"/>
                      <a:pt x="121" y="44"/>
                      <a:pt x="121" y="44"/>
                    </a:cubicBezTo>
                    <a:cubicBezTo>
                      <a:pt x="121" y="43"/>
                      <a:pt x="120" y="43"/>
                      <a:pt x="117" y="43"/>
                    </a:cubicBezTo>
                    <a:cubicBezTo>
                      <a:pt x="117" y="43"/>
                      <a:pt x="117" y="43"/>
                      <a:pt x="117" y="43"/>
                    </a:cubicBezTo>
                    <a:cubicBezTo>
                      <a:pt x="114" y="43"/>
                      <a:pt x="109" y="44"/>
                      <a:pt x="109" y="44"/>
                    </a:cubicBezTo>
                    <a:cubicBezTo>
                      <a:pt x="109" y="44"/>
                      <a:pt x="109" y="44"/>
                      <a:pt x="109" y="44"/>
                    </a:cubicBezTo>
                    <a:cubicBezTo>
                      <a:pt x="108" y="44"/>
                      <a:pt x="108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3"/>
                      <a:pt x="107" y="42"/>
                      <a:pt x="107" y="42"/>
                    </a:cubicBezTo>
                    <a:cubicBezTo>
                      <a:pt x="107" y="42"/>
                      <a:pt x="107" y="42"/>
                      <a:pt x="107" y="42"/>
                    </a:cubicBezTo>
                    <a:cubicBezTo>
                      <a:pt x="107" y="42"/>
                      <a:pt x="109" y="38"/>
                      <a:pt x="109" y="37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9" y="36"/>
                      <a:pt x="109" y="35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5"/>
                      <a:pt x="107" y="35"/>
                      <a:pt x="107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5" y="35"/>
                      <a:pt x="103" y="37"/>
                      <a:pt x="101" y="40"/>
                    </a:cubicBezTo>
                    <a:cubicBezTo>
                      <a:pt x="101" y="40"/>
                      <a:pt x="101" y="40"/>
                      <a:pt x="101" y="40"/>
                    </a:cubicBezTo>
                    <a:cubicBezTo>
                      <a:pt x="100" y="42"/>
                      <a:pt x="99" y="45"/>
                      <a:pt x="99" y="45"/>
                    </a:cubicBezTo>
                    <a:cubicBezTo>
                      <a:pt x="99" y="45"/>
                      <a:pt x="99" y="45"/>
                      <a:pt x="99" y="45"/>
                    </a:cubicBezTo>
                    <a:cubicBezTo>
                      <a:pt x="99" y="46"/>
                      <a:pt x="98" y="46"/>
                      <a:pt x="98" y="46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96" y="46"/>
                      <a:pt x="94" y="46"/>
                      <a:pt x="92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42" y="46"/>
                      <a:pt x="12" y="10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3" y="54"/>
                      <a:pt x="89" y="56"/>
                      <a:pt x="95" y="56"/>
                    </a:cubicBezTo>
                    <a:cubicBezTo>
                      <a:pt x="95" y="56"/>
                      <a:pt x="95" y="56"/>
                      <a:pt x="95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7" y="56"/>
                      <a:pt x="98" y="56"/>
                      <a:pt x="98" y="5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6" name="Freeform 214">
                <a:extLst>
                  <a:ext uri="{FF2B5EF4-FFF2-40B4-BE49-F238E27FC236}">
                    <a16:creationId xmlns:a16="http://schemas.microsoft.com/office/drawing/2014/main" id="{909F48A3-9F68-452E-B4A8-CE4BE8B39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026" y="1135063"/>
                <a:ext cx="398463" cy="296863"/>
              </a:xfrm>
              <a:custGeom>
                <a:avLst/>
                <a:gdLst>
                  <a:gd name="T0" fmla="*/ 98 w 106"/>
                  <a:gd name="T1" fmla="*/ 0 h 79"/>
                  <a:gd name="T2" fmla="*/ 30 w 106"/>
                  <a:gd name="T3" fmla="*/ 26 h 79"/>
                  <a:gd name="T4" fmla="*/ 23 w 106"/>
                  <a:gd name="T5" fmla="*/ 12 h 79"/>
                  <a:gd name="T6" fmla="*/ 20 w 106"/>
                  <a:gd name="T7" fmla="*/ 20 h 79"/>
                  <a:gd name="T8" fmla="*/ 6 w 106"/>
                  <a:gd name="T9" fmla="*/ 17 h 79"/>
                  <a:gd name="T10" fmla="*/ 16 w 106"/>
                  <a:gd name="T11" fmla="*/ 27 h 79"/>
                  <a:gd name="T12" fmla="*/ 2 w 106"/>
                  <a:gd name="T13" fmla="*/ 29 h 79"/>
                  <a:gd name="T14" fmla="*/ 15 w 106"/>
                  <a:gd name="T15" fmla="*/ 34 h 79"/>
                  <a:gd name="T16" fmla="*/ 7 w 106"/>
                  <a:gd name="T17" fmla="*/ 42 h 79"/>
                  <a:gd name="T18" fmla="*/ 18 w 106"/>
                  <a:gd name="T19" fmla="*/ 39 h 79"/>
                  <a:gd name="T20" fmla="*/ 18 w 106"/>
                  <a:gd name="T21" fmla="*/ 47 h 79"/>
                  <a:gd name="T22" fmla="*/ 27 w 106"/>
                  <a:gd name="T23" fmla="*/ 38 h 79"/>
                  <a:gd name="T24" fmla="*/ 106 w 106"/>
                  <a:gd name="T25" fmla="*/ 0 h 79"/>
                  <a:gd name="T26" fmla="*/ 98 w 106"/>
                  <a:gd name="T2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" h="79">
                    <a:moveTo>
                      <a:pt x="98" y="0"/>
                    </a:moveTo>
                    <a:cubicBezTo>
                      <a:pt x="98" y="0"/>
                      <a:pt x="88" y="65"/>
                      <a:pt x="30" y="26"/>
                    </a:cubicBezTo>
                    <a:cubicBezTo>
                      <a:pt x="30" y="26"/>
                      <a:pt x="31" y="12"/>
                      <a:pt x="23" y="12"/>
                    </a:cubicBezTo>
                    <a:cubicBezTo>
                      <a:pt x="18" y="11"/>
                      <a:pt x="20" y="20"/>
                      <a:pt x="20" y="20"/>
                    </a:cubicBezTo>
                    <a:cubicBezTo>
                      <a:pt x="20" y="20"/>
                      <a:pt x="9" y="12"/>
                      <a:pt x="6" y="17"/>
                    </a:cubicBezTo>
                    <a:cubicBezTo>
                      <a:pt x="3" y="21"/>
                      <a:pt x="16" y="27"/>
                      <a:pt x="16" y="27"/>
                    </a:cubicBezTo>
                    <a:cubicBezTo>
                      <a:pt x="16" y="27"/>
                      <a:pt x="3" y="24"/>
                      <a:pt x="2" y="29"/>
                    </a:cubicBezTo>
                    <a:cubicBezTo>
                      <a:pt x="0" y="34"/>
                      <a:pt x="15" y="34"/>
                      <a:pt x="15" y="34"/>
                    </a:cubicBezTo>
                    <a:cubicBezTo>
                      <a:pt x="15" y="34"/>
                      <a:pt x="3" y="38"/>
                      <a:pt x="7" y="42"/>
                    </a:cubicBezTo>
                    <a:cubicBezTo>
                      <a:pt x="12" y="45"/>
                      <a:pt x="18" y="39"/>
                      <a:pt x="18" y="39"/>
                    </a:cubicBezTo>
                    <a:cubicBezTo>
                      <a:pt x="18" y="39"/>
                      <a:pt x="13" y="46"/>
                      <a:pt x="18" y="47"/>
                    </a:cubicBezTo>
                    <a:cubicBezTo>
                      <a:pt x="23" y="49"/>
                      <a:pt x="27" y="38"/>
                      <a:pt x="27" y="38"/>
                    </a:cubicBezTo>
                    <a:cubicBezTo>
                      <a:pt x="27" y="38"/>
                      <a:pt x="92" y="79"/>
                      <a:pt x="106" y="0"/>
                    </a:cubicBez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7" name="Freeform 215">
                <a:extLst>
                  <a:ext uri="{FF2B5EF4-FFF2-40B4-BE49-F238E27FC236}">
                    <a16:creationId xmlns:a16="http://schemas.microsoft.com/office/drawing/2014/main" id="{2BA9FF45-C28E-4964-9232-33334BEECC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58026" y="1127125"/>
                <a:ext cx="403225" cy="195263"/>
              </a:xfrm>
              <a:custGeom>
                <a:avLst/>
                <a:gdLst>
                  <a:gd name="T0" fmla="*/ 28 w 107"/>
                  <a:gd name="T1" fmla="*/ 42 h 52"/>
                  <a:gd name="T2" fmla="*/ 19 w 107"/>
                  <a:gd name="T3" fmla="*/ 51 h 52"/>
                  <a:gd name="T4" fmla="*/ 18 w 107"/>
                  <a:gd name="T5" fmla="*/ 51 h 52"/>
                  <a:gd name="T6" fmla="*/ 15 w 107"/>
                  <a:gd name="T7" fmla="*/ 45 h 52"/>
                  <a:gd name="T8" fmla="*/ 11 w 107"/>
                  <a:gd name="T9" fmla="*/ 46 h 52"/>
                  <a:gd name="T10" fmla="*/ 5 w 107"/>
                  <a:gd name="T11" fmla="*/ 42 h 52"/>
                  <a:gd name="T12" fmla="*/ 9 w 107"/>
                  <a:gd name="T13" fmla="*/ 37 h 52"/>
                  <a:gd name="T14" fmla="*/ 0 w 107"/>
                  <a:gd name="T15" fmla="*/ 32 h 52"/>
                  <a:gd name="T16" fmla="*/ 0 w 107"/>
                  <a:gd name="T17" fmla="*/ 31 h 52"/>
                  <a:gd name="T18" fmla="*/ 8 w 107"/>
                  <a:gd name="T19" fmla="*/ 27 h 52"/>
                  <a:gd name="T20" fmla="*/ 4 w 107"/>
                  <a:gd name="T21" fmla="*/ 20 h 52"/>
                  <a:gd name="T22" fmla="*/ 9 w 107"/>
                  <a:gd name="T23" fmla="*/ 16 h 52"/>
                  <a:gd name="T24" fmla="*/ 18 w 107"/>
                  <a:gd name="T25" fmla="*/ 19 h 52"/>
                  <a:gd name="T26" fmla="*/ 19 w 107"/>
                  <a:gd name="T27" fmla="*/ 14 h 52"/>
                  <a:gd name="T28" fmla="*/ 23 w 107"/>
                  <a:gd name="T29" fmla="*/ 12 h 52"/>
                  <a:gd name="T30" fmla="*/ 31 w 107"/>
                  <a:gd name="T31" fmla="*/ 26 h 52"/>
                  <a:gd name="T32" fmla="*/ 31 w 107"/>
                  <a:gd name="T33" fmla="*/ 27 h 52"/>
                  <a:gd name="T34" fmla="*/ 97 w 107"/>
                  <a:gd name="T35" fmla="*/ 1 h 52"/>
                  <a:gd name="T36" fmla="*/ 98 w 107"/>
                  <a:gd name="T37" fmla="*/ 0 h 52"/>
                  <a:gd name="T38" fmla="*/ 107 w 107"/>
                  <a:gd name="T39" fmla="*/ 1 h 52"/>
                  <a:gd name="T40" fmla="*/ 62 w 107"/>
                  <a:gd name="T41" fmla="*/ 52 h 52"/>
                  <a:gd name="T42" fmla="*/ 38 w 107"/>
                  <a:gd name="T43" fmla="*/ 44 h 52"/>
                  <a:gd name="T44" fmla="*/ 104 w 107"/>
                  <a:gd name="T45" fmla="*/ 3 h 52"/>
                  <a:gd name="T46" fmla="*/ 63 w 107"/>
                  <a:gd name="T47" fmla="*/ 42 h 52"/>
                  <a:gd name="T48" fmla="*/ 29 w 107"/>
                  <a:gd name="T49" fmla="*/ 29 h 52"/>
                  <a:gd name="T50" fmla="*/ 28 w 107"/>
                  <a:gd name="T51" fmla="*/ 26 h 52"/>
                  <a:gd name="T52" fmla="*/ 27 w 107"/>
                  <a:gd name="T53" fmla="*/ 19 h 52"/>
                  <a:gd name="T54" fmla="*/ 23 w 107"/>
                  <a:gd name="T55" fmla="*/ 15 h 52"/>
                  <a:gd name="T56" fmla="*/ 21 w 107"/>
                  <a:gd name="T57" fmla="*/ 18 h 52"/>
                  <a:gd name="T58" fmla="*/ 21 w 107"/>
                  <a:gd name="T59" fmla="*/ 24 h 52"/>
                  <a:gd name="T60" fmla="*/ 19 w 107"/>
                  <a:gd name="T61" fmla="*/ 24 h 52"/>
                  <a:gd name="T62" fmla="*/ 9 w 107"/>
                  <a:gd name="T63" fmla="*/ 19 h 52"/>
                  <a:gd name="T64" fmla="*/ 8 w 107"/>
                  <a:gd name="T65" fmla="*/ 20 h 52"/>
                  <a:gd name="T66" fmla="*/ 12 w 107"/>
                  <a:gd name="T67" fmla="*/ 25 h 52"/>
                  <a:gd name="T68" fmla="*/ 16 w 107"/>
                  <a:gd name="T69" fmla="*/ 28 h 52"/>
                  <a:gd name="T70" fmla="*/ 15 w 107"/>
                  <a:gd name="T71" fmla="*/ 31 h 52"/>
                  <a:gd name="T72" fmla="*/ 13 w 107"/>
                  <a:gd name="T73" fmla="*/ 30 h 52"/>
                  <a:gd name="T74" fmla="*/ 3 w 107"/>
                  <a:gd name="T75" fmla="*/ 31 h 52"/>
                  <a:gd name="T76" fmla="*/ 3 w 107"/>
                  <a:gd name="T77" fmla="*/ 32 h 52"/>
                  <a:gd name="T78" fmla="*/ 7 w 107"/>
                  <a:gd name="T79" fmla="*/ 34 h 52"/>
                  <a:gd name="T80" fmla="*/ 14 w 107"/>
                  <a:gd name="T81" fmla="*/ 34 h 52"/>
                  <a:gd name="T82" fmla="*/ 17 w 107"/>
                  <a:gd name="T83" fmla="*/ 35 h 52"/>
                  <a:gd name="T84" fmla="*/ 16 w 107"/>
                  <a:gd name="T85" fmla="*/ 37 h 52"/>
                  <a:gd name="T86" fmla="*/ 8 w 107"/>
                  <a:gd name="T87" fmla="*/ 42 h 52"/>
                  <a:gd name="T88" fmla="*/ 8 w 107"/>
                  <a:gd name="T89" fmla="*/ 42 h 52"/>
                  <a:gd name="T90" fmla="*/ 15 w 107"/>
                  <a:gd name="T91" fmla="*/ 41 h 52"/>
                  <a:gd name="T92" fmla="*/ 17 w 107"/>
                  <a:gd name="T93" fmla="*/ 40 h 52"/>
                  <a:gd name="T94" fmla="*/ 19 w 107"/>
                  <a:gd name="T95" fmla="*/ 42 h 52"/>
                  <a:gd name="T96" fmla="*/ 17 w 107"/>
                  <a:gd name="T97" fmla="*/ 46 h 52"/>
                  <a:gd name="T98" fmla="*/ 19 w 107"/>
                  <a:gd name="T99" fmla="*/ 48 h 52"/>
                  <a:gd name="T100" fmla="*/ 23 w 107"/>
                  <a:gd name="T101" fmla="*/ 44 h 52"/>
                  <a:gd name="T102" fmla="*/ 26 w 107"/>
                  <a:gd name="T103" fmla="*/ 39 h 52"/>
                  <a:gd name="T104" fmla="*/ 28 w 107"/>
                  <a:gd name="T105" fmla="*/ 39 h 52"/>
                  <a:gd name="T106" fmla="*/ 38 w 107"/>
                  <a:gd name="T107" fmla="*/ 44 h 52"/>
                  <a:gd name="T108" fmla="*/ 98 w 107"/>
                  <a:gd name="T10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52">
                    <a:moveTo>
                      <a:pt x="62" y="52"/>
                    </a:moveTo>
                    <a:cubicBezTo>
                      <a:pt x="47" y="52"/>
                      <a:pt x="32" y="45"/>
                      <a:pt x="28" y="42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7" y="43"/>
                      <a:pt x="27" y="44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48"/>
                      <a:pt x="22" y="51"/>
                      <a:pt x="19" y="51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5" y="50"/>
                      <a:pt x="14" y="48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5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3" y="46"/>
                      <a:pt x="12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9" y="46"/>
                      <a:pt x="8" y="46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4"/>
                      <a:pt x="5" y="43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39"/>
                      <a:pt x="7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7" y="37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" y="36"/>
                      <a:pt x="0" y="35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27"/>
                      <a:pt x="5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5"/>
                      <a:pt x="4" y="23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8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2" y="16"/>
                      <a:pt x="16" y="18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6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3"/>
                      <a:pt x="21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3"/>
                      <a:pt x="31" y="23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44" y="36"/>
                      <a:pt x="55" y="39"/>
                      <a:pt x="63" y="39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91" y="39"/>
                      <a:pt x="97" y="2"/>
                      <a:pt x="97" y="1"/>
                    </a:cubicBezTo>
                    <a:cubicBezTo>
                      <a:pt x="97" y="1"/>
                      <a:pt x="97" y="1"/>
                      <a:pt x="97" y="1"/>
                    </a:cubicBezTo>
                    <a:cubicBezTo>
                      <a:pt x="97" y="1"/>
                      <a:pt x="9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6" y="0"/>
                      <a:pt x="107" y="1"/>
                      <a:pt x="107" y="1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107" y="1"/>
                      <a:pt x="107" y="2"/>
                      <a:pt x="107" y="2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1" y="41"/>
                      <a:pt x="81" y="52"/>
                      <a:pt x="62" y="52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2" y="52"/>
                      <a:pt x="62" y="52"/>
                      <a:pt x="62" y="52"/>
                    </a:cubicBezTo>
                    <a:close/>
                    <a:moveTo>
                      <a:pt x="38" y="44"/>
                    </a:moveTo>
                    <a:cubicBezTo>
                      <a:pt x="45" y="47"/>
                      <a:pt x="53" y="49"/>
                      <a:pt x="62" y="49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79" y="49"/>
                      <a:pt x="97" y="40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8" y="10"/>
                      <a:pt x="91" y="42"/>
                      <a:pt x="63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54" y="42"/>
                      <a:pt x="43" y="38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8" y="28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7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5"/>
                      <a:pt x="28" y="22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7"/>
                      <a:pt x="25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0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3"/>
                      <a:pt x="21" y="23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8" y="22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0"/>
                      <a:pt x="11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1"/>
                      <a:pt x="9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7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6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4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1" y="30"/>
                      <a:pt x="9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5" y="30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3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5" y="33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9" y="34"/>
                      <a:pt x="12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6"/>
                      <a:pt x="17" y="37"/>
                      <a:pt x="16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7"/>
                      <a:pt x="11" y="39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8" y="41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3"/>
                      <a:pt x="10" y="43"/>
                      <a:pt x="11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4" y="42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1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39"/>
                      <a:pt x="18" y="39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40"/>
                      <a:pt x="20" y="41"/>
                      <a:pt x="19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2"/>
                      <a:pt x="17" y="45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7"/>
                      <a:pt x="17" y="47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0" y="48"/>
                      <a:pt x="22" y="46"/>
                      <a:pt x="23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5" y="42"/>
                      <a:pt x="26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7" y="39"/>
                      <a:pt x="27" y="39"/>
                      <a:pt x="28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9"/>
                      <a:pt x="32" y="41"/>
                      <a:pt x="38" y="44"/>
                    </a:cubicBezTo>
                    <a:close/>
                    <a:moveTo>
                      <a:pt x="98" y="3"/>
                    </a:moveTo>
                    <a:cubicBezTo>
                      <a:pt x="98" y="2"/>
                      <a:pt x="98" y="2"/>
                      <a:pt x="98" y="2"/>
                    </a:cubicBezTo>
                    <a:cubicBezTo>
                      <a:pt x="98" y="3"/>
                      <a:pt x="98" y="3"/>
                      <a:pt x="98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8" name="Freeform 216">
                <a:extLst>
                  <a:ext uri="{FF2B5EF4-FFF2-40B4-BE49-F238E27FC236}">
                    <a16:creationId xmlns:a16="http://schemas.microsoft.com/office/drawing/2014/main" id="{1F908BDD-2C8D-4CAB-9EAA-EDBCDE53C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6" y="1055688"/>
                <a:ext cx="206375" cy="123825"/>
              </a:xfrm>
              <a:custGeom>
                <a:avLst/>
                <a:gdLst>
                  <a:gd name="T0" fmla="*/ 6 w 55"/>
                  <a:gd name="T1" fmla="*/ 7 h 33"/>
                  <a:gd name="T2" fmla="*/ 0 w 55"/>
                  <a:gd name="T3" fmla="*/ 28 h 33"/>
                  <a:gd name="T4" fmla="*/ 55 w 55"/>
                  <a:gd name="T5" fmla="*/ 17 h 33"/>
                  <a:gd name="T6" fmla="*/ 39 w 55"/>
                  <a:gd name="T7" fmla="*/ 0 h 33"/>
                  <a:gd name="T8" fmla="*/ 6 w 55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3">
                    <a:moveTo>
                      <a:pt x="6" y="7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30" y="33"/>
                      <a:pt x="55" y="17"/>
                    </a:cubicBezTo>
                    <a:cubicBezTo>
                      <a:pt x="39" y="0"/>
                      <a:pt x="39" y="0"/>
                      <a:pt x="39" y="0"/>
                    </a:cubicBez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99" name="Freeform 217">
                <a:extLst>
                  <a:ext uri="{FF2B5EF4-FFF2-40B4-BE49-F238E27FC236}">
                    <a16:creationId xmlns:a16="http://schemas.microsoft.com/office/drawing/2014/main" id="{75ECC395-78D0-4A8C-8F84-7AB3EC79C7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96163" y="1047750"/>
                <a:ext cx="214313" cy="120650"/>
              </a:xfrm>
              <a:custGeom>
                <a:avLst/>
                <a:gdLst>
                  <a:gd name="T0" fmla="*/ 1 w 57"/>
                  <a:gd name="T1" fmla="*/ 32 h 32"/>
                  <a:gd name="T2" fmla="*/ 0 w 57"/>
                  <a:gd name="T3" fmla="*/ 31 h 32"/>
                  <a:gd name="T4" fmla="*/ 0 w 57"/>
                  <a:gd name="T5" fmla="*/ 31 h 32"/>
                  <a:gd name="T6" fmla="*/ 0 w 57"/>
                  <a:gd name="T7" fmla="*/ 30 h 32"/>
                  <a:gd name="T8" fmla="*/ 0 w 57"/>
                  <a:gd name="T9" fmla="*/ 30 h 32"/>
                  <a:gd name="T10" fmla="*/ 6 w 57"/>
                  <a:gd name="T11" fmla="*/ 8 h 32"/>
                  <a:gd name="T12" fmla="*/ 7 w 57"/>
                  <a:gd name="T13" fmla="*/ 7 h 32"/>
                  <a:gd name="T14" fmla="*/ 7 w 57"/>
                  <a:gd name="T15" fmla="*/ 7 h 32"/>
                  <a:gd name="T16" fmla="*/ 39 w 57"/>
                  <a:gd name="T17" fmla="*/ 0 h 32"/>
                  <a:gd name="T18" fmla="*/ 41 w 57"/>
                  <a:gd name="T19" fmla="*/ 1 h 32"/>
                  <a:gd name="T20" fmla="*/ 41 w 57"/>
                  <a:gd name="T21" fmla="*/ 1 h 32"/>
                  <a:gd name="T22" fmla="*/ 57 w 57"/>
                  <a:gd name="T23" fmla="*/ 17 h 32"/>
                  <a:gd name="T24" fmla="*/ 57 w 57"/>
                  <a:gd name="T25" fmla="*/ 19 h 32"/>
                  <a:gd name="T26" fmla="*/ 57 w 57"/>
                  <a:gd name="T27" fmla="*/ 19 h 32"/>
                  <a:gd name="T28" fmla="*/ 56 w 57"/>
                  <a:gd name="T29" fmla="*/ 20 h 32"/>
                  <a:gd name="T30" fmla="*/ 56 w 57"/>
                  <a:gd name="T31" fmla="*/ 20 h 32"/>
                  <a:gd name="T32" fmla="*/ 11 w 57"/>
                  <a:gd name="T33" fmla="*/ 32 h 32"/>
                  <a:gd name="T34" fmla="*/ 11 w 57"/>
                  <a:gd name="T35" fmla="*/ 32 h 32"/>
                  <a:gd name="T36" fmla="*/ 1 w 57"/>
                  <a:gd name="T37" fmla="*/ 32 h 32"/>
                  <a:gd name="T38" fmla="*/ 11 w 57"/>
                  <a:gd name="T39" fmla="*/ 29 h 32"/>
                  <a:gd name="T40" fmla="*/ 53 w 57"/>
                  <a:gd name="T41" fmla="*/ 18 h 32"/>
                  <a:gd name="T42" fmla="*/ 53 w 57"/>
                  <a:gd name="T43" fmla="*/ 18 h 32"/>
                  <a:gd name="T44" fmla="*/ 39 w 57"/>
                  <a:gd name="T45" fmla="*/ 3 h 32"/>
                  <a:gd name="T46" fmla="*/ 9 w 57"/>
                  <a:gd name="T47" fmla="*/ 10 h 32"/>
                  <a:gd name="T48" fmla="*/ 3 w 57"/>
                  <a:gd name="T49" fmla="*/ 29 h 32"/>
                  <a:gd name="T50" fmla="*/ 11 w 57"/>
                  <a:gd name="T51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32">
                    <a:moveTo>
                      <a:pt x="1" y="32"/>
                    </a:moveTo>
                    <a:cubicBezTo>
                      <a:pt x="0" y="32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0" y="0"/>
                      <a:pt x="40" y="0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8"/>
                      <a:pt x="57" y="18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40" y="30"/>
                      <a:pt x="2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5" y="32"/>
                      <a:pt x="1" y="32"/>
                      <a:pt x="1" y="32"/>
                    </a:cubicBezTo>
                    <a:close/>
                    <a:moveTo>
                      <a:pt x="11" y="29"/>
                    </a:moveTo>
                    <a:cubicBezTo>
                      <a:pt x="21" y="29"/>
                      <a:pt x="38" y="2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29"/>
                      <a:pt x="7" y="29"/>
                      <a:pt x="11" y="2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0" name="Freeform 218">
                <a:extLst>
                  <a:ext uri="{FF2B5EF4-FFF2-40B4-BE49-F238E27FC236}">
                    <a16:creationId xmlns:a16="http://schemas.microsoft.com/office/drawing/2014/main" id="{C69CB706-25AE-44A2-97BF-4D0361FBC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6900"/>
                <a:ext cx="684213" cy="522288"/>
              </a:xfrm>
              <a:custGeom>
                <a:avLst/>
                <a:gdLst>
                  <a:gd name="T0" fmla="*/ 10 w 182"/>
                  <a:gd name="T1" fmla="*/ 61 h 139"/>
                  <a:gd name="T2" fmla="*/ 5 w 182"/>
                  <a:gd name="T3" fmla="*/ 64 h 139"/>
                  <a:gd name="T4" fmla="*/ 2 w 182"/>
                  <a:gd name="T5" fmla="*/ 76 h 139"/>
                  <a:gd name="T6" fmla="*/ 15 w 182"/>
                  <a:gd name="T7" fmla="*/ 84 h 139"/>
                  <a:gd name="T8" fmla="*/ 111 w 182"/>
                  <a:gd name="T9" fmla="*/ 127 h 139"/>
                  <a:gd name="T10" fmla="*/ 168 w 182"/>
                  <a:gd name="T11" fmla="*/ 64 h 139"/>
                  <a:gd name="T12" fmla="*/ 172 w 182"/>
                  <a:gd name="T13" fmla="*/ 64 h 139"/>
                  <a:gd name="T14" fmla="*/ 181 w 182"/>
                  <a:gd name="T15" fmla="*/ 50 h 139"/>
                  <a:gd name="T16" fmla="*/ 170 w 182"/>
                  <a:gd name="T17" fmla="*/ 41 h 139"/>
                  <a:gd name="T18" fmla="*/ 86 w 182"/>
                  <a:gd name="T19" fmla="*/ 12 h 139"/>
                  <a:gd name="T20" fmla="*/ 10 w 182"/>
                  <a:gd name="T21" fmla="*/ 61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39">
                    <a:moveTo>
                      <a:pt x="10" y="61"/>
                    </a:moveTo>
                    <a:cubicBezTo>
                      <a:pt x="10" y="61"/>
                      <a:pt x="6" y="63"/>
                      <a:pt x="5" y="64"/>
                    </a:cubicBezTo>
                    <a:cubicBezTo>
                      <a:pt x="1" y="67"/>
                      <a:pt x="0" y="72"/>
                      <a:pt x="2" y="76"/>
                    </a:cubicBezTo>
                    <a:cubicBezTo>
                      <a:pt x="4" y="82"/>
                      <a:pt x="10" y="83"/>
                      <a:pt x="15" y="84"/>
                    </a:cubicBezTo>
                    <a:cubicBezTo>
                      <a:pt x="29" y="127"/>
                      <a:pt x="67" y="139"/>
                      <a:pt x="111" y="127"/>
                    </a:cubicBezTo>
                    <a:cubicBezTo>
                      <a:pt x="146" y="117"/>
                      <a:pt x="163" y="94"/>
                      <a:pt x="168" y="64"/>
                    </a:cubicBezTo>
                    <a:cubicBezTo>
                      <a:pt x="169" y="64"/>
                      <a:pt x="170" y="64"/>
                      <a:pt x="172" y="64"/>
                    </a:cubicBezTo>
                    <a:cubicBezTo>
                      <a:pt x="178" y="63"/>
                      <a:pt x="182" y="57"/>
                      <a:pt x="181" y="50"/>
                    </a:cubicBezTo>
                    <a:cubicBezTo>
                      <a:pt x="180" y="45"/>
                      <a:pt x="175" y="41"/>
                      <a:pt x="170" y="41"/>
                    </a:cubicBezTo>
                    <a:cubicBezTo>
                      <a:pt x="170" y="41"/>
                      <a:pt x="147" y="0"/>
                      <a:pt x="86" y="12"/>
                    </a:cubicBezTo>
                    <a:cubicBezTo>
                      <a:pt x="12" y="26"/>
                      <a:pt x="10" y="60"/>
                      <a:pt x="10" y="61"/>
                    </a:cubicBez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1" name="Freeform 219">
                <a:extLst>
                  <a:ext uri="{FF2B5EF4-FFF2-40B4-BE49-F238E27FC236}">
                    <a16:creationId xmlns:a16="http://schemas.microsoft.com/office/drawing/2014/main" id="{89622420-5AC2-438D-9266-DC1B10AC80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04063" y="627063"/>
                <a:ext cx="690563" cy="469900"/>
              </a:xfrm>
              <a:custGeom>
                <a:avLst/>
                <a:gdLst>
                  <a:gd name="T0" fmla="*/ 1 w 184"/>
                  <a:gd name="T1" fmla="*/ 69 h 125"/>
                  <a:gd name="T2" fmla="*/ 0 w 184"/>
                  <a:gd name="T3" fmla="*/ 64 h 125"/>
                  <a:gd name="T4" fmla="*/ 5 w 184"/>
                  <a:gd name="T5" fmla="*/ 55 h 125"/>
                  <a:gd name="T6" fmla="*/ 9 w 184"/>
                  <a:gd name="T7" fmla="*/ 52 h 125"/>
                  <a:gd name="T8" fmla="*/ 87 w 184"/>
                  <a:gd name="T9" fmla="*/ 2 h 125"/>
                  <a:gd name="T10" fmla="*/ 108 w 184"/>
                  <a:gd name="T11" fmla="*/ 0 h 125"/>
                  <a:gd name="T12" fmla="*/ 172 w 184"/>
                  <a:gd name="T13" fmla="*/ 32 h 125"/>
                  <a:gd name="T14" fmla="*/ 183 w 184"/>
                  <a:gd name="T15" fmla="*/ 42 h 125"/>
                  <a:gd name="T16" fmla="*/ 184 w 184"/>
                  <a:gd name="T17" fmla="*/ 44 h 125"/>
                  <a:gd name="T18" fmla="*/ 173 w 184"/>
                  <a:gd name="T19" fmla="*/ 57 h 125"/>
                  <a:gd name="T20" fmla="*/ 171 w 184"/>
                  <a:gd name="T21" fmla="*/ 57 h 125"/>
                  <a:gd name="T22" fmla="*/ 170 w 184"/>
                  <a:gd name="T23" fmla="*/ 57 h 125"/>
                  <a:gd name="T24" fmla="*/ 112 w 184"/>
                  <a:gd name="T25" fmla="*/ 120 h 125"/>
                  <a:gd name="T26" fmla="*/ 81 w 184"/>
                  <a:gd name="T27" fmla="*/ 125 h 125"/>
                  <a:gd name="T28" fmla="*/ 81 w 184"/>
                  <a:gd name="T29" fmla="*/ 125 h 125"/>
                  <a:gd name="T30" fmla="*/ 15 w 184"/>
                  <a:gd name="T31" fmla="*/ 77 h 125"/>
                  <a:gd name="T32" fmla="*/ 11 w 184"/>
                  <a:gd name="T33" fmla="*/ 54 h 125"/>
                  <a:gd name="T34" fmla="*/ 9 w 184"/>
                  <a:gd name="T35" fmla="*/ 55 h 125"/>
                  <a:gd name="T36" fmla="*/ 7 w 184"/>
                  <a:gd name="T37" fmla="*/ 57 h 125"/>
                  <a:gd name="T38" fmla="*/ 3 w 184"/>
                  <a:gd name="T39" fmla="*/ 64 h 125"/>
                  <a:gd name="T40" fmla="*/ 4 w 184"/>
                  <a:gd name="T41" fmla="*/ 67 h 125"/>
                  <a:gd name="T42" fmla="*/ 16 w 184"/>
                  <a:gd name="T43" fmla="*/ 74 h 125"/>
                  <a:gd name="T44" fmla="*/ 17 w 184"/>
                  <a:gd name="T45" fmla="*/ 75 h 125"/>
                  <a:gd name="T46" fmla="*/ 81 w 184"/>
                  <a:gd name="T47" fmla="*/ 122 h 125"/>
                  <a:gd name="T48" fmla="*/ 112 w 184"/>
                  <a:gd name="T49" fmla="*/ 117 h 125"/>
                  <a:gd name="T50" fmla="*/ 167 w 184"/>
                  <a:gd name="T51" fmla="*/ 55 h 125"/>
                  <a:gd name="T52" fmla="*/ 168 w 184"/>
                  <a:gd name="T53" fmla="*/ 54 h 125"/>
                  <a:gd name="T54" fmla="*/ 169 w 184"/>
                  <a:gd name="T55" fmla="*/ 54 h 125"/>
                  <a:gd name="T56" fmla="*/ 171 w 184"/>
                  <a:gd name="T57" fmla="*/ 54 h 125"/>
                  <a:gd name="T58" fmla="*/ 172 w 184"/>
                  <a:gd name="T59" fmla="*/ 54 h 125"/>
                  <a:gd name="T60" fmla="*/ 181 w 184"/>
                  <a:gd name="T61" fmla="*/ 44 h 125"/>
                  <a:gd name="T62" fmla="*/ 180 w 184"/>
                  <a:gd name="T63" fmla="*/ 43 h 125"/>
                  <a:gd name="T64" fmla="*/ 171 w 184"/>
                  <a:gd name="T65" fmla="*/ 35 h 125"/>
                  <a:gd name="T66" fmla="*/ 169 w 184"/>
                  <a:gd name="T67" fmla="*/ 34 h 125"/>
                  <a:gd name="T68" fmla="*/ 166 w 184"/>
                  <a:gd name="T69" fmla="*/ 29 h 125"/>
                  <a:gd name="T70" fmla="*/ 155 w 184"/>
                  <a:gd name="T71" fmla="*/ 18 h 125"/>
                  <a:gd name="T72" fmla="*/ 108 w 184"/>
                  <a:gd name="T73" fmla="*/ 3 h 125"/>
                  <a:gd name="T74" fmla="*/ 88 w 184"/>
                  <a:gd name="T75" fmla="*/ 5 h 125"/>
                  <a:gd name="T76" fmla="*/ 14 w 184"/>
                  <a:gd name="T77" fmla="*/ 48 h 125"/>
                  <a:gd name="T78" fmla="*/ 12 w 184"/>
                  <a:gd name="T79" fmla="*/ 53 h 125"/>
                  <a:gd name="T80" fmla="*/ 12 w 184"/>
                  <a:gd name="T81" fmla="*/ 54 h 125"/>
                  <a:gd name="T82" fmla="*/ 11 w 184"/>
                  <a:gd name="T83" fmla="*/ 54 h 125"/>
                  <a:gd name="T84" fmla="*/ 12 w 184"/>
                  <a:gd name="T85" fmla="*/ 52 h 125"/>
                  <a:gd name="T86" fmla="*/ 12 w 184"/>
                  <a:gd name="T87" fmla="*/ 5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4" h="125">
                    <a:moveTo>
                      <a:pt x="15" y="77"/>
                    </a:moveTo>
                    <a:cubicBezTo>
                      <a:pt x="10" y="76"/>
                      <a:pt x="4" y="75"/>
                      <a:pt x="1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67"/>
                      <a:pt x="0" y="66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1"/>
                      <a:pt x="2" y="57"/>
                      <a:pt x="5" y="55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6" y="54"/>
                      <a:pt x="8" y="53"/>
                      <a:pt x="9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0" y="47"/>
                      <a:pt x="18" y="16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95" y="1"/>
                      <a:pt x="102" y="0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50" y="0"/>
                      <a:pt x="168" y="27"/>
                      <a:pt x="172" y="32"/>
                    </a:cubicBezTo>
                    <a:cubicBezTo>
                      <a:pt x="172" y="32"/>
                      <a:pt x="172" y="32"/>
                      <a:pt x="172" y="32"/>
                    </a:cubicBezTo>
                    <a:cubicBezTo>
                      <a:pt x="177" y="32"/>
                      <a:pt x="182" y="36"/>
                      <a:pt x="183" y="42"/>
                    </a:cubicBezTo>
                    <a:cubicBezTo>
                      <a:pt x="183" y="42"/>
                      <a:pt x="183" y="42"/>
                      <a:pt x="183" y="42"/>
                    </a:cubicBezTo>
                    <a:cubicBezTo>
                      <a:pt x="184" y="43"/>
                      <a:pt x="184" y="44"/>
                      <a:pt x="184" y="44"/>
                    </a:cubicBezTo>
                    <a:cubicBezTo>
                      <a:pt x="184" y="44"/>
                      <a:pt x="184" y="44"/>
                      <a:pt x="184" y="44"/>
                    </a:cubicBezTo>
                    <a:cubicBezTo>
                      <a:pt x="184" y="51"/>
                      <a:pt x="179" y="56"/>
                      <a:pt x="173" y="57"/>
                    </a:cubicBezTo>
                    <a:cubicBezTo>
                      <a:pt x="173" y="57"/>
                      <a:pt x="173" y="57"/>
                      <a:pt x="173" y="57"/>
                    </a:cubicBezTo>
                    <a:cubicBezTo>
                      <a:pt x="172" y="57"/>
                      <a:pt x="172" y="57"/>
                      <a:pt x="171" y="57"/>
                    </a:cubicBezTo>
                    <a:cubicBezTo>
                      <a:pt x="171" y="57"/>
                      <a:pt x="171" y="57"/>
                      <a:pt x="171" y="57"/>
                    </a:cubicBezTo>
                    <a:cubicBezTo>
                      <a:pt x="170" y="57"/>
                      <a:pt x="170" y="57"/>
                      <a:pt x="170" y="57"/>
                    </a:cubicBezTo>
                    <a:cubicBezTo>
                      <a:pt x="170" y="57"/>
                      <a:pt x="170" y="57"/>
                      <a:pt x="170" y="57"/>
                    </a:cubicBezTo>
                    <a:cubicBezTo>
                      <a:pt x="165" y="87"/>
                      <a:pt x="147" y="111"/>
                      <a:pt x="112" y="120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2" y="123"/>
                      <a:pt x="91" y="125"/>
                      <a:pt x="81" y="125"/>
                    </a:cubicBezTo>
                    <a:cubicBezTo>
                      <a:pt x="81" y="125"/>
                      <a:pt x="81" y="125"/>
                      <a:pt x="81" y="125"/>
                    </a:cubicBezTo>
                    <a:cubicBezTo>
                      <a:pt x="81" y="125"/>
                      <a:pt x="81" y="125"/>
                      <a:pt x="81" y="125"/>
                    </a:cubicBezTo>
                    <a:cubicBezTo>
                      <a:pt x="81" y="125"/>
                      <a:pt x="81" y="125"/>
                      <a:pt x="81" y="125"/>
                    </a:cubicBezTo>
                    <a:cubicBezTo>
                      <a:pt x="50" y="125"/>
                      <a:pt x="25" y="110"/>
                      <a:pt x="15" y="77"/>
                    </a:cubicBezTo>
                    <a:close/>
                    <a:moveTo>
                      <a:pt x="11" y="54"/>
                    </a:move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0" y="55"/>
                      <a:pt x="10" y="55"/>
                      <a:pt x="9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5" y="59"/>
                      <a:pt x="3" y="62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5"/>
                      <a:pt x="4" y="66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6" y="72"/>
                      <a:pt x="11" y="73"/>
                      <a:pt x="16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8" y="107"/>
                      <a:pt x="51" y="122"/>
                      <a:pt x="81" y="122"/>
                    </a:cubicBezTo>
                    <a:cubicBezTo>
                      <a:pt x="81" y="122"/>
                      <a:pt x="81" y="122"/>
                      <a:pt x="81" y="122"/>
                    </a:cubicBezTo>
                    <a:cubicBezTo>
                      <a:pt x="91" y="122"/>
                      <a:pt x="101" y="120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46" y="108"/>
                      <a:pt x="163" y="85"/>
                      <a:pt x="167" y="55"/>
                    </a:cubicBezTo>
                    <a:cubicBezTo>
                      <a:pt x="167" y="55"/>
                      <a:pt x="167" y="55"/>
                      <a:pt x="167" y="55"/>
                    </a:cubicBezTo>
                    <a:cubicBezTo>
                      <a:pt x="167" y="55"/>
                      <a:pt x="167" y="55"/>
                      <a:pt x="168" y="54"/>
                    </a:cubicBezTo>
                    <a:cubicBezTo>
                      <a:pt x="168" y="54"/>
                      <a:pt x="168" y="54"/>
                      <a:pt x="168" y="54"/>
                    </a:cubicBezTo>
                    <a:cubicBezTo>
                      <a:pt x="168" y="54"/>
                      <a:pt x="168" y="54"/>
                      <a:pt x="169" y="54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69" y="54"/>
                      <a:pt x="170" y="54"/>
                      <a:pt x="171" y="54"/>
                    </a:cubicBezTo>
                    <a:cubicBezTo>
                      <a:pt x="171" y="54"/>
                      <a:pt x="171" y="54"/>
                      <a:pt x="171" y="54"/>
                    </a:cubicBezTo>
                    <a:cubicBezTo>
                      <a:pt x="171" y="54"/>
                      <a:pt x="172" y="54"/>
                      <a:pt x="172" y="54"/>
                    </a:cubicBezTo>
                    <a:cubicBezTo>
                      <a:pt x="172" y="54"/>
                      <a:pt x="172" y="54"/>
                      <a:pt x="172" y="54"/>
                    </a:cubicBezTo>
                    <a:cubicBezTo>
                      <a:pt x="177" y="53"/>
                      <a:pt x="181" y="49"/>
                      <a:pt x="181" y="44"/>
                    </a:cubicBezTo>
                    <a:cubicBezTo>
                      <a:pt x="181" y="44"/>
                      <a:pt x="181" y="44"/>
                      <a:pt x="181" y="44"/>
                    </a:cubicBezTo>
                    <a:cubicBezTo>
                      <a:pt x="181" y="44"/>
                      <a:pt x="181" y="43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0" y="38"/>
                      <a:pt x="175" y="35"/>
                      <a:pt x="171" y="35"/>
                    </a:cubicBezTo>
                    <a:cubicBezTo>
                      <a:pt x="171" y="35"/>
                      <a:pt x="171" y="35"/>
                      <a:pt x="171" y="35"/>
                    </a:cubicBezTo>
                    <a:cubicBezTo>
                      <a:pt x="170" y="35"/>
                      <a:pt x="170" y="34"/>
                      <a:pt x="169" y="34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69" y="34"/>
                      <a:pt x="168" y="32"/>
                      <a:pt x="166" y="29"/>
                    </a:cubicBezTo>
                    <a:cubicBezTo>
                      <a:pt x="166" y="29"/>
                      <a:pt x="166" y="29"/>
                      <a:pt x="166" y="29"/>
                    </a:cubicBezTo>
                    <a:cubicBezTo>
                      <a:pt x="164" y="26"/>
                      <a:pt x="160" y="22"/>
                      <a:pt x="155" y="18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46" y="11"/>
                      <a:pt x="130" y="3"/>
                      <a:pt x="108" y="3"/>
                    </a:cubicBezTo>
                    <a:cubicBezTo>
                      <a:pt x="108" y="3"/>
                      <a:pt x="108" y="3"/>
                      <a:pt x="108" y="3"/>
                    </a:cubicBezTo>
                    <a:cubicBezTo>
                      <a:pt x="102" y="3"/>
                      <a:pt x="95" y="4"/>
                      <a:pt x="8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32" y="16"/>
                      <a:pt x="18" y="38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2" y="51"/>
                      <a:pt x="12" y="53"/>
                      <a:pt x="12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3"/>
                      <a:pt x="12" y="53"/>
                      <a:pt x="12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1" y="54"/>
                      <a:pt x="11" y="54"/>
                    </a:cubicBezTo>
                    <a:close/>
                    <a:moveTo>
                      <a:pt x="12" y="53"/>
                    </a:move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2" name="Freeform 220">
                <a:extLst>
                  <a:ext uri="{FF2B5EF4-FFF2-40B4-BE49-F238E27FC236}">
                    <a16:creationId xmlns:a16="http://schemas.microsoft.com/office/drawing/2014/main" id="{6305B7C7-E16F-4FC5-83C0-04C973E9A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928688"/>
                <a:ext cx="93663" cy="93663"/>
              </a:xfrm>
              <a:custGeom>
                <a:avLst/>
                <a:gdLst>
                  <a:gd name="T0" fmla="*/ 24 w 25"/>
                  <a:gd name="T1" fmla="*/ 11 h 25"/>
                  <a:gd name="T2" fmla="*/ 14 w 25"/>
                  <a:gd name="T3" fmla="*/ 24 h 25"/>
                  <a:gd name="T4" fmla="*/ 1 w 25"/>
                  <a:gd name="T5" fmla="*/ 14 h 25"/>
                  <a:gd name="T6" fmla="*/ 11 w 25"/>
                  <a:gd name="T7" fmla="*/ 1 h 25"/>
                  <a:gd name="T8" fmla="*/ 24 w 25"/>
                  <a:gd name="T9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4" y="11"/>
                    </a:moveTo>
                    <a:cubicBezTo>
                      <a:pt x="25" y="17"/>
                      <a:pt x="21" y="23"/>
                      <a:pt x="14" y="24"/>
                    </a:cubicBezTo>
                    <a:cubicBezTo>
                      <a:pt x="8" y="25"/>
                      <a:pt x="2" y="20"/>
                      <a:pt x="1" y="14"/>
                    </a:cubicBezTo>
                    <a:cubicBezTo>
                      <a:pt x="0" y="7"/>
                      <a:pt x="5" y="2"/>
                      <a:pt x="11" y="1"/>
                    </a:cubicBezTo>
                    <a:cubicBezTo>
                      <a:pt x="18" y="0"/>
                      <a:pt x="23" y="4"/>
                      <a:pt x="24" y="11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3" name="Freeform 221">
                <a:extLst>
                  <a:ext uri="{FF2B5EF4-FFF2-40B4-BE49-F238E27FC236}">
                    <a16:creationId xmlns:a16="http://schemas.microsoft.com/office/drawing/2014/main" id="{5DF98AFC-0C6B-40AE-B769-8A0508CC6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2538" y="860425"/>
                <a:ext cx="95250" cy="90488"/>
              </a:xfrm>
              <a:custGeom>
                <a:avLst/>
                <a:gdLst>
                  <a:gd name="T0" fmla="*/ 24 w 25"/>
                  <a:gd name="T1" fmla="*/ 10 h 24"/>
                  <a:gd name="T2" fmla="*/ 14 w 25"/>
                  <a:gd name="T3" fmla="*/ 23 h 24"/>
                  <a:gd name="T4" fmla="*/ 1 w 25"/>
                  <a:gd name="T5" fmla="*/ 14 h 24"/>
                  <a:gd name="T6" fmla="*/ 11 w 25"/>
                  <a:gd name="T7" fmla="*/ 1 h 24"/>
                  <a:gd name="T8" fmla="*/ 24 w 25"/>
                  <a:gd name="T9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4" y="10"/>
                    </a:moveTo>
                    <a:cubicBezTo>
                      <a:pt x="25" y="17"/>
                      <a:pt x="20" y="23"/>
                      <a:pt x="14" y="23"/>
                    </a:cubicBezTo>
                    <a:cubicBezTo>
                      <a:pt x="8" y="24"/>
                      <a:pt x="2" y="20"/>
                      <a:pt x="1" y="14"/>
                    </a:cubicBezTo>
                    <a:cubicBezTo>
                      <a:pt x="0" y="7"/>
                      <a:pt x="5" y="1"/>
                      <a:pt x="11" y="1"/>
                    </a:cubicBezTo>
                    <a:cubicBezTo>
                      <a:pt x="17" y="0"/>
                      <a:pt x="23" y="4"/>
                      <a:pt x="24" y="10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4" name="Freeform 222">
                <a:extLst>
                  <a:ext uri="{FF2B5EF4-FFF2-40B4-BE49-F238E27FC236}">
                    <a16:creationId xmlns:a16="http://schemas.microsoft.com/office/drawing/2014/main" id="{741422C2-4514-414E-82B0-B7EB863D8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0276" y="868363"/>
                <a:ext cx="55563" cy="60325"/>
              </a:xfrm>
              <a:custGeom>
                <a:avLst/>
                <a:gdLst>
                  <a:gd name="T0" fmla="*/ 14 w 15"/>
                  <a:gd name="T1" fmla="*/ 7 h 16"/>
                  <a:gd name="T2" fmla="*/ 9 w 15"/>
                  <a:gd name="T3" fmla="*/ 15 h 16"/>
                  <a:gd name="T4" fmla="*/ 1 w 15"/>
                  <a:gd name="T5" fmla="*/ 9 h 16"/>
                  <a:gd name="T6" fmla="*/ 6 w 15"/>
                  <a:gd name="T7" fmla="*/ 0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1"/>
                      <a:pt x="12" y="15"/>
                      <a:pt x="9" y="15"/>
                    </a:cubicBezTo>
                    <a:cubicBezTo>
                      <a:pt x="5" y="16"/>
                      <a:pt x="2" y="13"/>
                      <a:pt x="1" y="9"/>
                    </a:cubicBezTo>
                    <a:cubicBezTo>
                      <a:pt x="0" y="5"/>
                      <a:pt x="3" y="1"/>
                      <a:pt x="6" y="0"/>
                    </a:cubicBezTo>
                    <a:cubicBezTo>
                      <a:pt x="10" y="0"/>
                      <a:pt x="13" y="2"/>
                      <a:pt x="14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5" name="Freeform 223">
                <a:extLst>
                  <a:ext uri="{FF2B5EF4-FFF2-40B4-BE49-F238E27FC236}">
                    <a16:creationId xmlns:a16="http://schemas.microsoft.com/office/drawing/2014/main" id="{A0AD095E-826B-462F-8E71-FEFE4399D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8088" y="815975"/>
                <a:ext cx="52388" cy="63500"/>
              </a:xfrm>
              <a:custGeom>
                <a:avLst/>
                <a:gdLst>
                  <a:gd name="T0" fmla="*/ 14 w 14"/>
                  <a:gd name="T1" fmla="*/ 7 h 17"/>
                  <a:gd name="T2" fmla="*/ 9 w 14"/>
                  <a:gd name="T3" fmla="*/ 16 h 17"/>
                  <a:gd name="T4" fmla="*/ 1 w 14"/>
                  <a:gd name="T5" fmla="*/ 10 h 17"/>
                  <a:gd name="T6" fmla="*/ 6 w 14"/>
                  <a:gd name="T7" fmla="*/ 1 h 17"/>
                  <a:gd name="T8" fmla="*/ 14 w 14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4" y="7"/>
                    </a:moveTo>
                    <a:cubicBezTo>
                      <a:pt x="14" y="11"/>
                      <a:pt x="12" y="15"/>
                      <a:pt x="9" y="16"/>
                    </a:cubicBezTo>
                    <a:cubicBezTo>
                      <a:pt x="5" y="17"/>
                      <a:pt x="2" y="14"/>
                      <a:pt x="1" y="10"/>
                    </a:cubicBezTo>
                    <a:cubicBezTo>
                      <a:pt x="0" y="5"/>
                      <a:pt x="2" y="1"/>
                      <a:pt x="6" y="1"/>
                    </a:cubicBezTo>
                    <a:cubicBezTo>
                      <a:pt x="9" y="0"/>
                      <a:pt x="13" y="3"/>
                      <a:pt x="14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6" name="Freeform 224">
                <a:extLst>
                  <a:ext uri="{FF2B5EF4-FFF2-40B4-BE49-F238E27FC236}">
                    <a16:creationId xmlns:a16="http://schemas.microsoft.com/office/drawing/2014/main" id="{8C4C2C62-4858-49E8-99F5-226C30A14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6326" y="868363"/>
                <a:ext cx="49213" cy="33338"/>
              </a:xfrm>
              <a:custGeom>
                <a:avLst/>
                <a:gdLst>
                  <a:gd name="T0" fmla="*/ 1 w 13"/>
                  <a:gd name="T1" fmla="*/ 9 h 9"/>
                  <a:gd name="T2" fmla="*/ 0 w 13"/>
                  <a:gd name="T3" fmla="*/ 8 h 9"/>
                  <a:gd name="T4" fmla="*/ 0 w 13"/>
                  <a:gd name="T5" fmla="*/ 8 h 9"/>
                  <a:gd name="T6" fmla="*/ 5 w 13"/>
                  <a:gd name="T7" fmla="*/ 0 h 9"/>
                  <a:gd name="T8" fmla="*/ 5 w 13"/>
                  <a:gd name="T9" fmla="*/ 0 h 9"/>
                  <a:gd name="T10" fmla="*/ 6 w 13"/>
                  <a:gd name="T11" fmla="*/ 0 h 9"/>
                  <a:gd name="T12" fmla="*/ 6 w 13"/>
                  <a:gd name="T13" fmla="*/ 0 h 9"/>
                  <a:gd name="T14" fmla="*/ 13 w 13"/>
                  <a:gd name="T15" fmla="*/ 6 h 9"/>
                  <a:gd name="T16" fmla="*/ 13 w 13"/>
                  <a:gd name="T17" fmla="*/ 6 h 9"/>
                  <a:gd name="T18" fmla="*/ 12 w 13"/>
                  <a:gd name="T19" fmla="*/ 7 h 9"/>
                  <a:gd name="T20" fmla="*/ 12 w 13"/>
                  <a:gd name="T21" fmla="*/ 7 h 9"/>
                  <a:gd name="T22" fmla="*/ 11 w 13"/>
                  <a:gd name="T23" fmla="*/ 6 h 9"/>
                  <a:gd name="T24" fmla="*/ 11 w 13"/>
                  <a:gd name="T25" fmla="*/ 6 h 9"/>
                  <a:gd name="T26" fmla="*/ 6 w 13"/>
                  <a:gd name="T27" fmla="*/ 2 h 9"/>
                  <a:gd name="T28" fmla="*/ 6 w 13"/>
                  <a:gd name="T29" fmla="*/ 2 h 9"/>
                  <a:gd name="T30" fmla="*/ 6 w 13"/>
                  <a:gd name="T31" fmla="*/ 2 h 9"/>
                  <a:gd name="T32" fmla="*/ 6 w 13"/>
                  <a:gd name="T33" fmla="*/ 2 h 9"/>
                  <a:gd name="T34" fmla="*/ 2 w 13"/>
                  <a:gd name="T35" fmla="*/ 8 h 9"/>
                  <a:gd name="T36" fmla="*/ 2 w 13"/>
                  <a:gd name="T37" fmla="*/ 8 h 9"/>
                  <a:gd name="T38" fmla="*/ 1 w 13"/>
                  <a:gd name="T39" fmla="*/ 9 h 9"/>
                  <a:gd name="T40" fmla="*/ 1 w 13"/>
                  <a:gd name="T41" fmla="*/ 9 h 9"/>
                  <a:gd name="T42" fmla="*/ 1 w 13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9">
                    <a:moveTo>
                      <a:pt x="1" y="9"/>
                    </a:move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2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11" y="2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1" y="7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2" y="5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7" name="Freeform 225">
                <a:extLst>
                  <a:ext uri="{FF2B5EF4-FFF2-40B4-BE49-F238E27FC236}">
                    <a16:creationId xmlns:a16="http://schemas.microsoft.com/office/drawing/2014/main" id="{7BD01871-3CD3-4D87-B4B2-D40F3DA2D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051" y="931863"/>
                <a:ext cx="153988" cy="63500"/>
              </a:xfrm>
              <a:custGeom>
                <a:avLst/>
                <a:gdLst>
                  <a:gd name="T0" fmla="*/ 19 w 41"/>
                  <a:gd name="T1" fmla="*/ 17 h 17"/>
                  <a:gd name="T2" fmla="*/ 1 w 41"/>
                  <a:gd name="T3" fmla="*/ 10 h 17"/>
                  <a:gd name="T4" fmla="*/ 1 w 41"/>
                  <a:gd name="T5" fmla="*/ 10 h 17"/>
                  <a:gd name="T6" fmla="*/ 1 w 41"/>
                  <a:gd name="T7" fmla="*/ 8 h 17"/>
                  <a:gd name="T8" fmla="*/ 1 w 41"/>
                  <a:gd name="T9" fmla="*/ 8 h 17"/>
                  <a:gd name="T10" fmla="*/ 3 w 41"/>
                  <a:gd name="T11" fmla="*/ 8 h 17"/>
                  <a:gd name="T12" fmla="*/ 3 w 41"/>
                  <a:gd name="T13" fmla="*/ 8 h 17"/>
                  <a:gd name="T14" fmla="*/ 7 w 41"/>
                  <a:gd name="T15" fmla="*/ 11 h 17"/>
                  <a:gd name="T16" fmla="*/ 7 w 41"/>
                  <a:gd name="T17" fmla="*/ 11 h 17"/>
                  <a:gd name="T18" fmla="*/ 19 w 41"/>
                  <a:gd name="T19" fmla="*/ 14 h 17"/>
                  <a:gd name="T20" fmla="*/ 19 w 41"/>
                  <a:gd name="T21" fmla="*/ 14 h 17"/>
                  <a:gd name="T22" fmla="*/ 39 w 41"/>
                  <a:gd name="T23" fmla="*/ 1 h 17"/>
                  <a:gd name="T24" fmla="*/ 39 w 41"/>
                  <a:gd name="T25" fmla="*/ 1 h 17"/>
                  <a:gd name="T26" fmla="*/ 41 w 41"/>
                  <a:gd name="T27" fmla="*/ 1 h 17"/>
                  <a:gd name="T28" fmla="*/ 41 w 41"/>
                  <a:gd name="T29" fmla="*/ 1 h 17"/>
                  <a:gd name="T30" fmla="*/ 41 w 41"/>
                  <a:gd name="T31" fmla="*/ 3 h 17"/>
                  <a:gd name="T32" fmla="*/ 41 w 41"/>
                  <a:gd name="T33" fmla="*/ 3 h 17"/>
                  <a:gd name="T34" fmla="*/ 19 w 41"/>
                  <a:gd name="T35" fmla="*/ 17 h 17"/>
                  <a:gd name="T36" fmla="*/ 19 w 41"/>
                  <a:gd name="T37" fmla="*/ 17 h 17"/>
                  <a:gd name="T38" fmla="*/ 19 w 41"/>
                  <a:gd name="T3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" h="17">
                    <a:moveTo>
                      <a:pt x="19" y="17"/>
                    </a:moveTo>
                    <a:cubicBezTo>
                      <a:pt x="8" y="17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2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2"/>
                      <a:pt x="14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5" y="14"/>
                      <a:pt x="32" y="1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0"/>
                      <a:pt x="40" y="0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2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4" y="13"/>
                      <a:pt x="26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8" name="Freeform 226">
                <a:extLst>
                  <a:ext uri="{FF2B5EF4-FFF2-40B4-BE49-F238E27FC236}">
                    <a16:creationId xmlns:a16="http://schemas.microsoft.com/office/drawing/2014/main" id="{DBF316AD-56C0-4C1E-A16C-9917DD4AC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4751" y="928688"/>
                <a:ext cx="25400" cy="22225"/>
              </a:xfrm>
              <a:custGeom>
                <a:avLst/>
                <a:gdLst>
                  <a:gd name="T0" fmla="*/ 5 w 7"/>
                  <a:gd name="T1" fmla="*/ 6 h 6"/>
                  <a:gd name="T2" fmla="*/ 0 w 7"/>
                  <a:gd name="T3" fmla="*/ 3 h 6"/>
                  <a:gd name="T4" fmla="*/ 0 w 7"/>
                  <a:gd name="T5" fmla="*/ 1 h 6"/>
                  <a:gd name="T6" fmla="*/ 0 w 7"/>
                  <a:gd name="T7" fmla="*/ 1 h 6"/>
                  <a:gd name="T8" fmla="*/ 2 w 7"/>
                  <a:gd name="T9" fmla="*/ 0 h 6"/>
                  <a:gd name="T10" fmla="*/ 2 w 7"/>
                  <a:gd name="T11" fmla="*/ 0 h 6"/>
                  <a:gd name="T12" fmla="*/ 6 w 7"/>
                  <a:gd name="T13" fmla="*/ 3 h 6"/>
                  <a:gd name="T14" fmla="*/ 7 w 7"/>
                  <a:gd name="T15" fmla="*/ 5 h 6"/>
                  <a:gd name="T16" fmla="*/ 7 w 7"/>
                  <a:gd name="T17" fmla="*/ 5 h 6"/>
                  <a:gd name="T18" fmla="*/ 5 w 7"/>
                  <a:gd name="T19" fmla="*/ 6 h 6"/>
                  <a:gd name="T20" fmla="*/ 5 w 7"/>
                  <a:gd name="T21" fmla="*/ 6 h 6"/>
                  <a:gd name="T22" fmla="*/ 5 w 7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5" y="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09" name="Freeform 227">
                <a:extLst>
                  <a:ext uri="{FF2B5EF4-FFF2-40B4-BE49-F238E27FC236}">
                    <a16:creationId xmlns:a16="http://schemas.microsoft.com/office/drawing/2014/main" id="{A5846E5C-014F-4A3B-BD56-A33546B51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7113" y="954088"/>
                <a:ext cx="26988" cy="26988"/>
              </a:xfrm>
              <a:custGeom>
                <a:avLst/>
                <a:gdLst>
                  <a:gd name="T0" fmla="*/ 1 w 7"/>
                  <a:gd name="T1" fmla="*/ 6 h 7"/>
                  <a:gd name="T2" fmla="*/ 1 w 7"/>
                  <a:gd name="T3" fmla="*/ 4 h 7"/>
                  <a:gd name="T4" fmla="*/ 1 w 7"/>
                  <a:gd name="T5" fmla="*/ 4 h 7"/>
                  <a:gd name="T6" fmla="*/ 4 w 7"/>
                  <a:gd name="T7" fmla="*/ 0 h 7"/>
                  <a:gd name="T8" fmla="*/ 6 w 7"/>
                  <a:gd name="T9" fmla="*/ 0 h 7"/>
                  <a:gd name="T10" fmla="*/ 6 w 7"/>
                  <a:gd name="T11" fmla="*/ 0 h 7"/>
                  <a:gd name="T12" fmla="*/ 6 w 7"/>
                  <a:gd name="T13" fmla="*/ 2 h 7"/>
                  <a:gd name="T14" fmla="*/ 6 w 7"/>
                  <a:gd name="T15" fmla="*/ 2 h 7"/>
                  <a:gd name="T16" fmla="*/ 3 w 7"/>
                  <a:gd name="T17" fmla="*/ 6 h 7"/>
                  <a:gd name="T18" fmla="*/ 2 w 7"/>
                  <a:gd name="T19" fmla="*/ 7 h 7"/>
                  <a:gd name="T20" fmla="*/ 2 w 7"/>
                  <a:gd name="T21" fmla="*/ 7 h 7"/>
                  <a:gd name="T22" fmla="*/ 1 w 7"/>
                  <a:gd name="T2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7">
                    <a:moveTo>
                      <a:pt x="1" y="6"/>
                    </a:moveTo>
                    <a:cubicBezTo>
                      <a:pt x="0" y="6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7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0" name="Freeform 228">
                <a:extLst>
                  <a:ext uri="{FF2B5EF4-FFF2-40B4-BE49-F238E27FC236}">
                    <a16:creationId xmlns:a16="http://schemas.microsoft.com/office/drawing/2014/main" id="{65903480-1A8A-454E-AA7C-2A1F33FB4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327025"/>
                <a:ext cx="1023938" cy="500063"/>
              </a:xfrm>
              <a:custGeom>
                <a:avLst/>
                <a:gdLst>
                  <a:gd name="T0" fmla="*/ 27 w 273"/>
                  <a:gd name="T1" fmla="*/ 133 h 133"/>
                  <a:gd name="T2" fmla="*/ 188 w 273"/>
                  <a:gd name="T3" fmla="*/ 113 h 133"/>
                  <a:gd name="T4" fmla="*/ 237 w 273"/>
                  <a:gd name="T5" fmla="*/ 66 h 133"/>
                  <a:gd name="T6" fmla="*/ 77 w 273"/>
                  <a:gd name="T7" fmla="*/ 29 h 133"/>
                  <a:gd name="T8" fmla="*/ 27 w 273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133">
                    <a:moveTo>
                      <a:pt x="27" y="133"/>
                    </a:moveTo>
                    <a:cubicBezTo>
                      <a:pt x="27" y="133"/>
                      <a:pt x="102" y="77"/>
                      <a:pt x="188" y="113"/>
                    </a:cubicBezTo>
                    <a:cubicBezTo>
                      <a:pt x="188" y="113"/>
                      <a:pt x="200" y="65"/>
                      <a:pt x="237" y="66"/>
                    </a:cubicBezTo>
                    <a:cubicBezTo>
                      <a:pt x="273" y="66"/>
                      <a:pt x="156" y="0"/>
                      <a:pt x="77" y="29"/>
                    </a:cubicBezTo>
                    <a:cubicBezTo>
                      <a:pt x="16" y="51"/>
                      <a:pt x="0" y="97"/>
                      <a:pt x="27" y="133"/>
                    </a:cubicBezTo>
                    <a:close/>
                  </a:path>
                </a:pathLst>
              </a:custGeom>
              <a:solidFill>
                <a:srgbClr val="96C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1" name="Freeform 229">
                <a:extLst>
                  <a:ext uri="{FF2B5EF4-FFF2-40B4-BE49-F238E27FC236}">
                    <a16:creationId xmlns:a16="http://schemas.microsoft.com/office/drawing/2014/main" id="{C45CD124-7159-4A43-8614-1B961E8A7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85013" y="401638"/>
                <a:ext cx="874713" cy="431800"/>
              </a:xfrm>
              <a:custGeom>
                <a:avLst/>
                <a:gdLst>
                  <a:gd name="T0" fmla="*/ 0 w 233"/>
                  <a:gd name="T1" fmla="*/ 77 h 115"/>
                  <a:gd name="T2" fmla="*/ 64 w 233"/>
                  <a:gd name="T3" fmla="*/ 7 h 115"/>
                  <a:gd name="T4" fmla="*/ 110 w 233"/>
                  <a:gd name="T5" fmla="*/ 0 h 115"/>
                  <a:gd name="T6" fmla="*/ 222 w 233"/>
                  <a:gd name="T7" fmla="*/ 31 h 115"/>
                  <a:gd name="T8" fmla="*/ 233 w 233"/>
                  <a:gd name="T9" fmla="*/ 43 h 115"/>
                  <a:gd name="T10" fmla="*/ 231 w 233"/>
                  <a:gd name="T11" fmla="*/ 46 h 115"/>
                  <a:gd name="T12" fmla="*/ 226 w 233"/>
                  <a:gd name="T13" fmla="*/ 47 h 115"/>
                  <a:gd name="T14" fmla="*/ 225 w 233"/>
                  <a:gd name="T15" fmla="*/ 47 h 115"/>
                  <a:gd name="T16" fmla="*/ 224 w 233"/>
                  <a:gd name="T17" fmla="*/ 47 h 115"/>
                  <a:gd name="T18" fmla="*/ 187 w 233"/>
                  <a:gd name="T19" fmla="*/ 70 h 115"/>
                  <a:gd name="T20" fmla="*/ 177 w 233"/>
                  <a:gd name="T21" fmla="*/ 93 h 115"/>
                  <a:gd name="T22" fmla="*/ 176 w 233"/>
                  <a:gd name="T23" fmla="*/ 94 h 115"/>
                  <a:gd name="T24" fmla="*/ 175 w 233"/>
                  <a:gd name="T25" fmla="*/ 94 h 115"/>
                  <a:gd name="T26" fmla="*/ 116 w 233"/>
                  <a:gd name="T27" fmla="*/ 82 h 115"/>
                  <a:gd name="T28" fmla="*/ 44 w 233"/>
                  <a:gd name="T29" fmla="*/ 98 h 115"/>
                  <a:gd name="T30" fmla="*/ 16 w 233"/>
                  <a:gd name="T31" fmla="*/ 114 h 115"/>
                  <a:gd name="T32" fmla="*/ 15 w 233"/>
                  <a:gd name="T33" fmla="*/ 115 h 115"/>
                  <a:gd name="T34" fmla="*/ 13 w 233"/>
                  <a:gd name="T35" fmla="*/ 114 h 115"/>
                  <a:gd name="T36" fmla="*/ 16 w 233"/>
                  <a:gd name="T37" fmla="*/ 112 h 115"/>
                  <a:gd name="T38" fmla="*/ 65 w 233"/>
                  <a:gd name="T39" fmla="*/ 10 h 115"/>
                  <a:gd name="T40" fmla="*/ 3 w 233"/>
                  <a:gd name="T41" fmla="*/ 77 h 115"/>
                  <a:gd name="T42" fmla="*/ 15 w 233"/>
                  <a:gd name="T43" fmla="*/ 111 h 115"/>
                  <a:gd name="T44" fmla="*/ 116 w 233"/>
                  <a:gd name="T45" fmla="*/ 79 h 115"/>
                  <a:gd name="T46" fmla="*/ 175 w 233"/>
                  <a:gd name="T47" fmla="*/ 91 h 115"/>
                  <a:gd name="T48" fmla="*/ 224 w 233"/>
                  <a:gd name="T49" fmla="*/ 44 h 115"/>
                  <a:gd name="T50" fmla="*/ 225 w 233"/>
                  <a:gd name="T51" fmla="*/ 44 h 115"/>
                  <a:gd name="T52" fmla="*/ 226 w 233"/>
                  <a:gd name="T53" fmla="*/ 44 h 115"/>
                  <a:gd name="T54" fmla="*/ 230 w 233"/>
                  <a:gd name="T55" fmla="*/ 44 h 115"/>
                  <a:gd name="T56" fmla="*/ 230 w 233"/>
                  <a:gd name="T57" fmla="*/ 43 h 115"/>
                  <a:gd name="T58" fmla="*/ 220 w 233"/>
                  <a:gd name="T59" fmla="*/ 34 h 115"/>
                  <a:gd name="T60" fmla="*/ 193 w 233"/>
                  <a:gd name="T61" fmla="*/ 20 h 115"/>
                  <a:gd name="T62" fmla="*/ 110 w 233"/>
                  <a:gd name="T6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3" h="115">
                    <a:moveTo>
                      <a:pt x="13" y="114"/>
                    </a:moveTo>
                    <a:cubicBezTo>
                      <a:pt x="5" y="103"/>
                      <a:pt x="0" y="90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50"/>
                      <a:pt x="22" y="23"/>
                      <a:pt x="64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79" y="2"/>
                      <a:pt x="94" y="0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55" y="0"/>
                      <a:pt x="202" y="18"/>
                      <a:pt x="222" y="31"/>
                    </a:cubicBezTo>
                    <a:cubicBezTo>
                      <a:pt x="222" y="31"/>
                      <a:pt x="222" y="31"/>
                      <a:pt x="222" y="31"/>
                    </a:cubicBezTo>
                    <a:cubicBezTo>
                      <a:pt x="229" y="36"/>
                      <a:pt x="233" y="39"/>
                      <a:pt x="233" y="43"/>
                    </a:cubicBezTo>
                    <a:cubicBezTo>
                      <a:pt x="233" y="43"/>
                      <a:pt x="233" y="43"/>
                      <a:pt x="233" y="43"/>
                    </a:cubicBezTo>
                    <a:cubicBezTo>
                      <a:pt x="233" y="44"/>
                      <a:pt x="232" y="46"/>
                      <a:pt x="231" y="46"/>
                    </a:cubicBezTo>
                    <a:cubicBezTo>
                      <a:pt x="231" y="46"/>
                      <a:pt x="231" y="46"/>
                      <a:pt x="231" y="46"/>
                    </a:cubicBezTo>
                    <a:cubicBezTo>
                      <a:pt x="230" y="47"/>
                      <a:pt x="228" y="47"/>
                      <a:pt x="226" y="47"/>
                    </a:cubicBezTo>
                    <a:cubicBezTo>
                      <a:pt x="226" y="47"/>
                      <a:pt x="226" y="47"/>
                      <a:pt x="226" y="47"/>
                    </a:cubicBezTo>
                    <a:cubicBezTo>
                      <a:pt x="226" y="47"/>
                      <a:pt x="225" y="47"/>
                      <a:pt x="225" y="47"/>
                    </a:cubicBezTo>
                    <a:cubicBezTo>
                      <a:pt x="225" y="47"/>
                      <a:pt x="225" y="47"/>
                      <a:pt x="225" y="47"/>
                    </a:cubicBezTo>
                    <a:cubicBezTo>
                      <a:pt x="225" y="47"/>
                      <a:pt x="225" y="47"/>
                      <a:pt x="224" y="47"/>
                    </a:cubicBezTo>
                    <a:cubicBezTo>
                      <a:pt x="224" y="47"/>
                      <a:pt x="224" y="47"/>
                      <a:pt x="224" y="47"/>
                    </a:cubicBezTo>
                    <a:cubicBezTo>
                      <a:pt x="207" y="47"/>
                      <a:pt x="195" y="58"/>
                      <a:pt x="187" y="70"/>
                    </a:cubicBezTo>
                    <a:cubicBezTo>
                      <a:pt x="187" y="70"/>
                      <a:pt x="187" y="70"/>
                      <a:pt x="187" y="70"/>
                    </a:cubicBezTo>
                    <a:cubicBezTo>
                      <a:pt x="180" y="82"/>
                      <a:pt x="177" y="93"/>
                      <a:pt x="177" y="93"/>
                    </a:cubicBezTo>
                    <a:cubicBezTo>
                      <a:pt x="177" y="93"/>
                      <a:pt x="177" y="93"/>
                      <a:pt x="177" y="93"/>
                    </a:cubicBezTo>
                    <a:cubicBezTo>
                      <a:pt x="177" y="94"/>
                      <a:pt x="177" y="94"/>
                      <a:pt x="176" y="94"/>
                    </a:cubicBezTo>
                    <a:cubicBezTo>
                      <a:pt x="176" y="94"/>
                      <a:pt x="176" y="94"/>
                      <a:pt x="176" y="94"/>
                    </a:cubicBezTo>
                    <a:cubicBezTo>
                      <a:pt x="176" y="95"/>
                      <a:pt x="175" y="95"/>
                      <a:pt x="175" y="94"/>
                    </a:cubicBezTo>
                    <a:cubicBezTo>
                      <a:pt x="175" y="94"/>
                      <a:pt x="175" y="94"/>
                      <a:pt x="175" y="94"/>
                    </a:cubicBezTo>
                    <a:cubicBezTo>
                      <a:pt x="155" y="86"/>
                      <a:pt x="135" y="82"/>
                      <a:pt x="116" y="82"/>
                    </a:cubicBezTo>
                    <a:cubicBezTo>
                      <a:pt x="116" y="82"/>
                      <a:pt x="116" y="82"/>
                      <a:pt x="116" y="82"/>
                    </a:cubicBezTo>
                    <a:cubicBezTo>
                      <a:pt x="87" y="82"/>
                      <a:pt x="62" y="90"/>
                      <a:pt x="44" y="98"/>
                    </a:cubicBezTo>
                    <a:cubicBezTo>
                      <a:pt x="44" y="98"/>
                      <a:pt x="44" y="98"/>
                      <a:pt x="44" y="98"/>
                    </a:cubicBezTo>
                    <a:cubicBezTo>
                      <a:pt x="26" y="106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5" y="115"/>
                      <a:pt x="15" y="115"/>
                      <a:pt x="15" y="115"/>
                    </a:cubicBezTo>
                    <a:cubicBezTo>
                      <a:pt x="15" y="115"/>
                      <a:pt x="15" y="115"/>
                      <a:pt x="15" y="115"/>
                    </a:cubicBezTo>
                    <a:cubicBezTo>
                      <a:pt x="14" y="115"/>
                      <a:pt x="14" y="114"/>
                      <a:pt x="13" y="114"/>
                    </a:cubicBezTo>
                    <a:close/>
                    <a:moveTo>
                      <a:pt x="15" y="113"/>
                    </a:moveTo>
                    <a:cubicBezTo>
                      <a:pt x="16" y="112"/>
                      <a:pt x="16" y="112"/>
                      <a:pt x="16" y="112"/>
                    </a:cubicBezTo>
                    <a:cubicBezTo>
                      <a:pt x="15" y="113"/>
                      <a:pt x="15" y="113"/>
                      <a:pt x="15" y="113"/>
                    </a:cubicBezTo>
                    <a:close/>
                    <a:moveTo>
                      <a:pt x="65" y="10"/>
                    </a:moveTo>
                    <a:cubicBezTo>
                      <a:pt x="24" y="25"/>
                      <a:pt x="3" y="51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89"/>
                      <a:pt x="7" y="100"/>
                      <a:pt x="15" y="111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22" y="106"/>
                      <a:pt x="63" y="80"/>
                      <a:pt x="116" y="79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35" y="79"/>
                      <a:pt x="154" y="83"/>
                      <a:pt x="175" y="91"/>
                    </a:cubicBezTo>
                    <a:cubicBezTo>
                      <a:pt x="175" y="91"/>
                      <a:pt x="175" y="91"/>
                      <a:pt x="175" y="91"/>
                    </a:cubicBezTo>
                    <a:cubicBezTo>
                      <a:pt x="177" y="82"/>
                      <a:pt x="190" y="44"/>
                      <a:pt x="224" y="44"/>
                    </a:cubicBezTo>
                    <a:cubicBezTo>
                      <a:pt x="224" y="44"/>
                      <a:pt x="224" y="44"/>
                      <a:pt x="224" y="44"/>
                    </a:cubicBezTo>
                    <a:cubicBezTo>
                      <a:pt x="225" y="44"/>
                      <a:pt x="225" y="44"/>
                      <a:pt x="225" y="44"/>
                    </a:cubicBezTo>
                    <a:cubicBezTo>
                      <a:pt x="225" y="44"/>
                      <a:pt x="225" y="44"/>
                      <a:pt x="225" y="44"/>
                    </a:cubicBezTo>
                    <a:cubicBezTo>
                      <a:pt x="225" y="44"/>
                      <a:pt x="226" y="44"/>
                      <a:pt x="226" y="44"/>
                    </a:cubicBezTo>
                    <a:cubicBezTo>
                      <a:pt x="226" y="44"/>
                      <a:pt x="226" y="44"/>
                      <a:pt x="226" y="44"/>
                    </a:cubicBezTo>
                    <a:cubicBezTo>
                      <a:pt x="228" y="44"/>
                      <a:pt x="229" y="44"/>
                      <a:pt x="230" y="44"/>
                    </a:cubicBezTo>
                    <a:cubicBezTo>
                      <a:pt x="230" y="44"/>
                      <a:pt x="230" y="44"/>
                      <a:pt x="230" y="44"/>
                    </a:cubicBezTo>
                    <a:cubicBezTo>
                      <a:pt x="230" y="43"/>
                      <a:pt x="230" y="43"/>
                      <a:pt x="230" y="43"/>
                    </a:cubicBezTo>
                    <a:cubicBezTo>
                      <a:pt x="230" y="43"/>
                      <a:pt x="230" y="43"/>
                      <a:pt x="230" y="43"/>
                    </a:cubicBezTo>
                    <a:cubicBezTo>
                      <a:pt x="231" y="42"/>
                      <a:pt x="227" y="38"/>
                      <a:pt x="220" y="34"/>
                    </a:cubicBezTo>
                    <a:cubicBezTo>
                      <a:pt x="220" y="34"/>
                      <a:pt x="220" y="34"/>
                      <a:pt x="220" y="34"/>
                    </a:cubicBezTo>
                    <a:cubicBezTo>
                      <a:pt x="214" y="29"/>
                      <a:pt x="204" y="25"/>
                      <a:pt x="193" y="20"/>
                    </a:cubicBezTo>
                    <a:cubicBezTo>
                      <a:pt x="193" y="20"/>
                      <a:pt x="193" y="20"/>
                      <a:pt x="193" y="20"/>
                    </a:cubicBezTo>
                    <a:cubicBezTo>
                      <a:pt x="170" y="11"/>
                      <a:pt x="139" y="3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94" y="3"/>
                      <a:pt x="79" y="5"/>
                      <a:pt x="65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2" name="Freeform 230">
                <a:extLst>
                  <a:ext uri="{FF2B5EF4-FFF2-40B4-BE49-F238E27FC236}">
                    <a16:creationId xmlns:a16="http://schemas.microsoft.com/office/drawing/2014/main" id="{0DED6EC8-C940-42FF-85F1-CDBC40F6C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4163" y="500063"/>
                <a:ext cx="131763" cy="131763"/>
              </a:xfrm>
              <a:custGeom>
                <a:avLst/>
                <a:gdLst>
                  <a:gd name="T0" fmla="*/ 33 w 35"/>
                  <a:gd name="T1" fmla="*/ 15 h 35"/>
                  <a:gd name="T2" fmla="*/ 21 w 35"/>
                  <a:gd name="T3" fmla="*/ 33 h 35"/>
                  <a:gd name="T4" fmla="*/ 2 w 35"/>
                  <a:gd name="T5" fmla="*/ 20 h 35"/>
                  <a:gd name="T6" fmla="*/ 15 w 35"/>
                  <a:gd name="T7" fmla="*/ 2 h 35"/>
                  <a:gd name="T8" fmla="*/ 33 w 35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5"/>
                    </a:moveTo>
                    <a:cubicBezTo>
                      <a:pt x="35" y="23"/>
                      <a:pt x="29" y="32"/>
                      <a:pt x="21" y="33"/>
                    </a:cubicBezTo>
                    <a:cubicBezTo>
                      <a:pt x="12" y="35"/>
                      <a:pt x="4" y="29"/>
                      <a:pt x="2" y="20"/>
                    </a:cubicBezTo>
                    <a:cubicBezTo>
                      <a:pt x="0" y="12"/>
                      <a:pt x="6" y="3"/>
                      <a:pt x="15" y="2"/>
                    </a:cubicBezTo>
                    <a:cubicBezTo>
                      <a:pt x="23" y="0"/>
                      <a:pt x="32" y="6"/>
                      <a:pt x="33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3" name="Freeform 231">
                <a:extLst>
                  <a:ext uri="{FF2B5EF4-FFF2-40B4-BE49-F238E27FC236}">
                    <a16:creationId xmlns:a16="http://schemas.microsoft.com/office/drawing/2014/main" id="{C259D459-DB80-4B28-AF9A-2B26EB62A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4163" y="500063"/>
                <a:ext cx="131763" cy="131763"/>
              </a:xfrm>
              <a:custGeom>
                <a:avLst/>
                <a:gdLst>
                  <a:gd name="T0" fmla="*/ 0 w 35"/>
                  <a:gd name="T1" fmla="*/ 21 h 35"/>
                  <a:gd name="T2" fmla="*/ 0 w 35"/>
                  <a:gd name="T3" fmla="*/ 18 h 35"/>
                  <a:gd name="T4" fmla="*/ 0 w 35"/>
                  <a:gd name="T5" fmla="*/ 18 h 35"/>
                  <a:gd name="T6" fmla="*/ 15 w 35"/>
                  <a:gd name="T7" fmla="*/ 0 h 35"/>
                  <a:gd name="T8" fmla="*/ 15 w 35"/>
                  <a:gd name="T9" fmla="*/ 0 h 35"/>
                  <a:gd name="T10" fmla="*/ 18 w 35"/>
                  <a:gd name="T11" fmla="*/ 0 h 35"/>
                  <a:gd name="T12" fmla="*/ 18 w 35"/>
                  <a:gd name="T13" fmla="*/ 0 h 35"/>
                  <a:gd name="T14" fmla="*/ 35 w 35"/>
                  <a:gd name="T15" fmla="*/ 14 h 35"/>
                  <a:gd name="T16" fmla="*/ 35 w 35"/>
                  <a:gd name="T17" fmla="*/ 14 h 35"/>
                  <a:gd name="T18" fmla="*/ 33 w 35"/>
                  <a:gd name="T19" fmla="*/ 15 h 35"/>
                  <a:gd name="T20" fmla="*/ 32 w 35"/>
                  <a:gd name="T21" fmla="*/ 15 h 35"/>
                  <a:gd name="T22" fmla="*/ 18 w 35"/>
                  <a:gd name="T23" fmla="*/ 3 h 35"/>
                  <a:gd name="T24" fmla="*/ 18 w 35"/>
                  <a:gd name="T25" fmla="*/ 3 h 35"/>
                  <a:gd name="T26" fmla="*/ 15 w 35"/>
                  <a:gd name="T27" fmla="*/ 3 h 35"/>
                  <a:gd name="T28" fmla="*/ 15 w 35"/>
                  <a:gd name="T29" fmla="*/ 3 h 35"/>
                  <a:gd name="T30" fmla="*/ 3 w 35"/>
                  <a:gd name="T31" fmla="*/ 18 h 35"/>
                  <a:gd name="T32" fmla="*/ 3 w 35"/>
                  <a:gd name="T33" fmla="*/ 18 h 35"/>
                  <a:gd name="T34" fmla="*/ 3 w 35"/>
                  <a:gd name="T35" fmla="*/ 20 h 35"/>
                  <a:gd name="T36" fmla="*/ 3 w 35"/>
                  <a:gd name="T37" fmla="*/ 20 h 35"/>
                  <a:gd name="T38" fmla="*/ 18 w 35"/>
                  <a:gd name="T39" fmla="*/ 32 h 35"/>
                  <a:gd name="T40" fmla="*/ 18 w 35"/>
                  <a:gd name="T41" fmla="*/ 32 h 35"/>
                  <a:gd name="T42" fmla="*/ 20 w 35"/>
                  <a:gd name="T43" fmla="*/ 32 h 35"/>
                  <a:gd name="T44" fmla="*/ 20 w 35"/>
                  <a:gd name="T45" fmla="*/ 32 h 35"/>
                  <a:gd name="T46" fmla="*/ 32 w 35"/>
                  <a:gd name="T47" fmla="*/ 18 h 35"/>
                  <a:gd name="T48" fmla="*/ 32 w 35"/>
                  <a:gd name="T49" fmla="*/ 18 h 35"/>
                  <a:gd name="T50" fmla="*/ 32 w 35"/>
                  <a:gd name="T51" fmla="*/ 15 h 35"/>
                  <a:gd name="T52" fmla="*/ 32 w 35"/>
                  <a:gd name="T53" fmla="*/ 15 h 35"/>
                  <a:gd name="T54" fmla="*/ 33 w 35"/>
                  <a:gd name="T55" fmla="*/ 15 h 35"/>
                  <a:gd name="T56" fmla="*/ 35 w 35"/>
                  <a:gd name="T57" fmla="*/ 14 h 35"/>
                  <a:gd name="T58" fmla="*/ 35 w 35"/>
                  <a:gd name="T59" fmla="*/ 18 h 35"/>
                  <a:gd name="T60" fmla="*/ 35 w 35"/>
                  <a:gd name="T61" fmla="*/ 18 h 35"/>
                  <a:gd name="T62" fmla="*/ 21 w 35"/>
                  <a:gd name="T63" fmla="*/ 35 h 35"/>
                  <a:gd name="T64" fmla="*/ 21 w 35"/>
                  <a:gd name="T65" fmla="*/ 35 h 35"/>
                  <a:gd name="T66" fmla="*/ 18 w 35"/>
                  <a:gd name="T67" fmla="*/ 35 h 35"/>
                  <a:gd name="T68" fmla="*/ 18 w 35"/>
                  <a:gd name="T69" fmla="*/ 35 h 35"/>
                  <a:gd name="T70" fmla="*/ 0 w 35"/>
                  <a:gd name="T71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" h="35">
                    <a:moveTo>
                      <a:pt x="0" y="21"/>
                    </a:moveTo>
                    <a:cubicBezTo>
                      <a:pt x="0" y="20"/>
                      <a:pt x="0" y="19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9"/>
                      <a:pt x="6" y="2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6" y="0"/>
                      <a:pt x="33" y="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1" y="8"/>
                      <a:pt x="25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8" y="5"/>
                      <a:pt x="3" y="11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5" y="27"/>
                      <a:pt x="11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9" y="32"/>
                      <a:pt x="19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7" y="31"/>
                      <a:pt x="32" y="24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7"/>
                      <a:pt x="32" y="16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5"/>
                      <a:pt x="35" y="17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26"/>
                      <a:pt x="29" y="33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0" y="35"/>
                      <a:pt x="19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9" y="35"/>
                      <a:pt x="2" y="29"/>
                      <a:pt x="0" y="2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4" name="Freeform 232">
                <a:extLst>
                  <a:ext uri="{FF2B5EF4-FFF2-40B4-BE49-F238E27FC236}">
                    <a16:creationId xmlns:a16="http://schemas.microsoft.com/office/drawing/2014/main" id="{73E19325-2200-46CF-8D95-072347714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6326" y="1201738"/>
                <a:ext cx="184150" cy="188913"/>
              </a:xfrm>
              <a:custGeom>
                <a:avLst/>
                <a:gdLst>
                  <a:gd name="T0" fmla="*/ 18 w 49"/>
                  <a:gd name="T1" fmla="*/ 18 h 50"/>
                  <a:gd name="T2" fmla="*/ 17 w 49"/>
                  <a:gd name="T3" fmla="*/ 32 h 50"/>
                  <a:gd name="T4" fmla="*/ 30 w 49"/>
                  <a:gd name="T5" fmla="*/ 37 h 50"/>
                  <a:gd name="T6" fmla="*/ 38 w 49"/>
                  <a:gd name="T7" fmla="*/ 26 h 50"/>
                  <a:gd name="T8" fmla="*/ 31 w 49"/>
                  <a:gd name="T9" fmla="*/ 15 h 50"/>
                  <a:gd name="T10" fmla="*/ 18 w 49"/>
                  <a:gd name="T11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50">
                    <a:moveTo>
                      <a:pt x="18" y="18"/>
                    </a:moveTo>
                    <a:cubicBezTo>
                      <a:pt x="1" y="25"/>
                      <a:pt x="0" y="24"/>
                      <a:pt x="17" y="32"/>
                    </a:cubicBezTo>
                    <a:cubicBezTo>
                      <a:pt x="18" y="50"/>
                      <a:pt x="17" y="50"/>
                      <a:pt x="30" y="37"/>
                    </a:cubicBezTo>
                    <a:cubicBezTo>
                      <a:pt x="47" y="41"/>
                      <a:pt x="47" y="43"/>
                      <a:pt x="38" y="26"/>
                    </a:cubicBezTo>
                    <a:cubicBezTo>
                      <a:pt x="48" y="11"/>
                      <a:pt x="49" y="11"/>
                      <a:pt x="31" y="15"/>
                    </a:cubicBezTo>
                    <a:cubicBezTo>
                      <a:pt x="19" y="1"/>
                      <a:pt x="20" y="0"/>
                      <a:pt x="18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5" name="Freeform 233">
                <a:extLst>
                  <a:ext uri="{FF2B5EF4-FFF2-40B4-BE49-F238E27FC236}">
                    <a16:creationId xmlns:a16="http://schemas.microsoft.com/office/drawing/2014/main" id="{71515752-8C2F-4B77-A366-2AD8E6E22E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37438" y="1212850"/>
                <a:ext cx="165100" cy="169863"/>
              </a:xfrm>
              <a:custGeom>
                <a:avLst/>
                <a:gdLst>
                  <a:gd name="T0" fmla="*/ 13 w 44"/>
                  <a:gd name="T1" fmla="*/ 40 h 45"/>
                  <a:gd name="T2" fmla="*/ 12 w 44"/>
                  <a:gd name="T3" fmla="*/ 30 h 45"/>
                  <a:gd name="T4" fmla="*/ 4 w 44"/>
                  <a:gd name="T5" fmla="*/ 26 h 45"/>
                  <a:gd name="T6" fmla="*/ 0 w 44"/>
                  <a:gd name="T7" fmla="*/ 22 h 45"/>
                  <a:gd name="T8" fmla="*/ 4 w 44"/>
                  <a:gd name="T9" fmla="*/ 18 h 45"/>
                  <a:gd name="T10" fmla="*/ 13 w 44"/>
                  <a:gd name="T11" fmla="*/ 14 h 45"/>
                  <a:gd name="T12" fmla="*/ 15 w 44"/>
                  <a:gd name="T13" fmla="*/ 4 h 45"/>
                  <a:gd name="T14" fmla="*/ 18 w 44"/>
                  <a:gd name="T15" fmla="*/ 0 h 45"/>
                  <a:gd name="T16" fmla="*/ 23 w 44"/>
                  <a:gd name="T17" fmla="*/ 3 h 45"/>
                  <a:gd name="T18" fmla="*/ 28 w 44"/>
                  <a:gd name="T19" fmla="*/ 10 h 45"/>
                  <a:gd name="T20" fmla="*/ 40 w 44"/>
                  <a:gd name="T21" fmla="*/ 8 h 45"/>
                  <a:gd name="T22" fmla="*/ 42 w 44"/>
                  <a:gd name="T23" fmla="*/ 9 h 45"/>
                  <a:gd name="T24" fmla="*/ 44 w 44"/>
                  <a:gd name="T25" fmla="*/ 11 h 45"/>
                  <a:gd name="T26" fmla="*/ 37 w 44"/>
                  <a:gd name="T27" fmla="*/ 23 h 45"/>
                  <a:gd name="T28" fmla="*/ 43 w 44"/>
                  <a:gd name="T29" fmla="*/ 35 h 45"/>
                  <a:gd name="T30" fmla="*/ 42 w 44"/>
                  <a:gd name="T31" fmla="*/ 38 h 45"/>
                  <a:gd name="T32" fmla="*/ 39 w 44"/>
                  <a:gd name="T33" fmla="*/ 38 h 45"/>
                  <a:gd name="T34" fmla="*/ 27 w 44"/>
                  <a:gd name="T35" fmla="*/ 36 h 45"/>
                  <a:gd name="T36" fmla="*/ 16 w 44"/>
                  <a:gd name="T37" fmla="*/ 45 h 45"/>
                  <a:gd name="T38" fmla="*/ 16 w 44"/>
                  <a:gd name="T39" fmla="*/ 45 h 45"/>
                  <a:gd name="T40" fmla="*/ 14 w 44"/>
                  <a:gd name="T41" fmla="*/ 43 h 45"/>
                  <a:gd name="T42" fmla="*/ 5 w 44"/>
                  <a:gd name="T43" fmla="*/ 23 h 45"/>
                  <a:gd name="T44" fmla="*/ 15 w 44"/>
                  <a:gd name="T45" fmla="*/ 28 h 45"/>
                  <a:gd name="T46" fmla="*/ 15 w 44"/>
                  <a:gd name="T47" fmla="*/ 29 h 45"/>
                  <a:gd name="T48" fmla="*/ 16 w 44"/>
                  <a:gd name="T49" fmla="*/ 42 h 45"/>
                  <a:gd name="T50" fmla="*/ 17 w 44"/>
                  <a:gd name="T51" fmla="*/ 41 h 45"/>
                  <a:gd name="T52" fmla="*/ 19 w 44"/>
                  <a:gd name="T53" fmla="*/ 40 h 45"/>
                  <a:gd name="T54" fmla="*/ 26 w 44"/>
                  <a:gd name="T55" fmla="*/ 33 h 45"/>
                  <a:gd name="T56" fmla="*/ 27 w 44"/>
                  <a:gd name="T57" fmla="*/ 32 h 45"/>
                  <a:gd name="T58" fmla="*/ 39 w 44"/>
                  <a:gd name="T59" fmla="*/ 35 h 45"/>
                  <a:gd name="T60" fmla="*/ 40 w 44"/>
                  <a:gd name="T61" fmla="*/ 35 h 45"/>
                  <a:gd name="T62" fmla="*/ 34 w 44"/>
                  <a:gd name="T63" fmla="*/ 24 h 45"/>
                  <a:gd name="T64" fmla="*/ 34 w 44"/>
                  <a:gd name="T65" fmla="*/ 22 h 45"/>
                  <a:gd name="T66" fmla="*/ 41 w 44"/>
                  <a:gd name="T67" fmla="*/ 11 h 45"/>
                  <a:gd name="T68" fmla="*/ 40 w 44"/>
                  <a:gd name="T69" fmla="*/ 11 h 45"/>
                  <a:gd name="T70" fmla="*/ 28 w 44"/>
                  <a:gd name="T71" fmla="*/ 13 h 45"/>
                  <a:gd name="T72" fmla="*/ 27 w 44"/>
                  <a:gd name="T73" fmla="*/ 12 h 45"/>
                  <a:gd name="T74" fmla="*/ 19 w 44"/>
                  <a:gd name="T75" fmla="*/ 3 h 45"/>
                  <a:gd name="T76" fmla="*/ 18 w 44"/>
                  <a:gd name="T77" fmla="*/ 3 h 45"/>
                  <a:gd name="T78" fmla="*/ 18 w 44"/>
                  <a:gd name="T79" fmla="*/ 5 h 45"/>
                  <a:gd name="T80" fmla="*/ 16 w 44"/>
                  <a:gd name="T81" fmla="*/ 15 h 45"/>
                  <a:gd name="T82" fmla="*/ 15 w 44"/>
                  <a:gd name="T83" fmla="*/ 17 h 45"/>
                  <a:gd name="T84" fmla="*/ 3 w 44"/>
                  <a:gd name="T85" fmla="*/ 22 h 45"/>
                  <a:gd name="T86" fmla="*/ 3 w 44"/>
                  <a:gd name="T87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" h="45">
                    <a:moveTo>
                      <a:pt x="14" y="43"/>
                    </a:moveTo>
                    <a:cubicBezTo>
                      <a:pt x="13" y="42"/>
                      <a:pt x="13" y="41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8"/>
                      <a:pt x="13" y="3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9" y="28"/>
                      <a:pt x="6" y="27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2" y="24"/>
                      <a:pt x="0" y="24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9"/>
                      <a:pt x="2" y="19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6" y="17"/>
                      <a:pt x="9" y="16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0"/>
                      <a:pt x="14" y="7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2"/>
                      <a:pt x="16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0" y="0"/>
                      <a:pt x="21" y="1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4" y="5"/>
                      <a:pt x="26" y="7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4" y="9"/>
                      <a:pt x="38" y="8"/>
                      <a:pt x="4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1" y="8"/>
                      <a:pt x="42" y="8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3" y="9"/>
                      <a:pt x="44" y="10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4"/>
                      <a:pt x="41" y="17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41" y="30"/>
                      <a:pt x="43" y="33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6"/>
                      <a:pt x="42" y="37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1" y="38"/>
                      <a:pt x="40" y="38"/>
                      <a:pt x="39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7" y="38"/>
                      <a:pt x="33" y="37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2" y="41"/>
                      <a:pt x="19" y="44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5"/>
                      <a:pt x="14" y="44"/>
                      <a:pt x="14" y="43"/>
                    </a:cubicBezTo>
                    <a:close/>
                    <a:moveTo>
                      <a:pt x="3" y="22"/>
                    </a:moveTo>
                    <a:cubicBezTo>
                      <a:pt x="4" y="22"/>
                      <a:pt x="4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7" y="24"/>
                      <a:pt x="10" y="26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6"/>
                      <a:pt x="16" y="40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7" y="42"/>
                      <a:pt x="17" y="42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1"/>
                      <a:pt x="18" y="41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8"/>
                      <a:pt x="23" y="36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4" y="34"/>
                      <a:pt x="38" y="35"/>
                      <a:pt x="39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4"/>
                      <a:pt x="37" y="30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3"/>
                      <a:pt x="34" y="23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8" y="16"/>
                      <a:pt x="40" y="12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4" y="12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7" y="13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3" y="7"/>
                      <a:pt x="20" y="4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7"/>
                      <a:pt x="17" y="11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8" y="19"/>
                      <a:pt x="4" y="21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6" name="Freeform 234">
                <a:extLst>
                  <a:ext uri="{FF2B5EF4-FFF2-40B4-BE49-F238E27FC236}">
                    <a16:creationId xmlns:a16="http://schemas.microsoft.com/office/drawing/2014/main" id="{B04CDC6C-8F05-4AF5-8458-EB7F48120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60388"/>
                <a:ext cx="187325" cy="187325"/>
              </a:xfrm>
              <a:custGeom>
                <a:avLst/>
                <a:gdLst>
                  <a:gd name="T0" fmla="*/ 16 w 50"/>
                  <a:gd name="T1" fmla="*/ 18 h 50"/>
                  <a:gd name="T2" fmla="*/ 18 w 50"/>
                  <a:gd name="T3" fmla="*/ 32 h 50"/>
                  <a:gd name="T4" fmla="*/ 32 w 50"/>
                  <a:gd name="T5" fmla="*/ 35 h 50"/>
                  <a:gd name="T6" fmla="*/ 38 w 50"/>
                  <a:gd name="T7" fmla="*/ 23 h 50"/>
                  <a:gd name="T8" fmla="*/ 29 w 50"/>
                  <a:gd name="T9" fmla="*/ 12 h 50"/>
                  <a:gd name="T10" fmla="*/ 16 w 50"/>
                  <a:gd name="T11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50">
                    <a:moveTo>
                      <a:pt x="16" y="18"/>
                    </a:moveTo>
                    <a:cubicBezTo>
                      <a:pt x="1" y="27"/>
                      <a:pt x="0" y="27"/>
                      <a:pt x="18" y="32"/>
                    </a:cubicBezTo>
                    <a:cubicBezTo>
                      <a:pt x="22" y="49"/>
                      <a:pt x="21" y="50"/>
                      <a:pt x="32" y="35"/>
                    </a:cubicBezTo>
                    <a:cubicBezTo>
                      <a:pt x="49" y="36"/>
                      <a:pt x="50" y="37"/>
                      <a:pt x="38" y="23"/>
                    </a:cubicBezTo>
                    <a:cubicBezTo>
                      <a:pt x="45" y="6"/>
                      <a:pt x="46" y="6"/>
                      <a:pt x="29" y="12"/>
                    </a:cubicBezTo>
                    <a:cubicBezTo>
                      <a:pt x="15" y="1"/>
                      <a:pt x="16" y="0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7" name="Freeform 235">
                <a:extLst>
                  <a:ext uri="{FF2B5EF4-FFF2-40B4-BE49-F238E27FC236}">
                    <a16:creationId xmlns:a16="http://schemas.microsoft.com/office/drawing/2014/main" id="{839F63C6-9756-44A5-B160-C5E3929EDD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8351" y="568325"/>
                <a:ext cx="169863" cy="168275"/>
              </a:xfrm>
              <a:custGeom>
                <a:avLst/>
                <a:gdLst>
                  <a:gd name="T0" fmla="*/ 14 w 45"/>
                  <a:gd name="T1" fmla="*/ 31 h 45"/>
                  <a:gd name="T2" fmla="*/ 4 w 45"/>
                  <a:gd name="T3" fmla="*/ 28 h 45"/>
                  <a:gd name="T4" fmla="*/ 0 w 45"/>
                  <a:gd name="T5" fmla="*/ 24 h 45"/>
                  <a:gd name="T6" fmla="*/ 4 w 45"/>
                  <a:gd name="T7" fmla="*/ 20 h 45"/>
                  <a:gd name="T8" fmla="*/ 12 w 45"/>
                  <a:gd name="T9" fmla="*/ 15 h 45"/>
                  <a:gd name="T10" fmla="*/ 12 w 45"/>
                  <a:gd name="T11" fmla="*/ 8 h 45"/>
                  <a:gd name="T12" fmla="*/ 12 w 45"/>
                  <a:gd name="T13" fmla="*/ 3 h 45"/>
                  <a:gd name="T14" fmla="*/ 15 w 45"/>
                  <a:gd name="T15" fmla="*/ 0 h 45"/>
                  <a:gd name="T16" fmla="*/ 26 w 45"/>
                  <a:gd name="T17" fmla="*/ 9 h 45"/>
                  <a:gd name="T18" fmla="*/ 39 w 45"/>
                  <a:gd name="T19" fmla="*/ 5 h 45"/>
                  <a:gd name="T20" fmla="*/ 41 w 45"/>
                  <a:gd name="T21" fmla="*/ 6 h 45"/>
                  <a:gd name="T22" fmla="*/ 42 w 45"/>
                  <a:gd name="T23" fmla="*/ 8 h 45"/>
                  <a:gd name="T24" fmla="*/ 37 w 45"/>
                  <a:gd name="T25" fmla="*/ 20 h 45"/>
                  <a:gd name="T26" fmla="*/ 45 w 45"/>
                  <a:gd name="T27" fmla="*/ 32 h 45"/>
                  <a:gd name="T28" fmla="*/ 43 w 45"/>
                  <a:gd name="T29" fmla="*/ 35 h 45"/>
                  <a:gd name="T30" fmla="*/ 40 w 45"/>
                  <a:gd name="T31" fmla="*/ 35 h 45"/>
                  <a:gd name="T32" fmla="*/ 29 w 45"/>
                  <a:gd name="T33" fmla="*/ 34 h 45"/>
                  <a:gd name="T34" fmla="*/ 24 w 45"/>
                  <a:gd name="T35" fmla="*/ 42 h 45"/>
                  <a:gd name="T36" fmla="*/ 20 w 45"/>
                  <a:gd name="T37" fmla="*/ 45 h 45"/>
                  <a:gd name="T38" fmla="*/ 16 w 45"/>
                  <a:gd name="T39" fmla="*/ 41 h 45"/>
                  <a:gd name="T40" fmla="*/ 5 w 45"/>
                  <a:gd name="T41" fmla="*/ 25 h 45"/>
                  <a:gd name="T42" fmla="*/ 15 w 45"/>
                  <a:gd name="T43" fmla="*/ 28 h 45"/>
                  <a:gd name="T44" fmla="*/ 16 w 45"/>
                  <a:gd name="T45" fmla="*/ 30 h 45"/>
                  <a:gd name="T46" fmla="*/ 19 w 45"/>
                  <a:gd name="T47" fmla="*/ 39 h 45"/>
                  <a:gd name="T48" fmla="*/ 20 w 45"/>
                  <a:gd name="T49" fmla="*/ 42 h 45"/>
                  <a:gd name="T50" fmla="*/ 20 w 45"/>
                  <a:gd name="T51" fmla="*/ 42 h 45"/>
                  <a:gd name="T52" fmla="*/ 22 w 45"/>
                  <a:gd name="T53" fmla="*/ 40 h 45"/>
                  <a:gd name="T54" fmla="*/ 27 w 45"/>
                  <a:gd name="T55" fmla="*/ 32 h 45"/>
                  <a:gd name="T56" fmla="*/ 29 w 45"/>
                  <a:gd name="T57" fmla="*/ 31 h 45"/>
                  <a:gd name="T58" fmla="*/ 40 w 45"/>
                  <a:gd name="T59" fmla="*/ 32 h 45"/>
                  <a:gd name="T60" fmla="*/ 41 w 45"/>
                  <a:gd name="T61" fmla="*/ 32 h 45"/>
                  <a:gd name="T62" fmla="*/ 34 w 45"/>
                  <a:gd name="T63" fmla="*/ 21 h 45"/>
                  <a:gd name="T64" fmla="*/ 34 w 45"/>
                  <a:gd name="T65" fmla="*/ 20 h 45"/>
                  <a:gd name="T66" fmla="*/ 39 w 45"/>
                  <a:gd name="T67" fmla="*/ 8 h 45"/>
                  <a:gd name="T68" fmla="*/ 39 w 45"/>
                  <a:gd name="T69" fmla="*/ 8 h 45"/>
                  <a:gd name="T70" fmla="*/ 26 w 45"/>
                  <a:gd name="T71" fmla="*/ 12 h 45"/>
                  <a:gd name="T72" fmla="*/ 25 w 45"/>
                  <a:gd name="T73" fmla="*/ 12 h 45"/>
                  <a:gd name="T74" fmla="*/ 15 w 45"/>
                  <a:gd name="T75" fmla="*/ 3 h 45"/>
                  <a:gd name="T76" fmla="*/ 15 w 45"/>
                  <a:gd name="T77" fmla="*/ 4 h 45"/>
                  <a:gd name="T78" fmla="*/ 15 w 45"/>
                  <a:gd name="T79" fmla="*/ 8 h 45"/>
                  <a:gd name="T80" fmla="*/ 15 w 45"/>
                  <a:gd name="T81" fmla="*/ 16 h 45"/>
                  <a:gd name="T82" fmla="*/ 13 w 45"/>
                  <a:gd name="T83" fmla="*/ 16 h 45"/>
                  <a:gd name="T84" fmla="*/ 14 w 45"/>
                  <a:gd name="T85" fmla="*/ 17 h 45"/>
                  <a:gd name="T86" fmla="*/ 3 w 45"/>
                  <a:gd name="T87" fmla="*/ 24 h 45"/>
                  <a:gd name="T88" fmla="*/ 3 w 45"/>
                  <a:gd name="T89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5" h="45">
                    <a:moveTo>
                      <a:pt x="16" y="41"/>
                    </a:moveTo>
                    <a:cubicBezTo>
                      <a:pt x="15" y="38"/>
                      <a:pt x="15" y="35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0" y="30"/>
                      <a:pt x="7" y="29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2" y="27"/>
                      <a:pt x="0" y="27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2"/>
                      <a:pt x="2" y="22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6" y="19"/>
                      <a:pt x="8" y="17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2"/>
                      <a:pt x="12" y="10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3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1"/>
                      <a:pt x="20" y="4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32" y="6"/>
                      <a:pt x="36" y="5"/>
                      <a:pt x="39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5"/>
                      <a:pt x="40" y="5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2" y="7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1" y="10"/>
                      <a:pt x="40" y="14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42" y="27"/>
                      <a:pt x="44" y="29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3"/>
                      <a:pt x="44" y="34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2" y="35"/>
                      <a:pt x="41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7" y="35"/>
                      <a:pt x="34" y="35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7" y="37"/>
                      <a:pt x="25" y="40"/>
                      <a:pt x="24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2" y="44"/>
                      <a:pt x="22" y="45"/>
                      <a:pt x="20" y="45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17" y="45"/>
                      <a:pt x="17" y="43"/>
                      <a:pt x="16" y="41"/>
                    </a:cubicBezTo>
                    <a:close/>
                    <a:moveTo>
                      <a:pt x="3" y="24"/>
                    </a:moveTo>
                    <a:cubicBezTo>
                      <a:pt x="4" y="25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8" y="26"/>
                      <a:pt x="11" y="27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9"/>
                      <a:pt x="16" y="29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7" y="34"/>
                      <a:pt x="18" y="37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41"/>
                      <a:pt x="19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1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5" y="35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1"/>
                      <a:pt x="28" y="31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4" y="32"/>
                      <a:pt x="38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1"/>
                      <a:pt x="39" y="27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7" y="13"/>
                      <a:pt x="39" y="9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7" y="8"/>
                      <a:pt x="33" y="9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0" y="7"/>
                      <a:pt x="16" y="4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6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5" y="13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5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8" y="21"/>
                      <a:pt x="4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8" name="Freeform 236">
                <a:extLst>
                  <a:ext uri="{FF2B5EF4-FFF2-40B4-BE49-F238E27FC236}">
                    <a16:creationId xmlns:a16="http://schemas.microsoft.com/office/drawing/2014/main" id="{3748FF87-D8AA-45FC-9AC8-38394C963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4263" y="1514475"/>
                <a:ext cx="228600" cy="236538"/>
              </a:xfrm>
              <a:custGeom>
                <a:avLst/>
                <a:gdLst>
                  <a:gd name="T0" fmla="*/ 22 w 61"/>
                  <a:gd name="T1" fmla="*/ 23 h 63"/>
                  <a:gd name="T2" fmla="*/ 21 w 61"/>
                  <a:gd name="T3" fmla="*/ 40 h 63"/>
                  <a:gd name="T4" fmla="*/ 37 w 61"/>
                  <a:gd name="T5" fmla="*/ 46 h 63"/>
                  <a:gd name="T6" fmla="*/ 48 w 61"/>
                  <a:gd name="T7" fmla="*/ 33 h 63"/>
                  <a:gd name="T8" fmla="*/ 38 w 61"/>
                  <a:gd name="T9" fmla="*/ 19 h 63"/>
                  <a:gd name="T10" fmla="*/ 22 w 61"/>
                  <a:gd name="T11" fmla="*/ 2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63">
                    <a:moveTo>
                      <a:pt x="22" y="23"/>
                    </a:moveTo>
                    <a:cubicBezTo>
                      <a:pt x="1" y="31"/>
                      <a:pt x="0" y="30"/>
                      <a:pt x="21" y="40"/>
                    </a:cubicBezTo>
                    <a:cubicBezTo>
                      <a:pt x="22" y="62"/>
                      <a:pt x="21" y="63"/>
                      <a:pt x="37" y="46"/>
                    </a:cubicBezTo>
                    <a:cubicBezTo>
                      <a:pt x="59" y="52"/>
                      <a:pt x="59" y="53"/>
                      <a:pt x="48" y="33"/>
                    </a:cubicBezTo>
                    <a:cubicBezTo>
                      <a:pt x="60" y="14"/>
                      <a:pt x="61" y="15"/>
                      <a:pt x="38" y="19"/>
                    </a:cubicBezTo>
                    <a:cubicBezTo>
                      <a:pt x="24" y="2"/>
                      <a:pt x="25" y="0"/>
                      <a:pt x="22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19" name="Freeform 237">
                <a:extLst>
                  <a:ext uri="{FF2B5EF4-FFF2-40B4-BE49-F238E27FC236}">
                    <a16:creationId xmlns:a16="http://schemas.microsoft.com/office/drawing/2014/main" id="{C1AA2B0D-C3AD-4322-8E4E-1784CE0E0E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53313" y="1528763"/>
                <a:ext cx="198438" cy="206375"/>
              </a:xfrm>
              <a:custGeom>
                <a:avLst/>
                <a:gdLst>
                  <a:gd name="T0" fmla="*/ 16 w 53"/>
                  <a:gd name="T1" fmla="*/ 50 h 55"/>
                  <a:gd name="T2" fmla="*/ 15 w 53"/>
                  <a:gd name="T3" fmla="*/ 37 h 55"/>
                  <a:gd name="T4" fmla="*/ 4 w 53"/>
                  <a:gd name="T5" fmla="*/ 32 h 55"/>
                  <a:gd name="T6" fmla="*/ 0 w 53"/>
                  <a:gd name="T7" fmla="*/ 27 h 55"/>
                  <a:gd name="T8" fmla="*/ 4 w 53"/>
                  <a:gd name="T9" fmla="*/ 23 h 55"/>
                  <a:gd name="T10" fmla="*/ 16 w 53"/>
                  <a:gd name="T11" fmla="*/ 18 h 55"/>
                  <a:gd name="T12" fmla="*/ 18 w 53"/>
                  <a:gd name="T13" fmla="*/ 6 h 55"/>
                  <a:gd name="T14" fmla="*/ 21 w 53"/>
                  <a:gd name="T15" fmla="*/ 0 h 55"/>
                  <a:gd name="T16" fmla="*/ 27 w 53"/>
                  <a:gd name="T17" fmla="*/ 4 h 55"/>
                  <a:gd name="T18" fmla="*/ 34 w 53"/>
                  <a:gd name="T19" fmla="*/ 13 h 55"/>
                  <a:gd name="T20" fmla="*/ 48 w 53"/>
                  <a:gd name="T21" fmla="*/ 11 h 55"/>
                  <a:gd name="T22" fmla="*/ 51 w 53"/>
                  <a:gd name="T23" fmla="*/ 12 h 55"/>
                  <a:gd name="T24" fmla="*/ 53 w 53"/>
                  <a:gd name="T25" fmla="*/ 14 h 55"/>
                  <a:gd name="T26" fmla="*/ 44 w 53"/>
                  <a:gd name="T27" fmla="*/ 29 h 55"/>
                  <a:gd name="T28" fmla="*/ 51 w 53"/>
                  <a:gd name="T29" fmla="*/ 44 h 55"/>
                  <a:gd name="T30" fmla="*/ 50 w 53"/>
                  <a:gd name="T31" fmla="*/ 47 h 55"/>
                  <a:gd name="T32" fmla="*/ 48 w 53"/>
                  <a:gd name="T33" fmla="*/ 47 h 55"/>
                  <a:gd name="T34" fmla="*/ 33 w 53"/>
                  <a:gd name="T35" fmla="*/ 44 h 55"/>
                  <a:gd name="T36" fmla="*/ 19 w 53"/>
                  <a:gd name="T37" fmla="*/ 55 h 55"/>
                  <a:gd name="T38" fmla="*/ 19 w 53"/>
                  <a:gd name="T39" fmla="*/ 55 h 55"/>
                  <a:gd name="T40" fmla="*/ 16 w 53"/>
                  <a:gd name="T41" fmla="*/ 53 h 55"/>
                  <a:gd name="T42" fmla="*/ 6 w 53"/>
                  <a:gd name="T43" fmla="*/ 29 h 55"/>
                  <a:gd name="T44" fmla="*/ 17 w 53"/>
                  <a:gd name="T45" fmla="*/ 35 h 55"/>
                  <a:gd name="T46" fmla="*/ 18 w 53"/>
                  <a:gd name="T47" fmla="*/ 36 h 55"/>
                  <a:gd name="T48" fmla="*/ 19 w 53"/>
                  <a:gd name="T49" fmla="*/ 52 h 55"/>
                  <a:gd name="T50" fmla="*/ 19 w 53"/>
                  <a:gd name="T51" fmla="*/ 52 h 55"/>
                  <a:gd name="T52" fmla="*/ 31 w 53"/>
                  <a:gd name="T53" fmla="*/ 41 h 55"/>
                  <a:gd name="T54" fmla="*/ 32 w 53"/>
                  <a:gd name="T55" fmla="*/ 41 h 55"/>
                  <a:gd name="T56" fmla="*/ 48 w 53"/>
                  <a:gd name="T57" fmla="*/ 44 h 55"/>
                  <a:gd name="T58" fmla="*/ 48 w 53"/>
                  <a:gd name="T59" fmla="*/ 44 h 55"/>
                  <a:gd name="T60" fmla="*/ 48 w 53"/>
                  <a:gd name="T61" fmla="*/ 44 h 55"/>
                  <a:gd name="T62" fmla="*/ 41 w 53"/>
                  <a:gd name="T63" fmla="*/ 30 h 55"/>
                  <a:gd name="T64" fmla="*/ 41 w 53"/>
                  <a:gd name="T65" fmla="*/ 28 h 55"/>
                  <a:gd name="T66" fmla="*/ 50 w 53"/>
                  <a:gd name="T67" fmla="*/ 14 h 55"/>
                  <a:gd name="T68" fmla="*/ 48 w 53"/>
                  <a:gd name="T69" fmla="*/ 14 h 55"/>
                  <a:gd name="T70" fmla="*/ 34 w 53"/>
                  <a:gd name="T71" fmla="*/ 16 h 55"/>
                  <a:gd name="T72" fmla="*/ 32 w 53"/>
                  <a:gd name="T73" fmla="*/ 16 h 55"/>
                  <a:gd name="T74" fmla="*/ 22 w 53"/>
                  <a:gd name="T75" fmla="*/ 4 h 55"/>
                  <a:gd name="T76" fmla="*/ 21 w 53"/>
                  <a:gd name="T77" fmla="*/ 4 h 55"/>
                  <a:gd name="T78" fmla="*/ 21 w 53"/>
                  <a:gd name="T79" fmla="*/ 4 h 55"/>
                  <a:gd name="T80" fmla="*/ 20 w 53"/>
                  <a:gd name="T81" fmla="*/ 6 h 55"/>
                  <a:gd name="T82" fmla="*/ 18 w 53"/>
                  <a:gd name="T83" fmla="*/ 19 h 55"/>
                  <a:gd name="T84" fmla="*/ 17 w 53"/>
                  <a:gd name="T85" fmla="*/ 21 h 55"/>
                  <a:gd name="T86" fmla="*/ 3 w 53"/>
                  <a:gd name="T87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" h="55">
                    <a:moveTo>
                      <a:pt x="16" y="53"/>
                    </a:moveTo>
                    <a:cubicBezTo>
                      <a:pt x="16" y="52"/>
                      <a:pt x="16" y="51"/>
                      <a:pt x="16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5" y="47"/>
                      <a:pt x="15" y="43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0" y="35"/>
                      <a:pt x="6" y="33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2" y="30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5"/>
                      <a:pt x="2" y="24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7" y="21"/>
                      <a:pt x="11" y="20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3"/>
                      <a:pt x="17" y="9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3"/>
                      <a:pt x="19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1"/>
                      <a:pt x="25" y="2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9" y="6"/>
                      <a:pt x="31" y="9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41" y="12"/>
                      <a:pt x="45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50" y="11"/>
                      <a:pt x="50" y="11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2" y="12"/>
                      <a:pt x="53" y="13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7"/>
                      <a:pt x="49" y="21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9" y="37"/>
                      <a:pt x="51" y="41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5"/>
                      <a:pt x="51" y="46"/>
                      <a:pt x="50" y="47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49" y="47"/>
                      <a:pt x="49" y="47"/>
                      <a:pt x="48" y="47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7"/>
                      <a:pt x="40" y="46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25" y="51"/>
                      <a:pt x="23" y="55"/>
                      <a:pt x="19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8" y="55"/>
                      <a:pt x="17" y="54"/>
                      <a:pt x="16" y="53"/>
                    </a:cubicBezTo>
                    <a:close/>
                    <a:moveTo>
                      <a:pt x="3" y="28"/>
                    </a:moveTo>
                    <a:cubicBezTo>
                      <a:pt x="3" y="28"/>
                      <a:pt x="4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8" y="31"/>
                      <a:pt x="12" y="32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44"/>
                      <a:pt x="18" y="49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0" y="52"/>
                      <a:pt x="24" y="48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40" y="43"/>
                      <a:pt x="46" y="44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3"/>
                      <a:pt x="46" y="38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29"/>
                      <a:pt x="41" y="29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7" y="20"/>
                      <a:pt x="50" y="15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49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6" y="14"/>
                      <a:pt x="41" y="15"/>
                      <a:pt x="34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3" y="16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27" y="10"/>
                      <a:pt x="24" y="5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1" y="5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9"/>
                      <a:pt x="19" y="13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9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0" name="Freeform 238">
                <a:extLst>
                  <a:ext uri="{FF2B5EF4-FFF2-40B4-BE49-F238E27FC236}">
                    <a16:creationId xmlns:a16="http://schemas.microsoft.com/office/drawing/2014/main" id="{0DA3BBC0-BAA5-4FBA-B18F-06253E3E2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0151" y="488950"/>
                <a:ext cx="233363" cy="228600"/>
              </a:xfrm>
              <a:custGeom>
                <a:avLst/>
                <a:gdLst>
                  <a:gd name="T0" fmla="*/ 22 w 62"/>
                  <a:gd name="T1" fmla="*/ 21 h 61"/>
                  <a:gd name="T2" fmla="*/ 17 w 62"/>
                  <a:gd name="T3" fmla="*/ 37 h 61"/>
                  <a:gd name="T4" fmla="*/ 30 w 62"/>
                  <a:gd name="T5" fmla="*/ 48 h 61"/>
                  <a:gd name="T6" fmla="*/ 44 w 62"/>
                  <a:gd name="T7" fmla="*/ 38 h 61"/>
                  <a:gd name="T8" fmla="*/ 39 w 62"/>
                  <a:gd name="T9" fmla="*/ 22 h 61"/>
                  <a:gd name="T10" fmla="*/ 22 w 62"/>
                  <a:gd name="T11" fmla="*/ 2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1">
                    <a:moveTo>
                      <a:pt x="22" y="21"/>
                    </a:moveTo>
                    <a:cubicBezTo>
                      <a:pt x="0" y="23"/>
                      <a:pt x="0" y="21"/>
                      <a:pt x="17" y="37"/>
                    </a:cubicBezTo>
                    <a:cubicBezTo>
                      <a:pt x="11" y="59"/>
                      <a:pt x="10" y="59"/>
                      <a:pt x="30" y="48"/>
                    </a:cubicBezTo>
                    <a:cubicBezTo>
                      <a:pt x="49" y="59"/>
                      <a:pt x="48" y="61"/>
                      <a:pt x="44" y="38"/>
                    </a:cubicBezTo>
                    <a:cubicBezTo>
                      <a:pt x="61" y="24"/>
                      <a:pt x="62" y="24"/>
                      <a:pt x="39" y="22"/>
                    </a:cubicBezTo>
                    <a:cubicBezTo>
                      <a:pt x="31" y="1"/>
                      <a:pt x="32" y="0"/>
                      <a:pt x="2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1" name="Freeform 239">
                <a:extLst>
                  <a:ext uri="{FF2B5EF4-FFF2-40B4-BE49-F238E27FC236}">
                    <a16:creationId xmlns:a16="http://schemas.microsoft.com/office/drawing/2014/main" id="{FBA8F9D4-FF55-4230-891A-E833CB0A84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61263" y="503238"/>
                <a:ext cx="207963" cy="200025"/>
              </a:xfrm>
              <a:custGeom>
                <a:avLst/>
                <a:gdLst>
                  <a:gd name="T0" fmla="*/ 27 w 55"/>
                  <a:gd name="T1" fmla="*/ 45 h 53"/>
                  <a:gd name="T2" fmla="*/ 12 w 55"/>
                  <a:gd name="T3" fmla="*/ 52 h 53"/>
                  <a:gd name="T4" fmla="*/ 9 w 55"/>
                  <a:gd name="T5" fmla="*/ 51 h 53"/>
                  <a:gd name="T6" fmla="*/ 9 w 55"/>
                  <a:gd name="T7" fmla="*/ 49 h 53"/>
                  <a:gd name="T8" fmla="*/ 12 w 55"/>
                  <a:gd name="T9" fmla="*/ 34 h 53"/>
                  <a:gd name="T10" fmla="*/ 0 w 55"/>
                  <a:gd name="T11" fmla="*/ 20 h 53"/>
                  <a:gd name="T12" fmla="*/ 2 w 55"/>
                  <a:gd name="T13" fmla="*/ 18 h 53"/>
                  <a:gd name="T14" fmla="*/ 6 w 55"/>
                  <a:gd name="T15" fmla="*/ 17 h 53"/>
                  <a:gd name="T16" fmla="*/ 18 w 55"/>
                  <a:gd name="T17" fmla="*/ 16 h 53"/>
                  <a:gd name="T18" fmla="*/ 23 w 55"/>
                  <a:gd name="T19" fmla="*/ 5 h 53"/>
                  <a:gd name="T20" fmla="*/ 28 w 55"/>
                  <a:gd name="T21" fmla="*/ 0 h 53"/>
                  <a:gd name="T22" fmla="*/ 33 w 55"/>
                  <a:gd name="T23" fmla="*/ 5 h 53"/>
                  <a:gd name="T24" fmla="*/ 37 w 55"/>
                  <a:gd name="T25" fmla="*/ 16 h 53"/>
                  <a:gd name="T26" fmla="*/ 50 w 55"/>
                  <a:gd name="T27" fmla="*/ 18 h 53"/>
                  <a:gd name="T28" fmla="*/ 55 w 55"/>
                  <a:gd name="T29" fmla="*/ 22 h 53"/>
                  <a:gd name="T30" fmla="*/ 51 w 55"/>
                  <a:gd name="T31" fmla="*/ 27 h 53"/>
                  <a:gd name="T32" fmla="*/ 43 w 55"/>
                  <a:gd name="T33" fmla="*/ 35 h 53"/>
                  <a:gd name="T34" fmla="*/ 45 w 55"/>
                  <a:gd name="T35" fmla="*/ 49 h 53"/>
                  <a:gd name="T36" fmla="*/ 45 w 55"/>
                  <a:gd name="T37" fmla="*/ 52 h 53"/>
                  <a:gd name="T38" fmla="*/ 42 w 55"/>
                  <a:gd name="T39" fmla="*/ 53 h 53"/>
                  <a:gd name="T40" fmla="*/ 42 w 55"/>
                  <a:gd name="T41" fmla="*/ 53 h 53"/>
                  <a:gd name="T42" fmla="*/ 42 w 55"/>
                  <a:gd name="T43" fmla="*/ 50 h 53"/>
                  <a:gd name="T44" fmla="*/ 42 w 55"/>
                  <a:gd name="T45" fmla="*/ 49 h 53"/>
                  <a:gd name="T46" fmla="*/ 40 w 55"/>
                  <a:gd name="T47" fmla="*/ 34 h 53"/>
                  <a:gd name="T48" fmla="*/ 40 w 55"/>
                  <a:gd name="T49" fmla="*/ 33 h 53"/>
                  <a:gd name="T50" fmla="*/ 52 w 55"/>
                  <a:gd name="T51" fmla="*/ 23 h 53"/>
                  <a:gd name="T52" fmla="*/ 52 w 55"/>
                  <a:gd name="T53" fmla="*/ 22 h 53"/>
                  <a:gd name="T54" fmla="*/ 52 w 55"/>
                  <a:gd name="T55" fmla="*/ 22 h 53"/>
                  <a:gd name="T56" fmla="*/ 49 w 55"/>
                  <a:gd name="T57" fmla="*/ 21 h 53"/>
                  <a:gd name="T58" fmla="*/ 36 w 55"/>
                  <a:gd name="T59" fmla="*/ 19 h 53"/>
                  <a:gd name="T60" fmla="*/ 35 w 55"/>
                  <a:gd name="T61" fmla="*/ 18 h 53"/>
                  <a:gd name="T62" fmla="*/ 28 w 55"/>
                  <a:gd name="T63" fmla="*/ 3 h 53"/>
                  <a:gd name="T64" fmla="*/ 28 w 55"/>
                  <a:gd name="T65" fmla="*/ 4 h 53"/>
                  <a:gd name="T66" fmla="*/ 26 w 55"/>
                  <a:gd name="T67" fmla="*/ 6 h 53"/>
                  <a:gd name="T68" fmla="*/ 21 w 55"/>
                  <a:gd name="T69" fmla="*/ 18 h 53"/>
                  <a:gd name="T70" fmla="*/ 19 w 55"/>
                  <a:gd name="T71" fmla="*/ 19 h 53"/>
                  <a:gd name="T72" fmla="*/ 7 w 55"/>
                  <a:gd name="T73" fmla="*/ 19 h 53"/>
                  <a:gd name="T74" fmla="*/ 3 w 55"/>
                  <a:gd name="T75" fmla="*/ 20 h 53"/>
                  <a:gd name="T76" fmla="*/ 15 w 55"/>
                  <a:gd name="T77" fmla="*/ 32 h 53"/>
                  <a:gd name="T78" fmla="*/ 15 w 55"/>
                  <a:gd name="T79" fmla="*/ 33 h 53"/>
                  <a:gd name="T80" fmla="*/ 12 w 55"/>
                  <a:gd name="T81" fmla="*/ 49 h 53"/>
                  <a:gd name="T82" fmla="*/ 12 w 55"/>
                  <a:gd name="T83" fmla="*/ 49 h 53"/>
                  <a:gd name="T84" fmla="*/ 12 w 55"/>
                  <a:gd name="T85" fmla="*/ 49 h 53"/>
                  <a:gd name="T86" fmla="*/ 26 w 55"/>
                  <a:gd name="T87" fmla="*/ 42 h 53"/>
                  <a:gd name="T88" fmla="*/ 27 w 55"/>
                  <a:gd name="T89" fmla="*/ 42 h 53"/>
                  <a:gd name="T90" fmla="*/ 28 w 55"/>
                  <a:gd name="T91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5" h="53">
                    <a:moveTo>
                      <a:pt x="42" y="53"/>
                    </a:moveTo>
                    <a:cubicBezTo>
                      <a:pt x="39" y="53"/>
                      <a:pt x="35" y="50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19" y="50"/>
                      <a:pt x="15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0" y="52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0"/>
                      <a:pt x="9" y="50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0" y="41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5" y="27"/>
                      <a:pt x="1" y="24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9"/>
                      <a:pt x="1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7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9" y="16"/>
                      <a:pt x="13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0" y="11"/>
                      <a:pt x="22" y="7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2"/>
                      <a:pt x="26" y="1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1" y="1"/>
                      <a:pt x="31" y="2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8"/>
                      <a:pt x="35" y="11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43" y="17"/>
                      <a:pt x="47" y="17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3" y="19"/>
                      <a:pt x="55" y="19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4"/>
                      <a:pt x="54" y="25"/>
                      <a:pt x="51" y="27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49" y="29"/>
                      <a:pt x="46" y="31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4" y="42"/>
                      <a:pt x="45" y="46"/>
                      <a:pt x="45" y="49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5" y="50"/>
                      <a:pt x="45" y="51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4" y="53"/>
                      <a:pt x="43" y="53"/>
                      <a:pt x="42" y="53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42" y="53"/>
                      <a:pt x="42" y="53"/>
                      <a:pt x="42" y="53"/>
                    </a:cubicBezTo>
                    <a:close/>
                    <a:moveTo>
                      <a:pt x="28" y="42"/>
                    </a:moveTo>
                    <a:cubicBezTo>
                      <a:pt x="36" y="47"/>
                      <a:pt x="41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49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2" y="47"/>
                      <a:pt x="41" y="42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4"/>
                      <a:pt x="40" y="33"/>
                      <a:pt x="40" y="33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6" y="28"/>
                      <a:pt x="50" y="24"/>
                      <a:pt x="52" y="23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1"/>
                      <a:pt x="51" y="21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6" y="20"/>
                      <a:pt x="42" y="20"/>
                      <a:pt x="36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9"/>
                      <a:pt x="35" y="19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1" y="9"/>
                      <a:pt x="29" y="4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4"/>
                      <a:pt x="27" y="5"/>
                      <a:pt x="26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9"/>
                      <a:pt x="23" y="13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8"/>
                      <a:pt x="20" y="18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4" y="19"/>
                      <a:pt x="10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5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7" y="25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41"/>
                      <a:pt x="12" y="47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50"/>
                      <a:pt x="18" y="47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2"/>
                      <a:pt x="28" y="42"/>
                      <a:pt x="28" y="4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2" name="Freeform 240">
                <a:extLst>
                  <a:ext uri="{FF2B5EF4-FFF2-40B4-BE49-F238E27FC236}">
                    <a16:creationId xmlns:a16="http://schemas.microsoft.com/office/drawing/2014/main" id="{74E4A037-2573-4754-9C88-B37A0E071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8413" y="1355725"/>
                <a:ext cx="134938" cy="139700"/>
              </a:xfrm>
              <a:custGeom>
                <a:avLst/>
                <a:gdLst>
                  <a:gd name="T0" fmla="*/ 13 w 36"/>
                  <a:gd name="T1" fmla="*/ 14 h 37"/>
                  <a:gd name="T2" fmla="*/ 13 w 36"/>
                  <a:gd name="T3" fmla="*/ 24 h 37"/>
                  <a:gd name="T4" fmla="*/ 22 w 36"/>
                  <a:gd name="T5" fmla="*/ 27 h 37"/>
                  <a:gd name="T6" fmla="*/ 28 w 36"/>
                  <a:gd name="T7" fmla="*/ 19 h 37"/>
                  <a:gd name="T8" fmla="*/ 23 w 36"/>
                  <a:gd name="T9" fmla="*/ 11 h 37"/>
                  <a:gd name="T10" fmla="*/ 13 w 36"/>
                  <a:gd name="T11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7">
                    <a:moveTo>
                      <a:pt x="13" y="14"/>
                    </a:moveTo>
                    <a:cubicBezTo>
                      <a:pt x="1" y="18"/>
                      <a:pt x="0" y="18"/>
                      <a:pt x="13" y="24"/>
                    </a:cubicBezTo>
                    <a:cubicBezTo>
                      <a:pt x="13" y="37"/>
                      <a:pt x="13" y="37"/>
                      <a:pt x="22" y="27"/>
                    </a:cubicBezTo>
                    <a:cubicBezTo>
                      <a:pt x="35" y="31"/>
                      <a:pt x="35" y="31"/>
                      <a:pt x="28" y="19"/>
                    </a:cubicBezTo>
                    <a:cubicBezTo>
                      <a:pt x="35" y="8"/>
                      <a:pt x="36" y="9"/>
                      <a:pt x="23" y="11"/>
                    </a:cubicBezTo>
                    <a:cubicBezTo>
                      <a:pt x="14" y="1"/>
                      <a:pt x="15" y="0"/>
                      <a:pt x="1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3" name="Freeform 241">
                <a:extLst>
                  <a:ext uri="{FF2B5EF4-FFF2-40B4-BE49-F238E27FC236}">
                    <a16:creationId xmlns:a16="http://schemas.microsoft.com/office/drawing/2014/main" id="{4D378B4D-410F-4A81-B474-1C40F5E003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26351" y="1363663"/>
                <a:ext cx="123825" cy="127000"/>
              </a:xfrm>
              <a:custGeom>
                <a:avLst/>
                <a:gdLst>
                  <a:gd name="T0" fmla="*/ 10 w 33"/>
                  <a:gd name="T1" fmla="*/ 30 h 34"/>
                  <a:gd name="T2" fmla="*/ 9 w 33"/>
                  <a:gd name="T3" fmla="*/ 23 h 34"/>
                  <a:gd name="T4" fmla="*/ 3 w 33"/>
                  <a:gd name="T5" fmla="*/ 20 h 34"/>
                  <a:gd name="T6" fmla="*/ 0 w 33"/>
                  <a:gd name="T7" fmla="*/ 16 h 34"/>
                  <a:gd name="T8" fmla="*/ 3 w 33"/>
                  <a:gd name="T9" fmla="*/ 13 h 34"/>
                  <a:gd name="T10" fmla="*/ 10 w 33"/>
                  <a:gd name="T11" fmla="*/ 11 h 34"/>
                  <a:gd name="T12" fmla="*/ 11 w 33"/>
                  <a:gd name="T13" fmla="*/ 4 h 34"/>
                  <a:gd name="T14" fmla="*/ 14 w 33"/>
                  <a:gd name="T15" fmla="*/ 0 h 34"/>
                  <a:gd name="T16" fmla="*/ 17 w 33"/>
                  <a:gd name="T17" fmla="*/ 2 h 34"/>
                  <a:gd name="T18" fmla="*/ 21 w 33"/>
                  <a:gd name="T19" fmla="*/ 7 h 34"/>
                  <a:gd name="T20" fmla="*/ 30 w 33"/>
                  <a:gd name="T21" fmla="*/ 6 h 34"/>
                  <a:gd name="T22" fmla="*/ 32 w 33"/>
                  <a:gd name="T23" fmla="*/ 7 h 34"/>
                  <a:gd name="T24" fmla="*/ 33 w 33"/>
                  <a:gd name="T25" fmla="*/ 9 h 34"/>
                  <a:gd name="T26" fmla="*/ 28 w 33"/>
                  <a:gd name="T27" fmla="*/ 17 h 34"/>
                  <a:gd name="T28" fmla="*/ 32 w 33"/>
                  <a:gd name="T29" fmla="*/ 26 h 34"/>
                  <a:gd name="T30" fmla="*/ 31 w 33"/>
                  <a:gd name="T31" fmla="*/ 28 h 34"/>
                  <a:gd name="T32" fmla="*/ 29 w 33"/>
                  <a:gd name="T33" fmla="*/ 29 h 34"/>
                  <a:gd name="T34" fmla="*/ 20 w 33"/>
                  <a:gd name="T35" fmla="*/ 27 h 34"/>
                  <a:gd name="T36" fmla="*/ 12 w 33"/>
                  <a:gd name="T37" fmla="*/ 34 h 34"/>
                  <a:gd name="T38" fmla="*/ 12 w 33"/>
                  <a:gd name="T39" fmla="*/ 34 h 34"/>
                  <a:gd name="T40" fmla="*/ 10 w 33"/>
                  <a:gd name="T41" fmla="*/ 32 h 34"/>
                  <a:gd name="T42" fmla="*/ 11 w 33"/>
                  <a:gd name="T43" fmla="*/ 20 h 34"/>
                  <a:gd name="T44" fmla="*/ 12 w 33"/>
                  <a:gd name="T45" fmla="*/ 22 h 34"/>
                  <a:gd name="T46" fmla="*/ 13 w 33"/>
                  <a:gd name="T47" fmla="*/ 30 h 34"/>
                  <a:gd name="T48" fmla="*/ 14 w 33"/>
                  <a:gd name="T49" fmla="*/ 29 h 34"/>
                  <a:gd name="T50" fmla="*/ 19 w 33"/>
                  <a:gd name="T51" fmla="*/ 24 h 34"/>
                  <a:gd name="T52" fmla="*/ 20 w 33"/>
                  <a:gd name="T53" fmla="*/ 24 h 34"/>
                  <a:gd name="T54" fmla="*/ 29 w 33"/>
                  <a:gd name="T55" fmla="*/ 26 h 34"/>
                  <a:gd name="T56" fmla="*/ 25 w 33"/>
                  <a:gd name="T57" fmla="*/ 18 h 34"/>
                  <a:gd name="T58" fmla="*/ 25 w 33"/>
                  <a:gd name="T59" fmla="*/ 17 h 34"/>
                  <a:gd name="T60" fmla="*/ 30 w 33"/>
                  <a:gd name="T61" fmla="*/ 9 h 34"/>
                  <a:gd name="T62" fmla="*/ 21 w 33"/>
                  <a:gd name="T63" fmla="*/ 11 h 34"/>
                  <a:gd name="T64" fmla="*/ 20 w 33"/>
                  <a:gd name="T65" fmla="*/ 10 h 34"/>
                  <a:gd name="T66" fmla="*/ 14 w 33"/>
                  <a:gd name="T67" fmla="*/ 3 h 34"/>
                  <a:gd name="T68" fmla="*/ 14 w 33"/>
                  <a:gd name="T69" fmla="*/ 4 h 34"/>
                  <a:gd name="T70" fmla="*/ 13 w 33"/>
                  <a:gd name="T71" fmla="*/ 12 h 34"/>
                  <a:gd name="T72" fmla="*/ 12 w 33"/>
                  <a:gd name="T73" fmla="*/ 13 h 34"/>
                  <a:gd name="T74" fmla="*/ 4 w 33"/>
                  <a:gd name="T75" fmla="*/ 16 h 34"/>
                  <a:gd name="T76" fmla="*/ 5 w 33"/>
                  <a:gd name="T77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" h="34">
                    <a:moveTo>
                      <a:pt x="10" y="32"/>
                    </a:move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28"/>
                      <a:pt x="9" y="26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7" y="21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19"/>
                      <a:pt x="0" y="18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4"/>
                      <a:pt x="2" y="14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7" y="12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8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2"/>
                      <a:pt x="11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4"/>
                      <a:pt x="20" y="5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5" y="7"/>
                      <a:pt x="28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1" y="6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7"/>
                      <a:pt x="33" y="8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11"/>
                      <a:pt x="31" y="13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0" y="22"/>
                      <a:pt x="32" y="24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7"/>
                      <a:pt x="32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9"/>
                      <a:pt x="30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7" y="29"/>
                      <a:pt x="25" y="28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6" y="31"/>
                      <a:pt x="15" y="33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1" y="34"/>
                      <a:pt x="10" y="33"/>
                      <a:pt x="10" y="32"/>
                    </a:cubicBezTo>
                    <a:close/>
                    <a:moveTo>
                      <a:pt x="5" y="17"/>
                    </a:moveTo>
                    <a:cubicBezTo>
                      <a:pt x="6" y="18"/>
                      <a:pt x="8" y="19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6"/>
                      <a:pt x="12" y="29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8"/>
                      <a:pt x="17" y="26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5" y="25"/>
                      <a:pt x="27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5"/>
                      <a:pt x="27" y="22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7" y="13"/>
                      <a:pt x="29" y="10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8" y="9"/>
                      <a:pt x="25" y="10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7" y="7"/>
                      <a:pt x="15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6"/>
                      <a:pt x="13" y="8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2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8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7"/>
                      <a:pt x="5" y="1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4" name="Freeform 242">
                <a:extLst>
                  <a:ext uri="{FF2B5EF4-FFF2-40B4-BE49-F238E27FC236}">
                    <a16:creationId xmlns:a16="http://schemas.microsoft.com/office/drawing/2014/main" id="{A37373B1-4E56-42AF-80F9-D0379AEDD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4101" y="417513"/>
                <a:ext cx="131763" cy="138113"/>
              </a:xfrm>
              <a:custGeom>
                <a:avLst/>
                <a:gdLst>
                  <a:gd name="T0" fmla="*/ 12 w 35"/>
                  <a:gd name="T1" fmla="*/ 13 h 37"/>
                  <a:gd name="T2" fmla="*/ 12 w 35"/>
                  <a:gd name="T3" fmla="*/ 23 h 37"/>
                  <a:gd name="T4" fmla="*/ 21 w 35"/>
                  <a:gd name="T5" fmla="*/ 27 h 37"/>
                  <a:gd name="T6" fmla="*/ 28 w 35"/>
                  <a:gd name="T7" fmla="*/ 19 h 37"/>
                  <a:gd name="T8" fmla="*/ 22 w 35"/>
                  <a:gd name="T9" fmla="*/ 11 h 37"/>
                  <a:gd name="T10" fmla="*/ 12 w 35"/>
                  <a:gd name="T11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7">
                    <a:moveTo>
                      <a:pt x="12" y="13"/>
                    </a:moveTo>
                    <a:cubicBezTo>
                      <a:pt x="0" y="18"/>
                      <a:pt x="0" y="18"/>
                      <a:pt x="12" y="23"/>
                    </a:cubicBezTo>
                    <a:cubicBezTo>
                      <a:pt x="13" y="37"/>
                      <a:pt x="12" y="37"/>
                      <a:pt x="21" y="27"/>
                    </a:cubicBezTo>
                    <a:cubicBezTo>
                      <a:pt x="34" y="30"/>
                      <a:pt x="34" y="31"/>
                      <a:pt x="28" y="19"/>
                    </a:cubicBezTo>
                    <a:cubicBezTo>
                      <a:pt x="35" y="8"/>
                      <a:pt x="35" y="8"/>
                      <a:pt x="22" y="11"/>
                    </a:cubicBezTo>
                    <a:cubicBezTo>
                      <a:pt x="14" y="1"/>
                      <a:pt x="14" y="0"/>
                      <a:pt x="1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5" name="Freeform 243">
                <a:extLst>
                  <a:ext uri="{FF2B5EF4-FFF2-40B4-BE49-F238E27FC236}">
                    <a16:creationId xmlns:a16="http://schemas.microsoft.com/office/drawing/2014/main" id="{0EC960D6-00D9-4ED5-AD22-1E30A7567C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07276" y="425450"/>
                <a:ext cx="123825" cy="123825"/>
              </a:xfrm>
              <a:custGeom>
                <a:avLst/>
                <a:gdLst>
                  <a:gd name="T0" fmla="*/ 10 w 33"/>
                  <a:gd name="T1" fmla="*/ 29 h 33"/>
                  <a:gd name="T2" fmla="*/ 9 w 33"/>
                  <a:gd name="T3" fmla="*/ 22 h 33"/>
                  <a:gd name="T4" fmla="*/ 3 w 33"/>
                  <a:gd name="T5" fmla="*/ 19 h 33"/>
                  <a:gd name="T6" fmla="*/ 0 w 33"/>
                  <a:gd name="T7" fmla="*/ 16 h 33"/>
                  <a:gd name="T8" fmla="*/ 4 w 33"/>
                  <a:gd name="T9" fmla="*/ 13 h 33"/>
                  <a:gd name="T10" fmla="*/ 10 w 33"/>
                  <a:gd name="T11" fmla="*/ 10 h 33"/>
                  <a:gd name="T12" fmla="*/ 11 w 33"/>
                  <a:gd name="T13" fmla="*/ 3 h 33"/>
                  <a:gd name="T14" fmla="*/ 14 w 33"/>
                  <a:gd name="T15" fmla="*/ 0 h 33"/>
                  <a:gd name="T16" fmla="*/ 18 w 33"/>
                  <a:gd name="T17" fmla="*/ 2 h 33"/>
                  <a:gd name="T18" fmla="*/ 22 w 33"/>
                  <a:gd name="T19" fmla="*/ 7 h 33"/>
                  <a:gd name="T20" fmla="*/ 30 w 33"/>
                  <a:gd name="T21" fmla="*/ 6 h 33"/>
                  <a:gd name="T22" fmla="*/ 32 w 33"/>
                  <a:gd name="T23" fmla="*/ 6 h 33"/>
                  <a:gd name="T24" fmla="*/ 33 w 33"/>
                  <a:gd name="T25" fmla="*/ 8 h 33"/>
                  <a:gd name="T26" fmla="*/ 28 w 33"/>
                  <a:gd name="T27" fmla="*/ 17 h 33"/>
                  <a:gd name="T28" fmla="*/ 32 w 33"/>
                  <a:gd name="T29" fmla="*/ 26 h 33"/>
                  <a:gd name="T30" fmla="*/ 31 w 33"/>
                  <a:gd name="T31" fmla="*/ 28 h 33"/>
                  <a:gd name="T32" fmla="*/ 29 w 33"/>
                  <a:gd name="T33" fmla="*/ 29 h 33"/>
                  <a:gd name="T34" fmla="*/ 21 w 33"/>
                  <a:gd name="T35" fmla="*/ 27 h 33"/>
                  <a:gd name="T36" fmla="*/ 13 w 33"/>
                  <a:gd name="T37" fmla="*/ 33 h 33"/>
                  <a:gd name="T38" fmla="*/ 13 w 33"/>
                  <a:gd name="T39" fmla="*/ 33 h 33"/>
                  <a:gd name="T40" fmla="*/ 10 w 33"/>
                  <a:gd name="T41" fmla="*/ 32 h 33"/>
                  <a:gd name="T42" fmla="*/ 12 w 33"/>
                  <a:gd name="T43" fmla="*/ 20 h 33"/>
                  <a:gd name="T44" fmla="*/ 12 w 33"/>
                  <a:gd name="T45" fmla="*/ 21 h 33"/>
                  <a:gd name="T46" fmla="*/ 13 w 33"/>
                  <a:gd name="T47" fmla="*/ 30 h 33"/>
                  <a:gd name="T48" fmla="*/ 14 w 33"/>
                  <a:gd name="T49" fmla="*/ 29 h 33"/>
                  <a:gd name="T50" fmla="*/ 19 w 33"/>
                  <a:gd name="T51" fmla="*/ 24 h 33"/>
                  <a:gd name="T52" fmla="*/ 21 w 33"/>
                  <a:gd name="T53" fmla="*/ 24 h 33"/>
                  <a:gd name="T54" fmla="*/ 29 w 33"/>
                  <a:gd name="T55" fmla="*/ 26 h 33"/>
                  <a:gd name="T56" fmla="*/ 25 w 33"/>
                  <a:gd name="T57" fmla="*/ 18 h 33"/>
                  <a:gd name="T58" fmla="*/ 25 w 33"/>
                  <a:gd name="T59" fmla="*/ 16 h 33"/>
                  <a:gd name="T60" fmla="*/ 30 w 33"/>
                  <a:gd name="T61" fmla="*/ 9 h 33"/>
                  <a:gd name="T62" fmla="*/ 21 w 33"/>
                  <a:gd name="T63" fmla="*/ 10 h 33"/>
                  <a:gd name="T64" fmla="*/ 20 w 33"/>
                  <a:gd name="T65" fmla="*/ 10 h 33"/>
                  <a:gd name="T66" fmla="*/ 14 w 33"/>
                  <a:gd name="T67" fmla="*/ 3 h 33"/>
                  <a:gd name="T68" fmla="*/ 14 w 33"/>
                  <a:gd name="T69" fmla="*/ 4 h 33"/>
                  <a:gd name="T70" fmla="*/ 13 w 33"/>
                  <a:gd name="T71" fmla="*/ 12 h 33"/>
                  <a:gd name="T72" fmla="*/ 12 w 33"/>
                  <a:gd name="T73" fmla="*/ 13 h 33"/>
                  <a:gd name="T74" fmla="*/ 4 w 33"/>
                  <a:gd name="T75" fmla="*/ 16 h 33"/>
                  <a:gd name="T76" fmla="*/ 5 w 33"/>
                  <a:gd name="T77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" h="33">
                    <a:moveTo>
                      <a:pt x="10" y="32"/>
                    </a:moveTo>
                    <a:cubicBezTo>
                      <a:pt x="10" y="31"/>
                      <a:pt x="10" y="30"/>
                      <a:pt x="10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8"/>
                      <a:pt x="10" y="26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1"/>
                      <a:pt x="5" y="20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8"/>
                      <a:pt x="1" y="18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4"/>
                      <a:pt x="2" y="14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7" y="11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7"/>
                      <a:pt x="11" y="5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2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6" y="0"/>
                      <a:pt x="16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3"/>
                      <a:pt x="20" y="5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6" y="6"/>
                      <a:pt x="28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6"/>
                      <a:pt x="31" y="6"/>
                      <a:pt x="3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3" y="7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1"/>
                      <a:pt x="31" y="13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22"/>
                      <a:pt x="32" y="24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7"/>
                      <a:pt x="32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0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29"/>
                      <a:pt x="25" y="28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17" y="31"/>
                      <a:pt x="15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2" y="33"/>
                      <a:pt x="11" y="32"/>
                      <a:pt x="10" y="32"/>
                    </a:cubicBezTo>
                    <a:close/>
                    <a:moveTo>
                      <a:pt x="5" y="17"/>
                    </a:moveTo>
                    <a:cubicBezTo>
                      <a:pt x="6" y="18"/>
                      <a:pt x="9" y="19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6"/>
                      <a:pt x="13" y="29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8"/>
                      <a:pt x="17" y="26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3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5" y="25"/>
                      <a:pt x="28" y="25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4"/>
                      <a:pt x="27" y="22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7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8" y="13"/>
                      <a:pt x="29" y="10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9" y="9"/>
                      <a:pt x="26" y="9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7" y="6"/>
                      <a:pt x="15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6"/>
                      <a:pt x="13" y="8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8" y="14"/>
                      <a:pt x="5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7"/>
                      <a:pt x="5" y="1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6" name="Freeform 244">
                <a:extLst>
                  <a:ext uri="{FF2B5EF4-FFF2-40B4-BE49-F238E27FC236}">
                    <a16:creationId xmlns:a16="http://schemas.microsoft.com/office/drawing/2014/main" id="{F9B0C54D-B20D-48DB-BF39-673E56AA9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8213" y="627063"/>
                <a:ext cx="277813" cy="180975"/>
              </a:xfrm>
              <a:custGeom>
                <a:avLst/>
                <a:gdLst>
                  <a:gd name="T0" fmla="*/ 30 w 74"/>
                  <a:gd name="T1" fmla="*/ 12 h 48"/>
                  <a:gd name="T2" fmla="*/ 18 w 74"/>
                  <a:gd name="T3" fmla="*/ 7 h 48"/>
                  <a:gd name="T4" fmla="*/ 12 w 74"/>
                  <a:gd name="T5" fmla="*/ 20 h 48"/>
                  <a:gd name="T6" fmla="*/ 1 w 74"/>
                  <a:gd name="T7" fmla="*/ 27 h 48"/>
                  <a:gd name="T8" fmla="*/ 20 w 74"/>
                  <a:gd name="T9" fmla="*/ 34 h 48"/>
                  <a:gd name="T10" fmla="*/ 36 w 74"/>
                  <a:gd name="T11" fmla="*/ 41 h 48"/>
                  <a:gd name="T12" fmla="*/ 43 w 74"/>
                  <a:gd name="T13" fmla="*/ 30 h 48"/>
                  <a:gd name="T14" fmla="*/ 65 w 74"/>
                  <a:gd name="T15" fmla="*/ 32 h 48"/>
                  <a:gd name="T16" fmla="*/ 57 w 74"/>
                  <a:gd name="T17" fmla="*/ 13 h 48"/>
                  <a:gd name="T18" fmla="*/ 45 w 74"/>
                  <a:gd name="T19" fmla="*/ 0 h 48"/>
                  <a:gd name="T20" fmla="*/ 30 w 74"/>
                  <a:gd name="T21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48">
                    <a:moveTo>
                      <a:pt x="30" y="12"/>
                    </a:moveTo>
                    <a:cubicBezTo>
                      <a:pt x="30" y="12"/>
                      <a:pt x="28" y="4"/>
                      <a:pt x="18" y="7"/>
                    </a:cubicBezTo>
                    <a:cubicBezTo>
                      <a:pt x="8" y="11"/>
                      <a:pt x="12" y="20"/>
                      <a:pt x="12" y="20"/>
                    </a:cubicBezTo>
                    <a:cubicBezTo>
                      <a:pt x="12" y="20"/>
                      <a:pt x="3" y="17"/>
                      <a:pt x="1" y="27"/>
                    </a:cubicBezTo>
                    <a:cubicBezTo>
                      <a:pt x="0" y="36"/>
                      <a:pt x="12" y="39"/>
                      <a:pt x="20" y="34"/>
                    </a:cubicBezTo>
                    <a:cubicBezTo>
                      <a:pt x="20" y="34"/>
                      <a:pt x="21" y="48"/>
                      <a:pt x="36" y="41"/>
                    </a:cubicBezTo>
                    <a:cubicBezTo>
                      <a:pt x="36" y="41"/>
                      <a:pt x="43" y="39"/>
                      <a:pt x="43" y="30"/>
                    </a:cubicBezTo>
                    <a:cubicBezTo>
                      <a:pt x="43" y="30"/>
                      <a:pt x="57" y="40"/>
                      <a:pt x="65" y="32"/>
                    </a:cubicBezTo>
                    <a:cubicBezTo>
                      <a:pt x="74" y="24"/>
                      <a:pt x="67" y="11"/>
                      <a:pt x="57" y="13"/>
                    </a:cubicBezTo>
                    <a:cubicBezTo>
                      <a:pt x="57" y="13"/>
                      <a:pt x="57" y="1"/>
                      <a:pt x="45" y="0"/>
                    </a:cubicBezTo>
                    <a:cubicBezTo>
                      <a:pt x="32" y="0"/>
                      <a:pt x="30" y="12"/>
                      <a:pt x="30" y="12"/>
                    </a:cubicBezTo>
                    <a:close/>
                  </a:path>
                </a:pathLst>
              </a:custGeom>
              <a:solidFill>
                <a:srgbClr val="795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7" name="Freeform 245">
                <a:extLst>
                  <a:ext uri="{FF2B5EF4-FFF2-40B4-BE49-F238E27FC236}">
                    <a16:creationId xmlns:a16="http://schemas.microsoft.com/office/drawing/2014/main" id="{1AF957AD-F96D-492D-A9CC-66572847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88213" y="623888"/>
                <a:ext cx="266700" cy="173038"/>
              </a:xfrm>
              <a:custGeom>
                <a:avLst/>
                <a:gdLst>
                  <a:gd name="T0" fmla="*/ 11 w 71"/>
                  <a:gd name="T1" fmla="*/ 39 h 46"/>
                  <a:gd name="T2" fmla="*/ 0 w 71"/>
                  <a:gd name="T3" fmla="*/ 29 h 46"/>
                  <a:gd name="T4" fmla="*/ 0 w 71"/>
                  <a:gd name="T5" fmla="*/ 27 h 46"/>
                  <a:gd name="T6" fmla="*/ 9 w 71"/>
                  <a:gd name="T7" fmla="*/ 19 h 46"/>
                  <a:gd name="T8" fmla="*/ 10 w 71"/>
                  <a:gd name="T9" fmla="*/ 20 h 46"/>
                  <a:gd name="T10" fmla="*/ 10 w 71"/>
                  <a:gd name="T11" fmla="*/ 17 h 46"/>
                  <a:gd name="T12" fmla="*/ 18 w 71"/>
                  <a:gd name="T13" fmla="*/ 7 h 46"/>
                  <a:gd name="T14" fmla="*/ 23 w 71"/>
                  <a:gd name="T15" fmla="*/ 6 h 46"/>
                  <a:gd name="T16" fmla="*/ 30 w 71"/>
                  <a:gd name="T17" fmla="*/ 9 h 46"/>
                  <a:gd name="T18" fmla="*/ 44 w 71"/>
                  <a:gd name="T19" fmla="*/ 0 h 46"/>
                  <a:gd name="T20" fmla="*/ 45 w 71"/>
                  <a:gd name="T21" fmla="*/ 0 h 46"/>
                  <a:gd name="T22" fmla="*/ 59 w 71"/>
                  <a:gd name="T23" fmla="*/ 12 h 46"/>
                  <a:gd name="T24" fmla="*/ 71 w 71"/>
                  <a:gd name="T25" fmla="*/ 25 h 46"/>
                  <a:gd name="T26" fmla="*/ 66 w 71"/>
                  <a:gd name="T27" fmla="*/ 34 h 46"/>
                  <a:gd name="T28" fmla="*/ 57 w 71"/>
                  <a:gd name="T29" fmla="*/ 38 h 46"/>
                  <a:gd name="T30" fmla="*/ 44 w 71"/>
                  <a:gd name="T31" fmla="*/ 33 h 46"/>
                  <a:gd name="T32" fmla="*/ 37 w 71"/>
                  <a:gd name="T33" fmla="*/ 44 h 46"/>
                  <a:gd name="T34" fmla="*/ 29 w 71"/>
                  <a:gd name="T35" fmla="*/ 46 h 46"/>
                  <a:gd name="T36" fmla="*/ 19 w 71"/>
                  <a:gd name="T37" fmla="*/ 37 h 46"/>
                  <a:gd name="T38" fmla="*/ 21 w 71"/>
                  <a:gd name="T39" fmla="*/ 35 h 46"/>
                  <a:gd name="T40" fmla="*/ 29 w 71"/>
                  <a:gd name="T41" fmla="*/ 43 h 46"/>
                  <a:gd name="T42" fmla="*/ 36 w 71"/>
                  <a:gd name="T43" fmla="*/ 41 h 46"/>
                  <a:gd name="T44" fmla="*/ 38 w 71"/>
                  <a:gd name="T45" fmla="*/ 39 h 46"/>
                  <a:gd name="T46" fmla="*/ 41 w 71"/>
                  <a:gd name="T47" fmla="*/ 31 h 46"/>
                  <a:gd name="T48" fmla="*/ 42 w 71"/>
                  <a:gd name="T49" fmla="*/ 29 h 46"/>
                  <a:gd name="T50" fmla="*/ 44 w 71"/>
                  <a:gd name="T51" fmla="*/ 29 h 46"/>
                  <a:gd name="T52" fmla="*/ 48 w 71"/>
                  <a:gd name="T53" fmla="*/ 32 h 46"/>
                  <a:gd name="T54" fmla="*/ 57 w 71"/>
                  <a:gd name="T55" fmla="*/ 35 h 46"/>
                  <a:gd name="T56" fmla="*/ 64 w 71"/>
                  <a:gd name="T57" fmla="*/ 32 h 46"/>
                  <a:gd name="T58" fmla="*/ 68 w 71"/>
                  <a:gd name="T59" fmla="*/ 25 h 46"/>
                  <a:gd name="T60" fmla="*/ 59 w 71"/>
                  <a:gd name="T61" fmla="*/ 15 h 46"/>
                  <a:gd name="T62" fmla="*/ 57 w 71"/>
                  <a:gd name="T63" fmla="*/ 15 h 46"/>
                  <a:gd name="T64" fmla="*/ 56 w 71"/>
                  <a:gd name="T65" fmla="*/ 15 h 46"/>
                  <a:gd name="T66" fmla="*/ 56 w 71"/>
                  <a:gd name="T67" fmla="*/ 14 h 46"/>
                  <a:gd name="T68" fmla="*/ 45 w 71"/>
                  <a:gd name="T69" fmla="*/ 3 h 46"/>
                  <a:gd name="T70" fmla="*/ 44 w 71"/>
                  <a:gd name="T71" fmla="*/ 3 h 46"/>
                  <a:gd name="T72" fmla="*/ 32 w 71"/>
                  <a:gd name="T73" fmla="*/ 14 h 46"/>
                  <a:gd name="T74" fmla="*/ 30 w 71"/>
                  <a:gd name="T75" fmla="*/ 15 h 46"/>
                  <a:gd name="T76" fmla="*/ 29 w 71"/>
                  <a:gd name="T77" fmla="*/ 14 h 46"/>
                  <a:gd name="T78" fmla="*/ 23 w 71"/>
                  <a:gd name="T79" fmla="*/ 9 h 46"/>
                  <a:gd name="T80" fmla="*/ 19 w 71"/>
                  <a:gd name="T81" fmla="*/ 10 h 46"/>
                  <a:gd name="T82" fmla="*/ 13 w 71"/>
                  <a:gd name="T83" fmla="*/ 17 h 46"/>
                  <a:gd name="T84" fmla="*/ 13 w 71"/>
                  <a:gd name="T85" fmla="*/ 21 h 46"/>
                  <a:gd name="T86" fmla="*/ 13 w 71"/>
                  <a:gd name="T87" fmla="*/ 22 h 46"/>
                  <a:gd name="T88" fmla="*/ 11 w 71"/>
                  <a:gd name="T89" fmla="*/ 23 h 46"/>
                  <a:gd name="T90" fmla="*/ 11 w 71"/>
                  <a:gd name="T91" fmla="*/ 23 h 46"/>
                  <a:gd name="T92" fmla="*/ 9 w 71"/>
                  <a:gd name="T93" fmla="*/ 22 h 46"/>
                  <a:gd name="T94" fmla="*/ 3 w 71"/>
                  <a:gd name="T95" fmla="*/ 28 h 46"/>
                  <a:gd name="T96" fmla="*/ 3 w 71"/>
                  <a:gd name="T97" fmla="*/ 29 h 46"/>
                  <a:gd name="T98" fmla="*/ 11 w 71"/>
                  <a:gd name="T99" fmla="*/ 36 h 46"/>
                  <a:gd name="T100" fmla="*/ 19 w 71"/>
                  <a:gd name="T101" fmla="*/ 34 h 46"/>
                  <a:gd name="T102" fmla="*/ 20 w 71"/>
                  <a:gd name="T103" fmla="*/ 34 h 46"/>
                  <a:gd name="T104" fmla="*/ 21 w 71"/>
                  <a:gd name="T105" fmla="*/ 34 h 46"/>
                  <a:gd name="T106" fmla="*/ 32 w 71"/>
                  <a:gd name="T107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1" h="46">
                    <a:moveTo>
                      <a:pt x="19" y="37"/>
                    </a:moveTo>
                    <a:cubicBezTo>
                      <a:pt x="16" y="39"/>
                      <a:pt x="14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6" y="39"/>
                      <a:pt x="0" y="36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8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1"/>
                      <a:pt x="6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10" y="19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9"/>
                      <a:pt x="10" y="18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4"/>
                      <a:pt x="11" y="9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6"/>
                      <a:pt x="21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6" y="6"/>
                      <a:pt x="28" y="8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1" y="6"/>
                      <a:pt x="35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56" y="1"/>
                      <a:pt x="58" y="9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65" y="12"/>
                      <a:pt x="71" y="18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8"/>
                      <a:pt x="70" y="31"/>
                      <a:pt x="66" y="34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4" y="37"/>
                      <a:pt x="60" y="38"/>
                      <a:pt x="57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52" y="38"/>
                      <a:pt x="47" y="35"/>
                      <a:pt x="44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3" y="41"/>
                      <a:pt x="37" y="44"/>
                      <a:pt x="37" y="44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34" y="45"/>
                      <a:pt x="31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2" y="46"/>
                      <a:pt x="20" y="40"/>
                      <a:pt x="19" y="37"/>
                    </a:cubicBezTo>
                    <a:close/>
                    <a:moveTo>
                      <a:pt x="21" y="34"/>
                    </a:moveTo>
                    <a:cubicBezTo>
                      <a:pt x="21" y="34"/>
                      <a:pt x="21" y="34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2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1" y="43"/>
                      <a:pt x="33" y="42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7" y="41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40" y="37"/>
                      <a:pt x="41" y="35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2" y="30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4" y="29"/>
                      <a:pt x="46" y="31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1" y="33"/>
                      <a:pt x="54" y="35"/>
                      <a:pt x="5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60" y="35"/>
                      <a:pt x="62" y="34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7" y="30"/>
                      <a:pt x="68" y="27"/>
                      <a:pt x="68" y="25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68" y="20"/>
                      <a:pt x="64" y="15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6" y="15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4"/>
                      <a:pt x="56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5" y="3"/>
                      <a:pt x="45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3" y="3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5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2" y="9"/>
                      <a:pt x="20" y="9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4" y="12"/>
                      <a:pt x="13" y="15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9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2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0" y="23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6" y="23"/>
                      <a:pt x="4" y="23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3"/>
                      <a:pt x="6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4" y="36"/>
                      <a:pt x="17" y="35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1" y="34"/>
                    </a:cubicBezTo>
                    <a:close/>
                    <a:moveTo>
                      <a:pt x="30" y="13"/>
                    </a:moveTo>
                    <a:cubicBezTo>
                      <a:pt x="32" y="13"/>
                      <a:pt x="32" y="13"/>
                      <a:pt x="32" y="13"/>
                    </a:cubicBezTo>
                    <a:cubicBezTo>
                      <a:pt x="30" y="13"/>
                      <a:pt x="30" y="13"/>
                      <a:pt x="30" y="1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8" name="Freeform 363">
                <a:extLst>
                  <a:ext uri="{FF2B5EF4-FFF2-40B4-BE49-F238E27FC236}">
                    <a16:creationId xmlns:a16="http://schemas.microsoft.com/office/drawing/2014/main" id="{5C81EE64-23E9-4886-AD4A-B6E12695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2463" y="4184650"/>
                <a:ext cx="762000" cy="600075"/>
              </a:xfrm>
              <a:custGeom>
                <a:avLst/>
                <a:gdLst>
                  <a:gd name="T0" fmla="*/ 200 w 203"/>
                  <a:gd name="T1" fmla="*/ 159 h 160"/>
                  <a:gd name="T2" fmla="*/ 163 w 203"/>
                  <a:gd name="T3" fmla="*/ 110 h 160"/>
                  <a:gd name="T4" fmla="*/ 163 w 203"/>
                  <a:gd name="T5" fmla="*/ 110 h 160"/>
                  <a:gd name="T6" fmla="*/ 96 w 203"/>
                  <a:gd name="T7" fmla="*/ 68 h 160"/>
                  <a:gd name="T8" fmla="*/ 96 w 203"/>
                  <a:gd name="T9" fmla="*/ 68 h 160"/>
                  <a:gd name="T10" fmla="*/ 2 w 203"/>
                  <a:gd name="T11" fmla="*/ 3 h 160"/>
                  <a:gd name="T12" fmla="*/ 2 w 203"/>
                  <a:gd name="T13" fmla="*/ 3 h 160"/>
                  <a:gd name="T14" fmla="*/ 0 w 203"/>
                  <a:gd name="T15" fmla="*/ 1 h 160"/>
                  <a:gd name="T16" fmla="*/ 0 w 203"/>
                  <a:gd name="T17" fmla="*/ 1 h 160"/>
                  <a:gd name="T18" fmla="*/ 2 w 203"/>
                  <a:gd name="T19" fmla="*/ 0 h 160"/>
                  <a:gd name="T20" fmla="*/ 2 w 203"/>
                  <a:gd name="T21" fmla="*/ 0 h 160"/>
                  <a:gd name="T22" fmla="*/ 98 w 203"/>
                  <a:gd name="T23" fmla="*/ 66 h 160"/>
                  <a:gd name="T24" fmla="*/ 98 w 203"/>
                  <a:gd name="T25" fmla="*/ 66 h 160"/>
                  <a:gd name="T26" fmla="*/ 164 w 203"/>
                  <a:gd name="T27" fmla="*/ 107 h 160"/>
                  <a:gd name="T28" fmla="*/ 164 w 203"/>
                  <a:gd name="T29" fmla="*/ 107 h 160"/>
                  <a:gd name="T30" fmla="*/ 165 w 203"/>
                  <a:gd name="T31" fmla="*/ 107 h 160"/>
                  <a:gd name="T32" fmla="*/ 203 w 203"/>
                  <a:gd name="T33" fmla="*/ 159 h 160"/>
                  <a:gd name="T34" fmla="*/ 203 w 203"/>
                  <a:gd name="T35" fmla="*/ 159 h 160"/>
                  <a:gd name="T36" fmla="*/ 202 w 203"/>
                  <a:gd name="T37" fmla="*/ 160 h 160"/>
                  <a:gd name="T38" fmla="*/ 202 w 203"/>
                  <a:gd name="T39" fmla="*/ 160 h 160"/>
                  <a:gd name="T40" fmla="*/ 201 w 203"/>
                  <a:gd name="T41" fmla="*/ 160 h 160"/>
                  <a:gd name="T42" fmla="*/ 201 w 203"/>
                  <a:gd name="T43" fmla="*/ 160 h 160"/>
                  <a:gd name="T44" fmla="*/ 200 w 203"/>
                  <a:gd name="T4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3" h="160">
                    <a:moveTo>
                      <a:pt x="200" y="159"/>
                    </a:moveTo>
                    <a:cubicBezTo>
                      <a:pt x="195" y="138"/>
                      <a:pt x="184" y="120"/>
                      <a:pt x="163" y="110"/>
                    </a:cubicBezTo>
                    <a:cubicBezTo>
                      <a:pt x="163" y="110"/>
                      <a:pt x="163" y="110"/>
                      <a:pt x="163" y="110"/>
                    </a:cubicBezTo>
                    <a:cubicBezTo>
                      <a:pt x="139" y="101"/>
                      <a:pt x="116" y="89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69" y="35"/>
                      <a:pt x="4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4" y="1"/>
                      <a:pt x="71" y="34"/>
                      <a:pt x="98" y="66"/>
                    </a:cubicBezTo>
                    <a:cubicBezTo>
                      <a:pt x="98" y="66"/>
                      <a:pt x="98" y="66"/>
                      <a:pt x="98" y="66"/>
                    </a:cubicBezTo>
                    <a:cubicBezTo>
                      <a:pt x="118" y="87"/>
                      <a:pt x="140" y="98"/>
                      <a:pt x="164" y="107"/>
                    </a:cubicBezTo>
                    <a:cubicBezTo>
                      <a:pt x="164" y="107"/>
                      <a:pt x="164" y="107"/>
                      <a:pt x="164" y="107"/>
                    </a:cubicBezTo>
                    <a:cubicBezTo>
                      <a:pt x="165" y="107"/>
                      <a:pt x="165" y="107"/>
                      <a:pt x="165" y="107"/>
                    </a:cubicBezTo>
                    <a:cubicBezTo>
                      <a:pt x="187" y="117"/>
                      <a:pt x="198" y="136"/>
                      <a:pt x="203" y="159"/>
                    </a:cubicBezTo>
                    <a:cubicBezTo>
                      <a:pt x="203" y="159"/>
                      <a:pt x="203" y="159"/>
                      <a:pt x="203" y="159"/>
                    </a:cubicBezTo>
                    <a:cubicBezTo>
                      <a:pt x="203" y="159"/>
                      <a:pt x="203" y="160"/>
                      <a:pt x="202" y="160"/>
                    </a:cubicBezTo>
                    <a:cubicBezTo>
                      <a:pt x="202" y="160"/>
                      <a:pt x="202" y="160"/>
                      <a:pt x="202" y="160"/>
                    </a:cubicBezTo>
                    <a:cubicBezTo>
                      <a:pt x="202" y="160"/>
                      <a:pt x="202" y="160"/>
                      <a:pt x="201" y="160"/>
                    </a:cubicBezTo>
                    <a:cubicBezTo>
                      <a:pt x="201" y="160"/>
                      <a:pt x="201" y="160"/>
                      <a:pt x="201" y="160"/>
                    </a:cubicBezTo>
                    <a:cubicBezTo>
                      <a:pt x="201" y="160"/>
                      <a:pt x="200" y="160"/>
                      <a:pt x="200" y="15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29" name="Freeform 364">
                <a:extLst>
                  <a:ext uri="{FF2B5EF4-FFF2-40B4-BE49-F238E27FC236}">
                    <a16:creationId xmlns:a16="http://schemas.microsoft.com/office/drawing/2014/main" id="{CF8A23EA-5EB4-439D-B9B5-24FF678FF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4119563"/>
                <a:ext cx="131763" cy="158750"/>
              </a:xfrm>
              <a:custGeom>
                <a:avLst/>
                <a:gdLst>
                  <a:gd name="T0" fmla="*/ 9 w 35"/>
                  <a:gd name="T1" fmla="*/ 26 h 42"/>
                  <a:gd name="T2" fmla="*/ 25 w 35"/>
                  <a:gd name="T3" fmla="*/ 22 h 42"/>
                  <a:gd name="T4" fmla="*/ 25 w 35"/>
                  <a:gd name="T5" fmla="*/ 4 h 42"/>
                  <a:gd name="T6" fmla="*/ 26 w 35"/>
                  <a:gd name="T7" fmla="*/ 24 h 42"/>
                  <a:gd name="T8" fmla="*/ 3 w 35"/>
                  <a:gd name="T9" fmla="*/ 37 h 42"/>
                  <a:gd name="T10" fmla="*/ 9 w 35"/>
                  <a:gd name="T1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2">
                    <a:moveTo>
                      <a:pt x="9" y="26"/>
                    </a:moveTo>
                    <a:cubicBezTo>
                      <a:pt x="16" y="23"/>
                      <a:pt x="25" y="22"/>
                      <a:pt x="25" y="22"/>
                    </a:cubicBezTo>
                    <a:cubicBezTo>
                      <a:pt x="25" y="22"/>
                      <a:pt x="17" y="8"/>
                      <a:pt x="25" y="4"/>
                    </a:cubicBezTo>
                    <a:cubicBezTo>
                      <a:pt x="33" y="0"/>
                      <a:pt x="35" y="12"/>
                      <a:pt x="26" y="24"/>
                    </a:cubicBezTo>
                    <a:cubicBezTo>
                      <a:pt x="19" y="33"/>
                      <a:pt x="11" y="42"/>
                      <a:pt x="3" y="37"/>
                    </a:cubicBezTo>
                    <a:cubicBezTo>
                      <a:pt x="0" y="35"/>
                      <a:pt x="2" y="30"/>
                      <a:pt x="9" y="26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0" name="Freeform 365">
                <a:extLst>
                  <a:ext uri="{FF2B5EF4-FFF2-40B4-BE49-F238E27FC236}">
                    <a16:creationId xmlns:a16="http://schemas.microsoft.com/office/drawing/2014/main" id="{704EA96E-4481-4625-B087-1B97E1C87A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21513" y="4127500"/>
                <a:ext cx="123825" cy="142875"/>
              </a:xfrm>
              <a:custGeom>
                <a:avLst/>
                <a:gdLst>
                  <a:gd name="T0" fmla="*/ 2 w 33"/>
                  <a:gd name="T1" fmla="*/ 36 h 38"/>
                  <a:gd name="T2" fmla="*/ 0 w 33"/>
                  <a:gd name="T3" fmla="*/ 32 h 38"/>
                  <a:gd name="T4" fmla="*/ 0 w 33"/>
                  <a:gd name="T5" fmla="*/ 32 h 38"/>
                  <a:gd name="T6" fmla="*/ 8 w 33"/>
                  <a:gd name="T7" fmla="*/ 23 h 38"/>
                  <a:gd name="T8" fmla="*/ 8 w 33"/>
                  <a:gd name="T9" fmla="*/ 23 h 38"/>
                  <a:gd name="T10" fmla="*/ 22 w 33"/>
                  <a:gd name="T11" fmla="*/ 19 h 38"/>
                  <a:gd name="T12" fmla="*/ 22 w 33"/>
                  <a:gd name="T13" fmla="*/ 19 h 38"/>
                  <a:gd name="T14" fmla="*/ 20 w 33"/>
                  <a:gd name="T15" fmla="*/ 9 h 38"/>
                  <a:gd name="T16" fmla="*/ 20 w 33"/>
                  <a:gd name="T17" fmla="*/ 9 h 38"/>
                  <a:gd name="T18" fmla="*/ 24 w 33"/>
                  <a:gd name="T19" fmla="*/ 1 h 38"/>
                  <a:gd name="T20" fmla="*/ 24 w 33"/>
                  <a:gd name="T21" fmla="*/ 1 h 38"/>
                  <a:gd name="T22" fmla="*/ 28 w 33"/>
                  <a:gd name="T23" fmla="*/ 0 h 38"/>
                  <a:gd name="T24" fmla="*/ 28 w 33"/>
                  <a:gd name="T25" fmla="*/ 0 h 38"/>
                  <a:gd name="T26" fmla="*/ 33 w 33"/>
                  <a:gd name="T27" fmla="*/ 7 h 38"/>
                  <a:gd name="T28" fmla="*/ 33 w 33"/>
                  <a:gd name="T29" fmla="*/ 7 h 38"/>
                  <a:gd name="T30" fmla="*/ 27 w 33"/>
                  <a:gd name="T31" fmla="*/ 23 h 38"/>
                  <a:gd name="T32" fmla="*/ 27 w 33"/>
                  <a:gd name="T33" fmla="*/ 23 h 38"/>
                  <a:gd name="T34" fmla="*/ 8 w 33"/>
                  <a:gd name="T35" fmla="*/ 38 h 38"/>
                  <a:gd name="T36" fmla="*/ 8 w 33"/>
                  <a:gd name="T37" fmla="*/ 38 h 38"/>
                  <a:gd name="T38" fmla="*/ 8 w 33"/>
                  <a:gd name="T39" fmla="*/ 38 h 38"/>
                  <a:gd name="T40" fmla="*/ 8 w 33"/>
                  <a:gd name="T41" fmla="*/ 38 h 38"/>
                  <a:gd name="T42" fmla="*/ 2 w 33"/>
                  <a:gd name="T43" fmla="*/ 36 h 38"/>
                  <a:gd name="T44" fmla="*/ 3 w 33"/>
                  <a:gd name="T45" fmla="*/ 32 h 38"/>
                  <a:gd name="T46" fmla="*/ 4 w 33"/>
                  <a:gd name="T47" fmla="*/ 34 h 38"/>
                  <a:gd name="T48" fmla="*/ 4 w 33"/>
                  <a:gd name="T49" fmla="*/ 34 h 38"/>
                  <a:gd name="T50" fmla="*/ 8 w 33"/>
                  <a:gd name="T51" fmla="*/ 35 h 38"/>
                  <a:gd name="T52" fmla="*/ 8 w 33"/>
                  <a:gd name="T53" fmla="*/ 35 h 38"/>
                  <a:gd name="T54" fmla="*/ 24 w 33"/>
                  <a:gd name="T55" fmla="*/ 21 h 38"/>
                  <a:gd name="T56" fmla="*/ 24 w 33"/>
                  <a:gd name="T57" fmla="*/ 21 h 38"/>
                  <a:gd name="T58" fmla="*/ 10 w 33"/>
                  <a:gd name="T59" fmla="*/ 26 h 38"/>
                  <a:gd name="T60" fmla="*/ 10 w 33"/>
                  <a:gd name="T61" fmla="*/ 26 h 38"/>
                  <a:gd name="T62" fmla="*/ 3 w 33"/>
                  <a:gd name="T63" fmla="*/ 32 h 38"/>
                  <a:gd name="T64" fmla="*/ 26 w 33"/>
                  <a:gd name="T65" fmla="*/ 3 h 38"/>
                  <a:gd name="T66" fmla="*/ 23 w 33"/>
                  <a:gd name="T67" fmla="*/ 9 h 38"/>
                  <a:gd name="T68" fmla="*/ 23 w 33"/>
                  <a:gd name="T69" fmla="*/ 9 h 38"/>
                  <a:gd name="T70" fmla="*/ 26 w 33"/>
                  <a:gd name="T71" fmla="*/ 19 h 38"/>
                  <a:gd name="T72" fmla="*/ 26 w 33"/>
                  <a:gd name="T73" fmla="*/ 19 h 38"/>
                  <a:gd name="T74" fmla="*/ 26 w 33"/>
                  <a:gd name="T75" fmla="*/ 19 h 38"/>
                  <a:gd name="T76" fmla="*/ 26 w 33"/>
                  <a:gd name="T77" fmla="*/ 19 h 38"/>
                  <a:gd name="T78" fmla="*/ 30 w 33"/>
                  <a:gd name="T79" fmla="*/ 7 h 38"/>
                  <a:gd name="T80" fmla="*/ 30 w 33"/>
                  <a:gd name="T81" fmla="*/ 7 h 38"/>
                  <a:gd name="T82" fmla="*/ 28 w 33"/>
                  <a:gd name="T83" fmla="*/ 3 h 38"/>
                  <a:gd name="T84" fmla="*/ 28 w 33"/>
                  <a:gd name="T85" fmla="*/ 3 h 38"/>
                  <a:gd name="T86" fmla="*/ 26 w 33"/>
                  <a:gd name="T8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3" h="38">
                    <a:moveTo>
                      <a:pt x="2" y="36"/>
                    </a:moveTo>
                    <a:cubicBezTo>
                      <a:pt x="1" y="36"/>
                      <a:pt x="0" y="34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9"/>
                      <a:pt x="3" y="26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4" y="21"/>
                      <a:pt x="19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6"/>
                      <a:pt x="20" y="13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6"/>
                      <a:pt x="21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3" y="3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11"/>
                      <a:pt x="31" y="17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2" y="30"/>
                      <a:pt x="15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38"/>
                      <a:pt x="4" y="38"/>
                      <a:pt x="2" y="36"/>
                    </a:cubicBezTo>
                    <a:close/>
                    <a:moveTo>
                      <a:pt x="3" y="32"/>
                    </a:moveTo>
                    <a:cubicBezTo>
                      <a:pt x="3" y="33"/>
                      <a:pt x="3" y="34"/>
                      <a:pt x="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5" y="35"/>
                      <a:pt x="6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3" y="35"/>
                      <a:pt x="19" y="28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2"/>
                      <a:pt x="16" y="23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5" y="28"/>
                      <a:pt x="3" y="31"/>
                      <a:pt x="3" y="32"/>
                    </a:cubicBezTo>
                    <a:close/>
                    <a:moveTo>
                      <a:pt x="26" y="3"/>
                    </a:moveTo>
                    <a:cubicBezTo>
                      <a:pt x="24" y="5"/>
                      <a:pt x="23" y="6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3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14"/>
                      <a:pt x="30" y="10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4"/>
                      <a:pt x="29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3"/>
                      <a:pt x="26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1" name="Freeform 366">
                <a:extLst>
                  <a:ext uri="{FF2B5EF4-FFF2-40B4-BE49-F238E27FC236}">
                    <a16:creationId xmlns:a16="http://schemas.microsoft.com/office/drawing/2014/main" id="{B76E5626-7AB5-4736-BF6D-D13BBC789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1976" y="4044950"/>
                <a:ext cx="101600" cy="150813"/>
              </a:xfrm>
              <a:custGeom>
                <a:avLst/>
                <a:gdLst>
                  <a:gd name="T0" fmla="*/ 27 w 27"/>
                  <a:gd name="T1" fmla="*/ 38 h 40"/>
                  <a:gd name="T2" fmla="*/ 11 w 27"/>
                  <a:gd name="T3" fmla="*/ 1 h 40"/>
                  <a:gd name="T4" fmla="*/ 6 w 27"/>
                  <a:gd name="T5" fmla="*/ 23 h 40"/>
                  <a:gd name="T6" fmla="*/ 23 w 27"/>
                  <a:gd name="T7" fmla="*/ 40 h 40"/>
                  <a:gd name="T8" fmla="*/ 27 w 27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0">
                    <a:moveTo>
                      <a:pt x="27" y="38"/>
                    </a:moveTo>
                    <a:cubicBezTo>
                      <a:pt x="27" y="22"/>
                      <a:pt x="26" y="1"/>
                      <a:pt x="11" y="1"/>
                    </a:cubicBezTo>
                    <a:cubicBezTo>
                      <a:pt x="5" y="0"/>
                      <a:pt x="0" y="12"/>
                      <a:pt x="6" y="23"/>
                    </a:cubicBezTo>
                    <a:cubicBezTo>
                      <a:pt x="12" y="34"/>
                      <a:pt x="23" y="40"/>
                      <a:pt x="23" y="40"/>
                    </a:cubicBezTo>
                    <a:lnTo>
                      <a:pt x="27" y="38"/>
                    </a:ln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2" name="Freeform 367">
                <a:extLst>
                  <a:ext uri="{FF2B5EF4-FFF2-40B4-BE49-F238E27FC236}">
                    <a16:creationId xmlns:a16="http://schemas.microsoft.com/office/drawing/2014/main" id="{AACE8A42-715A-4CB2-AD33-5129368C3F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19913" y="4041775"/>
                <a:ext cx="96838" cy="161925"/>
              </a:xfrm>
              <a:custGeom>
                <a:avLst/>
                <a:gdLst>
                  <a:gd name="T0" fmla="*/ 20 w 26"/>
                  <a:gd name="T1" fmla="*/ 42 h 43"/>
                  <a:gd name="T2" fmla="*/ 2 w 26"/>
                  <a:gd name="T3" fmla="*/ 24 h 43"/>
                  <a:gd name="T4" fmla="*/ 2 w 26"/>
                  <a:gd name="T5" fmla="*/ 24 h 43"/>
                  <a:gd name="T6" fmla="*/ 0 w 26"/>
                  <a:gd name="T7" fmla="*/ 14 h 43"/>
                  <a:gd name="T8" fmla="*/ 0 w 26"/>
                  <a:gd name="T9" fmla="*/ 14 h 43"/>
                  <a:gd name="T10" fmla="*/ 9 w 26"/>
                  <a:gd name="T11" fmla="*/ 0 h 43"/>
                  <a:gd name="T12" fmla="*/ 9 w 26"/>
                  <a:gd name="T13" fmla="*/ 0 h 43"/>
                  <a:gd name="T14" fmla="*/ 10 w 26"/>
                  <a:gd name="T15" fmla="*/ 0 h 43"/>
                  <a:gd name="T16" fmla="*/ 10 w 26"/>
                  <a:gd name="T17" fmla="*/ 0 h 43"/>
                  <a:gd name="T18" fmla="*/ 24 w 26"/>
                  <a:gd name="T19" fmla="*/ 12 h 43"/>
                  <a:gd name="T20" fmla="*/ 24 w 26"/>
                  <a:gd name="T21" fmla="*/ 12 h 43"/>
                  <a:gd name="T22" fmla="*/ 26 w 26"/>
                  <a:gd name="T23" fmla="*/ 36 h 43"/>
                  <a:gd name="T24" fmla="*/ 26 w 26"/>
                  <a:gd name="T25" fmla="*/ 36 h 43"/>
                  <a:gd name="T26" fmla="*/ 26 w 26"/>
                  <a:gd name="T27" fmla="*/ 40 h 43"/>
                  <a:gd name="T28" fmla="*/ 26 w 26"/>
                  <a:gd name="T29" fmla="*/ 40 h 43"/>
                  <a:gd name="T30" fmla="*/ 26 w 26"/>
                  <a:gd name="T31" fmla="*/ 41 h 43"/>
                  <a:gd name="T32" fmla="*/ 26 w 26"/>
                  <a:gd name="T33" fmla="*/ 41 h 43"/>
                  <a:gd name="T34" fmla="*/ 22 w 26"/>
                  <a:gd name="T35" fmla="*/ 43 h 43"/>
                  <a:gd name="T36" fmla="*/ 21 w 26"/>
                  <a:gd name="T37" fmla="*/ 43 h 43"/>
                  <a:gd name="T38" fmla="*/ 21 w 26"/>
                  <a:gd name="T39" fmla="*/ 43 h 43"/>
                  <a:gd name="T40" fmla="*/ 20 w 26"/>
                  <a:gd name="T41" fmla="*/ 42 h 43"/>
                  <a:gd name="T42" fmla="*/ 5 w 26"/>
                  <a:gd name="T43" fmla="*/ 6 h 43"/>
                  <a:gd name="T44" fmla="*/ 3 w 26"/>
                  <a:gd name="T45" fmla="*/ 14 h 43"/>
                  <a:gd name="T46" fmla="*/ 3 w 26"/>
                  <a:gd name="T47" fmla="*/ 14 h 43"/>
                  <a:gd name="T48" fmla="*/ 5 w 26"/>
                  <a:gd name="T49" fmla="*/ 23 h 43"/>
                  <a:gd name="T50" fmla="*/ 5 w 26"/>
                  <a:gd name="T51" fmla="*/ 23 h 43"/>
                  <a:gd name="T52" fmla="*/ 21 w 26"/>
                  <a:gd name="T53" fmla="*/ 39 h 43"/>
                  <a:gd name="T54" fmla="*/ 21 w 26"/>
                  <a:gd name="T55" fmla="*/ 39 h 43"/>
                  <a:gd name="T56" fmla="*/ 23 w 26"/>
                  <a:gd name="T57" fmla="*/ 38 h 43"/>
                  <a:gd name="T58" fmla="*/ 23 w 26"/>
                  <a:gd name="T59" fmla="*/ 36 h 43"/>
                  <a:gd name="T60" fmla="*/ 23 w 26"/>
                  <a:gd name="T61" fmla="*/ 36 h 43"/>
                  <a:gd name="T62" fmla="*/ 21 w 26"/>
                  <a:gd name="T63" fmla="*/ 13 h 43"/>
                  <a:gd name="T64" fmla="*/ 21 w 26"/>
                  <a:gd name="T65" fmla="*/ 13 h 43"/>
                  <a:gd name="T66" fmla="*/ 9 w 26"/>
                  <a:gd name="T67" fmla="*/ 3 h 43"/>
                  <a:gd name="T68" fmla="*/ 9 w 26"/>
                  <a:gd name="T69" fmla="*/ 3 h 43"/>
                  <a:gd name="T70" fmla="*/ 9 w 26"/>
                  <a:gd name="T71" fmla="*/ 3 h 43"/>
                  <a:gd name="T72" fmla="*/ 9 w 26"/>
                  <a:gd name="T73" fmla="*/ 3 h 43"/>
                  <a:gd name="T74" fmla="*/ 9 w 26"/>
                  <a:gd name="T75" fmla="*/ 3 h 43"/>
                  <a:gd name="T76" fmla="*/ 9 w 26"/>
                  <a:gd name="T77" fmla="*/ 3 h 43"/>
                  <a:gd name="T78" fmla="*/ 5 w 26"/>
                  <a:gd name="T79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" h="43">
                    <a:moveTo>
                      <a:pt x="20" y="42"/>
                    </a:moveTo>
                    <a:cubicBezTo>
                      <a:pt x="20" y="42"/>
                      <a:pt x="9" y="36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1"/>
                      <a:pt x="0" y="17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7"/>
                      <a:pt x="4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7" y="0"/>
                      <a:pt x="21" y="6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9"/>
                      <a:pt x="26" y="28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7"/>
                      <a:pt x="26" y="38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26" y="41"/>
                      <a:pt x="26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0" y="42"/>
                    </a:cubicBezTo>
                    <a:close/>
                    <a:moveTo>
                      <a:pt x="5" y="6"/>
                    </a:moveTo>
                    <a:cubicBezTo>
                      <a:pt x="4" y="8"/>
                      <a:pt x="3" y="11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7"/>
                      <a:pt x="3" y="20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10" y="32"/>
                      <a:pt x="19" y="38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28"/>
                      <a:pt x="23" y="19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9" y="7"/>
                      <a:pt x="1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6" y="4"/>
                      <a:pt x="5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3" name="Freeform 370">
                <a:extLst>
                  <a:ext uri="{FF2B5EF4-FFF2-40B4-BE49-F238E27FC236}">
                    <a16:creationId xmlns:a16="http://schemas.microsoft.com/office/drawing/2014/main" id="{DC616F96-2DDD-424F-83D9-C9C5668DB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9463" y="4157663"/>
                <a:ext cx="117475" cy="169863"/>
              </a:xfrm>
              <a:custGeom>
                <a:avLst/>
                <a:gdLst>
                  <a:gd name="T0" fmla="*/ 15 w 31"/>
                  <a:gd name="T1" fmla="*/ 10 h 45"/>
                  <a:gd name="T2" fmla="*/ 18 w 31"/>
                  <a:gd name="T3" fmla="*/ 26 h 45"/>
                  <a:gd name="T4" fmla="*/ 0 w 31"/>
                  <a:gd name="T5" fmla="*/ 36 h 45"/>
                  <a:gd name="T6" fmla="*/ 21 w 31"/>
                  <a:gd name="T7" fmla="*/ 25 h 45"/>
                  <a:gd name="T8" fmla="*/ 23 w 31"/>
                  <a:gd name="T9" fmla="*/ 1 h 45"/>
                  <a:gd name="T10" fmla="*/ 15 w 31"/>
                  <a:gd name="T11" fmla="*/ 1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45">
                    <a:moveTo>
                      <a:pt x="15" y="10"/>
                    </a:moveTo>
                    <a:cubicBezTo>
                      <a:pt x="15" y="18"/>
                      <a:pt x="18" y="26"/>
                      <a:pt x="18" y="26"/>
                    </a:cubicBezTo>
                    <a:cubicBezTo>
                      <a:pt x="18" y="26"/>
                      <a:pt x="0" y="26"/>
                      <a:pt x="0" y="36"/>
                    </a:cubicBezTo>
                    <a:cubicBezTo>
                      <a:pt x="0" y="45"/>
                      <a:pt x="15" y="39"/>
                      <a:pt x="21" y="25"/>
                    </a:cubicBezTo>
                    <a:cubicBezTo>
                      <a:pt x="25" y="16"/>
                      <a:pt x="31" y="5"/>
                      <a:pt x="23" y="1"/>
                    </a:cubicBezTo>
                    <a:cubicBezTo>
                      <a:pt x="19" y="0"/>
                      <a:pt x="15" y="2"/>
                      <a:pt x="15" y="10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4" name="Freeform 371">
                <a:extLst>
                  <a:ext uri="{FF2B5EF4-FFF2-40B4-BE49-F238E27FC236}">
                    <a16:creationId xmlns:a16="http://schemas.microsoft.com/office/drawing/2014/main" id="{96F0014F-F5E7-4247-9B58-CD6B7371F0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26288" y="4154488"/>
                <a:ext cx="109538" cy="160338"/>
              </a:xfrm>
              <a:custGeom>
                <a:avLst/>
                <a:gdLst>
                  <a:gd name="T0" fmla="*/ 1 w 29"/>
                  <a:gd name="T1" fmla="*/ 41 h 43"/>
                  <a:gd name="T2" fmla="*/ 0 w 29"/>
                  <a:gd name="T3" fmla="*/ 37 h 43"/>
                  <a:gd name="T4" fmla="*/ 0 w 29"/>
                  <a:gd name="T5" fmla="*/ 37 h 43"/>
                  <a:gd name="T6" fmla="*/ 0 w 29"/>
                  <a:gd name="T7" fmla="*/ 37 h 43"/>
                  <a:gd name="T8" fmla="*/ 0 w 29"/>
                  <a:gd name="T9" fmla="*/ 37 h 43"/>
                  <a:gd name="T10" fmla="*/ 10 w 29"/>
                  <a:gd name="T11" fmla="*/ 27 h 43"/>
                  <a:gd name="T12" fmla="*/ 10 w 29"/>
                  <a:gd name="T13" fmla="*/ 27 h 43"/>
                  <a:gd name="T14" fmla="*/ 17 w 29"/>
                  <a:gd name="T15" fmla="*/ 25 h 43"/>
                  <a:gd name="T16" fmla="*/ 17 w 29"/>
                  <a:gd name="T17" fmla="*/ 25 h 43"/>
                  <a:gd name="T18" fmla="*/ 14 w 29"/>
                  <a:gd name="T19" fmla="*/ 11 h 43"/>
                  <a:gd name="T20" fmla="*/ 14 w 29"/>
                  <a:gd name="T21" fmla="*/ 11 h 43"/>
                  <a:gd name="T22" fmla="*/ 14 w 29"/>
                  <a:gd name="T23" fmla="*/ 11 h 43"/>
                  <a:gd name="T24" fmla="*/ 14 w 29"/>
                  <a:gd name="T25" fmla="*/ 10 h 43"/>
                  <a:gd name="T26" fmla="*/ 14 w 29"/>
                  <a:gd name="T27" fmla="*/ 10 h 43"/>
                  <a:gd name="T28" fmla="*/ 22 w 29"/>
                  <a:gd name="T29" fmla="*/ 0 h 43"/>
                  <a:gd name="T30" fmla="*/ 22 w 29"/>
                  <a:gd name="T31" fmla="*/ 0 h 43"/>
                  <a:gd name="T32" fmla="*/ 24 w 29"/>
                  <a:gd name="T33" fmla="*/ 1 h 43"/>
                  <a:gd name="T34" fmla="*/ 24 w 29"/>
                  <a:gd name="T35" fmla="*/ 1 h 43"/>
                  <a:gd name="T36" fmla="*/ 29 w 29"/>
                  <a:gd name="T37" fmla="*/ 9 h 43"/>
                  <a:gd name="T38" fmla="*/ 29 w 29"/>
                  <a:gd name="T39" fmla="*/ 9 h 43"/>
                  <a:gd name="T40" fmla="*/ 23 w 29"/>
                  <a:gd name="T41" fmla="*/ 27 h 43"/>
                  <a:gd name="T42" fmla="*/ 23 w 29"/>
                  <a:gd name="T43" fmla="*/ 27 h 43"/>
                  <a:gd name="T44" fmla="*/ 5 w 29"/>
                  <a:gd name="T45" fmla="*/ 43 h 43"/>
                  <a:gd name="T46" fmla="*/ 5 w 29"/>
                  <a:gd name="T47" fmla="*/ 43 h 43"/>
                  <a:gd name="T48" fmla="*/ 5 w 29"/>
                  <a:gd name="T49" fmla="*/ 43 h 43"/>
                  <a:gd name="T50" fmla="*/ 5 w 29"/>
                  <a:gd name="T51" fmla="*/ 43 h 43"/>
                  <a:gd name="T52" fmla="*/ 1 w 29"/>
                  <a:gd name="T53" fmla="*/ 41 h 43"/>
                  <a:gd name="T54" fmla="*/ 3 w 29"/>
                  <a:gd name="T55" fmla="*/ 37 h 43"/>
                  <a:gd name="T56" fmla="*/ 5 w 29"/>
                  <a:gd name="T57" fmla="*/ 40 h 43"/>
                  <a:gd name="T58" fmla="*/ 5 w 29"/>
                  <a:gd name="T59" fmla="*/ 40 h 43"/>
                  <a:gd name="T60" fmla="*/ 20 w 29"/>
                  <a:gd name="T61" fmla="*/ 28 h 43"/>
                  <a:gd name="T62" fmla="*/ 20 w 29"/>
                  <a:gd name="T63" fmla="*/ 28 h 43"/>
                  <a:gd name="T64" fmla="*/ 19 w 29"/>
                  <a:gd name="T65" fmla="*/ 28 h 43"/>
                  <a:gd name="T66" fmla="*/ 19 w 29"/>
                  <a:gd name="T67" fmla="*/ 28 h 43"/>
                  <a:gd name="T68" fmla="*/ 11 w 29"/>
                  <a:gd name="T69" fmla="*/ 30 h 43"/>
                  <a:gd name="T70" fmla="*/ 11 w 29"/>
                  <a:gd name="T71" fmla="*/ 30 h 43"/>
                  <a:gd name="T72" fmla="*/ 3 w 29"/>
                  <a:gd name="T73" fmla="*/ 37 h 43"/>
                  <a:gd name="T74" fmla="*/ 3 w 29"/>
                  <a:gd name="T75" fmla="*/ 37 h 43"/>
                  <a:gd name="T76" fmla="*/ 3 w 29"/>
                  <a:gd name="T77" fmla="*/ 37 h 43"/>
                  <a:gd name="T78" fmla="*/ 3 w 29"/>
                  <a:gd name="T79" fmla="*/ 37 h 43"/>
                  <a:gd name="T80" fmla="*/ 2 w 29"/>
                  <a:gd name="T81" fmla="*/ 37 h 43"/>
                  <a:gd name="T82" fmla="*/ 3 w 29"/>
                  <a:gd name="T83" fmla="*/ 37 h 43"/>
                  <a:gd name="T84" fmla="*/ 21 w 29"/>
                  <a:gd name="T85" fmla="*/ 26 h 43"/>
                  <a:gd name="T86" fmla="*/ 26 w 29"/>
                  <a:gd name="T87" fmla="*/ 9 h 43"/>
                  <a:gd name="T88" fmla="*/ 26 w 29"/>
                  <a:gd name="T89" fmla="*/ 9 h 43"/>
                  <a:gd name="T90" fmla="*/ 23 w 29"/>
                  <a:gd name="T91" fmla="*/ 4 h 43"/>
                  <a:gd name="T92" fmla="*/ 23 w 29"/>
                  <a:gd name="T93" fmla="*/ 4 h 43"/>
                  <a:gd name="T94" fmla="*/ 22 w 29"/>
                  <a:gd name="T95" fmla="*/ 3 h 43"/>
                  <a:gd name="T96" fmla="*/ 22 w 29"/>
                  <a:gd name="T97" fmla="*/ 3 h 43"/>
                  <a:gd name="T98" fmla="*/ 17 w 29"/>
                  <a:gd name="T99" fmla="*/ 10 h 43"/>
                  <a:gd name="T100" fmla="*/ 17 w 29"/>
                  <a:gd name="T101" fmla="*/ 10 h 43"/>
                  <a:gd name="T102" fmla="*/ 17 w 29"/>
                  <a:gd name="T103" fmla="*/ 11 h 43"/>
                  <a:gd name="T104" fmla="*/ 17 w 29"/>
                  <a:gd name="T105" fmla="*/ 11 h 43"/>
                  <a:gd name="T106" fmla="*/ 16 w 29"/>
                  <a:gd name="T107" fmla="*/ 11 h 43"/>
                  <a:gd name="T108" fmla="*/ 17 w 29"/>
                  <a:gd name="T109" fmla="*/ 11 h 43"/>
                  <a:gd name="T110" fmla="*/ 21 w 29"/>
                  <a:gd name="T111" fmla="*/ 2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" h="43">
                    <a:moveTo>
                      <a:pt x="1" y="41"/>
                    </a:moveTo>
                    <a:cubicBezTo>
                      <a:pt x="0" y="40"/>
                      <a:pt x="0" y="38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1"/>
                      <a:pt x="5" y="28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3" y="26"/>
                      <a:pt x="16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2"/>
                      <a:pt x="15" y="17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4"/>
                      <a:pt x="18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8" y="3"/>
                      <a:pt x="29" y="6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15"/>
                      <a:pt x="26" y="21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19" y="37"/>
                      <a:pt x="11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2" y="42"/>
                      <a:pt x="1" y="41"/>
                    </a:cubicBezTo>
                    <a:close/>
                    <a:moveTo>
                      <a:pt x="3" y="37"/>
                    </a:moveTo>
                    <a:cubicBezTo>
                      <a:pt x="3" y="39"/>
                      <a:pt x="3" y="39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9" y="40"/>
                      <a:pt x="15" y="3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5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6" y="31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7"/>
                      <a:pt x="3" y="37"/>
                      <a:pt x="3" y="37"/>
                    </a:cubicBezTo>
                    <a:close/>
                    <a:moveTo>
                      <a:pt x="21" y="26"/>
                    </a:moveTo>
                    <a:cubicBezTo>
                      <a:pt x="23" y="20"/>
                      <a:pt x="26" y="13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6" y="5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3"/>
                      <a:pt x="18" y="5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8"/>
                      <a:pt x="20" y="24"/>
                      <a:pt x="21" y="2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5" name="Freeform 376">
                <a:extLst>
                  <a:ext uri="{FF2B5EF4-FFF2-40B4-BE49-F238E27FC236}">
                    <a16:creationId xmlns:a16="http://schemas.microsoft.com/office/drawing/2014/main" id="{67120D2C-67AC-4F70-8ED7-7C3E6B1AC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001" y="4262438"/>
                <a:ext cx="225425" cy="211138"/>
              </a:xfrm>
              <a:custGeom>
                <a:avLst/>
                <a:gdLst>
                  <a:gd name="T0" fmla="*/ 22 w 60"/>
                  <a:gd name="T1" fmla="*/ 25 h 56"/>
                  <a:gd name="T2" fmla="*/ 35 w 60"/>
                  <a:gd name="T3" fmla="*/ 1 h 56"/>
                  <a:gd name="T4" fmla="*/ 42 w 60"/>
                  <a:gd name="T5" fmla="*/ 56 h 56"/>
                  <a:gd name="T6" fmla="*/ 20 w 60"/>
                  <a:gd name="T7" fmla="*/ 48 h 56"/>
                  <a:gd name="T8" fmla="*/ 6 w 60"/>
                  <a:gd name="T9" fmla="*/ 21 h 56"/>
                  <a:gd name="T10" fmla="*/ 22 w 60"/>
                  <a:gd name="T11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56">
                    <a:moveTo>
                      <a:pt x="22" y="25"/>
                    </a:moveTo>
                    <a:cubicBezTo>
                      <a:pt x="22" y="25"/>
                      <a:pt x="24" y="2"/>
                      <a:pt x="35" y="1"/>
                    </a:cubicBezTo>
                    <a:cubicBezTo>
                      <a:pt x="56" y="0"/>
                      <a:pt x="60" y="25"/>
                      <a:pt x="42" y="56"/>
                    </a:cubicBezTo>
                    <a:cubicBezTo>
                      <a:pt x="42" y="56"/>
                      <a:pt x="31" y="51"/>
                      <a:pt x="20" y="48"/>
                    </a:cubicBezTo>
                    <a:cubicBezTo>
                      <a:pt x="9" y="46"/>
                      <a:pt x="0" y="27"/>
                      <a:pt x="6" y="21"/>
                    </a:cubicBezTo>
                    <a:cubicBezTo>
                      <a:pt x="15" y="13"/>
                      <a:pt x="22" y="25"/>
                      <a:pt x="22" y="25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6" name="Freeform 377">
                <a:extLst>
                  <a:ext uri="{FF2B5EF4-FFF2-40B4-BE49-F238E27FC236}">
                    <a16:creationId xmlns:a16="http://schemas.microsoft.com/office/drawing/2014/main" id="{7F3D382F-0CE1-4F8C-AA19-FA0C438B4E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50113" y="4259263"/>
                <a:ext cx="195263" cy="222250"/>
              </a:xfrm>
              <a:custGeom>
                <a:avLst/>
                <a:gdLst>
                  <a:gd name="T0" fmla="*/ 38 w 52"/>
                  <a:gd name="T1" fmla="*/ 58 h 59"/>
                  <a:gd name="T2" fmla="*/ 17 w 52"/>
                  <a:gd name="T3" fmla="*/ 51 h 59"/>
                  <a:gd name="T4" fmla="*/ 17 w 52"/>
                  <a:gd name="T5" fmla="*/ 51 h 59"/>
                  <a:gd name="T6" fmla="*/ 0 w 52"/>
                  <a:gd name="T7" fmla="*/ 28 h 59"/>
                  <a:gd name="T8" fmla="*/ 0 w 52"/>
                  <a:gd name="T9" fmla="*/ 28 h 59"/>
                  <a:gd name="T10" fmla="*/ 2 w 52"/>
                  <a:gd name="T11" fmla="*/ 21 h 59"/>
                  <a:gd name="T12" fmla="*/ 2 w 52"/>
                  <a:gd name="T13" fmla="*/ 21 h 59"/>
                  <a:gd name="T14" fmla="*/ 9 w 52"/>
                  <a:gd name="T15" fmla="*/ 18 h 59"/>
                  <a:gd name="T16" fmla="*/ 9 w 52"/>
                  <a:gd name="T17" fmla="*/ 18 h 59"/>
                  <a:gd name="T18" fmla="*/ 18 w 52"/>
                  <a:gd name="T19" fmla="*/ 22 h 59"/>
                  <a:gd name="T20" fmla="*/ 18 w 52"/>
                  <a:gd name="T21" fmla="*/ 22 h 59"/>
                  <a:gd name="T22" fmla="*/ 20 w 52"/>
                  <a:gd name="T23" fmla="*/ 14 h 59"/>
                  <a:gd name="T24" fmla="*/ 20 w 52"/>
                  <a:gd name="T25" fmla="*/ 14 h 59"/>
                  <a:gd name="T26" fmla="*/ 32 w 52"/>
                  <a:gd name="T27" fmla="*/ 0 h 59"/>
                  <a:gd name="T28" fmla="*/ 32 w 52"/>
                  <a:gd name="T29" fmla="*/ 0 h 59"/>
                  <a:gd name="T30" fmla="*/ 34 w 52"/>
                  <a:gd name="T31" fmla="*/ 0 h 59"/>
                  <a:gd name="T32" fmla="*/ 34 w 52"/>
                  <a:gd name="T33" fmla="*/ 0 h 59"/>
                  <a:gd name="T34" fmla="*/ 47 w 52"/>
                  <a:gd name="T35" fmla="*/ 6 h 59"/>
                  <a:gd name="T36" fmla="*/ 47 w 52"/>
                  <a:gd name="T37" fmla="*/ 6 h 59"/>
                  <a:gd name="T38" fmla="*/ 52 w 52"/>
                  <a:gd name="T39" fmla="*/ 21 h 59"/>
                  <a:gd name="T40" fmla="*/ 52 w 52"/>
                  <a:gd name="T41" fmla="*/ 21 h 59"/>
                  <a:gd name="T42" fmla="*/ 40 w 52"/>
                  <a:gd name="T43" fmla="*/ 58 h 59"/>
                  <a:gd name="T44" fmla="*/ 40 w 52"/>
                  <a:gd name="T45" fmla="*/ 58 h 59"/>
                  <a:gd name="T46" fmla="*/ 39 w 52"/>
                  <a:gd name="T47" fmla="*/ 59 h 59"/>
                  <a:gd name="T48" fmla="*/ 39 w 52"/>
                  <a:gd name="T49" fmla="*/ 59 h 59"/>
                  <a:gd name="T50" fmla="*/ 38 w 52"/>
                  <a:gd name="T51" fmla="*/ 58 h 59"/>
                  <a:gd name="T52" fmla="*/ 9 w 52"/>
                  <a:gd name="T53" fmla="*/ 21 h 59"/>
                  <a:gd name="T54" fmla="*/ 4 w 52"/>
                  <a:gd name="T55" fmla="*/ 23 h 59"/>
                  <a:gd name="T56" fmla="*/ 4 w 52"/>
                  <a:gd name="T57" fmla="*/ 23 h 59"/>
                  <a:gd name="T58" fmla="*/ 3 w 52"/>
                  <a:gd name="T59" fmla="*/ 28 h 59"/>
                  <a:gd name="T60" fmla="*/ 3 w 52"/>
                  <a:gd name="T61" fmla="*/ 28 h 59"/>
                  <a:gd name="T62" fmla="*/ 17 w 52"/>
                  <a:gd name="T63" fmla="*/ 48 h 59"/>
                  <a:gd name="T64" fmla="*/ 17 w 52"/>
                  <a:gd name="T65" fmla="*/ 48 h 59"/>
                  <a:gd name="T66" fmla="*/ 38 w 52"/>
                  <a:gd name="T67" fmla="*/ 55 h 59"/>
                  <a:gd name="T68" fmla="*/ 38 w 52"/>
                  <a:gd name="T69" fmla="*/ 55 h 59"/>
                  <a:gd name="T70" fmla="*/ 49 w 52"/>
                  <a:gd name="T71" fmla="*/ 21 h 59"/>
                  <a:gd name="T72" fmla="*/ 49 w 52"/>
                  <a:gd name="T73" fmla="*/ 21 h 59"/>
                  <a:gd name="T74" fmla="*/ 34 w 52"/>
                  <a:gd name="T75" fmla="*/ 3 h 59"/>
                  <a:gd name="T76" fmla="*/ 34 w 52"/>
                  <a:gd name="T77" fmla="*/ 3 h 59"/>
                  <a:gd name="T78" fmla="*/ 32 w 52"/>
                  <a:gd name="T79" fmla="*/ 3 h 59"/>
                  <a:gd name="T80" fmla="*/ 32 w 52"/>
                  <a:gd name="T81" fmla="*/ 3 h 59"/>
                  <a:gd name="T82" fmla="*/ 23 w 52"/>
                  <a:gd name="T83" fmla="*/ 15 h 59"/>
                  <a:gd name="T84" fmla="*/ 23 w 52"/>
                  <a:gd name="T85" fmla="*/ 15 h 59"/>
                  <a:gd name="T86" fmla="*/ 20 w 52"/>
                  <a:gd name="T87" fmla="*/ 26 h 59"/>
                  <a:gd name="T88" fmla="*/ 20 w 52"/>
                  <a:gd name="T89" fmla="*/ 26 h 59"/>
                  <a:gd name="T90" fmla="*/ 19 w 52"/>
                  <a:gd name="T91" fmla="*/ 28 h 59"/>
                  <a:gd name="T92" fmla="*/ 19 w 52"/>
                  <a:gd name="T93" fmla="*/ 28 h 59"/>
                  <a:gd name="T94" fmla="*/ 17 w 52"/>
                  <a:gd name="T95" fmla="*/ 27 h 59"/>
                  <a:gd name="T96" fmla="*/ 17 w 52"/>
                  <a:gd name="T97" fmla="*/ 27 h 59"/>
                  <a:gd name="T98" fmla="*/ 15 w 52"/>
                  <a:gd name="T99" fmla="*/ 24 h 59"/>
                  <a:gd name="T100" fmla="*/ 15 w 52"/>
                  <a:gd name="T101" fmla="*/ 24 h 59"/>
                  <a:gd name="T102" fmla="*/ 9 w 52"/>
                  <a:gd name="T103" fmla="*/ 21 h 59"/>
                  <a:gd name="T104" fmla="*/ 9 w 52"/>
                  <a:gd name="T105" fmla="*/ 21 h 59"/>
                  <a:gd name="T106" fmla="*/ 9 w 52"/>
                  <a:gd name="T107" fmla="*/ 21 h 59"/>
                  <a:gd name="T108" fmla="*/ 19 w 52"/>
                  <a:gd name="T109" fmla="*/ 26 h 59"/>
                  <a:gd name="T110" fmla="*/ 20 w 52"/>
                  <a:gd name="T111" fmla="*/ 25 h 59"/>
                  <a:gd name="T112" fmla="*/ 19 w 52"/>
                  <a:gd name="T113" fmla="*/ 2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59">
                    <a:moveTo>
                      <a:pt x="38" y="58"/>
                    </a:moveTo>
                    <a:cubicBezTo>
                      <a:pt x="38" y="58"/>
                      <a:pt x="28" y="53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7" y="49"/>
                      <a:pt x="0" y="3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5"/>
                      <a:pt x="0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5" y="19"/>
                      <a:pt x="7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18"/>
                      <a:pt x="16" y="20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0"/>
                      <a:pt x="19" y="17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8"/>
                      <a:pt x="25" y="1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9" y="0"/>
                      <a:pt x="44" y="2"/>
                      <a:pt x="47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50" y="10"/>
                      <a:pt x="52" y="15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32"/>
                      <a:pt x="48" y="44"/>
                      <a:pt x="40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8"/>
                      <a:pt x="39" y="59"/>
                      <a:pt x="39" y="59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38" y="59"/>
                      <a:pt x="38" y="58"/>
                      <a:pt x="38" y="58"/>
                    </a:cubicBezTo>
                    <a:close/>
                    <a:moveTo>
                      <a:pt x="9" y="21"/>
                    </a:moveTo>
                    <a:cubicBezTo>
                      <a:pt x="8" y="21"/>
                      <a:pt x="6" y="21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3" y="24"/>
                      <a:pt x="3" y="25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35"/>
                      <a:pt x="10" y="47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26" y="50"/>
                      <a:pt x="35" y="54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45" y="42"/>
                      <a:pt x="49" y="30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10"/>
                      <a:pt x="44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8" y="4"/>
                      <a:pt x="25" y="9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1" y="20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7"/>
                      <a:pt x="20" y="27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8"/>
                      <a:pt x="18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6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3" y="22"/>
                      <a:pt x="11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  <a:moveTo>
                      <a:pt x="19" y="26"/>
                    </a:moveTo>
                    <a:cubicBezTo>
                      <a:pt x="20" y="25"/>
                      <a:pt x="20" y="25"/>
                      <a:pt x="20" y="25"/>
                    </a:cubicBezTo>
                    <a:cubicBezTo>
                      <a:pt x="19" y="26"/>
                      <a:pt x="19" y="26"/>
                      <a:pt x="19" y="2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7" name="Freeform 378">
                <a:extLst>
                  <a:ext uri="{FF2B5EF4-FFF2-40B4-BE49-F238E27FC236}">
                    <a16:creationId xmlns:a16="http://schemas.microsoft.com/office/drawing/2014/main" id="{B0FD3C93-2B0D-4000-86D4-7ACD5829B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2926" y="2147888"/>
                <a:ext cx="989013" cy="609600"/>
              </a:xfrm>
              <a:custGeom>
                <a:avLst/>
                <a:gdLst>
                  <a:gd name="T0" fmla="*/ 260 w 263"/>
                  <a:gd name="T1" fmla="*/ 161 h 162"/>
                  <a:gd name="T2" fmla="*/ 175 w 263"/>
                  <a:gd name="T3" fmla="*/ 83 h 162"/>
                  <a:gd name="T4" fmla="*/ 175 w 263"/>
                  <a:gd name="T5" fmla="*/ 83 h 162"/>
                  <a:gd name="T6" fmla="*/ 175 w 263"/>
                  <a:gd name="T7" fmla="*/ 83 h 162"/>
                  <a:gd name="T8" fmla="*/ 119 w 263"/>
                  <a:gd name="T9" fmla="*/ 28 h 162"/>
                  <a:gd name="T10" fmla="*/ 119 w 263"/>
                  <a:gd name="T11" fmla="*/ 28 h 162"/>
                  <a:gd name="T12" fmla="*/ 61 w 263"/>
                  <a:gd name="T13" fmla="*/ 3 h 162"/>
                  <a:gd name="T14" fmla="*/ 61 w 263"/>
                  <a:gd name="T15" fmla="*/ 3 h 162"/>
                  <a:gd name="T16" fmla="*/ 20 w 263"/>
                  <a:gd name="T17" fmla="*/ 8 h 162"/>
                  <a:gd name="T18" fmla="*/ 20 w 263"/>
                  <a:gd name="T19" fmla="*/ 8 h 162"/>
                  <a:gd name="T20" fmla="*/ 20 w 263"/>
                  <a:gd name="T21" fmla="*/ 8 h 162"/>
                  <a:gd name="T22" fmla="*/ 19 w 263"/>
                  <a:gd name="T23" fmla="*/ 8 h 162"/>
                  <a:gd name="T24" fmla="*/ 19 w 263"/>
                  <a:gd name="T25" fmla="*/ 8 h 162"/>
                  <a:gd name="T26" fmla="*/ 3 w 263"/>
                  <a:gd name="T27" fmla="*/ 5 h 162"/>
                  <a:gd name="T28" fmla="*/ 3 w 263"/>
                  <a:gd name="T29" fmla="*/ 5 h 162"/>
                  <a:gd name="T30" fmla="*/ 2 w 263"/>
                  <a:gd name="T31" fmla="*/ 5 h 162"/>
                  <a:gd name="T32" fmla="*/ 2 w 263"/>
                  <a:gd name="T33" fmla="*/ 5 h 162"/>
                  <a:gd name="T34" fmla="*/ 0 w 263"/>
                  <a:gd name="T35" fmla="*/ 3 h 162"/>
                  <a:gd name="T36" fmla="*/ 0 w 263"/>
                  <a:gd name="T37" fmla="*/ 3 h 162"/>
                  <a:gd name="T38" fmla="*/ 1 w 263"/>
                  <a:gd name="T39" fmla="*/ 2 h 162"/>
                  <a:gd name="T40" fmla="*/ 1 w 263"/>
                  <a:gd name="T41" fmla="*/ 2 h 162"/>
                  <a:gd name="T42" fmla="*/ 3 w 263"/>
                  <a:gd name="T43" fmla="*/ 2 h 162"/>
                  <a:gd name="T44" fmla="*/ 3 w 263"/>
                  <a:gd name="T45" fmla="*/ 2 h 162"/>
                  <a:gd name="T46" fmla="*/ 19 w 263"/>
                  <a:gd name="T47" fmla="*/ 5 h 162"/>
                  <a:gd name="T48" fmla="*/ 19 w 263"/>
                  <a:gd name="T49" fmla="*/ 5 h 162"/>
                  <a:gd name="T50" fmla="*/ 20 w 263"/>
                  <a:gd name="T51" fmla="*/ 5 h 162"/>
                  <a:gd name="T52" fmla="*/ 20 w 263"/>
                  <a:gd name="T53" fmla="*/ 5 h 162"/>
                  <a:gd name="T54" fmla="*/ 61 w 263"/>
                  <a:gd name="T55" fmla="*/ 0 h 162"/>
                  <a:gd name="T56" fmla="*/ 61 w 263"/>
                  <a:gd name="T57" fmla="*/ 0 h 162"/>
                  <a:gd name="T58" fmla="*/ 121 w 263"/>
                  <a:gd name="T59" fmla="*/ 26 h 162"/>
                  <a:gd name="T60" fmla="*/ 121 w 263"/>
                  <a:gd name="T61" fmla="*/ 26 h 162"/>
                  <a:gd name="T62" fmla="*/ 121 w 263"/>
                  <a:gd name="T63" fmla="*/ 26 h 162"/>
                  <a:gd name="T64" fmla="*/ 177 w 263"/>
                  <a:gd name="T65" fmla="*/ 81 h 162"/>
                  <a:gd name="T66" fmla="*/ 177 w 263"/>
                  <a:gd name="T67" fmla="*/ 81 h 162"/>
                  <a:gd name="T68" fmla="*/ 263 w 263"/>
                  <a:gd name="T69" fmla="*/ 160 h 162"/>
                  <a:gd name="T70" fmla="*/ 263 w 263"/>
                  <a:gd name="T71" fmla="*/ 160 h 162"/>
                  <a:gd name="T72" fmla="*/ 262 w 263"/>
                  <a:gd name="T73" fmla="*/ 162 h 162"/>
                  <a:gd name="T74" fmla="*/ 262 w 263"/>
                  <a:gd name="T75" fmla="*/ 162 h 162"/>
                  <a:gd name="T76" fmla="*/ 261 w 263"/>
                  <a:gd name="T77" fmla="*/ 162 h 162"/>
                  <a:gd name="T78" fmla="*/ 261 w 263"/>
                  <a:gd name="T79" fmla="*/ 162 h 162"/>
                  <a:gd name="T80" fmla="*/ 260 w 263"/>
                  <a:gd name="T81" fmla="*/ 16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3" h="162">
                    <a:moveTo>
                      <a:pt x="260" y="161"/>
                    </a:moveTo>
                    <a:cubicBezTo>
                      <a:pt x="250" y="121"/>
                      <a:pt x="213" y="102"/>
                      <a:pt x="175" y="83"/>
                    </a:cubicBezTo>
                    <a:cubicBezTo>
                      <a:pt x="175" y="83"/>
                      <a:pt x="175" y="83"/>
                      <a:pt x="175" y="83"/>
                    </a:cubicBezTo>
                    <a:cubicBezTo>
                      <a:pt x="175" y="83"/>
                      <a:pt x="175" y="83"/>
                      <a:pt x="175" y="83"/>
                    </a:cubicBezTo>
                    <a:cubicBezTo>
                      <a:pt x="150" y="69"/>
                      <a:pt x="133" y="50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04" y="9"/>
                      <a:pt x="84" y="3"/>
                      <a:pt x="61" y="3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48" y="3"/>
                      <a:pt x="34" y="5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3" y="8"/>
                      <a:pt x="8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9" y="2"/>
                      <a:pt x="14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34" y="2"/>
                      <a:pt x="48" y="0"/>
                      <a:pt x="61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84" y="0"/>
                      <a:pt x="106" y="7"/>
                      <a:pt x="121" y="26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35" y="48"/>
                      <a:pt x="152" y="66"/>
                      <a:pt x="177" y="81"/>
                    </a:cubicBezTo>
                    <a:cubicBezTo>
                      <a:pt x="177" y="81"/>
                      <a:pt x="177" y="81"/>
                      <a:pt x="177" y="81"/>
                    </a:cubicBezTo>
                    <a:cubicBezTo>
                      <a:pt x="214" y="100"/>
                      <a:pt x="252" y="119"/>
                      <a:pt x="263" y="160"/>
                    </a:cubicBezTo>
                    <a:cubicBezTo>
                      <a:pt x="263" y="160"/>
                      <a:pt x="263" y="160"/>
                      <a:pt x="263" y="160"/>
                    </a:cubicBezTo>
                    <a:cubicBezTo>
                      <a:pt x="263" y="161"/>
                      <a:pt x="263" y="161"/>
                      <a:pt x="262" y="162"/>
                    </a:cubicBezTo>
                    <a:cubicBezTo>
                      <a:pt x="262" y="162"/>
                      <a:pt x="262" y="162"/>
                      <a:pt x="262" y="162"/>
                    </a:cubicBezTo>
                    <a:cubicBezTo>
                      <a:pt x="262" y="162"/>
                      <a:pt x="262" y="162"/>
                      <a:pt x="261" y="162"/>
                    </a:cubicBezTo>
                    <a:cubicBezTo>
                      <a:pt x="261" y="162"/>
                      <a:pt x="261" y="162"/>
                      <a:pt x="261" y="162"/>
                    </a:cubicBezTo>
                    <a:cubicBezTo>
                      <a:pt x="261" y="162"/>
                      <a:pt x="260" y="161"/>
                      <a:pt x="260" y="16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8" name="Freeform 379">
                <a:extLst>
                  <a:ext uri="{FF2B5EF4-FFF2-40B4-BE49-F238E27FC236}">
                    <a16:creationId xmlns:a16="http://schemas.microsoft.com/office/drawing/2014/main" id="{C63A3514-8C2F-4864-BBB5-79E518492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5576" y="2598738"/>
                <a:ext cx="134938" cy="153988"/>
              </a:xfrm>
              <a:custGeom>
                <a:avLst/>
                <a:gdLst>
                  <a:gd name="T0" fmla="*/ 16 w 36"/>
                  <a:gd name="T1" fmla="*/ 30 h 41"/>
                  <a:gd name="T2" fmla="*/ 17 w 36"/>
                  <a:gd name="T3" fmla="*/ 14 h 41"/>
                  <a:gd name="T4" fmla="*/ 34 w 36"/>
                  <a:gd name="T5" fmla="*/ 9 h 41"/>
                  <a:gd name="T6" fmla="*/ 14 w 36"/>
                  <a:gd name="T7" fmla="*/ 13 h 41"/>
                  <a:gd name="T8" fmla="*/ 6 w 36"/>
                  <a:gd name="T9" fmla="*/ 38 h 41"/>
                  <a:gd name="T10" fmla="*/ 16 w 36"/>
                  <a:gd name="T11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1">
                    <a:moveTo>
                      <a:pt x="16" y="30"/>
                    </a:moveTo>
                    <a:cubicBezTo>
                      <a:pt x="17" y="22"/>
                      <a:pt x="17" y="14"/>
                      <a:pt x="17" y="14"/>
                    </a:cubicBezTo>
                    <a:cubicBezTo>
                      <a:pt x="17" y="14"/>
                      <a:pt x="31" y="18"/>
                      <a:pt x="34" y="9"/>
                    </a:cubicBezTo>
                    <a:cubicBezTo>
                      <a:pt x="36" y="0"/>
                      <a:pt x="24" y="1"/>
                      <a:pt x="14" y="13"/>
                    </a:cubicBezTo>
                    <a:cubicBezTo>
                      <a:pt x="7" y="21"/>
                      <a:pt x="0" y="32"/>
                      <a:pt x="6" y="38"/>
                    </a:cubicBezTo>
                    <a:cubicBezTo>
                      <a:pt x="9" y="41"/>
                      <a:pt x="14" y="37"/>
                      <a:pt x="16" y="30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39" name="Freeform 380">
                <a:extLst>
                  <a:ext uri="{FF2B5EF4-FFF2-40B4-BE49-F238E27FC236}">
                    <a16:creationId xmlns:a16="http://schemas.microsoft.com/office/drawing/2014/main" id="{61BCCF6C-2ADD-4C93-94EE-5F0B576DDD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3513" y="2606675"/>
                <a:ext cx="127000" cy="142875"/>
              </a:xfrm>
              <a:custGeom>
                <a:avLst/>
                <a:gdLst>
                  <a:gd name="T0" fmla="*/ 3 w 34"/>
                  <a:gd name="T1" fmla="*/ 37 h 38"/>
                  <a:gd name="T2" fmla="*/ 0 w 34"/>
                  <a:gd name="T3" fmla="*/ 30 h 38"/>
                  <a:gd name="T4" fmla="*/ 0 w 34"/>
                  <a:gd name="T5" fmla="*/ 30 h 38"/>
                  <a:gd name="T6" fmla="*/ 11 w 34"/>
                  <a:gd name="T7" fmla="*/ 10 h 38"/>
                  <a:gd name="T8" fmla="*/ 11 w 34"/>
                  <a:gd name="T9" fmla="*/ 10 h 38"/>
                  <a:gd name="T10" fmla="*/ 28 w 34"/>
                  <a:gd name="T11" fmla="*/ 0 h 38"/>
                  <a:gd name="T12" fmla="*/ 28 w 34"/>
                  <a:gd name="T13" fmla="*/ 0 h 38"/>
                  <a:gd name="T14" fmla="*/ 32 w 34"/>
                  <a:gd name="T15" fmla="*/ 1 h 38"/>
                  <a:gd name="T16" fmla="*/ 32 w 34"/>
                  <a:gd name="T17" fmla="*/ 1 h 38"/>
                  <a:gd name="T18" fmla="*/ 34 w 34"/>
                  <a:gd name="T19" fmla="*/ 5 h 38"/>
                  <a:gd name="T20" fmla="*/ 34 w 34"/>
                  <a:gd name="T21" fmla="*/ 5 h 38"/>
                  <a:gd name="T22" fmla="*/ 33 w 34"/>
                  <a:gd name="T23" fmla="*/ 7 h 38"/>
                  <a:gd name="T24" fmla="*/ 33 w 34"/>
                  <a:gd name="T25" fmla="*/ 7 h 38"/>
                  <a:gd name="T26" fmla="*/ 22 w 34"/>
                  <a:gd name="T27" fmla="*/ 14 h 38"/>
                  <a:gd name="T28" fmla="*/ 22 w 34"/>
                  <a:gd name="T29" fmla="*/ 14 h 38"/>
                  <a:gd name="T30" fmla="*/ 16 w 34"/>
                  <a:gd name="T31" fmla="*/ 14 h 38"/>
                  <a:gd name="T32" fmla="*/ 16 w 34"/>
                  <a:gd name="T33" fmla="*/ 14 h 38"/>
                  <a:gd name="T34" fmla="*/ 16 w 34"/>
                  <a:gd name="T35" fmla="*/ 16 h 38"/>
                  <a:gd name="T36" fmla="*/ 16 w 34"/>
                  <a:gd name="T37" fmla="*/ 16 h 38"/>
                  <a:gd name="T38" fmla="*/ 15 w 34"/>
                  <a:gd name="T39" fmla="*/ 28 h 38"/>
                  <a:gd name="T40" fmla="*/ 15 w 34"/>
                  <a:gd name="T41" fmla="*/ 28 h 38"/>
                  <a:gd name="T42" fmla="*/ 7 w 34"/>
                  <a:gd name="T43" fmla="*/ 38 h 38"/>
                  <a:gd name="T44" fmla="*/ 7 w 34"/>
                  <a:gd name="T45" fmla="*/ 38 h 38"/>
                  <a:gd name="T46" fmla="*/ 7 w 34"/>
                  <a:gd name="T47" fmla="*/ 38 h 38"/>
                  <a:gd name="T48" fmla="*/ 7 w 34"/>
                  <a:gd name="T49" fmla="*/ 38 h 38"/>
                  <a:gd name="T50" fmla="*/ 3 w 34"/>
                  <a:gd name="T51" fmla="*/ 37 h 38"/>
                  <a:gd name="T52" fmla="*/ 3 w 34"/>
                  <a:gd name="T53" fmla="*/ 30 h 38"/>
                  <a:gd name="T54" fmla="*/ 5 w 34"/>
                  <a:gd name="T55" fmla="*/ 35 h 38"/>
                  <a:gd name="T56" fmla="*/ 5 w 34"/>
                  <a:gd name="T57" fmla="*/ 35 h 38"/>
                  <a:gd name="T58" fmla="*/ 7 w 34"/>
                  <a:gd name="T59" fmla="*/ 35 h 38"/>
                  <a:gd name="T60" fmla="*/ 7 w 34"/>
                  <a:gd name="T61" fmla="*/ 35 h 38"/>
                  <a:gd name="T62" fmla="*/ 12 w 34"/>
                  <a:gd name="T63" fmla="*/ 28 h 38"/>
                  <a:gd name="T64" fmla="*/ 12 w 34"/>
                  <a:gd name="T65" fmla="*/ 28 h 38"/>
                  <a:gd name="T66" fmla="*/ 12 w 34"/>
                  <a:gd name="T67" fmla="*/ 28 h 38"/>
                  <a:gd name="T68" fmla="*/ 13 w 34"/>
                  <a:gd name="T69" fmla="*/ 16 h 38"/>
                  <a:gd name="T70" fmla="*/ 13 w 34"/>
                  <a:gd name="T71" fmla="*/ 16 h 38"/>
                  <a:gd name="T72" fmla="*/ 13 w 34"/>
                  <a:gd name="T73" fmla="*/ 12 h 38"/>
                  <a:gd name="T74" fmla="*/ 13 w 34"/>
                  <a:gd name="T75" fmla="*/ 12 h 38"/>
                  <a:gd name="T76" fmla="*/ 3 w 34"/>
                  <a:gd name="T77" fmla="*/ 30 h 38"/>
                  <a:gd name="T78" fmla="*/ 17 w 34"/>
                  <a:gd name="T79" fmla="*/ 11 h 38"/>
                  <a:gd name="T80" fmla="*/ 22 w 34"/>
                  <a:gd name="T81" fmla="*/ 11 h 38"/>
                  <a:gd name="T82" fmla="*/ 22 w 34"/>
                  <a:gd name="T83" fmla="*/ 11 h 38"/>
                  <a:gd name="T84" fmla="*/ 30 w 34"/>
                  <a:gd name="T85" fmla="*/ 7 h 38"/>
                  <a:gd name="T86" fmla="*/ 30 w 34"/>
                  <a:gd name="T87" fmla="*/ 7 h 38"/>
                  <a:gd name="T88" fmla="*/ 31 w 34"/>
                  <a:gd name="T89" fmla="*/ 5 h 38"/>
                  <a:gd name="T90" fmla="*/ 31 w 34"/>
                  <a:gd name="T91" fmla="*/ 5 h 38"/>
                  <a:gd name="T92" fmla="*/ 28 w 34"/>
                  <a:gd name="T93" fmla="*/ 3 h 38"/>
                  <a:gd name="T94" fmla="*/ 28 w 34"/>
                  <a:gd name="T95" fmla="*/ 3 h 38"/>
                  <a:gd name="T96" fmla="*/ 15 w 34"/>
                  <a:gd name="T97" fmla="*/ 10 h 38"/>
                  <a:gd name="T98" fmla="*/ 15 w 34"/>
                  <a:gd name="T99" fmla="*/ 10 h 38"/>
                  <a:gd name="T100" fmla="*/ 15 w 34"/>
                  <a:gd name="T101" fmla="*/ 10 h 38"/>
                  <a:gd name="T102" fmla="*/ 15 w 34"/>
                  <a:gd name="T103" fmla="*/ 10 h 38"/>
                  <a:gd name="T104" fmla="*/ 15 w 34"/>
                  <a:gd name="T105" fmla="*/ 10 h 38"/>
                  <a:gd name="T106" fmla="*/ 15 w 34"/>
                  <a:gd name="T107" fmla="*/ 10 h 38"/>
                  <a:gd name="T108" fmla="*/ 17 w 34"/>
                  <a:gd name="T109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" h="38">
                    <a:moveTo>
                      <a:pt x="3" y="37"/>
                    </a:moveTo>
                    <a:cubicBezTo>
                      <a:pt x="1" y="35"/>
                      <a:pt x="0" y="33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3"/>
                      <a:pt x="6" y="16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7" y="3"/>
                      <a:pt x="2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1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2"/>
                      <a:pt x="34" y="3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3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13"/>
                      <a:pt x="26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0" y="14"/>
                      <a:pt x="18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9"/>
                      <a:pt x="16" y="24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34"/>
                      <a:pt x="11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6" y="38"/>
                      <a:pt x="4" y="38"/>
                      <a:pt x="3" y="37"/>
                    </a:cubicBezTo>
                    <a:close/>
                    <a:moveTo>
                      <a:pt x="3" y="30"/>
                    </a:moveTo>
                    <a:cubicBezTo>
                      <a:pt x="3" y="32"/>
                      <a:pt x="4" y="33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6" y="35"/>
                      <a:pt x="6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11" y="33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3" y="23"/>
                      <a:pt x="13" y="19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8"/>
                      <a:pt x="3" y="25"/>
                      <a:pt x="3" y="30"/>
                    </a:cubicBezTo>
                    <a:close/>
                    <a:moveTo>
                      <a:pt x="17" y="11"/>
                    </a:moveTo>
                    <a:cubicBezTo>
                      <a:pt x="19" y="11"/>
                      <a:pt x="20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6" y="11"/>
                      <a:pt x="29" y="10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1" y="6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0" y="3"/>
                      <a:pt x="30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5" y="3"/>
                      <a:pt x="20" y="5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6" y="10"/>
                      <a:pt x="17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0" name="Freeform 381">
                <a:extLst>
                  <a:ext uri="{FF2B5EF4-FFF2-40B4-BE49-F238E27FC236}">
                    <a16:creationId xmlns:a16="http://schemas.microsoft.com/office/drawing/2014/main" id="{EAAC4E71-192A-4F05-912F-8C972EE3E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2716213"/>
                <a:ext cx="161925" cy="104775"/>
              </a:xfrm>
              <a:custGeom>
                <a:avLst/>
                <a:gdLst>
                  <a:gd name="T0" fmla="*/ 1 w 43"/>
                  <a:gd name="T1" fmla="*/ 8 h 28"/>
                  <a:gd name="T2" fmla="*/ 41 w 43"/>
                  <a:gd name="T3" fmla="*/ 14 h 28"/>
                  <a:gd name="T4" fmla="*/ 21 w 43"/>
                  <a:gd name="T5" fmla="*/ 25 h 28"/>
                  <a:gd name="T6" fmla="*/ 0 w 43"/>
                  <a:gd name="T7" fmla="*/ 12 h 28"/>
                  <a:gd name="T8" fmla="*/ 1 w 43"/>
                  <a:gd name="T9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28">
                    <a:moveTo>
                      <a:pt x="1" y="8"/>
                    </a:moveTo>
                    <a:cubicBezTo>
                      <a:pt x="17" y="4"/>
                      <a:pt x="37" y="0"/>
                      <a:pt x="41" y="14"/>
                    </a:cubicBezTo>
                    <a:cubicBezTo>
                      <a:pt x="43" y="20"/>
                      <a:pt x="33" y="28"/>
                      <a:pt x="21" y="25"/>
                    </a:cubicBezTo>
                    <a:cubicBezTo>
                      <a:pt x="9" y="22"/>
                      <a:pt x="0" y="12"/>
                      <a:pt x="0" y="12"/>
                    </a:cubicBez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1" name="Freeform 382">
                <a:extLst>
                  <a:ext uri="{FF2B5EF4-FFF2-40B4-BE49-F238E27FC236}">
                    <a16:creationId xmlns:a16="http://schemas.microsoft.com/office/drawing/2014/main" id="{A3926FBB-D507-4C64-A8F8-0BC585CA19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6063" y="2727325"/>
                <a:ext cx="165100" cy="90488"/>
              </a:xfrm>
              <a:custGeom>
                <a:avLst/>
                <a:gdLst>
                  <a:gd name="T0" fmla="*/ 22 w 44"/>
                  <a:gd name="T1" fmla="*/ 23 h 24"/>
                  <a:gd name="T2" fmla="*/ 0 w 44"/>
                  <a:gd name="T3" fmla="*/ 10 h 24"/>
                  <a:gd name="T4" fmla="*/ 0 w 44"/>
                  <a:gd name="T5" fmla="*/ 10 h 24"/>
                  <a:gd name="T6" fmla="*/ 0 w 44"/>
                  <a:gd name="T7" fmla="*/ 9 h 24"/>
                  <a:gd name="T8" fmla="*/ 0 w 44"/>
                  <a:gd name="T9" fmla="*/ 9 h 24"/>
                  <a:gd name="T10" fmla="*/ 0 w 44"/>
                  <a:gd name="T11" fmla="*/ 5 h 24"/>
                  <a:gd name="T12" fmla="*/ 2 w 44"/>
                  <a:gd name="T13" fmla="*/ 3 h 24"/>
                  <a:gd name="T14" fmla="*/ 2 w 44"/>
                  <a:gd name="T15" fmla="*/ 3 h 24"/>
                  <a:gd name="T16" fmla="*/ 25 w 44"/>
                  <a:gd name="T17" fmla="*/ 0 h 24"/>
                  <a:gd name="T18" fmla="*/ 25 w 44"/>
                  <a:gd name="T19" fmla="*/ 0 h 24"/>
                  <a:gd name="T20" fmla="*/ 44 w 44"/>
                  <a:gd name="T21" fmla="*/ 11 h 24"/>
                  <a:gd name="T22" fmla="*/ 44 w 44"/>
                  <a:gd name="T23" fmla="*/ 11 h 24"/>
                  <a:gd name="T24" fmla="*/ 44 w 44"/>
                  <a:gd name="T25" fmla="*/ 13 h 24"/>
                  <a:gd name="T26" fmla="*/ 44 w 44"/>
                  <a:gd name="T27" fmla="*/ 13 h 24"/>
                  <a:gd name="T28" fmla="*/ 27 w 44"/>
                  <a:gd name="T29" fmla="*/ 24 h 24"/>
                  <a:gd name="T30" fmla="*/ 27 w 44"/>
                  <a:gd name="T31" fmla="*/ 24 h 24"/>
                  <a:gd name="T32" fmla="*/ 22 w 44"/>
                  <a:gd name="T33" fmla="*/ 23 h 24"/>
                  <a:gd name="T34" fmla="*/ 8 w 44"/>
                  <a:gd name="T35" fmla="*/ 13 h 24"/>
                  <a:gd name="T36" fmla="*/ 23 w 44"/>
                  <a:gd name="T37" fmla="*/ 20 h 24"/>
                  <a:gd name="T38" fmla="*/ 23 w 44"/>
                  <a:gd name="T39" fmla="*/ 20 h 24"/>
                  <a:gd name="T40" fmla="*/ 27 w 44"/>
                  <a:gd name="T41" fmla="*/ 21 h 24"/>
                  <a:gd name="T42" fmla="*/ 27 w 44"/>
                  <a:gd name="T43" fmla="*/ 21 h 24"/>
                  <a:gd name="T44" fmla="*/ 37 w 44"/>
                  <a:gd name="T45" fmla="*/ 18 h 24"/>
                  <a:gd name="T46" fmla="*/ 37 w 44"/>
                  <a:gd name="T47" fmla="*/ 18 h 24"/>
                  <a:gd name="T48" fmla="*/ 41 w 44"/>
                  <a:gd name="T49" fmla="*/ 13 h 24"/>
                  <a:gd name="T50" fmla="*/ 41 w 44"/>
                  <a:gd name="T51" fmla="*/ 13 h 24"/>
                  <a:gd name="T52" fmla="*/ 41 w 44"/>
                  <a:gd name="T53" fmla="*/ 12 h 24"/>
                  <a:gd name="T54" fmla="*/ 41 w 44"/>
                  <a:gd name="T55" fmla="*/ 12 h 24"/>
                  <a:gd name="T56" fmla="*/ 25 w 44"/>
                  <a:gd name="T57" fmla="*/ 3 h 24"/>
                  <a:gd name="T58" fmla="*/ 25 w 44"/>
                  <a:gd name="T59" fmla="*/ 3 h 24"/>
                  <a:gd name="T60" fmla="*/ 3 w 44"/>
                  <a:gd name="T61" fmla="*/ 6 h 24"/>
                  <a:gd name="T62" fmla="*/ 3 w 44"/>
                  <a:gd name="T63" fmla="*/ 6 h 24"/>
                  <a:gd name="T64" fmla="*/ 3 w 44"/>
                  <a:gd name="T65" fmla="*/ 8 h 24"/>
                  <a:gd name="T66" fmla="*/ 8 w 44"/>
                  <a:gd name="T67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4" h="24">
                    <a:moveTo>
                      <a:pt x="22" y="23"/>
                    </a:moveTo>
                    <a:cubicBezTo>
                      <a:pt x="9" y="2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9" y="1"/>
                      <a:pt x="17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4" y="0"/>
                      <a:pt x="41" y="2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2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9"/>
                      <a:pt x="36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6" y="24"/>
                      <a:pt x="24" y="24"/>
                      <a:pt x="22" y="23"/>
                    </a:cubicBezTo>
                    <a:close/>
                    <a:moveTo>
                      <a:pt x="8" y="13"/>
                    </a:moveTo>
                    <a:cubicBezTo>
                      <a:pt x="11" y="16"/>
                      <a:pt x="17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4" y="21"/>
                      <a:pt x="26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1" y="21"/>
                      <a:pt x="35" y="20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40" y="16"/>
                      <a:pt x="41" y="14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9" y="5"/>
                      <a:pt x="33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18" y="3"/>
                      <a:pt x="10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5" y="11"/>
                      <a:pt x="8" y="1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2" name="Freeform 383">
                <a:extLst>
                  <a:ext uri="{FF2B5EF4-FFF2-40B4-BE49-F238E27FC236}">
                    <a16:creationId xmlns:a16="http://schemas.microsoft.com/office/drawing/2014/main" id="{749B293E-D9BE-401D-9C30-1814A8263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888" y="2103438"/>
                <a:ext cx="107950" cy="195263"/>
              </a:xfrm>
              <a:custGeom>
                <a:avLst/>
                <a:gdLst>
                  <a:gd name="T0" fmla="*/ 16 w 29"/>
                  <a:gd name="T1" fmla="*/ 38 h 52"/>
                  <a:gd name="T2" fmla="*/ 12 w 29"/>
                  <a:gd name="T3" fmla="*/ 21 h 52"/>
                  <a:gd name="T4" fmla="*/ 29 w 29"/>
                  <a:gd name="T5" fmla="*/ 10 h 52"/>
                  <a:gd name="T6" fmla="*/ 9 w 29"/>
                  <a:gd name="T7" fmla="*/ 21 h 52"/>
                  <a:gd name="T8" fmla="*/ 9 w 29"/>
                  <a:gd name="T9" fmla="*/ 50 h 52"/>
                  <a:gd name="T10" fmla="*/ 16 w 29"/>
                  <a:gd name="T11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52">
                    <a:moveTo>
                      <a:pt x="16" y="38"/>
                    </a:moveTo>
                    <a:cubicBezTo>
                      <a:pt x="15" y="29"/>
                      <a:pt x="12" y="21"/>
                      <a:pt x="12" y="21"/>
                    </a:cubicBezTo>
                    <a:cubicBezTo>
                      <a:pt x="12" y="21"/>
                      <a:pt x="29" y="21"/>
                      <a:pt x="29" y="10"/>
                    </a:cubicBezTo>
                    <a:cubicBezTo>
                      <a:pt x="29" y="0"/>
                      <a:pt x="16" y="5"/>
                      <a:pt x="9" y="21"/>
                    </a:cubicBezTo>
                    <a:cubicBezTo>
                      <a:pt x="4" y="32"/>
                      <a:pt x="0" y="46"/>
                      <a:pt x="9" y="50"/>
                    </a:cubicBezTo>
                    <a:cubicBezTo>
                      <a:pt x="13" y="52"/>
                      <a:pt x="17" y="47"/>
                      <a:pt x="16" y="38"/>
                    </a:cubicBez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3" name="Freeform 384">
                <a:extLst>
                  <a:ext uri="{FF2B5EF4-FFF2-40B4-BE49-F238E27FC236}">
                    <a16:creationId xmlns:a16="http://schemas.microsoft.com/office/drawing/2014/main" id="{3BAE6E28-8EF9-41C3-91DB-2A36223C16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35826" y="2114550"/>
                <a:ext cx="107950" cy="184150"/>
              </a:xfrm>
              <a:custGeom>
                <a:avLst/>
                <a:gdLst>
                  <a:gd name="T0" fmla="*/ 6 w 29"/>
                  <a:gd name="T1" fmla="*/ 48 h 49"/>
                  <a:gd name="T2" fmla="*/ 0 w 29"/>
                  <a:gd name="T3" fmla="*/ 38 h 49"/>
                  <a:gd name="T4" fmla="*/ 0 w 29"/>
                  <a:gd name="T5" fmla="*/ 38 h 49"/>
                  <a:gd name="T6" fmla="*/ 6 w 29"/>
                  <a:gd name="T7" fmla="*/ 17 h 49"/>
                  <a:gd name="T8" fmla="*/ 6 w 29"/>
                  <a:gd name="T9" fmla="*/ 17 h 49"/>
                  <a:gd name="T10" fmla="*/ 23 w 29"/>
                  <a:gd name="T11" fmla="*/ 0 h 49"/>
                  <a:gd name="T12" fmla="*/ 23 w 29"/>
                  <a:gd name="T13" fmla="*/ 0 h 49"/>
                  <a:gd name="T14" fmla="*/ 29 w 29"/>
                  <a:gd name="T15" fmla="*/ 7 h 49"/>
                  <a:gd name="T16" fmla="*/ 29 w 29"/>
                  <a:gd name="T17" fmla="*/ 7 h 49"/>
                  <a:gd name="T18" fmla="*/ 29 w 29"/>
                  <a:gd name="T19" fmla="*/ 7 h 49"/>
                  <a:gd name="T20" fmla="*/ 29 w 29"/>
                  <a:gd name="T21" fmla="*/ 7 h 49"/>
                  <a:gd name="T22" fmla="*/ 19 w 29"/>
                  <a:gd name="T23" fmla="*/ 18 h 49"/>
                  <a:gd name="T24" fmla="*/ 19 w 29"/>
                  <a:gd name="T25" fmla="*/ 18 h 49"/>
                  <a:gd name="T26" fmla="*/ 12 w 29"/>
                  <a:gd name="T27" fmla="*/ 19 h 49"/>
                  <a:gd name="T28" fmla="*/ 12 w 29"/>
                  <a:gd name="T29" fmla="*/ 19 h 49"/>
                  <a:gd name="T30" fmla="*/ 16 w 29"/>
                  <a:gd name="T31" fmla="*/ 35 h 49"/>
                  <a:gd name="T32" fmla="*/ 16 w 29"/>
                  <a:gd name="T33" fmla="*/ 35 h 49"/>
                  <a:gd name="T34" fmla="*/ 14 w 29"/>
                  <a:gd name="T35" fmla="*/ 35 h 49"/>
                  <a:gd name="T36" fmla="*/ 16 w 29"/>
                  <a:gd name="T37" fmla="*/ 35 h 49"/>
                  <a:gd name="T38" fmla="*/ 16 w 29"/>
                  <a:gd name="T39" fmla="*/ 37 h 49"/>
                  <a:gd name="T40" fmla="*/ 16 w 29"/>
                  <a:gd name="T41" fmla="*/ 37 h 49"/>
                  <a:gd name="T42" fmla="*/ 9 w 29"/>
                  <a:gd name="T43" fmla="*/ 49 h 49"/>
                  <a:gd name="T44" fmla="*/ 9 w 29"/>
                  <a:gd name="T45" fmla="*/ 49 h 49"/>
                  <a:gd name="T46" fmla="*/ 6 w 29"/>
                  <a:gd name="T47" fmla="*/ 48 h 49"/>
                  <a:gd name="T48" fmla="*/ 8 w 29"/>
                  <a:gd name="T49" fmla="*/ 18 h 49"/>
                  <a:gd name="T50" fmla="*/ 3 w 29"/>
                  <a:gd name="T51" fmla="*/ 38 h 49"/>
                  <a:gd name="T52" fmla="*/ 3 w 29"/>
                  <a:gd name="T53" fmla="*/ 38 h 49"/>
                  <a:gd name="T54" fmla="*/ 7 w 29"/>
                  <a:gd name="T55" fmla="*/ 46 h 49"/>
                  <a:gd name="T56" fmla="*/ 7 w 29"/>
                  <a:gd name="T57" fmla="*/ 46 h 49"/>
                  <a:gd name="T58" fmla="*/ 9 w 29"/>
                  <a:gd name="T59" fmla="*/ 46 h 49"/>
                  <a:gd name="T60" fmla="*/ 9 w 29"/>
                  <a:gd name="T61" fmla="*/ 46 h 49"/>
                  <a:gd name="T62" fmla="*/ 11 w 29"/>
                  <a:gd name="T63" fmla="*/ 44 h 49"/>
                  <a:gd name="T64" fmla="*/ 11 w 29"/>
                  <a:gd name="T65" fmla="*/ 44 h 49"/>
                  <a:gd name="T66" fmla="*/ 13 w 29"/>
                  <a:gd name="T67" fmla="*/ 37 h 49"/>
                  <a:gd name="T68" fmla="*/ 13 w 29"/>
                  <a:gd name="T69" fmla="*/ 37 h 49"/>
                  <a:gd name="T70" fmla="*/ 13 w 29"/>
                  <a:gd name="T71" fmla="*/ 36 h 49"/>
                  <a:gd name="T72" fmla="*/ 13 w 29"/>
                  <a:gd name="T73" fmla="*/ 36 h 49"/>
                  <a:gd name="T74" fmla="*/ 13 w 29"/>
                  <a:gd name="T75" fmla="*/ 36 h 49"/>
                  <a:gd name="T76" fmla="*/ 9 w 29"/>
                  <a:gd name="T77" fmla="*/ 18 h 49"/>
                  <a:gd name="T78" fmla="*/ 9 w 29"/>
                  <a:gd name="T79" fmla="*/ 18 h 49"/>
                  <a:gd name="T80" fmla="*/ 9 w 29"/>
                  <a:gd name="T81" fmla="*/ 18 h 49"/>
                  <a:gd name="T82" fmla="*/ 9 w 29"/>
                  <a:gd name="T83" fmla="*/ 18 h 49"/>
                  <a:gd name="T84" fmla="*/ 8 w 29"/>
                  <a:gd name="T85" fmla="*/ 18 h 49"/>
                  <a:gd name="T86" fmla="*/ 9 w 29"/>
                  <a:gd name="T87" fmla="*/ 16 h 49"/>
                  <a:gd name="T88" fmla="*/ 10 w 29"/>
                  <a:gd name="T89" fmla="*/ 16 h 49"/>
                  <a:gd name="T90" fmla="*/ 10 w 29"/>
                  <a:gd name="T91" fmla="*/ 16 h 49"/>
                  <a:gd name="T92" fmla="*/ 18 w 29"/>
                  <a:gd name="T93" fmla="*/ 15 h 49"/>
                  <a:gd name="T94" fmla="*/ 18 w 29"/>
                  <a:gd name="T95" fmla="*/ 15 h 49"/>
                  <a:gd name="T96" fmla="*/ 26 w 29"/>
                  <a:gd name="T97" fmla="*/ 7 h 49"/>
                  <a:gd name="T98" fmla="*/ 26 w 29"/>
                  <a:gd name="T99" fmla="*/ 7 h 49"/>
                  <a:gd name="T100" fmla="*/ 26 w 29"/>
                  <a:gd name="T101" fmla="*/ 7 h 49"/>
                  <a:gd name="T102" fmla="*/ 26 w 29"/>
                  <a:gd name="T103" fmla="*/ 7 h 49"/>
                  <a:gd name="T104" fmla="*/ 23 w 29"/>
                  <a:gd name="T105" fmla="*/ 3 h 49"/>
                  <a:gd name="T106" fmla="*/ 23 w 29"/>
                  <a:gd name="T107" fmla="*/ 3 h 49"/>
                  <a:gd name="T108" fmla="*/ 23 w 29"/>
                  <a:gd name="T109" fmla="*/ 3 h 49"/>
                  <a:gd name="T110" fmla="*/ 23 w 29"/>
                  <a:gd name="T111" fmla="*/ 3 h 49"/>
                  <a:gd name="T112" fmla="*/ 9 w 29"/>
                  <a:gd name="T113" fmla="*/ 1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9" h="49">
                    <a:moveTo>
                      <a:pt x="6" y="48"/>
                    </a:moveTo>
                    <a:cubicBezTo>
                      <a:pt x="2" y="46"/>
                      <a:pt x="0" y="42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1"/>
                      <a:pt x="3" y="24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7"/>
                      <a:pt x="17" y="1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9" y="3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14"/>
                      <a:pt x="23" y="17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6" y="19"/>
                      <a:pt x="14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22"/>
                      <a:pt x="15" y="29"/>
                      <a:pt x="16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6"/>
                      <a:pt x="16" y="37"/>
                      <a:pt x="16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4"/>
                      <a:pt x="13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49"/>
                      <a:pt x="7" y="49"/>
                      <a:pt x="6" y="48"/>
                    </a:cubicBezTo>
                    <a:close/>
                    <a:moveTo>
                      <a:pt x="8" y="18"/>
                    </a:moveTo>
                    <a:cubicBezTo>
                      <a:pt x="6" y="25"/>
                      <a:pt x="3" y="32"/>
                      <a:pt x="3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42"/>
                      <a:pt x="4" y="44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8" y="46"/>
                      <a:pt x="8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10" y="46"/>
                      <a:pt x="11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3"/>
                      <a:pt x="13" y="40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7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27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8" y="18"/>
                      <a:pt x="8" y="18"/>
                    </a:cubicBezTo>
                    <a:close/>
                    <a:moveTo>
                      <a:pt x="9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4" y="16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2" y="14"/>
                      <a:pt x="26" y="11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5" y="4"/>
                      <a:pt x="24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0" y="3"/>
                      <a:pt x="13" y="8"/>
                      <a:pt x="9" y="1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4" name="Freeform 385">
                <a:extLst>
                  <a:ext uri="{FF2B5EF4-FFF2-40B4-BE49-F238E27FC236}">
                    <a16:creationId xmlns:a16="http://schemas.microsoft.com/office/drawing/2014/main" id="{BF2839DA-E5C9-4D0E-BAC8-D7A9C548B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2076" y="2516188"/>
                <a:ext cx="150813" cy="147638"/>
              </a:xfrm>
              <a:custGeom>
                <a:avLst/>
                <a:gdLst>
                  <a:gd name="T0" fmla="*/ 31 w 40"/>
                  <a:gd name="T1" fmla="*/ 16 h 39"/>
                  <a:gd name="T2" fmla="*/ 15 w 40"/>
                  <a:gd name="T3" fmla="*/ 17 h 39"/>
                  <a:gd name="T4" fmla="*/ 9 w 40"/>
                  <a:gd name="T5" fmla="*/ 37 h 39"/>
                  <a:gd name="T6" fmla="*/ 14 w 40"/>
                  <a:gd name="T7" fmla="*/ 14 h 39"/>
                  <a:gd name="T8" fmla="*/ 37 w 40"/>
                  <a:gd name="T9" fmla="*/ 7 h 39"/>
                  <a:gd name="T10" fmla="*/ 31 w 40"/>
                  <a:gd name="T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39">
                    <a:moveTo>
                      <a:pt x="31" y="16"/>
                    </a:moveTo>
                    <a:cubicBezTo>
                      <a:pt x="23" y="18"/>
                      <a:pt x="15" y="17"/>
                      <a:pt x="15" y="17"/>
                    </a:cubicBezTo>
                    <a:cubicBezTo>
                      <a:pt x="15" y="17"/>
                      <a:pt x="18" y="35"/>
                      <a:pt x="9" y="37"/>
                    </a:cubicBezTo>
                    <a:cubicBezTo>
                      <a:pt x="0" y="39"/>
                      <a:pt x="2" y="23"/>
                      <a:pt x="14" y="14"/>
                    </a:cubicBezTo>
                    <a:cubicBezTo>
                      <a:pt x="23" y="8"/>
                      <a:pt x="32" y="0"/>
                      <a:pt x="37" y="7"/>
                    </a:cubicBezTo>
                    <a:cubicBezTo>
                      <a:pt x="40" y="10"/>
                      <a:pt x="39" y="15"/>
                      <a:pt x="31" y="16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5" name="Freeform 386">
                <a:extLst>
                  <a:ext uri="{FF2B5EF4-FFF2-40B4-BE49-F238E27FC236}">
                    <a16:creationId xmlns:a16="http://schemas.microsoft.com/office/drawing/2014/main" id="{A603CD6A-BD50-4FCC-9512-836DF9DC10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0013" y="2527300"/>
                <a:ext cx="142875" cy="131763"/>
              </a:xfrm>
              <a:custGeom>
                <a:avLst/>
                <a:gdLst>
                  <a:gd name="T0" fmla="*/ 2 w 38"/>
                  <a:gd name="T1" fmla="*/ 33 h 35"/>
                  <a:gd name="T2" fmla="*/ 0 w 38"/>
                  <a:gd name="T3" fmla="*/ 29 h 35"/>
                  <a:gd name="T4" fmla="*/ 0 w 38"/>
                  <a:gd name="T5" fmla="*/ 29 h 35"/>
                  <a:gd name="T6" fmla="*/ 12 w 38"/>
                  <a:gd name="T7" fmla="*/ 10 h 35"/>
                  <a:gd name="T8" fmla="*/ 12 w 38"/>
                  <a:gd name="T9" fmla="*/ 10 h 35"/>
                  <a:gd name="T10" fmla="*/ 30 w 38"/>
                  <a:gd name="T11" fmla="*/ 0 h 35"/>
                  <a:gd name="T12" fmla="*/ 30 w 38"/>
                  <a:gd name="T13" fmla="*/ 0 h 35"/>
                  <a:gd name="T14" fmla="*/ 37 w 38"/>
                  <a:gd name="T15" fmla="*/ 3 h 35"/>
                  <a:gd name="T16" fmla="*/ 37 w 38"/>
                  <a:gd name="T17" fmla="*/ 3 h 35"/>
                  <a:gd name="T18" fmla="*/ 38 w 38"/>
                  <a:gd name="T19" fmla="*/ 7 h 35"/>
                  <a:gd name="T20" fmla="*/ 38 w 38"/>
                  <a:gd name="T21" fmla="*/ 7 h 35"/>
                  <a:gd name="T22" fmla="*/ 29 w 38"/>
                  <a:gd name="T23" fmla="*/ 15 h 35"/>
                  <a:gd name="T24" fmla="*/ 29 w 38"/>
                  <a:gd name="T25" fmla="*/ 15 h 35"/>
                  <a:gd name="T26" fmla="*/ 29 w 38"/>
                  <a:gd name="T27" fmla="*/ 13 h 35"/>
                  <a:gd name="T28" fmla="*/ 29 w 38"/>
                  <a:gd name="T29" fmla="*/ 15 h 35"/>
                  <a:gd name="T30" fmla="*/ 20 w 38"/>
                  <a:gd name="T31" fmla="*/ 16 h 35"/>
                  <a:gd name="T32" fmla="*/ 20 w 38"/>
                  <a:gd name="T33" fmla="*/ 16 h 35"/>
                  <a:gd name="T34" fmla="*/ 15 w 38"/>
                  <a:gd name="T35" fmla="*/ 15 h 35"/>
                  <a:gd name="T36" fmla="*/ 15 w 38"/>
                  <a:gd name="T37" fmla="*/ 15 h 35"/>
                  <a:gd name="T38" fmla="*/ 15 w 38"/>
                  <a:gd name="T39" fmla="*/ 21 h 35"/>
                  <a:gd name="T40" fmla="*/ 15 w 38"/>
                  <a:gd name="T41" fmla="*/ 21 h 35"/>
                  <a:gd name="T42" fmla="*/ 8 w 38"/>
                  <a:gd name="T43" fmla="*/ 35 h 35"/>
                  <a:gd name="T44" fmla="*/ 8 w 38"/>
                  <a:gd name="T45" fmla="*/ 35 h 35"/>
                  <a:gd name="T46" fmla="*/ 6 w 38"/>
                  <a:gd name="T47" fmla="*/ 35 h 35"/>
                  <a:gd name="T48" fmla="*/ 6 w 38"/>
                  <a:gd name="T49" fmla="*/ 35 h 35"/>
                  <a:gd name="T50" fmla="*/ 6 w 38"/>
                  <a:gd name="T51" fmla="*/ 35 h 35"/>
                  <a:gd name="T52" fmla="*/ 6 w 38"/>
                  <a:gd name="T53" fmla="*/ 35 h 35"/>
                  <a:gd name="T54" fmla="*/ 2 w 38"/>
                  <a:gd name="T55" fmla="*/ 33 h 35"/>
                  <a:gd name="T56" fmla="*/ 3 w 38"/>
                  <a:gd name="T57" fmla="*/ 29 h 35"/>
                  <a:gd name="T58" fmla="*/ 6 w 38"/>
                  <a:gd name="T59" fmla="*/ 32 h 35"/>
                  <a:gd name="T60" fmla="*/ 6 w 38"/>
                  <a:gd name="T61" fmla="*/ 32 h 35"/>
                  <a:gd name="T62" fmla="*/ 7 w 38"/>
                  <a:gd name="T63" fmla="*/ 32 h 35"/>
                  <a:gd name="T64" fmla="*/ 7 w 38"/>
                  <a:gd name="T65" fmla="*/ 32 h 35"/>
                  <a:gd name="T66" fmla="*/ 12 w 38"/>
                  <a:gd name="T67" fmla="*/ 21 h 35"/>
                  <a:gd name="T68" fmla="*/ 12 w 38"/>
                  <a:gd name="T69" fmla="*/ 21 h 35"/>
                  <a:gd name="T70" fmla="*/ 12 w 38"/>
                  <a:gd name="T71" fmla="*/ 14 h 35"/>
                  <a:gd name="T72" fmla="*/ 12 w 38"/>
                  <a:gd name="T73" fmla="*/ 14 h 35"/>
                  <a:gd name="T74" fmla="*/ 12 w 38"/>
                  <a:gd name="T75" fmla="*/ 14 h 35"/>
                  <a:gd name="T76" fmla="*/ 12 w 38"/>
                  <a:gd name="T77" fmla="*/ 14 h 35"/>
                  <a:gd name="T78" fmla="*/ 3 w 38"/>
                  <a:gd name="T79" fmla="*/ 29 h 35"/>
                  <a:gd name="T80" fmla="*/ 20 w 38"/>
                  <a:gd name="T81" fmla="*/ 13 h 35"/>
                  <a:gd name="T82" fmla="*/ 29 w 38"/>
                  <a:gd name="T83" fmla="*/ 12 h 35"/>
                  <a:gd name="T84" fmla="*/ 29 w 38"/>
                  <a:gd name="T85" fmla="*/ 12 h 35"/>
                  <a:gd name="T86" fmla="*/ 29 w 38"/>
                  <a:gd name="T87" fmla="*/ 12 h 35"/>
                  <a:gd name="T88" fmla="*/ 35 w 38"/>
                  <a:gd name="T89" fmla="*/ 7 h 35"/>
                  <a:gd name="T90" fmla="*/ 35 w 38"/>
                  <a:gd name="T91" fmla="*/ 7 h 35"/>
                  <a:gd name="T92" fmla="*/ 34 w 38"/>
                  <a:gd name="T93" fmla="*/ 5 h 35"/>
                  <a:gd name="T94" fmla="*/ 34 w 38"/>
                  <a:gd name="T95" fmla="*/ 5 h 35"/>
                  <a:gd name="T96" fmla="*/ 30 w 38"/>
                  <a:gd name="T97" fmla="*/ 3 h 35"/>
                  <a:gd name="T98" fmla="*/ 30 w 38"/>
                  <a:gd name="T99" fmla="*/ 3 h 35"/>
                  <a:gd name="T100" fmla="*/ 14 w 38"/>
                  <a:gd name="T101" fmla="*/ 12 h 35"/>
                  <a:gd name="T102" fmla="*/ 14 w 38"/>
                  <a:gd name="T103" fmla="*/ 12 h 35"/>
                  <a:gd name="T104" fmla="*/ 20 w 38"/>
                  <a:gd name="T105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" h="35">
                    <a:moveTo>
                      <a:pt x="2" y="33"/>
                    </a:moveTo>
                    <a:cubicBezTo>
                      <a:pt x="1" y="32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3"/>
                      <a:pt x="4" y="16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8" y="5"/>
                      <a:pt x="24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0"/>
                      <a:pt x="35" y="1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4"/>
                      <a:pt x="38" y="5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11"/>
                      <a:pt x="35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6" y="15"/>
                      <a:pt x="23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6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7"/>
                      <a:pt x="15" y="19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6"/>
                      <a:pt x="14" y="34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7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5"/>
                      <a:pt x="3" y="35"/>
                      <a:pt x="2" y="33"/>
                    </a:cubicBezTo>
                    <a:close/>
                    <a:moveTo>
                      <a:pt x="3" y="29"/>
                    </a:moveTo>
                    <a:cubicBezTo>
                      <a:pt x="3" y="32"/>
                      <a:pt x="4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7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1" y="32"/>
                      <a:pt x="12" y="26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7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6" y="19"/>
                      <a:pt x="3" y="25"/>
                      <a:pt x="3" y="29"/>
                    </a:cubicBezTo>
                    <a:close/>
                    <a:moveTo>
                      <a:pt x="20" y="13"/>
                    </a:moveTo>
                    <a:cubicBezTo>
                      <a:pt x="23" y="13"/>
                      <a:pt x="26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4" y="11"/>
                      <a:pt x="35" y="9"/>
                      <a:pt x="35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6"/>
                      <a:pt x="35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3" y="3"/>
                      <a:pt x="32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6" y="2"/>
                      <a:pt x="20" y="7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7" y="13"/>
                      <a:pt x="20" y="1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6" name="Freeform 387">
                <a:extLst>
                  <a:ext uri="{FF2B5EF4-FFF2-40B4-BE49-F238E27FC236}">
                    <a16:creationId xmlns:a16="http://schemas.microsoft.com/office/drawing/2014/main" id="{887B07A8-C8D8-472A-9C35-658FD91E8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9426" y="2065338"/>
                <a:ext cx="93663" cy="188913"/>
              </a:xfrm>
              <a:custGeom>
                <a:avLst/>
                <a:gdLst>
                  <a:gd name="T0" fmla="*/ 19 w 25"/>
                  <a:gd name="T1" fmla="*/ 14 h 50"/>
                  <a:gd name="T2" fmla="*/ 6 w 25"/>
                  <a:gd name="T3" fmla="*/ 24 h 50"/>
                  <a:gd name="T4" fmla="*/ 13 w 25"/>
                  <a:gd name="T5" fmla="*/ 43 h 50"/>
                  <a:gd name="T6" fmla="*/ 4 w 25"/>
                  <a:gd name="T7" fmla="*/ 22 h 50"/>
                  <a:gd name="T8" fmla="*/ 19 w 25"/>
                  <a:gd name="T9" fmla="*/ 3 h 50"/>
                  <a:gd name="T10" fmla="*/ 19 w 25"/>
                  <a:gd name="T11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50">
                    <a:moveTo>
                      <a:pt x="19" y="14"/>
                    </a:moveTo>
                    <a:cubicBezTo>
                      <a:pt x="13" y="20"/>
                      <a:pt x="6" y="24"/>
                      <a:pt x="6" y="24"/>
                    </a:cubicBezTo>
                    <a:cubicBezTo>
                      <a:pt x="6" y="24"/>
                      <a:pt x="19" y="36"/>
                      <a:pt x="13" y="43"/>
                    </a:cubicBezTo>
                    <a:cubicBezTo>
                      <a:pt x="7" y="50"/>
                      <a:pt x="0" y="36"/>
                      <a:pt x="4" y="22"/>
                    </a:cubicBezTo>
                    <a:cubicBezTo>
                      <a:pt x="7" y="12"/>
                      <a:pt x="10" y="0"/>
                      <a:pt x="19" y="3"/>
                    </a:cubicBezTo>
                    <a:cubicBezTo>
                      <a:pt x="23" y="3"/>
                      <a:pt x="25" y="8"/>
                      <a:pt x="19" y="14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7" name="Freeform 388">
                <a:extLst>
                  <a:ext uri="{FF2B5EF4-FFF2-40B4-BE49-F238E27FC236}">
                    <a16:creationId xmlns:a16="http://schemas.microsoft.com/office/drawing/2014/main" id="{AD8F0FAC-A955-44AF-90D6-10476ADF49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2601" y="2070100"/>
                <a:ext cx="87313" cy="168275"/>
              </a:xfrm>
              <a:custGeom>
                <a:avLst/>
                <a:gdLst>
                  <a:gd name="T0" fmla="*/ 9 w 23"/>
                  <a:gd name="T1" fmla="*/ 45 h 45"/>
                  <a:gd name="T2" fmla="*/ 0 w 23"/>
                  <a:gd name="T3" fmla="*/ 30 h 45"/>
                  <a:gd name="T4" fmla="*/ 0 w 23"/>
                  <a:gd name="T5" fmla="*/ 30 h 45"/>
                  <a:gd name="T6" fmla="*/ 2 w 23"/>
                  <a:gd name="T7" fmla="*/ 20 h 45"/>
                  <a:gd name="T8" fmla="*/ 2 w 23"/>
                  <a:gd name="T9" fmla="*/ 20 h 45"/>
                  <a:gd name="T10" fmla="*/ 16 w 23"/>
                  <a:gd name="T11" fmla="*/ 0 h 45"/>
                  <a:gd name="T12" fmla="*/ 16 w 23"/>
                  <a:gd name="T13" fmla="*/ 0 h 45"/>
                  <a:gd name="T14" fmla="*/ 18 w 23"/>
                  <a:gd name="T15" fmla="*/ 0 h 45"/>
                  <a:gd name="T16" fmla="*/ 18 w 23"/>
                  <a:gd name="T17" fmla="*/ 0 h 45"/>
                  <a:gd name="T18" fmla="*/ 23 w 23"/>
                  <a:gd name="T19" fmla="*/ 6 h 45"/>
                  <a:gd name="T20" fmla="*/ 23 w 23"/>
                  <a:gd name="T21" fmla="*/ 6 h 45"/>
                  <a:gd name="T22" fmla="*/ 19 w 23"/>
                  <a:gd name="T23" fmla="*/ 14 h 45"/>
                  <a:gd name="T24" fmla="*/ 19 w 23"/>
                  <a:gd name="T25" fmla="*/ 14 h 45"/>
                  <a:gd name="T26" fmla="*/ 8 w 23"/>
                  <a:gd name="T27" fmla="*/ 23 h 45"/>
                  <a:gd name="T28" fmla="*/ 8 w 23"/>
                  <a:gd name="T29" fmla="*/ 23 h 45"/>
                  <a:gd name="T30" fmla="*/ 15 w 23"/>
                  <a:gd name="T31" fmla="*/ 37 h 45"/>
                  <a:gd name="T32" fmla="*/ 15 w 23"/>
                  <a:gd name="T33" fmla="*/ 37 h 45"/>
                  <a:gd name="T34" fmla="*/ 13 w 23"/>
                  <a:gd name="T35" fmla="*/ 43 h 45"/>
                  <a:gd name="T36" fmla="*/ 13 w 23"/>
                  <a:gd name="T37" fmla="*/ 43 h 45"/>
                  <a:gd name="T38" fmla="*/ 9 w 23"/>
                  <a:gd name="T39" fmla="*/ 45 h 45"/>
                  <a:gd name="T40" fmla="*/ 9 w 23"/>
                  <a:gd name="T41" fmla="*/ 45 h 45"/>
                  <a:gd name="T42" fmla="*/ 9 w 23"/>
                  <a:gd name="T43" fmla="*/ 45 h 45"/>
                  <a:gd name="T44" fmla="*/ 3 w 23"/>
                  <a:gd name="T45" fmla="*/ 30 h 45"/>
                  <a:gd name="T46" fmla="*/ 5 w 23"/>
                  <a:gd name="T47" fmla="*/ 39 h 45"/>
                  <a:gd name="T48" fmla="*/ 5 w 23"/>
                  <a:gd name="T49" fmla="*/ 39 h 45"/>
                  <a:gd name="T50" fmla="*/ 9 w 23"/>
                  <a:gd name="T51" fmla="*/ 42 h 45"/>
                  <a:gd name="T52" fmla="*/ 9 w 23"/>
                  <a:gd name="T53" fmla="*/ 42 h 45"/>
                  <a:gd name="T54" fmla="*/ 11 w 23"/>
                  <a:gd name="T55" fmla="*/ 41 h 45"/>
                  <a:gd name="T56" fmla="*/ 11 w 23"/>
                  <a:gd name="T57" fmla="*/ 41 h 45"/>
                  <a:gd name="T58" fmla="*/ 12 w 23"/>
                  <a:gd name="T59" fmla="*/ 37 h 45"/>
                  <a:gd name="T60" fmla="*/ 12 w 23"/>
                  <a:gd name="T61" fmla="*/ 37 h 45"/>
                  <a:gd name="T62" fmla="*/ 8 w 23"/>
                  <a:gd name="T63" fmla="*/ 28 h 45"/>
                  <a:gd name="T64" fmla="*/ 8 w 23"/>
                  <a:gd name="T65" fmla="*/ 28 h 45"/>
                  <a:gd name="T66" fmla="*/ 4 w 23"/>
                  <a:gd name="T67" fmla="*/ 24 h 45"/>
                  <a:gd name="T68" fmla="*/ 4 w 23"/>
                  <a:gd name="T69" fmla="*/ 24 h 45"/>
                  <a:gd name="T70" fmla="*/ 4 w 23"/>
                  <a:gd name="T71" fmla="*/ 24 h 45"/>
                  <a:gd name="T72" fmla="*/ 4 w 23"/>
                  <a:gd name="T73" fmla="*/ 24 h 45"/>
                  <a:gd name="T74" fmla="*/ 3 w 23"/>
                  <a:gd name="T75" fmla="*/ 30 h 45"/>
                  <a:gd name="T76" fmla="*/ 5 w 23"/>
                  <a:gd name="T77" fmla="*/ 21 h 45"/>
                  <a:gd name="T78" fmla="*/ 17 w 23"/>
                  <a:gd name="T79" fmla="*/ 12 h 45"/>
                  <a:gd name="T80" fmla="*/ 17 w 23"/>
                  <a:gd name="T81" fmla="*/ 12 h 45"/>
                  <a:gd name="T82" fmla="*/ 17 w 23"/>
                  <a:gd name="T83" fmla="*/ 12 h 45"/>
                  <a:gd name="T84" fmla="*/ 20 w 23"/>
                  <a:gd name="T85" fmla="*/ 6 h 45"/>
                  <a:gd name="T86" fmla="*/ 20 w 23"/>
                  <a:gd name="T87" fmla="*/ 6 h 45"/>
                  <a:gd name="T88" fmla="*/ 17 w 23"/>
                  <a:gd name="T89" fmla="*/ 3 h 45"/>
                  <a:gd name="T90" fmla="*/ 17 w 23"/>
                  <a:gd name="T91" fmla="*/ 3 h 45"/>
                  <a:gd name="T92" fmla="*/ 16 w 23"/>
                  <a:gd name="T93" fmla="*/ 3 h 45"/>
                  <a:gd name="T94" fmla="*/ 16 w 23"/>
                  <a:gd name="T95" fmla="*/ 3 h 45"/>
                  <a:gd name="T96" fmla="*/ 15 w 23"/>
                  <a:gd name="T97" fmla="*/ 3 h 45"/>
                  <a:gd name="T98" fmla="*/ 15 w 23"/>
                  <a:gd name="T99" fmla="*/ 3 h 45"/>
                  <a:gd name="T100" fmla="*/ 5 w 23"/>
                  <a:gd name="T101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" h="45">
                    <a:moveTo>
                      <a:pt x="9" y="45"/>
                    </a:moveTo>
                    <a:cubicBezTo>
                      <a:pt x="3" y="45"/>
                      <a:pt x="0" y="38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1" y="24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11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"/>
                      <a:pt x="23" y="3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9"/>
                      <a:pt x="22" y="11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5" y="18"/>
                      <a:pt x="10" y="21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0" y="26"/>
                      <a:pt x="15" y="32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9"/>
                      <a:pt x="15" y="41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2" y="44"/>
                      <a:pt x="10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lose/>
                    <a:moveTo>
                      <a:pt x="3" y="30"/>
                    </a:moveTo>
                    <a:cubicBezTo>
                      <a:pt x="3" y="34"/>
                      <a:pt x="4" y="37"/>
                      <a:pt x="5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6" y="41"/>
                      <a:pt x="8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10" y="42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0"/>
                      <a:pt x="12" y="39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5"/>
                      <a:pt x="10" y="31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6" y="26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6"/>
                      <a:pt x="3" y="28"/>
                      <a:pt x="3" y="30"/>
                    </a:cubicBezTo>
                    <a:close/>
                    <a:moveTo>
                      <a:pt x="5" y="21"/>
                    </a:moveTo>
                    <a:cubicBezTo>
                      <a:pt x="6" y="20"/>
                      <a:pt x="12" y="17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9" y="10"/>
                      <a:pt x="20" y="8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4"/>
                      <a:pt x="19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7" y="12"/>
                      <a:pt x="5" y="2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8" name="Freeform 389">
                <a:extLst>
                  <a:ext uri="{FF2B5EF4-FFF2-40B4-BE49-F238E27FC236}">
                    <a16:creationId xmlns:a16="http://schemas.microsoft.com/office/drawing/2014/main" id="{C312E5EE-5DEF-4017-9C29-B7D99C582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9913" y="2084388"/>
                <a:ext cx="90488" cy="184150"/>
              </a:xfrm>
              <a:custGeom>
                <a:avLst/>
                <a:gdLst>
                  <a:gd name="T0" fmla="*/ 19 w 24"/>
                  <a:gd name="T1" fmla="*/ 13 h 49"/>
                  <a:gd name="T2" fmla="*/ 6 w 24"/>
                  <a:gd name="T3" fmla="*/ 23 h 49"/>
                  <a:gd name="T4" fmla="*/ 14 w 24"/>
                  <a:gd name="T5" fmla="*/ 42 h 49"/>
                  <a:gd name="T6" fmla="*/ 4 w 24"/>
                  <a:gd name="T7" fmla="*/ 21 h 49"/>
                  <a:gd name="T8" fmla="*/ 18 w 24"/>
                  <a:gd name="T9" fmla="*/ 1 h 49"/>
                  <a:gd name="T10" fmla="*/ 19 w 24"/>
                  <a:gd name="T11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9">
                    <a:moveTo>
                      <a:pt x="19" y="13"/>
                    </a:moveTo>
                    <a:cubicBezTo>
                      <a:pt x="13" y="19"/>
                      <a:pt x="6" y="23"/>
                      <a:pt x="6" y="23"/>
                    </a:cubicBezTo>
                    <a:cubicBezTo>
                      <a:pt x="6" y="23"/>
                      <a:pt x="20" y="35"/>
                      <a:pt x="14" y="42"/>
                    </a:cubicBezTo>
                    <a:cubicBezTo>
                      <a:pt x="8" y="49"/>
                      <a:pt x="0" y="36"/>
                      <a:pt x="4" y="21"/>
                    </a:cubicBezTo>
                    <a:cubicBezTo>
                      <a:pt x="7" y="11"/>
                      <a:pt x="9" y="0"/>
                      <a:pt x="18" y="1"/>
                    </a:cubicBezTo>
                    <a:cubicBezTo>
                      <a:pt x="22" y="2"/>
                      <a:pt x="24" y="7"/>
                      <a:pt x="19" y="13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49" name="Freeform 390">
                <a:extLst>
                  <a:ext uri="{FF2B5EF4-FFF2-40B4-BE49-F238E27FC236}">
                    <a16:creationId xmlns:a16="http://schemas.microsoft.com/office/drawing/2014/main" id="{82ABB1D7-614E-433E-BEAD-D2A390D831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3088" y="2084388"/>
                <a:ext cx="82550" cy="169863"/>
              </a:xfrm>
              <a:custGeom>
                <a:avLst/>
                <a:gdLst>
                  <a:gd name="T0" fmla="*/ 0 w 22"/>
                  <a:gd name="T1" fmla="*/ 29 h 45"/>
                  <a:gd name="T2" fmla="*/ 1 w 22"/>
                  <a:gd name="T3" fmla="*/ 21 h 45"/>
                  <a:gd name="T4" fmla="*/ 1 w 22"/>
                  <a:gd name="T5" fmla="*/ 21 h 45"/>
                  <a:gd name="T6" fmla="*/ 15 w 22"/>
                  <a:gd name="T7" fmla="*/ 0 h 45"/>
                  <a:gd name="T8" fmla="*/ 15 w 22"/>
                  <a:gd name="T9" fmla="*/ 0 h 45"/>
                  <a:gd name="T10" fmla="*/ 17 w 22"/>
                  <a:gd name="T11" fmla="*/ 0 h 45"/>
                  <a:gd name="T12" fmla="*/ 17 w 22"/>
                  <a:gd name="T13" fmla="*/ 0 h 45"/>
                  <a:gd name="T14" fmla="*/ 22 w 22"/>
                  <a:gd name="T15" fmla="*/ 6 h 45"/>
                  <a:gd name="T16" fmla="*/ 22 w 22"/>
                  <a:gd name="T17" fmla="*/ 6 h 45"/>
                  <a:gd name="T18" fmla="*/ 19 w 22"/>
                  <a:gd name="T19" fmla="*/ 14 h 45"/>
                  <a:gd name="T20" fmla="*/ 19 w 22"/>
                  <a:gd name="T21" fmla="*/ 14 h 45"/>
                  <a:gd name="T22" fmla="*/ 18 w 22"/>
                  <a:gd name="T23" fmla="*/ 13 h 45"/>
                  <a:gd name="T24" fmla="*/ 19 w 22"/>
                  <a:gd name="T25" fmla="*/ 14 h 45"/>
                  <a:gd name="T26" fmla="*/ 7 w 22"/>
                  <a:gd name="T27" fmla="*/ 23 h 45"/>
                  <a:gd name="T28" fmla="*/ 7 w 22"/>
                  <a:gd name="T29" fmla="*/ 23 h 45"/>
                  <a:gd name="T30" fmla="*/ 16 w 22"/>
                  <a:gd name="T31" fmla="*/ 38 h 45"/>
                  <a:gd name="T32" fmla="*/ 16 w 22"/>
                  <a:gd name="T33" fmla="*/ 38 h 45"/>
                  <a:gd name="T34" fmla="*/ 14 w 22"/>
                  <a:gd name="T35" fmla="*/ 43 h 45"/>
                  <a:gd name="T36" fmla="*/ 14 w 22"/>
                  <a:gd name="T37" fmla="*/ 43 h 45"/>
                  <a:gd name="T38" fmla="*/ 9 w 22"/>
                  <a:gd name="T39" fmla="*/ 45 h 45"/>
                  <a:gd name="T40" fmla="*/ 9 w 22"/>
                  <a:gd name="T41" fmla="*/ 45 h 45"/>
                  <a:gd name="T42" fmla="*/ 0 w 22"/>
                  <a:gd name="T43" fmla="*/ 29 h 45"/>
                  <a:gd name="T44" fmla="*/ 3 w 22"/>
                  <a:gd name="T45" fmla="*/ 29 h 45"/>
                  <a:gd name="T46" fmla="*/ 6 w 22"/>
                  <a:gd name="T47" fmla="*/ 39 h 45"/>
                  <a:gd name="T48" fmla="*/ 6 w 22"/>
                  <a:gd name="T49" fmla="*/ 39 h 45"/>
                  <a:gd name="T50" fmla="*/ 9 w 22"/>
                  <a:gd name="T51" fmla="*/ 42 h 45"/>
                  <a:gd name="T52" fmla="*/ 9 w 22"/>
                  <a:gd name="T53" fmla="*/ 42 h 45"/>
                  <a:gd name="T54" fmla="*/ 12 w 22"/>
                  <a:gd name="T55" fmla="*/ 41 h 45"/>
                  <a:gd name="T56" fmla="*/ 12 w 22"/>
                  <a:gd name="T57" fmla="*/ 41 h 45"/>
                  <a:gd name="T58" fmla="*/ 13 w 22"/>
                  <a:gd name="T59" fmla="*/ 38 h 45"/>
                  <a:gd name="T60" fmla="*/ 13 w 22"/>
                  <a:gd name="T61" fmla="*/ 38 h 45"/>
                  <a:gd name="T62" fmla="*/ 8 w 22"/>
                  <a:gd name="T63" fmla="*/ 29 h 45"/>
                  <a:gd name="T64" fmla="*/ 8 w 22"/>
                  <a:gd name="T65" fmla="*/ 29 h 45"/>
                  <a:gd name="T66" fmla="*/ 4 w 22"/>
                  <a:gd name="T67" fmla="*/ 24 h 45"/>
                  <a:gd name="T68" fmla="*/ 4 w 22"/>
                  <a:gd name="T69" fmla="*/ 24 h 45"/>
                  <a:gd name="T70" fmla="*/ 4 w 22"/>
                  <a:gd name="T71" fmla="*/ 24 h 45"/>
                  <a:gd name="T72" fmla="*/ 4 w 22"/>
                  <a:gd name="T73" fmla="*/ 24 h 45"/>
                  <a:gd name="T74" fmla="*/ 3 w 22"/>
                  <a:gd name="T75" fmla="*/ 29 h 45"/>
                  <a:gd name="T76" fmla="*/ 4 w 22"/>
                  <a:gd name="T77" fmla="*/ 22 h 45"/>
                  <a:gd name="T78" fmla="*/ 16 w 22"/>
                  <a:gd name="T79" fmla="*/ 12 h 45"/>
                  <a:gd name="T80" fmla="*/ 16 w 22"/>
                  <a:gd name="T81" fmla="*/ 12 h 45"/>
                  <a:gd name="T82" fmla="*/ 16 w 22"/>
                  <a:gd name="T83" fmla="*/ 12 h 45"/>
                  <a:gd name="T84" fmla="*/ 19 w 22"/>
                  <a:gd name="T85" fmla="*/ 6 h 45"/>
                  <a:gd name="T86" fmla="*/ 19 w 22"/>
                  <a:gd name="T87" fmla="*/ 6 h 45"/>
                  <a:gd name="T88" fmla="*/ 16 w 22"/>
                  <a:gd name="T89" fmla="*/ 3 h 45"/>
                  <a:gd name="T90" fmla="*/ 16 w 22"/>
                  <a:gd name="T91" fmla="*/ 3 h 45"/>
                  <a:gd name="T92" fmla="*/ 15 w 22"/>
                  <a:gd name="T93" fmla="*/ 3 h 45"/>
                  <a:gd name="T94" fmla="*/ 15 w 22"/>
                  <a:gd name="T95" fmla="*/ 3 h 45"/>
                  <a:gd name="T96" fmla="*/ 15 w 22"/>
                  <a:gd name="T97" fmla="*/ 3 h 45"/>
                  <a:gd name="T98" fmla="*/ 15 w 22"/>
                  <a:gd name="T99" fmla="*/ 3 h 45"/>
                  <a:gd name="T100" fmla="*/ 4 w 22"/>
                  <a:gd name="T101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" h="45">
                    <a:moveTo>
                      <a:pt x="0" y="29"/>
                    </a:moveTo>
                    <a:cubicBezTo>
                      <a:pt x="0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4" y="12"/>
                      <a:pt x="6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2" y="3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8"/>
                      <a:pt x="21" y="11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5" y="18"/>
                      <a:pt x="10" y="22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0" y="26"/>
                      <a:pt x="16" y="32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0"/>
                      <a:pt x="15" y="41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4"/>
                      <a:pt x="11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4" y="45"/>
                      <a:pt x="1" y="38"/>
                      <a:pt x="0" y="29"/>
                    </a:cubicBezTo>
                    <a:close/>
                    <a:moveTo>
                      <a:pt x="3" y="29"/>
                    </a:moveTo>
                    <a:cubicBezTo>
                      <a:pt x="3" y="33"/>
                      <a:pt x="4" y="37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41"/>
                      <a:pt x="8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0" y="42"/>
                      <a:pt x="11" y="42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0"/>
                      <a:pt x="13" y="39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5"/>
                      <a:pt x="11" y="32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6" y="26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6"/>
                      <a:pt x="3" y="28"/>
                      <a:pt x="3" y="29"/>
                    </a:cubicBezTo>
                    <a:close/>
                    <a:moveTo>
                      <a:pt x="4" y="22"/>
                    </a:moveTo>
                    <a:cubicBezTo>
                      <a:pt x="6" y="21"/>
                      <a:pt x="12" y="17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8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9" y="3"/>
                      <a:pt x="7" y="12"/>
                      <a:pt x="4" y="2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0" name="Freeform 391">
                <a:extLst>
                  <a:ext uri="{FF2B5EF4-FFF2-40B4-BE49-F238E27FC236}">
                    <a16:creationId xmlns:a16="http://schemas.microsoft.com/office/drawing/2014/main" id="{7F507BF1-3151-454A-87D4-3D3A9C377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8538" y="2273300"/>
                <a:ext cx="160338" cy="157163"/>
              </a:xfrm>
              <a:custGeom>
                <a:avLst/>
                <a:gdLst>
                  <a:gd name="T0" fmla="*/ 33 w 43"/>
                  <a:gd name="T1" fmla="*/ 18 h 42"/>
                  <a:gd name="T2" fmla="*/ 16 w 43"/>
                  <a:gd name="T3" fmla="*/ 18 h 42"/>
                  <a:gd name="T4" fmla="*/ 10 w 43"/>
                  <a:gd name="T5" fmla="*/ 40 h 42"/>
                  <a:gd name="T6" fmla="*/ 15 w 43"/>
                  <a:gd name="T7" fmla="*/ 16 h 42"/>
                  <a:gd name="T8" fmla="*/ 40 w 43"/>
                  <a:gd name="T9" fmla="*/ 8 h 42"/>
                  <a:gd name="T10" fmla="*/ 33 w 43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2">
                    <a:moveTo>
                      <a:pt x="33" y="18"/>
                    </a:moveTo>
                    <a:cubicBezTo>
                      <a:pt x="24" y="20"/>
                      <a:pt x="16" y="18"/>
                      <a:pt x="16" y="18"/>
                    </a:cubicBezTo>
                    <a:cubicBezTo>
                      <a:pt x="16" y="18"/>
                      <a:pt x="19" y="38"/>
                      <a:pt x="10" y="40"/>
                    </a:cubicBezTo>
                    <a:cubicBezTo>
                      <a:pt x="0" y="42"/>
                      <a:pt x="2" y="25"/>
                      <a:pt x="15" y="16"/>
                    </a:cubicBezTo>
                    <a:cubicBezTo>
                      <a:pt x="24" y="9"/>
                      <a:pt x="34" y="0"/>
                      <a:pt x="40" y="8"/>
                    </a:cubicBezTo>
                    <a:cubicBezTo>
                      <a:pt x="43" y="11"/>
                      <a:pt x="41" y="17"/>
                      <a:pt x="33" y="18"/>
                    </a:cubicBez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1" name="Freeform 392">
                <a:extLst>
                  <a:ext uri="{FF2B5EF4-FFF2-40B4-BE49-F238E27FC236}">
                    <a16:creationId xmlns:a16="http://schemas.microsoft.com/office/drawing/2014/main" id="{9BAC1E95-903B-4F93-90C0-F8A9B23451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54888" y="2284413"/>
                <a:ext cx="153988" cy="146050"/>
              </a:xfrm>
              <a:custGeom>
                <a:avLst/>
                <a:gdLst>
                  <a:gd name="T0" fmla="*/ 2 w 41"/>
                  <a:gd name="T1" fmla="*/ 37 h 39"/>
                  <a:gd name="T2" fmla="*/ 0 w 41"/>
                  <a:gd name="T3" fmla="*/ 32 h 39"/>
                  <a:gd name="T4" fmla="*/ 0 w 41"/>
                  <a:gd name="T5" fmla="*/ 32 h 39"/>
                  <a:gd name="T6" fmla="*/ 12 w 41"/>
                  <a:gd name="T7" fmla="*/ 11 h 39"/>
                  <a:gd name="T8" fmla="*/ 12 w 41"/>
                  <a:gd name="T9" fmla="*/ 11 h 39"/>
                  <a:gd name="T10" fmla="*/ 32 w 41"/>
                  <a:gd name="T11" fmla="*/ 0 h 39"/>
                  <a:gd name="T12" fmla="*/ 32 w 41"/>
                  <a:gd name="T13" fmla="*/ 0 h 39"/>
                  <a:gd name="T14" fmla="*/ 39 w 41"/>
                  <a:gd name="T15" fmla="*/ 4 h 39"/>
                  <a:gd name="T16" fmla="*/ 39 w 41"/>
                  <a:gd name="T17" fmla="*/ 4 h 39"/>
                  <a:gd name="T18" fmla="*/ 41 w 41"/>
                  <a:gd name="T19" fmla="*/ 8 h 39"/>
                  <a:gd name="T20" fmla="*/ 41 w 41"/>
                  <a:gd name="T21" fmla="*/ 8 h 39"/>
                  <a:gd name="T22" fmla="*/ 31 w 41"/>
                  <a:gd name="T23" fmla="*/ 16 h 39"/>
                  <a:gd name="T24" fmla="*/ 31 w 41"/>
                  <a:gd name="T25" fmla="*/ 16 h 39"/>
                  <a:gd name="T26" fmla="*/ 21 w 41"/>
                  <a:gd name="T27" fmla="*/ 17 h 39"/>
                  <a:gd name="T28" fmla="*/ 21 w 41"/>
                  <a:gd name="T29" fmla="*/ 17 h 39"/>
                  <a:gd name="T30" fmla="*/ 15 w 41"/>
                  <a:gd name="T31" fmla="*/ 17 h 39"/>
                  <a:gd name="T32" fmla="*/ 15 w 41"/>
                  <a:gd name="T33" fmla="*/ 17 h 39"/>
                  <a:gd name="T34" fmla="*/ 16 w 41"/>
                  <a:gd name="T35" fmla="*/ 23 h 39"/>
                  <a:gd name="T36" fmla="*/ 16 w 41"/>
                  <a:gd name="T37" fmla="*/ 23 h 39"/>
                  <a:gd name="T38" fmla="*/ 8 w 41"/>
                  <a:gd name="T39" fmla="*/ 38 h 39"/>
                  <a:gd name="T40" fmla="*/ 8 w 41"/>
                  <a:gd name="T41" fmla="*/ 38 h 39"/>
                  <a:gd name="T42" fmla="*/ 6 w 41"/>
                  <a:gd name="T43" fmla="*/ 39 h 39"/>
                  <a:gd name="T44" fmla="*/ 6 w 41"/>
                  <a:gd name="T45" fmla="*/ 39 h 39"/>
                  <a:gd name="T46" fmla="*/ 6 w 41"/>
                  <a:gd name="T47" fmla="*/ 39 h 39"/>
                  <a:gd name="T48" fmla="*/ 6 w 41"/>
                  <a:gd name="T49" fmla="*/ 39 h 39"/>
                  <a:gd name="T50" fmla="*/ 2 w 41"/>
                  <a:gd name="T51" fmla="*/ 37 h 39"/>
                  <a:gd name="T52" fmla="*/ 3 w 41"/>
                  <a:gd name="T53" fmla="*/ 32 h 39"/>
                  <a:gd name="T54" fmla="*/ 6 w 41"/>
                  <a:gd name="T55" fmla="*/ 36 h 39"/>
                  <a:gd name="T56" fmla="*/ 6 w 41"/>
                  <a:gd name="T57" fmla="*/ 36 h 39"/>
                  <a:gd name="T58" fmla="*/ 7 w 41"/>
                  <a:gd name="T59" fmla="*/ 36 h 39"/>
                  <a:gd name="T60" fmla="*/ 7 w 41"/>
                  <a:gd name="T61" fmla="*/ 36 h 39"/>
                  <a:gd name="T62" fmla="*/ 13 w 41"/>
                  <a:gd name="T63" fmla="*/ 23 h 39"/>
                  <a:gd name="T64" fmla="*/ 13 w 41"/>
                  <a:gd name="T65" fmla="*/ 23 h 39"/>
                  <a:gd name="T66" fmla="*/ 12 w 41"/>
                  <a:gd name="T67" fmla="*/ 16 h 39"/>
                  <a:gd name="T68" fmla="*/ 12 w 41"/>
                  <a:gd name="T69" fmla="*/ 16 h 39"/>
                  <a:gd name="T70" fmla="*/ 12 w 41"/>
                  <a:gd name="T71" fmla="*/ 15 h 39"/>
                  <a:gd name="T72" fmla="*/ 12 w 41"/>
                  <a:gd name="T73" fmla="*/ 15 h 39"/>
                  <a:gd name="T74" fmla="*/ 3 w 41"/>
                  <a:gd name="T75" fmla="*/ 32 h 39"/>
                  <a:gd name="T76" fmla="*/ 31 w 41"/>
                  <a:gd name="T77" fmla="*/ 14 h 39"/>
                  <a:gd name="T78" fmla="*/ 38 w 41"/>
                  <a:gd name="T79" fmla="*/ 8 h 39"/>
                  <a:gd name="T80" fmla="*/ 38 w 41"/>
                  <a:gd name="T81" fmla="*/ 8 h 39"/>
                  <a:gd name="T82" fmla="*/ 37 w 41"/>
                  <a:gd name="T83" fmla="*/ 6 h 39"/>
                  <a:gd name="T84" fmla="*/ 37 w 41"/>
                  <a:gd name="T85" fmla="*/ 6 h 39"/>
                  <a:gd name="T86" fmla="*/ 32 w 41"/>
                  <a:gd name="T87" fmla="*/ 3 h 39"/>
                  <a:gd name="T88" fmla="*/ 32 w 41"/>
                  <a:gd name="T89" fmla="*/ 3 h 39"/>
                  <a:gd name="T90" fmla="*/ 14 w 41"/>
                  <a:gd name="T91" fmla="*/ 14 h 39"/>
                  <a:gd name="T92" fmla="*/ 14 w 41"/>
                  <a:gd name="T93" fmla="*/ 14 h 39"/>
                  <a:gd name="T94" fmla="*/ 14 w 41"/>
                  <a:gd name="T95" fmla="*/ 14 h 39"/>
                  <a:gd name="T96" fmla="*/ 14 w 41"/>
                  <a:gd name="T97" fmla="*/ 14 h 39"/>
                  <a:gd name="T98" fmla="*/ 21 w 41"/>
                  <a:gd name="T99" fmla="*/ 14 h 39"/>
                  <a:gd name="T100" fmla="*/ 21 w 41"/>
                  <a:gd name="T101" fmla="*/ 14 h 39"/>
                  <a:gd name="T102" fmla="*/ 31 w 41"/>
                  <a:gd name="T103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" h="39">
                    <a:moveTo>
                      <a:pt x="2" y="37"/>
                    </a:moveTo>
                    <a:cubicBezTo>
                      <a:pt x="1" y="35"/>
                      <a:pt x="0" y="34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6"/>
                      <a:pt x="4" y="17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6"/>
                      <a:pt x="26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1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40" y="5"/>
                      <a:pt x="41" y="7"/>
                      <a:pt x="41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2"/>
                      <a:pt x="37" y="15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28" y="17"/>
                      <a:pt x="24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7"/>
                      <a:pt x="17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8"/>
                      <a:pt x="16" y="21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9"/>
                      <a:pt x="15" y="37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4" y="39"/>
                      <a:pt x="3" y="38"/>
                      <a:pt x="2" y="37"/>
                    </a:cubicBezTo>
                    <a:close/>
                    <a:moveTo>
                      <a:pt x="3" y="32"/>
                    </a:moveTo>
                    <a:cubicBezTo>
                      <a:pt x="3" y="35"/>
                      <a:pt x="4" y="36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2" y="35"/>
                      <a:pt x="13" y="29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19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6" y="21"/>
                      <a:pt x="3" y="28"/>
                      <a:pt x="3" y="32"/>
                    </a:cubicBezTo>
                    <a:close/>
                    <a:moveTo>
                      <a:pt x="31" y="14"/>
                    </a:moveTo>
                    <a:cubicBezTo>
                      <a:pt x="36" y="13"/>
                      <a:pt x="38" y="10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7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5" y="4"/>
                      <a:pt x="3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8" y="3"/>
                      <a:pt x="21" y="9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7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4"/>
                      <a:pt x="27" y="14"/>
                      <a:pt x="31" y="1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2" name="Freeform 393">
                <a:extLst>
                  <a:ext uri="{FF2B5EF4-FFF2-40B4-BE49-F238E27FC236}">
                    <a16:creationId xmlns:a16="http://schemas.microsoft.com/office/drawing/2014/main" id="{C2C547A1-674F-4495-A7BD-C691B8602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6288" y="2047875"/>
                <a:ext cx="90488" cy="195263"/>
              </a:xfrm>
              <a:custGeom>
                <a:avLst/>
                <a:gdLst>
                  <a:gd name="T0" fmla="*/ 15 w 24"/>
                  <a:gd name="T1" fmla="*/ 12 h 52"/>
                  <a:gd name="T2" fmla="*/ 6 w 24"/>
                  <a:gd name="T3" fmla="*/ 27 h 52"/>
                  <a:gd name="T4" fmla="*/ 21 w 24"/>
                  <a:gd name="T5" fmla="*/ 43 h 52"/>
                  <a:gd name="T6" fmla="*/ 3 w 24"/>
                  <a:gd name="T7" fmla="*/ 26 h 52"/>
                  <a:gd name="T8" fmla="*/ 10 w 24"/>
                  <a:gd name="T9" fmla="*/ 1 h 52"/>
                  <a:gd name="T10" fmla="*/ 15 w 24"/>
                  <a:gd name="T11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2">
                    <a:moveTo>
                      <a:pt x="15" y="12"/>
                    </a:moveTo>
                    <a:cubicBezTo>
                      <a:pt x="11" y="20"/>
                      <a:pt x="6" y="27"/>
                      <a:pt x="6" y="27"/>
                    </a:cubicBezTo>
                    <a:cubicBezTo>
                      <a:pt x="6" y="27"/>
                      <a:pt x="24" y="33"/>
                      <a:pt x="21" y="43"/>
                    </a:cubicBezTo>
                    <a:cubicBezTo>
                      <a:pt x="17" y="52"/>
                      <a:pt x="4" y="42"/>
                      <a:pt x="3" y="26"/>
                    </a:cubicBezTo>
                    <a:cubicBezTo>
                      <a:pt x="2" y="15"/>
                      <a:pt x="0" y="2"/>
                      <a:pt x="10" y="1"/>
                    </a:cubicBezTo>
                    <a:cubicBezTo>
                      <a:pt x="14" y="0"/>
                      <a:pt x="18" y="4"/>
                      <a:pt x="15" y="12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3" name="Freeform 394">
                <a:extLst>
                  <a:ext uri="{FF2B5EF4-FFF2-40B4-BE49-F238E27FC236}">
                    <a16:creationId xmlns:a16="http://schemas.microsoft.com/office/drawing/2014/main" id="{3FDE11EB-2363-4010-9253-929011CDDB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29463" y="2043113"/>
                <a:ext cx="82550" cy="184150"/>
              </a:xfrm>
              <a:custGeom>
                <a:avLst/>
                <a:gdLst>
                  <a:gd name="T0" fmla="*/ 16 w 22"/>
                  <a:gd name="T1" fmla="*/ 49 h 49"/>
                  <a:gd name="T2" fmla="*/ 1 w 22"/>
                  <a:gd name="T3" fmla="*/ 27 h 49"/>
                  <a:gd name="T4" fmla="*/ 1 w 22"/>
                  <a:gd name="T5" fmla="*/ 27 h 49"/>
                  <a:gd name="T6" fmla="*/ 0 w 22"/>
                  <a:gd name="T7" fmla="*/ 15 h 49"/>
                  <a:gd name="T8" fmla="*/ 0 w 22"/>
                  <a:gd name="T9" fmla="*/ 15 h 49"/>
                  <a:gd name="T10" fmla="*/ 9 w 22"/>
                  <a:gd name="T11" fmla="*/ 0 h 49"/>
                  <a:gd name="T12" fmla="*/ 9 w 22"/>
                  <a:gd name="T13" fmla="*/ 0 h 49"/>
                  <a:gd name="T14" fmla="*/ 10 w 22"/>
                  <a:gd name="T15" fmla="*/ 0 h 49"/>
                  <a:gd name="T16" fmla="*/ 10 w 22"/>
                  <a:gd name="T17" fmla="*/ 0 h 49"/>
                  <a:gd name="T18" fmla="*/ 17 w 22"/>
                  <a:gd name="T19" fmla="*/ 8 h 49"/>
                  <a:gd name="T20" fmla="*/ 17 w 22"/>
                  <a:gd name="T21" fmla="*/ 8 h 49"/>
                  <a:gd name="T22" fmla="*/ 15 w 22"/>
                  <a:gd name="T23" fmla="*/ 13 h 49"/>
                  <a:gd name="T24" fmla="*/ 15 w 22"/>
                  <a:gd name="T25" fmla="*/ 13 h 49"/>
                  <a:gd name="T26" fmla="*/ 7 w 22"/>
                  <a:gd name="T27" fmla="*/ 27 h 49"/>
                  <a:gd name="T28" fmla="*/ 7 w 22"/>
                  <a:gd name="T29" fmla="*/ 27 h 49"/>
                  <a:gd name="T30" fmla="*/ 22 w 22"/>
                  <a:gd name="T31" fmla="*/ 42 h 49"/>
                  <a:gd name="T32" fmla="*/ 22 w 22"/>
                  <a:gd name="T33" fmla="*/ 42 h 49"/>
                  <a:gd name="T34" fmla="*/ 21 w 22"/>
                  <a:gd name="T35" fmla="*/ 44 h 49"/>
                  <a:gd name="T36" fmla="*/ 21 w 22"/>
                  <a:gd name="T37" fmla="*/ 44 h 49"/>
                  <a:gd name="T38" fmla="*/ 16 w 22"/>
                  <a:gd name="T39" fmla="*/ 49 h 49"/>
                  <a:gd name="T40" fmla="*/ 16 w 22"/>
                  <a:gd name="T41" fmla="*/ 49 h 49"/>
                  <a:gd name="T42" fmla="*/ 16 w 22"/>
                  <a:gd name="T43" fmla="*/ 49 h 49"/>
                  <a:gd name="T44" fmla="*/ 16 w 22"/>
                  <a:gd name="T45" fmla="*/ 46 h 49"/>
                  <a:gd name="T46" fmla="*/ 18 w 22"/>
                  <a:gd name="T47" fmla="*/ 43 h 49"/>
                  <a:gd name="T48" fmla="*/ 18 w 22"/>
                  <a:gd name="T49" fmla="*/ 43 h 49"/>
                  <a:gd name="T50" fmla="*/ 19 w 22"/>
                  <a:gd name="T51" fmla="*/ 42 h 49"/>
                  <a:gd name="T52" fmla="*/ 19 w 22"/>
                  <a:gd name="T53" fmla="*/ 42 h 49"/>
                  <a:gd name="T54" fmla="*/ 12 w 22"/>
                  <a:gd name="T55" fmla="*/ 33 h 49"/>
                  <a:gd name="T56" fmla="*/ 12 w 22"/>
                  <a:gd name="T57" fmla="*/ 33 h 49"/>
                  <a:gd name="T58" fmla="*/ 4 w 22"/>
                  <a:gd name="T59" fmla="*/ 29 h 49"/>
                  <a:gd name="T60" fmla="*/ 4 w 22"/>
                  <a:gd name="T61" fmla="*/ 29 h 49"/>
                  <a:gd name="T62" fmla="*/ 4 w 22"/>
                  <a:gd name="T63" fmla="*/ 29 h 49"/>
                  <a:gd name="T64" fmla="*/ 4 w 22"/>
                  <a:gd name="T65" fmla="*/ 29 h 49"/>
                  <a:gd name="T66" fmla="*/ 16 w 22"/>
                  <a:gd name="T67" fmla="*/ 46 h 49"/>
                  <a:gd name="T68" fmla="*/ 9 w 22"/>
                  <a:gd name="T69" fmla="*/ 3 h 49"/>
                  <a:gd name="T70" fmla="*/ 3 w 22"/>
                  <a:gd name="T71" fmla="*/ 15 h 49"/>
                  <a:gd name="T72" fmla="*/ 3 w 22"/>
                  <a:gd name="T73" fmla="*/ 15 h 49"/>
                  <a:gd name="T74" fmla="*/ 4 w 22"/>
                  <a:gd name="T75" fmla="*/ 27 h 49"/>
                  <a:gd name="T76" fmla="*/ 4 w 22"/>
                  <a:gd name="T77" fmla="*/ 27 h 49"/>
                  <a:gd name="T78" fmla="*/ 13 w 22"/>
                  <a:gd name="T79" fmla="*/ 12 h 49"/>
                  <a:gd name="T80" fmla="*/ 13 w 22"/>
                  <a:gd name="T81" fmla="*/ 12 h 49"/>
                  <a:gd name="T82" fmla="*/ 14 w 22"/>
                  <a:gd name="T83" fmla="*/ 8 h 49"/>
                  <a:gd name="T84" fmla="*/ 14 w 22"/>
                  <a:gd name="T85" fmla="*/ 8 h 49"/>
                  <a:gd name="T86" fmla="*/ 10 w 22"/>
                  <a:gd name="T87" fmla="*/ 3 h 49"/>
                  <a:gd name="T88" fmla="*/ 10 w 22"/>
                  <a:gd name="T89" fmla="*/ 3 h 49"/>
                  <a:gd name="T90" fmla="*/ 9 w 22"/>
                  <a:gd name="T91" fmla="*/ 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" h="49">
                    <a:moveTo>
                      <a:pt x="16" y="49"/>
                    </a:moveTo>
                    <a:cubicBezTo>
                      <a:pt x="9" y="49"/>
                      <a:pt x="2" y="39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3"/>
                      <a:pt x="0" y="19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8"/>
                      <a:pt x="1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3" y="0"/>
                      <a:pt x="17" y="3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9"/>
                      <a:pt x="16" y="11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3" y="19"/>
                      <a:pt x="9" y="25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11" y="29"/>
                      <a:pt x="21" y="34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3"/>
                      <a:pt x="21" y="44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0" y="47"/>
                      <a:pt x="18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lose/>
                    <a:moveTo>
                      <a:pt x="16" y="46"/>
                    </a:moveTo>
                    <a:cubicBezTo>
                      <a:pt x="17" y="46"/>
                      <a:pt x="18" y="45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19" y="42"/>
                      <a:pt x="19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38"/>
                      <a:pt x="15" y="35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31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9"/>
                      <a:pt x="12" y="46"/>
                      <a:pt x="16" y="46"/>
                    </a:cubicBezTo>
                    <a:close/>
                    <a:moveTo>
                      <a:pt x="9" y="3"/>
                    </a:moveTo>
                    <a:cubicBezTo>
                      <a:pt x="4" y="4"/>
                      <a:pt x="3" y="8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9"/>
                      <a:pt x="3" y="23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6"/>
                      <a:pt x="9" y="20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4"/>
                      <a:pt x="12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4" name="Freeform 395">
                <a:extLst>
                  <a:ext uri="{FF2B5EF4-FFF2-40B4-BE49-F238E27FC236}">
                    <a16:creationId xmlns:a16="http://schemas.microsoft.com/office/drawing/2014/main" id="{2466804E-5D93-4B94-9C1B-DFDABC566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876" y="2336800"/>
                <a:ext cx="214313" cy="228600"/>
              </a:xfrm>
              <a:custGeom>
                <a:avLst/>
                <a:gdLst>
                  <a:gd name="T0" fmla="*/ 35 w 57"/>
                  <a:gd name="T1" fmla="*/ 40 h 61"/>
                  <a:gd name="T2" fmla="*/ 55 w 57"/>
                  <a:gd name="T3" fmla="*/ 21 h 61"/>
                  <a:gd name="T4" fmla="*/ 0 w 57"/>
                  <a:gd name="T5" fmla="*/ 27 h 61"/>
                  <a:gd name="T6" fmla="*/ 12 w 57"/>
                  <a:gd name="T7" fmla="*/ 46 h 61"/>
                  <a:gd name="T8" fmla="*/ 43 w 57"/>
                  <a:gd name="T9" fmla="*/ 53 h 61"/>
                  <a:gd name="T10" fmla="*/ 35 w 57"/>
                  <a:gd name="T11" fmla="*/ 4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61">
                    <a:moveTo>
                      <a:pt x="35" y="40"/>
                    </a:moveTo>
                    <a:cubicBezTo>
                      <a:pt x="35" y="40"/>
                      <a:pt x="57" y="32"/>
                      <a:pt x="55" y="21"/>
                    </a:cubicBezTo>
                    <a:cubicBezTo>
                      <a:pt x="52" y="0"/>
                      <a:pt x="26" y="3"/>
                      <a:pt x="0" y="27"/>
                    </a:cubicBezTo>
                    <a:cubicBezTo>
                      <a:pt x="0" y="27"/>
                      <a:pt x="8" y="36"/>
                      <a:pt x="12" y="46"/>
                    </a:cubicBezTo>
                    <a:cubicBezTo>
                      <a:pt x="17" y="57"/>
                      <a:pt x="38" y="61"/>
                      <a:pt x="43" y="53"/>
                    </a:cubicBezTo>
                    <a:cubicBezTo>
                      <a:pt x="48" y="43"/>
                      <a:pt x="35" y="40"/>
                      <a:pt x="35" y="40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5" name="Freeform 396">
                <a:extLst>
                  <a:ext uri="{FF2B5EF4-FFF2-40B4-BE49-F238E27FC236}">
                    <a16:creationId xmlns:a16="http://schemas.microsoft.com/office/drawing/2014/main" id="{D73556E5-E739-45B4-B9C9-2A0FEB600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2526" y="2355850"/>
                <a:ext cx="220663" cy="201613"/>
              </a:xfrm>
              <a:custGeom>
                <a:avLst/>
                <a:gdLst>
                  <a:gd name="T0" fmla="*/ 13 w 59"/>
                  <a:gd name="T1" fmla="*/ 42 h 54"/>
                  <a:gd name="T2" fmla="*/ 1 w 59"/>
                  <a:gd name="T3" fmla="*/ 23 h 54"/>
                  <a:gd name="T4" fmla="*/ 1 w 59"/>
                  <a:gd name="T5" fmla="*/ 23 h 54"/>
                  <a:gd name="T6" fmla="*/ 1 w 59"/>
                  <a:gd name="T7" fmla="*/ 21 h 54"/>
                  <a:gd name="T8" fmla="*/ 1 w 59"/>
                  <a:gd name="T9" fmla="*/ 21 h 54"/>
                  <a:gd name="T10" fmla="*/ 41 w 59"/>
                  <a:gd name="T11" fmla="*/ 0 h 54"/>
                  <a:gd name="T12" fmla="*/ 41 w 59"/>
                  <a:gd name="T13" fmla="*/ 0 h 54"/>
                  <a:gd name="T14" fmla="*/ 59 w 59"/>
                  <a:gd name="T15" fmla="*/ 16 h 54"/>
                  <a:gd name="T16" fmla="*/ 59 w 59"/>
                  <a:gd name="T17" fmla="*/ 16 h 54"/>
                  <a:gd name="T18" fmla="*/ 59 w 59"/>
                  <a:gd name="T19" fmla="*/ 17 h 54"/>
                  <a:gd name="T20" fmla="*/ 59 w 59"/>
                  <a:gd name="T21" fmla="*/ 17 h 54"/>
                  <a:gd name="T22" fmla="*/ 48 w 59"/>
                  <a:gd name="T23" fmla="*/ 31 h 54"/>
                  <a:gd name="T24" fmla="*/ 48 w 59"/>
                  <a:gd name="T25" fmla="*/ 31 h 54"/>
                  <a:gd name="T26" fmla="*/ 41 w 59"/>
                  <a:gd name="T27" fmla="*/ 35 h 54"/>
                  <a:gd name="T28" fmla="*/ 41 w 59"/>
                  <a:gd name="T29" fmla="*/ 35 h 54"/>
                  <a:gd name="T30" fmla="*/ 47 w 59"/>
                  <a:gd name="T31" fmla="*/ 44 h 54"/>
                  <a:gd name="T32" fmla="*/ 47 w 59"/>
                  <a:gd name="T33" fmla="*/ 44 h 54"/>
                  <a:gd name="T34" fmla="*/ 46 w 59"/>
                  <a:gd name="T35" fmla="*/ 49 h 54"/>
                  <a:gd name="T36" fmla="*/ 46 w 59"/>
                  <a:gd name="T37" fmla="*/ 49 h 54"/>
                  <a:gd name="T38" fmla="*/ 35 w 59"/>
                  <a:gd name="T39" fmla="*/ 54 h 54"/>
                  <a:gd name="T40" fmla="*/ 35 w 59"/>
                  <a:gd name="T41" fmla="*/ 54 h 54"/>
                  <a:gd name="T42" fmla="*/ 13 w 59"/>
                  <a:gd name="T43" fmla="*/ 42 h 54"/>
                  <a:gd name="T44" fmla="*/ 16 w 59"/>
                  <a:gd name="T45" fmla="*/ 41 h 54"/>
                  <a:gd name="T46" fmla="*/ 35 w 59"/>
                  <a:gd name="T47" fmla="*/ 51 h 54"/>
                  <a:gd name="T48" fmla="*/ 35 w 59"/>
                  <a:gd name="T49" fmla="*/ 51 h 54"/>
                  <a:gd name="T50" fmla="*/ 43 w 59"/>
                  <a:gd name="T51" fmla="*/ 48 h 54"/>
                  <a:gd name="T52" fmla="*/ 43 w 59"/>
                  <a:gd name="T53" fmla="*/ 48 h 54"/>
                  <a:gd name="T54" fmla="*/ 44 w 59"/>
                  <a:gd name="T55" fmla="*/ 44 h 54"/>
                  <a:gd name="T56" fmla="*/ 44 w 59"/>
                  <a:gd name="T57" fmla="*/ 44 h 54"/>
                  <a:gd name="T58" fmla="*/ 36 w 59"/>
                  <a:gd name="T59" fmla="*/ 36 h 54"/>
                  <a:gd name="T60" fmla="*/ 36 w 59"/>
                  <a:gd name="T61" fmla="*/ 36 h 54"/>
                  <a:gd name="T62" fmla="*/ 37 w 59"/>
                  <a:gd name="T63" fmla="*/ 35 h 54"/>
                  <a:gd name="T64" fmla="*/ 37 w 59"/>
                  <a:gd name="T65" fmla="*/ 36 h 54"/>
                  <a:gd name="T66" fmla="*/ 37 w 59"/>
                  <a:gd name="T67" fmla="*/ 35 h 54"/>
                  <a:gd name="T68" fmla="*/ 36 w 59"/>
                  <a:gd name="T69" fmla="*/ 36 h 54"/>
                  <a:gd name="T70" fmla="*/ 35 w 59"/>
                  <a:gd name="T71" fmla="*/ 35 h 54"/>
                  <a:gd name="T72" fmla="*/ 35 w 59"/>
                  <a:gd name="T73" fmla="*/ 35 h 54"/>
                  <a:gd name="T74" fmla="*/ 36 w 59"/>
                  <a:gd name="T75" fmla="*/ 33 h 54"/>
                  <a:gd name="T76" fmla="*/ 36 w 59"/>
                  <a:gd name="T77" fmla="*/ 33 h 54"/>
                  <a:gd name="T78" fmla="*/ 46 w 59"/>
                  <a:gd name="T79" fmla="*/ 28 h 54"/>
                  <a:gd name="T80" fmla="*/ 46 w 59"/>
                  <a:gd name="T81" fmla="*/ 28 h 54"/>
                  <a:gd name="T82" fmla="*/ 56 w 59"/>
                  <a:gd name="T83" fmla="*/ 17 h 54"/>
                  <a:gd name="T84" fmla="*/ 56 w 59"/>
                  <a:gd name="T85" fmla="*/ 17 h 54"/>
                  <a:gd name="T86" fmla="*/ 56 w 59"/>
                  <a:gd name="T87" fmla="*/ 16 h 54"/>
                  <a:gd name="T88" fmla="*/ 56 w 59"/>
                  <a:gd name="T89" fmla="*/ 16 h 54"/>
                  <a:gd name="T90" fmla="*/ 41 w 59"/>
                  <a:gd name="T91" fmla="*/ 3 h 54"/>
                  <a:gd name="T92" fmla="*/ 41 w 59"/>
                  <a:gd name="T93" fmla="*/ 3 h 54"/>
                  <a:gd name="T94" fmla="*/ 4 w 59"/>
                  <a:gd name="T95" fmla="*/ 22 h 54"/>
                  <a:gd name="T96" fmla="*/ 4 w 59"/>
                  <a:gd name="T97" fmla="*/ 22 h 54"/>
                  <a:gd name="T98" fmla="*/ 16 w 59"/>
                  <a:gd name="T99" fmla="*/ 4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9" h="54">
                    <a:moveTo>
                      <a:pt x="13" y="42"/>
                    </a:moveTo>
                    <a:cubicBezTo>
                      <a:pt x="9" y="32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5" y="7"/>
                      <a:pt x="30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50" y="0"/>
                      <a:pt x="57" y="6"/>
                      <a:pt x="59" y="16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6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23"/>
                      <a:pt x="53" y="28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5" y="32"/>
                      <a:pt x="43" y="34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4" y="36"/>
                      <a:pt x="47" y="39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5"/>
                      <a:pt x="47" y="47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4" y="53"/>
                      <a:pt x="40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27" y="54"/>
                      <a:pt x="17" y="50"/>
                      <a:pt x="13" y="42"/>
                    </a:cubicBezTo>
                    <a:close/>
                    <a:moveTo>
                      <a:pt x="16" y="41"/>
                    </a:moveTo>
                    <a:cubicBezTo>
                      <a:pt x="18" y="47"/>
                      <a:pt x="28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9" y="51"/>
                      <a:pt x="42" y="50"/>
                      <a:pt x="43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4" y="46"/>
                      <a:pt x="44" y="45"/>
                      <a:pt x="44" y="44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5" y="39"/>
                      <a:pt x="36" y="36"/>
                      <a:pt x="36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6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4"/>
                      <a:pt x="36" y="33"/>
                      <a:pt x="3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33"/>
                      <a:pt x="41" y="31"/>
                      <a:pt x="46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51" y="25"/>
                      <a:pt x="56" y="21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7"/>
                      <a:pt x="56" y="17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4" y="7"/>
                      <a:pt x="49" y="3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1" y="3"/>
                      <a:pt x="18" y="10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5"/>
                      <a:pt x="12" y="32"/>
                      <a:pt x="16" y="4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6" name="Freeform 455">
                <a:extLst>
                  <a:ext uri="{FF2B5EF4-FFF2-40B4-BE49-F238E27FC236}">
                    <a16:creationId xmlns:a16="http://schemas.microsoft.com/office/drawing/2014/main" id="{54C86EB8-AFAA-4098-9641-E53B32367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0864" y="3008313"/>
                <a:ext cx="950913" cy="1022350"/>
              </a:xfrm>
              <a:custGeom>
                <a:avLst/>
                <a:gdLst>
                  <a:gd name="T0" fmla="*/ 251 w 253"/>
                  <a:gd name="T1" fmla="*/ 271 h 272"/>
                  <a:gd name="T2" fmla="*/ 194 w 253"/>
                  <a:gd name="T3" fmla="*/ 180 h 272"/>
                  <a:gd name="T4" fmla="*/ 194 w 253"/>
                  <a:gd name="T5" fmla="*/ 180 h 272"/>
                  <a:gd name="T6" fmla="*/ 194 w 253"/>
                  <a:gd name="T7" fmla="*/ 180 h 272"/>
                  <a:gd name="T8" fmla="*/ 194 w 253"/>
                  <a:gd name="T9" fmla="*/ 180 h 272"/>
                  <a:gd name="T10" fmla="*/ 195 w 253"/>
                  <a:gd name="T11" fmla="*/ 171 h 272"/>
                  <a:gd name="T12" fmla="*/ 195 w 253"/>
                  <a:gd name="T13" fmla="*/ 171 h 272"/>
                  <a:gd name="T14" fmla="*/ 147 w 253"/>
                  <a:gd name="T15" fmla="*/ 106 h 272"/>
                  <a:gd name="T16" fmla="*/ 147 w 253"/>
                  <a:gd name="T17" fmla="*/ 106 h 272"/>
                  <a:gd name="T18" fmla="*/ 87 w 253"/>
                  <a:gd name="T19" fmla="*/ 60 h 272"/>
                  <a:gd name="T20" fmla="*/ 87 w 253"/>
                  <a:gd name="T21" fmla="*/ 60 h 272"/>
                  <a:gd name="T22" fmla="*/ 3 w 253"/>
                  <a:gd name="T23" fmla="*/ 3 h 272"/>
                  <a:gd name="T24" fmla="*/ 3 w 253"/>
                  <a:gd name="T25" fmla="*/ 3 h 272"/>
                  <a:gd name="T26" fmla="*/ 1 w 253"/>
                  <a:gd name="T27" fmla="*/ 3 h 272"/>
                  <a:gd name="T28" fmla="*/ 1 w 253"/>
                  <a:gd name="T29" fmla="*/ 3 h 272"/>
                  <a:gd name="T30" fmla="*/ 0 w 253"/>
                  <a:gd name="T31" fmla="*/ 2 h 272"/>
                  <a:gd name="T32" fmla="*/ 0 w 253"/>
                  <a:gd name="T33" fmla="*/ 2 h 272"/>
                  <a:gd name="T34" fmla="*/ 1 w 253"/>
                  <a:gd name="T35" fmla="*/ 0 h 272"/>
                  <a:gd name="T36" fmla="*/ 1 w 253"/>
                  <a:gd name="T37" fmla="*/ 0 h 272"/>
                  <a:gd name="T38" fmla="*/ 3 w 253"/>
                  <a:gd name="T39" fmla="*/ 0 h 272"/>
                  <a:gd name="T40" fmla="*/ 3 w 253"/>
                  <a:gd name="T41" fmla="*/ 0 h 272"/>
                  <a:gd name="T42" fmla="*/ 89 w 253"/>
                  <a:gd name="T43" fmla="*/ 58 h 272"/>
                  <a:gd name="T44" fmla="*/ 89 w 253"/>
                  <a:gd name="T45" fmla="*/ 58 h 272"/>
                  <a:gd name="T46" fmla="*/ 148 w 253"/>
                  <a:gd name="T47" fmla="*/ 103 h 272"/>
                  <a:gd name="T48" fmla="*/ 148 w 253"/>
                  <a:gd name="T49" fmla="*/ 103 h 272"/>
                  <a:gd name="T50" fmla="*/ 198 w 253"/>
                  <a:gd name="T51" fmla="*/ 171 h 272"/>
                  <a:gd name="T52" fmla="*/ 198 w 253"/>
                  <a:gd name="T53" fmla="*/ 171 h 272"/>
                  <a:gd name="T54" fmla="*/ 197 w 253"/>
                  <a:gd name="T55" fmla="*/ 180 h 272"/>
                  <a:gd name="T56" fmla="*/ 197 w 253"/>
                  <a:gd name="T57" fmla="*/ 180 h 272"/>
                  <a:gd name="T58" fmla="*/ 197 w 253"/>
                  <a:gd name="T59" fmla="*/ 180 h 272"/>
                  <a:gd name="T60" fmla="*/ 253 w 253"/>
                  <a:gd name="T61" fmla="*/ 269 h 272"/>
                  <a:gd name="T62" fmla="*/ 253 w 253"/>
                  <a:gd name="T63" fmla="*/ 269 h 272"/>
                  <a:gd name="T64" fmla="*/ 253 w 253"/>
                  <a:gd name="T65" fmla="*/ 271 h 272"/>
                  <a:gd name="T66" fmla="*/ 253 w 253"/>
                  <a:gd name="T67" fmla="*/ 271 h 272"/>
                  <a:gd name="T68" fmla="*/ 252 w 253"/>
                  <a:gd name="T69" fmla="*/ 272 h 272"/>
                  <a:gd name="T70" fmla="*/ 252 w 253"/>
                  <a:gd name="T71" fmla="*/ 272 h 272"/>
                  <a:gd name="T72" fmla="*/ 251 w 253"/>
                  <a:gd name="T73" fmla="*/ 27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3" h="272">
                    <a:moveTo>
                      <a:pt x="251" y="271"/>
                    </a:moveTo>
                    <a:cubicBezTo>
                      <a:pt x="195" y="236"/>
                      <a:pt x="194" y="183"/>
                      <a:pt x="194" y="180"/>
                    </a:cubicBezTo>
                    <a:cubicBezTo>
                      <a:pt x="194" y="180"/>
                      <a:pt x="194" y="180"/>
                      <a:pt x="194" y="180"/>
                    </a:cubicBezTo>
                    <a:cubicBezTo>
                      <a:pt x="194" y="180"/>
                      <a:pt x="194" y="180"/>
                      <a:pt x="194" y="180"/>
                    </a:cubicBezTo>
                    <a:cubicBezTo>
                      <a:pt x="194" y="180"/>
                      <a:pt x="194" y="180"/>
                      <a:pt x="194" y="180"/>
                    </a:cubicBezTo>
                    <a:cubicBezTo>
                      <a:pt x="194" y="177"/>
                      <a:pt x="195" y="174"/>
                      <a:pt x="195" y="171"/>
                    </a:cubicBezTo>
                    <a:cubicBezTo>
                      <a:pt x="195" y="171"/>
                      <a:pt x="195" y="171"/>
                      <a:pt x="195" y="171"/>
                    </a:cubicBezTo>
                    <a:cubicBezTo>
                      <a:pt x="194" y="132"/>
                      <a:pt x="175" y="118"/>
                      <a:pt x="147" y="106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27" y="97"/>
                      <a:pt x="104" y="86"/>
                      <a:pt x="87" y="60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53" y="6"/>
                      <a:pt x="1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3" y="0"/>
                      <a:pt x="55" y="4"/>
                      <a:pt x="89" y="58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106" y="84"/>
                      <a:pt x="129" y="95"/>
                      <a:pt x="148" y="103"/>
                    </a:cubicBezTo>
                    <a:cubicBezTo>
                      <a:pt x="148" y="103"/>
                      <a:pt x="148" y="103"/>
                      <a:pt x="148" y="103"/>
                    </a:cubicBezTo>
                    <a:cubicBezTo>
                      <a:pt x="176" y="115"/>
                      <a:pt x="198" y="131"/>
                      <a:pt x="198" y="171"/>
                    </a:cubicBezTo>
                    <a:cubicBezTo>
                      <a:pt x="198" y="171"/>
                      <a:pt x="198" y="171"/>
                      <a:pt x="198" y="171"/>
                    </a:cubicBezTo>
                    <a:cubicBezTo>
                      <a:pt x="198" y="174"/>
                      <a:pt x="197" y="177"/>
                      <a:pt x="197" y="180"/>
                    </a:cubicBezTo>
                    <a:cubicBezTo>
                      <a:pt x="197" y="180"/>
                      <a:pt x="197" y="180"/>
                      <a:pt x="197" y="180"/>
                    </a:cubicBezTo>
                    <a:cubicBezTo>
                      <a:pt x="197" y="180"/>
                      <a:pt x="197" y="180"/>
                      <a:pt x="197" y="180"/>
                    </a:cubicBezTo>
                    <a:cubicBezTo>
                      <a:pt x="197" y="183"/>
                      <a:pt x="198" y="234"/>
                      <a:pt x="253" y="269"/>
                    </a:cubicBezTo>
                    <a:cubicBezTo>
                      <a:pt x="253" y="269"/>
                      <a:pt x="253" y="269"/>
                      <a:pt x="253" y="269"/>
                    </a:cubicBezTo>
                    <a:cubicBezTo>
                      <a:pt x="253" y="269"/>
                      <a:pt x="253" y="270"/>
                      <a:pt x="253" y="271"/>
                    </a:cubicBezTo>
                    <a:cubicBezTo>
                      <a:pt x="253" y="271"/>
                      <a:pt x="253" y="271"/>
                      <a:pt x="253" y="271"/>
                    </a:cubicBezTo>
                    <a:cubicBezTo>
                      <a:pt x="253" y="271"/>
                      <a:pt x="252" y="272"/>
                      <a:pt x="252" y="272"/>
                    </a:cubicBezTo>
                    <a:cubicBezTo>
                      <a:pt x="252" y="272"/>
                      <a:pt x="252" y="272"/>
                      <a:pt x="252" y="272"/>
                    </a:cubicBezTo>
                    <a:cubicBezTo>
                      <a:pt x="251" y="272"/>
                      <a:pt x="251" y="272"/>
                      <a:pt x="251" y="27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7" name="Freeform 458">
                <a:extLst>
                  <a:ext uri="{FF2B5EF4-FFF2-40B4-BE49-F238E27FC236}">
                    <a16:creationId xmlns:a16="http://schemas.microsoft.com/office/drawing/2014/main" id="{993B1782-133C-4A39-A899-EB231EA30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5151" y="2947988"/>
                <a:ext cx="131763" cy="153988"/>
              </a:xfrm>
              <a:custGeom>
                <a:avLst/>
                <a:gdLst>
                  <a:gd name="T0" fmla="*/ 9 w 35"/>
                  <a:gd name="T1" fmla="*/ 26 h 41"/>
                  <a:gd name="T2" fmla="*/ 25 w 35"/>
                  <a:gd name="T3" fmla="*/ 22 h 41"/>
                  <a:gd name="T4" fmla="*/ 25 w 35"/>
                  <a:gd name="T5" fmla="*/ 4 h 41"/>
                  <a:gd name="T6" fmla="*/ 26 w 35"/>
                  <a:gd name="T7" fmla="*/ 24 h 41"/>
                  <a:gd name="T8" fmla="*/ 4 w 35"/>
                  <a:gd name="T9" fmla="*/ 36 h 41"/>
                  <a:gd name="T10" fmla="*/ 9 w 35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1">
                    <a:moveTo>
                      <a:pt x="9" y="26"/>
                    </a:moveTo>
                    <a:cubicBezTo>
                      <a:pt x="17" y="23"/>
                      <a:pt x="25" y="22"/>
                      <a:pt x="25" y="22"/>
                    </a:cubicBezTo>
                    <a:cubicBezTo>
                      <a:pt x="25" y="22"/>
                      <a:pt x="17" y="9"/>
                      <a:pt x="25" y="4"/>
                    </a:cubicBezTo>
                    <a:cubicBezTo>
                      <a:pt x="33" y="0"/>
                      <a:pt x="35" y="12"/>
                      <a:pt x="26" y="24"/>
                    </a:cubicBezTo>
                    <a:cubicBezTo>
                      <a:pt x="19" y="32"/>
                      <a:pt x="11" y="41"/>
                      <a:pt x="4" y="36"/>
                    </a:cubicBezTo>
                    <a:cubicBezTo>
                      <a:pt x="0" y="34"/>
                      <a:pt x="3" y="29"/>
                      <a:pt x="9" y="26"/>
                    </a:cubicBez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8" name="Freeform 459">
                <a:extLst>
                  <a:ext uri="{FF2B5EF4-FFF2-40B4-BE49-F238E27FC236}">
                    <a16:creationId xmlns:a16="http://schemas.microsoft.com/office/drawing/2014/main" id="{AAF1A490-4D2B-4154-AB7B-54025E0987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19914" y="2955926"/>
                <a:ext cx="120650" cy="139700"/>
              </a:xfrm>
              <a:custGeom>
                <a:avLst/>
                <a:gdLst>
                  <a:gd name="T0" fmla="*/ 2 w 32"/>
                  <a:gd name="T1" fmla="*/ 35 h 37"/>
                  <a:gd name="T2" fmla="*/ 0 w 32"/>
                  <a:gd name="T3" fmla="*/ 32 h 37"/>
                  <a:gd name="T4" fmla="*/ 0 w 32"/>
                  <a:gd name="T5" fmla="*/ 32 h 37"/>
                  <a:gd name="T6" fmla="*/ 8 w 32"/>
                  <a:gd name="T7" fmla="*/ 23 h 37"/>
                  <a:gd name="T8" fmla="*/ 8 w 32"/>
                  <a:gd name="T9" fmla="*/ 23 h 37"/>
                  <a:gd name="T10" fmla="*/ 21 w 32"/>
                  <a:gd name="T11" fmla="*/ 18 h 37"/>
                  <a:gd name="T12" fmla="*/ 21 w 32"/>
                  <a:gd name="T13" fmla="*/ 18 h 37"/>
                  <a:gd name="T14" fmla="*/ 19 w 32"/>
                  <a:gd name="T15" fmla="*/ 9 h 37"/>
                  <a:gd name="T16" fmla="*/ 19 w 32"/>
                  <a:gd name="T17" fmla="*/ 9 h 37"/>
                  <a:gd name="T18" fmla="*/ 24 w 32"/>
                  <a:gd name="T19" fmla="*/ 1 h 37"/>
                  <a:gd name="T20" fmla="*/ 24 w 32"/>
                  <a:gd name="T21" fmla="*/ 1 h 37"/>
                  <a:gd name="T22" fmla="*/ 27 w 32"/>
                  <a:gd name="T23" fmla="*/ 0 h 37"/>
                  <a:gd name="T24" fmla="*/ 27 w 32"/>
                  <a:gd name="T25" fmla="*/ 0 h 37"/>
                  <a:gd name="T26" fmla="*/ 32 w 32"/>
                  <a:gd name="T27" fmla="*/ 7 h 37"/>
                  <a:gd name="T28" fmla="*/ 32 w 32"/>
                  <a:gd name="T29" fmla="*/ 7 h 37"/>
                  <a:gd name="T30" fmla="*/ 26 w 32"/>
                  <a:gd name="T31" fmla="*/ 23 h 37"/>
                  <a:gd name="T32" fmla="*/ 26 w 32"/>
                  <a:gd name="T33" fmla="*/ 23 h 37"/>
                  <a:gd name="T34" fmla="*/ 7 w 32"/>
                  <a:gd name="T35" fmla="*/ 37 h 37"/>
                  <a:gd name="T36" fmla="*/ 7 w 32"/>
                  <a:gd name="T37" fmla="*/ 37 h 37"/>
                  <a:gd name="T38" fmla="*/ 7 w 32"/>
                  <a:gd name="T39" fmla="*/ 37 h 37"/>
                  <a:gd name="T40" fmla="*/ 7 w 32"/>
                  <a:gd name="T41" fmla="*/ 37 h 37"/>
                  <a:gd name="T42" fmla="*/ 2 w 32"/>
                  <a:gd name="T43" fmla="*/ 35 h 37"/>
                  <a:gd name="T44" fmla="*/ 3 w 32"/>
                  <a:gd name="T45" fmla="*/ 32 h 37"/>
                  <a:gd name="T46" fmla="*/ 3 w 32"/>
                  <a:gd name="T47" fmla="*/ 33 h 37"/>
                  <a:gd name="T48" fmla="*/ 3 w 32"/>
                  <a:gd name="T49" fmla="*/ 33 h 37"/>
                  <a:gd name="T50" fmla="*/ 7 w 32"/>
                  <a:gd name="T51" fmla="*/ 34 h 37"/>
                  <a:gd name="T52" fmla="*/ 7 w 32"/>
                  <a:gd name="T53" fmla="*/ 34 h 37"/>
                  <a:gd name="T54" fmla="*/ 23 w 32"/>
                  <a:gd name="T55" fmla="*/ 21 h 37"/>
                  <a:gd name="T56" fmla="*/ 23 w 32"/>
                  <a:gd name="T57" fmla="*/ 21 h 37"/>
                  <a:gd name="T58" fmla="*/ 9 w 32"/>
                  <a:gd name="T59" fmla="*/ 25 h 37"/>
                  <a:gd name="T60" fmla="*/ 9 w 32"/>
                  <a:gd name="T61" fmla="*/ 25 h 37"/>
                  <a:gd name="T62" fmla="*/ 3 w 32"/>
                  <a:gd name="T63" fmla="*/ 32 h 37"/>
                  <a:gd name="T64" fmla="*/ 25 w 32"/>
                  <a:gd name="T65" fmla="*/ 4 h 37"/>
                  <a:gd name="T66" fmla="*/ 22 w 32"/>
                  <a:gd name="T67" fmla="*/ 9 h 37"/>
                  <a:gd name="T68" fmla="*/ 22 w 32"/>
                  <a:gd name="T69" fmla="*/ 9 h 37"/>
                  <a:gd name="T70" fmla="*/ 25 w 32"/>
                  <a:gd name="T71" fmla="*/ 19 h 37"/>
                  <a:gd name="T72" fmla="*/ 25 w 32"/>
                  <a:gd name="T73" fmla="*/ 19 h 37"/>
                  <a:gd name="T74" fmla="*/ 25 w 32"/>
                  <a:gd name="T75" fmla="*/ 19 h 37"/>
                  <a:gd name="T76" fmla="*/ 25 w 32"/>
                  <a:gd name="T77" fmla="*/ 19 h 37"/>
                  <a:gd name="T78" fmla="*/ 29 w 32"/>
                  <a:gd name="T79" fmla="*/ 7 h 37"/>
                  <a:gd name="T80" fmla="*/ 29 w 32"/>
                  <a:gd name="T81" fmla="*/ 7 h 37"/>
                  <a:gd name="T82" fmla="*/ 27 w 32"/>
                  <a:gd name="T83" fmla="*/ 3 h 37"/>
                  <a:gd name="T84" fmla="*/ 27 w 32"/>
                  <a:gd name="T85" fmla="*/ 3 h 37"/>
                  <a:gd name="T86" fmla="*/ 25 w 32"/>
                  <a:gd name="T87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" h="37">
                    <a:moveTo>
                      <a:pt x="2" y="35"/>
                    </a:moveTo>
                    <a:cubicBezTo>
                      <a:pt x="0" y="35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8"/>
                      <a:pt x="3" y="25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3" y="20"/>
                      <a:pt x="18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19" y="13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6"/>
                      <a:pt x="20" y="3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0"/>
                      <a:pt x="26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1" y="0"/>
                      <a:pt x="32" y="3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11"/>
                      <a:pt x="30" y="17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1" y="29"/>
                      <a:pt x="14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5" y="37"/>
                      <a:pt x="3" y="37"/>
                      <a:pt x="2" y="35"/>
                    </a:cubicBezTo>
                    <a:close/>
                    <a:moveTo>
                      <a:pt x="3" y="32"/>
                    </a:moveTo>
                    <a:cubicBezTo>
                      <a:pt x="3" y="32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34"/>
                      <a:pt x="6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2" y="34"/>
                      <a:pt x="18" y="28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1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4" y="27"/>
                      <a:pt x="2" y="30"/>
                      <a:pt x="3" y="32"/>
                    </a:cubicBezTo>
                    <a:close/>
                    <a:moveTo>
                      <a:pt x="25" y="4"/>
                    </a:moveTo>
                    <a:cubicBezTo>
                      <a:pt x="23" y="5"/>
                      <a:pt x="22" y="7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4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8" y="14"/>
                      <a:pt x="29" y="10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4"/>
                      <a:pt x="29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6" y="3"/>
                      <a:pt x="25" y="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59" name="Freeform 460">
                <a:extLst>
                  <a:ext uri="{FF2B5EF4-FFF2-40B4-BE49-F238E27FC236}">
                    <a16:creationId xmlns:a16="http://schemas.microsoft.com/office/drawing/2014/main" id="{394301B2-0C5C-48C7-89ED-EF919E302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6489" y="3392488"/>
                <a:ext cx="176213" cy="138113"/>
              </a:xfrm>
              <a:custGeom>
                <a:avLst/>
                <a:gdLst>
                  <a:gd name="T0" fmla="*/ 13 w 47"/>
                  <a:gd name="T1" fmla="*/ 20 h 37"/>
                  <a:gd name="T2" fmla="*/ 30 w 47"/>
                  <a:gd name="T3" fmla="*/ 21 h 37"/>
                  <a:gd name="T4" fmla="*/ 37 w 47"/>
                  <a:gd name="T5" fmla="*/ 2 h 37"/>
                  <a:gd name="T6" fmla="*/ 31 w 47"/>
                  <a:gd name="T7" fmla="*/ 23 h 37"/>
                  <a:gd name="T8" fmla="*/ 3 w 47"/>
                  <a:gd name="T9" fmla="*/ 30 h 37"/>
                  <a:gd name="T10" fmla="*/ 13 w 47"/>
                  <a:gd name="T11" fmla="*/ 2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7">
                    <a:moveTo>
                      <a:pt x="13" y="20"/>
                    </a:moveTo>
                    <a:cubicBezTo>
                      <a:pt x="22" y="19"/>
                      <a:pt x="30" y="21"/>
                      <a:pt x="30" y="21"/>
                    </a:cubicBezTo>
                    <a:cubicBezTo>
                      <a:pt x="30" y="21"/>
                      <a:pt x="27" y="4"/>
                      <a:pt x="37" y="2"/>
                    </a:cubicBezTo>
                    <a:cubicBezTo>
                      <a:pt x="47" y="0"/>
                      <a:pt x="44" y="14"/>
                      <a:pt x="31" y="23"/>
                    </a:cubicBezTo>
                    <a:cubicBezTo>
                      <a:pt x="21" y="30"/>
                      <a:pt x="9" y="37"/>
                      <a:pt x="3" y="30"/>
                    </a:cubicBezTo>
                    <a:cubicBezTo>
                      <a:pt x="0" y="26"/>
                      <a:pt x="4" y="22"/>
                      <a:pt x="13" y="20"/>
                    </a:cubicBez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0" name="Freeform 461">
                <a:extLst>
                  <a:ext uri="{FF2B5EF4-FFF2-40B4-BE49-F238E27FC236}">
                    <a16:creationId xmlns:a16="http://schemas.microsoft.com/office/drawing/2014/main" id="{C20B0B6A-A25C-4C22-9937-5CA024B119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61251" y="3395663"/>
                <a:ext cx="160338" cy="123825"/>
              </a:xfrm>
              <a:custGeom>
                <a:avLst/>
                <a:gdLst>
                  <a:gd name="T0" fmla="*/ 1 w 43"/>
                  <a:gd name="T1" fmla="*/ 30 h 33"/>
                  <a:gd name="T2" fmla="*/ 0 w 43"/>
                  <a:gd name="T3" fmla="*/ 26 h 33"/>
                  <a:gd name="T4" fmla="*/ 0 w 43"/>
                  <a:gd name="T5" fmla="*/ 26 h 33"/>
                  <a:gd name="T6" fmla="*/ 11 w 43"/>
                  <a:gd name="T7" fmla="*/ 18 h 33"/>
                  <a:gd name="T8" fmla="*/ 11 w 43"/>
                  <a:gd name="T9" fmla="*/ 18 h 33"/>
                  <a:gd name="T10" fmla="*/ 11 w 43"/>
                  <a:gd name="T11" fmla="*/ 18 h 33"/>
                  <a:gd name="T12" fmla="*/ 19 w 43"/>
                  <a:gd name="T13" fmla="*/ 17 h 33"/>
                  <a:gd name="T14" fmla="*/ 19 w 43"/>
                  <a:gd name="T15" fmla="*/ 17 h 33"/>
                  <a:gd name="T16" fmla="*/ 27 w 43"/>
                  <a:gd name="T17" fmla="*/ 18 h 33"/>
                  <a:gd name="T18" fmla="*/ 27 w 43"/>
                  <a:gd name="T19" fmla="*/ 18 h 33"/>
                  <a:gd name="T20" fmla="*/ 27 w 43"/>
                  <a:gd name="T21" fmla="*/ 14 h 33"/>
                  <a:gd name="T22" fmla="*/ 27 w 43"/>
                  <a:gd name="T23" fmla="*/ 14 h 33"/>
                  <a:gd name="T24" fmla="*/ 36 w 43"/>
                  <a:gd name="T25" fmla="*/ 0 h 33"/>
                  <a:gd name="T26" fmla="*/ 36 w 43"/>
                  <a:gd name="T27" fmla="*/ 0 h 33"/>
                  <a:gd name="T28" fmla="*/ 38 w 43"/>
                  <a:gd name="T29" fmla="*/ 0 h 33"/>
                  <a:gd name="T30" fmla="*/ 38 w 43"/>
                  <a:gd name="T31" fmla="*/ 0 h 33"/>
                  <a:gd name="T32" fmla="*/ 42 w 43"/>
                  <a:gd name="T33" fmla="*/ 1 h 33"/>
                  <a:gd name="T34" fmla="*/ 42 w 43"/>
                  <a:gd name="T35" fmla="*/ 1 h 33"/>
                  <a:gd name="T36" fmla="*/ 43 w 43"/>
                  <a:gd name="T37" fmla="*/ 5 h 33"/>
                  <a:gd name="T38" fmla="*/ 43 w 43"/>
                  <a:gd name="T39" fmla="*/ 5 h 33"/>
                  <a:gd name="T40" fmla="*/ 31 w 43"/>
                  <a:gd name="T41" fmla="*/ 24 h 33"/>
                  <a:gd name="T42" fmla="*/ 31 w 43"/>
                  <a:gd name="T43" fmla="*/ 24 h 33"/>
                  <a:gd name="T44" fmla="*/ 9 w 43"/>
                  <a:gd name="T45" fmla="*/ 33 h 33"/>
                  <a:gd name="T46" fmla="*/ 9 w 43"/>
                  <a:gd name="T47" fmla="*/ 33 h 33"/>
                  <a:gd name="T48" fmla="*/ 9 w 43"/>
                  <a:gd name="T49" fmla="*/ 33 h 33"/>
                  <a:gd name="T50" fmla="*/ 9 w 43"/>
                  <a:gd name="T51" fmla="*/ 33 h 33"/>
                  <a:gd name="T52" fmla="*/ 1 w 43"/>
                  <a:gd name="T53" fmla="*/ 30 h 33"/>
                  <a:gd name="T54" fmla="*/ 12 w 43"/>
                  <a:gd name="T55" fmla="*/ 21 h 33"/>
                  <a:gd name="T56" fmla="*/ 3 w 43"/>
                  <a:gd name="T57" fmla="*/ 26 h 33"/>
                  <a:gd name="T58" fmla="*/ 3 w 43"/>
                  <a:gd name="T59" fmla="*/ 26 h 33"/>
                  <a:gd name="T60" fmla="*/ 3 w 43"/>
                  <a:gd name="T61" fmla="*/ 28 h 33"/>
                  <a:gd name="T62" fmla="*/ 3 w 43"/>
                  <a:gd name="T63" fmla="*/ 28 h 33"/>
                  <a:gd name="T64" fmla="*/ 9 w 43"/>
                  <a:gd name="T65" fmla="*/ 30 h 33"/>
                  <a:gd name="T66" fmla="*/ 9 w 43"/>
                  <a:gd name="T67" fmla="*/ 30 h 33"/>
                  <a:gd name="T68" fmla="*/ 29 w 43"/>
                  <a:gd name="T69" fmla="*/ 21 h 33"/>
                  <a:gd name="T70" fmla="*/ 29 w 43"/>
                  <a:gd name="T71" fmla="*/ 21 h 33"/>
                  <a:gd name="T72" fmla="*/ 29 w 43"/>
                  <a:gd name="T73" fmla="*/ 21 h 33"/>
                  <a:gd name="T74" fmla="*/ 29 w 43"/>
                  <a:gd name="T75" fmla="*/ 21 h 33"/>
                  <a:gd name="T76" fmla="*/ 26 w 43"/>
                  <a:gd name="T77" fmla="*/ 21 h 33"/>
                  <a:gd name="T78" fmla="*/ 26 w 43"/>
                  <a:gd name="T79" fmla="*/ 21 h 33"/>
                  <a:gd name="T80" fmla="*/ 19 w 43"/>
                  <a:gd name="T81" fmla="*/ 20 h 33"/>
                  <a:gd name="T82" fmla="*/ 19 w 43"/>
                  <a:gd name="T83" fmla="*/ 20 h 33"/>
                  <a:gd name="T84" fmla="*/ 12 w 43"/>
                  <a:gd name="T85" fmla="*/ 21 h 33"/>
                  <a:gd name="T86" fmla="*/ 12 w 43"/>
                  <a:gd name="T87" fmla="*/ 21 h 33"/>
                  <a:gd name="T88" fmla="*/ 12 w 43"/>
                  <a:gd name="T89" fmla="*/ 19 h 33"/>
                  <a:gd name="T90" fmla="*/ 12 w 43"/>
                  <a:gd name="T91" fmla="*/ 21 h 33"/>
                  <a:gd name="T92" fmla="*/ 36 w 43"/>
                  <a:gd name="T93" fmla="*/ 3 h 33"/>
                  <a:gd name="T94" fmla="*/ 30 w 43"/>
                  <a:gd name="T95" fmla="*/ 14 h 33"/>
                  <a:gd name="T96" fmla="*/ 30 w 43"/>
                  <a:gd name="T97" fmla="*/ 14 h 33"/>
                  <a:gd name="T98" fmla="*/ 31 w 43"/>
                  <a:gd name="T99" fmla="*/ 19 h 33"/>
                  <a:gd name="T100" fmla="*/ 31 w 43"/>
                  <a:gd name="T101" fmla="*/ 19 h 33"/>
                  <a:gd name="T102" fmla="*/ 31 w 43"/>
                  <a:gd name="T103" fmla="*/ 20 h 33"/>
                  <a:gd name="T104" fmla="*/ 31 w 43"/>
                  <a:gd name="T105" fmla="*/ 20 h 33"/>
                  <a:gd name="T106" fmla="*/ 40 w 43"/>
                  <a:gd name="T107" fmla="*/ 5 h 33"/>
                  <a:gd name="T108" fmla="*/ 40 w 43"/>
                  <a:gd name="T109" fmla="*/ 5 h 33"/>
                  <a:gd name="T110" fmla="*/ 38 w 43"/>
                  <a:gd name="T111" fmla="*/ 3 h 33"/>
                  <a:gd name="T112" fmla="*/ 38 w 43"/>
                  <a:gd name="T113" fmla="*/ 3 h 33"/>
                  <a:gd name="T114" fmla="*/ 36 w 43"/>
                  <a:gd name="T115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3" h="33">
                    <a:moveTo>
                      <a:pt x="1" y="30"/>
                    </a:moveTo>
                    <a:cubicBezTo>
                      <a:pt x="0" y="29"/>
                      <a:pt x="0" y="27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2"/>
                      <a:pt x="5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4" y="18"/>
                      <a:pt x="17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7"/>
                      <a:pt x="26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7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9"/>
                      <a:pt x="28" y="1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9" y="0"/>
                      <a:pt x="41" y="0"/>
                      <a:pt x="42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3" y="2"/>
                      <a:pt x="43" y="4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11"/>
                      <a:pt x="39" y="18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24" y="28"/>
                      <a:pt x="16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6" y="33"/>
                      <a:pt x="3" y="32"/>
                      <a:pt x="1" y="30"/>
                    </a:cubicBezTo>
                    <a:close/>
                    <a:moveTo>
                      <a:pt x="12" y="21"/>
                    </a:moveTo>
                    <a:cubicBezTo>
                      <a:pt x="6" y="22"/>
                      <a:pt x="2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5" y="30"/>
                      <a:pt x="7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4" y="31"/>
                      <a:pt x="22" y="26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8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4" y="21"/>
                      <a:pt x="22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7" y="20"/>
                      <a:pt x="14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  <a:moveTo>
                      <a:pt x="36" y="3"/>
                    </a:moveTo>
                    <a:cubicBezTo>
                      <a:pt x="31" y="4"/>
                      <a:pt x="30" y="9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7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7" y="15"/>
                      <a:pt x="40" y="9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3"/>
                      <a:pt x="40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7" y="3"/>
                      <a:pt x="37" y="3"/>
                      <a:pt x="36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1" name="Freeform 462">
                <a:extLst>
                  <a:ext uri="{FF2B5EF4-FFF2-40B4-BE49-F238E27FC236}">
                    <a16:creationId xmlns:a16="http://schemas.microsoft.com/office/drawing/2014/main" id="{2E6FE2EF-C45F-4EFE-900E-43F7038BE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4" y="2986088"/>
                <a:ext cx="115888" cy="165100"/>
              </a:xfrm>
              <a:custGeom>
                <a:avLst/>
                <a:gdLst>
                  <a:gd name="T0" fmla="*/ 15 w 31"/>
                  <a:gd name="T1" fmla="*/ 10 h 44"/>
                  <a:gd name="T2" fmla="*/ 18 w 31"/>
                  <a:gd name="T3" fmla="*/ 25 h 44"/>
                  <a:gd name="T4" fmla="*/ 0 w 31"/>
                  <a:gd name="T5" fmla="*/ 35 h 44"/>
                  <a:gd name="T6" fmla="*/ 21 w 31"/>
                  <a:gd name="T7" fmla="*/ 25 h 44"/>
                  <a:gd name="T8" fmla="*/ 23 w 31"/>
                  <a:gd name="T9" fmla="*/ 2 h 44"/>
                  <a:gd name="T10" fmla="*/ 15 w 31"/>
                  <a:gd name="T11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44">
                    <a:moveTo>
                      <a:pt x="15" y="10"/>
                    </a:moveTo>
                    <a:cubicBezTo>
                      <a:pt x="16" y="18"/>
                      <a:pt x="18" y="25"/>
                      <a:pt x="18" y="25"/>
                    </a:cubicBezTo>
                    <a:cubicBezTo>
                      <a:pt x="18" y="25"/>
                      <a:pt x="1" y="26"/>
                      <a:pt x="0" y="35"/>
                    </a:cubicBezTo>
                    <a:cubicBezTo>
                      <a:pt x="0" y="44"/>
                      <a:pt x="15" y="39"/>
                      <a:pt x="21" y="25"/>
                    </a:cubicBezTo>
                    <a:cubicBezTo>
                      <a:pt x="25" y="16"/>
                      <a:pt x="31" y="6"/>
                      <a:pt x="23" y="2"/>
                    </a:cubicBezTo>
                    <a:cubicBezTo>
                      <a:pt x="20" y="0"/>
                      <a:pt x="15" y="3"/>
                      <a:pt x="15" y="10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2" name="Freeform 463">
                <a:extLst>
                  <a:ext uri="{FF2B5EF4-FFF2-40B4-BE49-F238E27FC236}">
                    <a16:creationId xmlns:a16="http://schemas.microsoft.com/office/drawing/2014/main" id="{F2B82938-2977-4EA0-A30E-62946E331B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16751" y="2986088"/>
                <a:ext cx="112713" cy="153988"/>
              </a:xfrm>
              <a:custGeom>
                <a:avLst/>
                <a:gdLst>
                  <a:gd name="T0" fmla="*/ 2 w 30"/>
                  <a:gd name="T1" fmla="*/ 39 h 41"/>
                  <a:gd name="T2" fmla="*/ 0 w 30"/>
                  <a:gd name="T3" fmla="*/ 35 h 41"/>
                  <a:gd name="T4" fmla="*/ 0 w 30"/>
                  <a:gd name="T5" fmla="*/ 35 h 41"/>
                  <a:gd name="T6" fmla="*/ 0 w 30"/>
                  <a:gd name="T7" fmla="*/ 35 h 41"/>
                  <a:gd name="T8" fmla="*/ 0 w 30"/>
                  <a:gd name="T9" fmla="*/ 35 h 41"/>
                  <a:gd name="T10" fmla="*/ 10 w 30"/>
                  <a:gd name="T11" fmla="*/ 25 h 41"/>
                  <a:gd name="T12" fmla="*/ 10 w 30"/>
                  <a:gd name="T13" fmla="*/ 25 h 41"/>
                  <a:gd name="T14" fmla="*/ 17 w 30"/>
                  <a:gd name="T15" fmla="*/ 24 h 41"/>
                  <a:gd name="T16" fmla="*/ 17 w 30"/>
                  <a:gd name="T17" fmla="*/ 24 h 41"/>
                  <a:gd name="T18" fmla="*/ 15 w 30"/>
                  <a:gd name="T19" fmla="*/ 10 h 41"/>
                  <a:gd name="T20" fmla="*/ 15 w 30"/>
                  <a:gd name="T21" fmla="*/ 10 h 41"/>
                  <a:gd name="T22" fmla="*/ 15 w 30"/>
                  <a:gd name="T23" fmla="*/ 10 h 41"/>
                  <a:gd name="T24" fmla="*/ 15 w 30"/>
                  <a:gd name="T25" fmla="*/ 9 h 41"/>
                  <a:gd name="T26" fmla="*/ 15 w 30"/>
                  <a:gd name="T27" fmla="*/ 9 h 41"/>
                  <a:gd name="T28" fmla="*/ 22 w 30"/>
                  <a:gd name="T29" fmla="*/ 0 h 41"/>
                  <a:gd name="T30" fmla="*/ 22 w 30"/>
                  <a:gd name="T31" fmla="*/ 0 h 41"/>
                  <a:gd name="T32" fmla="*/ 25 w 30"/>
                  <a:gd name="T33" fmla="*/ 1 h 41"/>
                  <a:gd name="T34" fmla="*/ 25 w 30"/>
                  <a:gd name="T35" fmla="*/ 1 h 41"/>
                  <a:gd name="T36" fmla="*/ 30 w 30"/>
                  <a:gd name="T37" fmla="*/ 8 h 41"/>
                  <a:gd name="T38" fmla="*/ 30 w 30"/>
                  <a:gd name="T39" fmla="*/ 8 h 41"/>
                  <a:gd name="T40" fmla="*/ 23 w 30"/>
                  <a:gd name="T41" fmla="*/ 26 h 41"/>
                  <a:gd name="T42" fmla="*/ 23 w 30"/>
                  <a:gd name="T43" fmla="*/ 26 h 41"/>
                  <a:gd name="T44" fmla="*/ 6 w 30"/>
                  <a:gd name="T45" fmla="*/ 41 h 41"/>
                  <a:gd name="T46" fmla="*/ 6 w 30"/>
                  <a:gd name="T47" fmla="*/ 41 h 41"/>
                  <a:gd name="T48" fmla="*/ 6 w 30"/>
                  <a:gd name="T49" fmla="*/ 41 h 41"/>
                  <a:gd name="T50" fmla="*/ 6 w 30"/>
                  <a:gd name="T51" fmla="*/ 41 h 41"/>
                  <a:gd name="T52" fmla="*/ 2 w 30"/>
                  <a:gd name="T53" fmla="*/ 39 h 41"/>
                  <a:gd name="T54" fmla="*/ 11 w 30"/>
                  <a:gd name="T55" fmla="*/ 28 h 41"/>
                  <a:gd name="T56" fmla="*/ 3 w 30"/>
                  <a:gd name="T57" fmla="*/ 35 h 41"/>
                  <a:gd name="T58" fmla="*/ 3 w 30"/>
                  <a:gd name="T59" fmla="*/ 35 h 41"/>
                  <a:gd name="T60" fmla="*/ 3 w 30"/>
                  <a:gd name="T61" fmla="*/ 35 h 41"/>
                  <a:gd name="T62" fmla="*/ 6 w 30"/>
                  <a:gd name="T63" fmla="*/ 38 h 41"/>
                  <a:gd name="T64" fmla="*/ 6 w 30"/>
                  <a:gd name="T65" fmla="*/ 38 h 41"/>
                  <a:gd name="T66" fmla="*/ 20 w 30"/>
                  <a:gd name="T67" fmla="*/ 27 h 41"/>
                  <a:gd name="T68" fmla="*/ 20 w 30"/>
                  <a:gd name="T69" fmla="*/ 27 h 41"/>
                  <a:gd name="T70" fmla="*/ 11 w 30"/>
                  <a:gd name="T71" fmla="*/ 28 h 41"/>
                  <a:gd name="T72" fmla="*/ 21 w 30"/>
                  <a:gd name="T73" fmla="*/ 24 h 41"/>
                  <a:gd name="T74" fmla="*/ 27 w 30"/>
                  <a:gd name="T75" fmla="*/ 8 h 41"/>
                  <a:gd name="T76" fmla="*/ 27 w 30"/>
                  <a:gd name="T77" fmla="*/ 8 h 41"/>
                  <a:gd name="T78" fmla="*/ 24 w 30"/>
                  <a:gd name="T79" fmla="*/ 4 h 41"/>
                  <a:gd name="T80" fmla="*/ 24 w 30"/>
                  <a:gd name="T81" fmla="*/ 4 h 41"/>
                  <a:gd name="T82" fmla="*/ 22 w 30"/>
                  <a:gd name="T83" fmla="*/ 3 h 41"/>
                  <a:gd name="T84" fmla="*/ 22 w 30"/>
                  <a:gd name="T85" fmla="*/ 3 h 41"/>
                  <a:gd name="T86" fmla="*/ 18 w 30"/>
                  <a:gd name="T87" fmla="*/ 9 h 41"/>
                  <a:gd name="T88" fmla="*/ 18 w 30"/>
                  <a:gd name="T89" fmla="*/ 9 h 41"/>
                  <a:gd name="T90" fmla="*/ 18 w 30"/>
                  <a:gd name="T91" fmla="*/ 10 h 41"/>
                  <a:gd name="T92" fmla="*/ 18 w 30"/>
                  <a:gd name="T93" fmla="*/ 10 h 41"/>
                  <a:gd name="T94" fmla="*/ 16 w 30"/>
                  <a:gd name="T95" fmla="*/ 10 h 41"/>
                  <a:gd name="T96" fmla="*/ 18 w 30"/>
                  <a:gd name="T97" fmla="*/ 10 h 41"/>
                  <a:gd name="T98" fmla="*/ 21 w 30"/>
                  <a:gd name="T99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0" h="41">
                    <a:moveTo>
                      <a:pt x="2" y="39"/>
                    </a:moveTo>
                    <a:cubicBezTo>
                      <a:pt x="0" y="38"/>
                      <a:pt x="0" y="3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29"/>
                      <a:pt x="6" y="27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5"/>
                      <a:pt x="16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1"/>
                      <a:pt x="15" y="16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4"/>
                      <a:pt x="18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8" y="2"/>
                      <a:pt x="30" y="5"/>
                      <a:pt x="3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14"/>
                      <a:pt x="26" y="20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9" y="35"/>
                      <a:pt x="11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3" y="40"/>
                      <a:pt x="2" y="39"/>
                    </a:cubicBezTo>
                    <a:close/>
                    <a:moveTo>
                      <a:pt x="11" y="28"/>
                    </a:moveTo>
                    <a:cubicBezTo>
                      <a:pt x="7" y="29"/>
                      <a:pt x="3" y="32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7"/>
                      <a:pt x="4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9" y="38"/>
                      <a:pt x="15" y="34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5" y="27"/>
                      <a:pt x="11" y="28"/>
                    </a:cubicBezTo>
                    <a:close/>
                    <a:moveTo>
                      <a:pt x="21" y="24"/>
                    </a:moveTo>
                    <a:cubicBezTo>
                      <a:pt x="24" y="19"/>
                      <a:pt x="27" y="12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6"/>
                      <a:pt x="26" y="5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3"/>
                      <a:pt x="18" y="5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7"/>
                      <a:pt x="20" y="23"/>
                      <a:pt x="21" y="2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3" name="Freeform 464">
                <a:extLst>
                  <a:ext uri="{FF2B5EF4-FFF2-40B4-BE49-F238E27FC236}">
                    <a16:creationId xmlns:a16="http://schemas.microsoft.com/office/drawing/2014/main" id="{3C54C43E-3A29-4D0F-91E1-0BF76A559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8251" y="3783013"/>
                <a:ext cx="173038" cy="112713"/>
              </a:xfrm>
              <a:custGeom>
                <a:avLst/>
                <a:gdLst>
                  <a:gd name="T0" fmla="*/ 32 w 46"/>
                  <a:gd name="T1" fmla="*/ 7 h 30"/>
                  <a:gd name="T2" fmla="*/ 25 w 46"/>
                  <a:gd name="T3" fmla="*/ 21 h 30"/>
                  <a:gd name="T4" fmla="*/ 5 w 46"/>
                  <a:gd name="T5" fmla="*/ 18 h 30"/>
                  <a:gd name="T6" fmla="*/ 27 w 46"/>
                  <a:gd name="T7" fmla="*/ 23 h 30"/>
                  <a:gd name="T8" fmla="*/ 43 w 46"/>
                  <a:gd name="T9" fmla="*/ 5 h 30"/>
                  <a:gd name="T10" fmla="*/ 32 w 46"/>
                  <a:gd name="T11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0">
                    <a:moveTo>
                      <a:pt x="32" y="7"/>
                    </a:moveTo>
                    <a:cubicBezTo>
                      <a:pt x="27" y="13"/>
                      <a:pt x="25" y="21"/>
                      <a:pt x="25" y="21"/>
                    </a:cubicBezTo>
                    <a:cubicBezTo>
                      <a:pt x="25" y="21"/>
                      <a:pt x="11" y="11"/>
                      <a:pt x="5" y="18"/>
                    </a:cubicBezTo>
                    <a:cubicBezTo>
                      <a:pt x="0" y="26"/>
                      <a:pt x="14" y="30"/>
                      <a:pt x="27" y="23"/>
                    </a:cubicBezTo>
                    <a:cubicBezTo>
                      <a:pt x="36" y="17"/>
                      <a:pt x="46" y="12"/>
                      <a:pt x="43" y="5"/>
                    </a:cubicBezTo>
                    <a:cubicBezTo>
                      <a:pt x="41" y="1"/>
                      <a:pt x="36" y="0"/>
                      <a:pt x="32" y="7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4" name="Freeform 465">
                <a:extLst>
                  <a:ext uri="{FF2B5EF4-FFF2-40B4-BE49-F238E27FC236}">
                    <a16:creationId xmlns:a16="http://schemas.microsoft.com/office/drawing/2014/main" id="{7ED32E20-C9F6-44A5-A854-731DC65709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99364" y="3783013"/>
                <a:ext cx="157163" cy="104775"/>
              </a:xfrm>
              <a:custGeom>
                <a:avLst/>
                <a:gdLst>
                  <a:gd name="T0" fmla="*/ 0 w 42"/>
                  <a:gd name="T1" fmla="*/ 21 h 28"/>
                  <a:gd name="T2" fmla="*/ 1 w 42"/>
                  <a:gd name="T3" fmla="*/ 17 h 28"/>
                  <a:gd name="T4" fmla="*/ 1 w 42"/>
                  <a:gd name="T5" fmla="*/ 17 h 28"/>
                  <a:gd name="T6" fmla="*/ 8 w 42"/>
                  <a:gd name="T7" fmla="*/ 14 h 28"/>
                  <a:gd name="T8" fmla="*/ 8 w 42"/>
                  <a:gd name="T9" fmla="*/ 14 h 28"/>
                  <a:gd name="T10" fmla="*/ 21 w 42"/>
                  <a:gd name="T11" fmla="*/ 19 h 28"/>
                  <a:gd name="T12" fmla="*/ 21 w 42"/>
                  <a:gd name="T13" fmla="*/ 19 h 28"/>
                  <a:gd name="T14" fmla="*/ 27 w 42"/>
                  <a:gd name="T15" fmla="*/ 6 h 28"/>
                  <a:gd name="T16" fmla="*/ 27 w 42"/>
                  <a:gd name="T17" fmla="*/ 6 h 28"/>
                  <a:gd name="T18" fmla="*/ 27 w 42"/>
                  <a:gd name="T19" fmla="*/ 6 h 28"/>
                  <a:gd name="T20" fmla="*/ 35 w 42"/>
                  <a:gd name="T21" fmla="*/ 0 h 28"/>
                  <a:gd name="T22" fmla="*/ 35 w 42"/>
                  <a:gd name="T23" fmla="*/ 0 h 28"/>
                  <a:gd name="T24" fmla="*/ 41 w 42"/>
                  <a:gd name="T25" fmla="*/ 4 h 28"/>
                  <a:gd name="T26" fmla="*/ 41 w 42"/>
                  <a:gd name="T27" fmla="*/ 4 h 28"/>
                  <a:gd name="T28" fmla="*/ 42 w 42"/>
                  <a:gd name="T29" fmla="*/ 8 h 28"/>
                  <a:gd name="T30" fmla="*/ 42 w 42"/>
                  <a:gd name="T31" fmla="*/ 8 h 28"/>
                  <a:gd name="T32" fmla="*/ 25 w 42"/>
                  <a:gd name="T33" fmla="*/ 24 h 28"/>
                  <a:gd name="T34" fmla="*/ 25 w 42"/>
                  <a:gd name="T35" fmla="*/ 24 h 28"/>
                  <a:gd name="T36" fmla="*/ 11 w 42"/>
                  <a:gd name="T37" fmla="*/ 28 h 28"/>
                  <a:gd name="T38" fmla="*/ 11 w 42"/>
                  <a:gd name="T39" fmla="*/ 28 h 28"/>
                  <a:gd name="T40" fmla="*/ 0 w 42"/>
                  <a:gd name="T41" fmla="*/ 21 h 28"/>
                  <a:gd name="T42" fmla="*/ 8 w 42"/>
                  <a:gd name="T43" fmla="*/ 17 h 28"/>
                  <a:gd name="T44" fmla="*/ 4 w 42"/>
                  <a:gd name="T45" fmla="*/ 19 h 28"/>
                  <a:gd name="T46" fmla="*/ 4 w 42"/>
                  <a:gd name="T47" fmla="*/ 19 h 28"/>
                  <a:gd name="T48" fmla="*/ 3 w 42"/>
                  <a:gd name="T49" fmla="*/ 21 h 28"/>
                  <a:gd name="T50" fmla="*/ 3 w 42"/>
                  <a:gd name="T51" fmla="*/ 21 h 28"/>
                  <a:gd name="T52" fmla="*/ 5 w 42"/>
                  <a:gd name="T53" fmla="*/ 24 h 28"/>
                  <a:gd name="T54" fmla="*/ 5 w 42"/>
                  <a:gd name="T55" fmla="*/ 24 h 28"/>
                  <a:gd name="T56" fmla="*/ 11 w 42"/>
                  <a:gd name="T57" fmla="*/ 25 h 28"/>
                  <a:gd name="T58" fmla="*/ 11 w 42"/>
                  <a:gd name="T59" fmla="*/ 25 h 28"/>
                  <a:gd name="T60" fmla="*/ 21 w 42"/>
                  <a:gd name="T61" fmla="*/ 22 h 28"/>
                  <a:gd name="T62" fmla="*/ 21 w 42"/>
                  <a:gd name="T63" fmla="*/ 22 h 28"/>
                  <a:gd name="T64" fmla="*/ 21 w 42"/>
                  <a:gd name="T65" fmla="*/ 22 h 28"/>
                  <a:gd name="T66" fmla="*/ 21 w 42"/>
                  <a:gd name="T67" fmla="*/ 22 h 28"/>
                  <a:gd name="T68" fmla="*/ 17 w 42"/>
                  <a:gd name="T69" fmla="*/ 20 h 28"/>
                  <a:gd name="T70" fmla="*/ 17 w 42"/>
                  <a:gd name="T71" fmla="*/ 20 h 28"/>
                  <a:gd name="T72" fmla="*/ 8 w 42"/>
                  <a:gd name="T73" fmla="*/ 17 h 28"/>
                  <a:gd name="T74" fmla="*/ 8 w 42"/>
                  <a:gd name="T75" fmla="*/ 17 h 28"/>
                  <a:gd name="T76" fmla="*/ 8 w 42"/>
                  <a:gd name="T77" fmla="*/ 17 h 28"/>
                  <a:gd name="T78" fmla="*/ 30 w 42"/>
                  <a:gd name="T79" fmla="*/ 8 h 28"/>
                  <a:gd name="T80" fmla="*/ 24 w 42"/>
                  <a:gd name="T81" fmla="*/ 21 h 28"/>
                  <a:gd name="T82" fmla="*/ 24 w 42"/>
                  <a:gd name="T83" fmla="*/ 21 h 28"/>
                  <a:gd name="T84" fmla="*/ 39 w 42"/>
                  <a:gd name="T85" fmla="*/ 8 h 28"/>
                  <a:gd name="T86" fmla="*/ 39 w 42"/>
                  <a:gd name="T87" fmla="*/ 8 h 28"/>
                  <a:gd name="T88" fmla="*/ 38 w 42"/>
                  <a:gd name="T89" fmla="*/ 5 h 28"/>
                  <a:gd name="T90" fmla="*/ 38 w 42"/>
                  <a:gd name="T91" fmla="*/ 5 h 28"/>
                  <a:gd name="T92" fmla="*/ 35 w 42"/>
                  <a:gd name="T93" fmla="*/ 3 h 28"/>
                  <a:gd name="T94" fmla="*/ 35 w 42"/>
                  <a:gd name="T95" fmla="*/ 3 h 28"/>
                  <a:gd name="T96" fmla="*/ 30 w 42"/>
                  <a:gd name="T97" fmla="*/ 8 h 28"/>
                  <a:gd name="T98" fmla="*/ 30 w 42"/>
                  <a:gd name="T99" fmla="*/ 8 h 28"/>
                  <a:gd name="T100" fmla="*/ 29 w 42"/>
                  <a:gd name="T101" fmla="*/ 7 h 28"/>
                  <a:gd name="T102" fmla="*/ 30 w 42"/>
                  <a:gd name="T103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" h="28">
                    <a:moveTo>
                      <a:pt x="0" y="21"/>
                    </a:moveTo>
                    <a:cubicBezTo>
                      <a:pt x="0" y="20"/>
                      <a:pt x="0" y="19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5"/>
                      <a:pt x="5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3" y="14"/>
                      <a:pt x="19" y="17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4" y="11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30" y="2"/>
                      <a:pt x="33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0"/>
                      <a:pt x="40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2" y="5"/>
                      <a:pt x="42" y="7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15"/>
                      <a:pt x="32" y="19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0" y="27"/>
                      <a:pt x="15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5" y="28"/>
                      <a:pt x="0" y="26"/>
                      <a:pt x="0" y="21"/>
                    </a:cubicBezTo>
                    <a:close/>
                    <a:moveTo>
                      <a:pt x="8" y="17"/>
                    </a:moveTo>
                    <a:cubicBezTo>
                      <a:pt x="6" y="17"/>
                      <a:pt x="5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8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4" y="25"/>
                      <a:pt x="18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19" y="21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4" y="18"/>
                      <a:pt x="11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  <a:moveTo>
                      <a:pt x="30" y="8"/>
                    </a:moveTo>
                    <a:cubicBezTo>
                      <a:pt x="26" y="13"/>
                      <a:pt x="24" y="19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31" y="17"/>
                      <a:pt x="39" y="12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7"/>
                      <a:pt x="39" y="6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4"/>
                      <a:pt x="37" y="4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4" y="3"/>
                      <a:pt x="32" y="4"/>
                      <a:pt x="3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8"/>
                      <a:pt x="30" y="8"/>
                      <a:pt x="30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5" name="Freeform 466">
                <a:extLst>
                  <a:ext uri="{FF2B5EF4-FFF2-40B4-BE49-F238E27FC236}">
                    <a16:creationId xmlns:a16="http://schemas.microsoft.com/office/drawing/2014/main" id="{FA14FEF1-2128-4622-B55A-1DDFA2316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4914" y="3703638"/>
                <a:ext cx="176213" cy="107950"/>
              </a:xfrm>
              <a:custGeom>
                <a:avLst/>
                <a:gdLst>
                  <a:gd name="T0" fmla="*/ 32 w 47"/>
                  <a:gd name="T1" fmla="*/ 6 h 29"/>
                  <a:gd name="T2" fmla="*/ 25 w 47"/>
                  <a:gd name="T3" fmla="*/ 20 h 29"/>
                  <a:gd name="T4" fmla="*/ 5 w 47"/>
                  <a:gd name="T5" fmla="*/ 17 h 29"/>
                  <a:gd name="T6" fmla="*/ 27 w 47"/>
                  <a:gd name="T7" fmla="*/ 22 h 29"/>
                  <a:gd name="T8" fmla="*/ 43 w 47"/>
                  <a:gd name="T9" fmla="*/ 5 h 29"/>
                  <a:gd name="T10" fmla="*/ 32 w 47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29">
                    <a:moveTo>
                      <a:pt x="32" y="6"/>
                    </a:moveTo>
                    <a:cubicBezTo>
                      <a:pt x="28" y="13"/>
                      <a:pt x="25" y="20"/>
                      <a:pt x="25" y="20"/>
                    </a:cubicBezTo>
                    <a:cubicBezTo>
                      <a:pt x="25" y="20"/>
                      <a:pt x="11" y="10"/>
                      <a:pt x="5" y="17"/>
                    </a:cubicBezTo>
                    <a:cubicBezTo>
                      <a:pt x="0" y="24"/>
                      <a:pt x="14" y="29"/>
                      <a:pt x="27" y="22"/>
                    </a:cubicBezTo>
                    <a:cubicBezTo>
                      <a:pt x="36" y="17"/>
                      <a:pt x="47" y="13"/>
                      <a:pt x="43" y="5"/>
                    </a:cubicBezTo>
                    <a:cubicBezTo>
                      <a:pt x="42" y="1"/>
                      <a:pt x="37" y="0"/>
                      <a:pt x="32" y="6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6" name="Freeform 467">
                <a:extLst>
                  <a:ext uri="{FF2B5EF4-FFF2-40B4-BE49-F238E27FC236}">
                    <a16:creationId xmlns:a16="http://schemas.microsoft.com/office/drawing/2014/main" id="{569815C3-C0C7-4AF3-B253-513743CA41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66026" y="3703638"/>
                <a:ext cx="157163" cy="101600"/>
              </a:xfrm>
              <a:custGeom>
                <a:avLst/>
                <a:gdLst>
                  <a:gd name="T0" fmla="*/ 0 w 42"/>
                  <a:gd name="T1" fmla="*/ 20 h 27"/>
                  <a:gd name="T2" fmla="*/ 1 w 42"/>
                  <a:gd name="T3" fmla="*/ 16 h 27"/>
                  <a:gd name="T4" fmla="*/ 1 w 42"/>
                  <a:gd name="T5" fmla="*/ 16 h 27"/>
                  <a:gd name="T6" fmla="*/ 8 w 42"/>
                  <a:gd name="T7" fmla="*/ 13 h 27"/>
                  <a:gd name="T8" fmla="*/ 8 w 42"/>
                  <a:gd name="T9" fmla="*/ 13 h 27"/>
                  <a:gd name="T10" fmla="*/ 21 w 42"/>
                  <a:gd name="T11" fmla="*/ 18 h 27"/>
                  <a:gd name="T12" fmla="*/ 21 w 42"/>
                  <a:gd name="T13" fmla="*/ 18 h 27"/>
                  <a:gd name="T14" fmla="*/ 28 w 42"/>
                  <a:gd name="T15" fmla="*/ 5 h 27"/>
                  <a:gd name="T16" fmla="*/ 28 w 42"/>
                  <a:gd name="T17" fmla="*/ 5 h 27"/>
                  <a:gd name="T18" fmla="*/ 36 w 42"/>
                  <a:gd name="T19" fmla="*/ 0 h 27"/>
                  <a:gd name="T20" fmla="*/ 36 w 42"/>
                  <a:gd name="T21" fmla="*/ 0 h 27"/>
                  <a:gd name="T22" fmla="*/ 42 w 42"/>
                  <a:gd name="T23" fmla="*/ 4 h 27"/>
                  <a:gd name="T24" fmla="*/ 42 w 42"/>
                  <a:gd name="T25" fmla="*/ 4 h 27"/>
                  <a:gd name="T26" fmla="*/ 42 w 42"/>
                  <a:gd name="T27" fmla="*/ 8 h 27"/>
                  <a:gd name="T28" fmla="*/ 42 w 42"/>
                  <a:gd name="T29" fmla="*/ 8 h 27"/>
                  <a:gd name="T30" fmla="*/ 25 w 42"/>
                  <a:gd name="T31" fmla="*/ 23 h 27"/>
                  <a:gd name="T32" fmla="*/ 25 w 42"/>
                  <a:gd name="T33" fmla="*/ 23 h 27"/>
                  <a:gd name="T34" fmla="*/ 11 w 42"/>
                  <a:gd name="T35" fmla="*/ 27 h 27"/>
                  <a:gd name="T36" fmla="*/ 11 w 42"/>
                  <a:gd name="T37" fmla="*/ 27 h 27"/>
                  <a:gd name="T38" fmla="*/ 0 w 42"/>
                  <a:gd name="T39" fmla="*/ 20 h 27"/>
                  <a:gd name="T40" fmla="*/ 8 w 42"/>
                  <a:gd name="T41" fmla="*/ 16 h 27"/>
                  <a:gd name="T42" fmla="*/ 4 w 42"/>
                  <a:gd name="T43" fmla="*/ 18 h 27"/>
                  <a:gd name="T44" fmla="*/ 4 w 42"/>
                  <a:gd name="T45" fmla="*/ 18 h 27"/>
                  <a:gd name="T46" fmla="*/ 3 w 42"/>
                  <a:gd name="T47" fmla="*/ 20 h 27"/>
                  <a:gd name="T48" fmla="*/ 3 w 42"/>
                  <a:gd name="T49" fmla="*/ 20 h 27"/>
                  <a:gd name="T50" fmla="*/ 5 w 42"/>
                  <a:gd name="T51" fmla="*/ 22 h 27"/>
                  <a:gd name="T52" fmla="*/ 5 w 42"/>
                  <a:gd name="T53" fmla="*/ 22 h 27"/>
                  <a:gd name="T54" fmla="*/ 11 w 42"/>
                  <a:gd name="T55" fmla="*/ 24 h 27"/>
                  <a:gd name="T56" fmla="*/ 11 w 42"/>
                  <a:gd name="T57" fmla="*/ 24 h 27"/>
                  <a:gd name="T58" fmla="*/ 21 w 42"/>
                  <a:gd name="T59" fmla="*/ 22 h 27"/>
                  <a:gd name="T60" fmla="*/ 21 w 42"/>
                  <a:gd name="T61" fmla="*/ 22 h 27"/>
                  <a:gd name="T62" fmla="*/ 21 w 42"/>
                  <a:gd name="T63" fmla="*/ 22 h 27"/>
                  <a:gd name="T64" fmla="*/ 21 w 42"/>
                  <a:gd name="T65" fmla="*/ 22 h 27"/>
                  <a:gd name="T66" fmla="*/ 16 w 42"/>
                  <a:gd name="T67" fmla="*/ 19 h 27"/>
                  <a:gd name="T68" fmla="*/ 16 w 42"/>
                  <a:gd name="T69" fmla="*/ 19 h 27"/>
                  <a:gd name="T70" fmla="*/ 8 w 42"/>
                  <a:gd name="T71" fmla="*/ 16 h 27"/>
                  <a:gd name="T72" fmla="*/ 8 w 42"/>
                  <a:gd name="T73" fmla="*/ 16 h 27"/>
                  <a:gd name="T74" fmla="*/ 8 w 42"/>
                  <a:gd name="T75" fmla="*/ 16 h 27"/>
                  <a:gd name="T76" fmla="*/ 24 w 42"/>
                  <a:gd name="T77" fmla="*/ 20 h 27"/>
                  <a:gd name="T78" fmla="*/ 39 w 42"/>
                  <a:gd name="T79" fmla="*/ 8 h 27"/>
                  <a:gd name="T80" fmla="*/ 39 w 42"/>
                  <a:gd name="T81" fmla="*/ 8 h 27"/>
                  <a:gd name="T82" fmla="*/ 39 w 42"/>
                  <a:gd name="T83" fmla="*/ 5 h 27"/>
                  <a:gd name="T84" fmla="*/ 39 w 42"/>
                  <a:gd name="T85" fmla="*/ 5 h 27"/>
                  <a:gd name="T86" fmla="*/ 36 w 42"/>
                  <a:gd name="T87" fmla="*/ 3 h 27"/>
                  <a:gd name="T88" fmla="*/ 36 w 42"/>
                  <a:gd name="T89" fmla="*/ 3 h 27"/>
                  <a:gd name="T90" fmla="*/ 30 w 42"/>
                  <a:gd name="T91" fmla="*/ 7 h 27"/>
                  <a:gd name="T92" fmla="*/ 30 w 42"/>
                  <a:gd name="T93" fmla="*/ 7 h 27"/>
                  <a:gd name="T94" fmla="*/ 24 w 42"/>
                  <a:gd name="T95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27">
                    <a:moveTo>
                      <a:pt x="0" y="20"/>
                    </a:moveTo>
                    <a:cubicBezTo>
                      <a:pt x="0" y="18"/>
                      <a:pt x="0" y="17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4"/>
                      <a:pt x="5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3" y="13"/>
                      <a:pt x="19" y="16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5"/>
                      <a:pt x="25" y="10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30" y="2"/>
                      <a:pt x="33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8" y="0"/>
                      <a:pt x="41" y="2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5"/>
                      <a:pt x="42" y="7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16"/>
                      <a:pt x="32" y="19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0" y="26"/>
                      <a:pt x="15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25"/>
                      <a:pt x="0" y="20"/>
                    </a:cubicBezTo>
                    <a:close/>
                    <a:moveTo>
                      <a:pt x="8" y="16"/>
                    </a:moveTo>
                    <a:cubicBezTo>
                      <a:pt x="6" y="16"/>
                      <a:pt x="5" y="16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9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9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4"/>
                      <a:pt x="18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19" y="20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4" y="17"/>
                      <a:pt x="11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  <a:moveTo>
                      <a:pt x="24" y="20"/>
                    </a:moveTo>
                    <a:cubicBezTo>
                      <a:pt x="32" y="17"/>
                      <a:pt x="40" y="12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7"/>
                      <a:pt x="39" y="6"/>
                      <a:pt x="39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4"/>
                      <a:pt x="37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5" y="3"/>
                      <a:pt x="33" y="4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7" y="13"/>
                      <a:pt x="24" y="19"/>
                      <a:pt x="24" y="2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7" name="Freeform 468">
                <a:extLst>
                  <a:ext uri="{FF2B5EF4-FFF2-40B4-BE49-F238E27FC236}">
                    <a16:creationId xmlns:a16="http://schemas.microsoft.com/office/drawing/2014/main" id="{186C1365-1F65-4AE1-BDA8-92461D115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3275013"/>
                <a:ext cx="123825" cy="173038"/>
              </a:xfrm>
              <a:custGeom>
                <a:avLst/>
                <a:gdLst>
                  <a:gd name="T0" fmla="*/ 16 w 33"/>
                  <a:gd name="T1" fmla="*/ 10 h 46"/>
                  <a:gd name="T2" fmla="*/ 19 w 33"/>
                  <a:gd name="T3" fmla="*/ 27 h 46"/>
                  <a:gd name="T4" fmla="*/ 0 w 33"/>
                  <a:gd name="T5" fmla="*/ 37 h 46"/>
                  <a:gd name="T6" fmla="*/ 22 w 33"/>
                  <a:gd name="T7" fmla="*/ 27 h 46"/>
                  <a:gd name="T8" fmla="*/ 25 w 33"/>
                  <a:gd name="T9" fmla="*/ 2 h 46"/>
                  <a:gd name="T10" fmla="*/ 16 w 33"/>
                  <a:gd name="T11" fmla="*/ 1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46">
                    <a:moveTo>
                      <a:pt x="16" y="10"/>
                    </a:moveTo>
                    <a:cubicBezTo>
                      <a:pt x="17" y="19"/>
                      <a:pt x="19" y="27"/>
                      <a:pt x="19" y="27"/>
                    </a:cubicBezTo>
                    <a:cubicBezTo>
                      <a:pt x="19" y="27"/>
                      <a:pt x="0" y="27"/>
                      <a:pt x="0" y="37"/>
                    </a:cubicBezTo>
                    <a:cubicBezTo>
                      <a:pt x="0" y="46"/>
                      <a:pt x="15" y="41"/>
                      <a:pt x="22" y="27"/>
                    </a:cubicBezTo>
                    <a:cubicBezTo>
                      <a:pt x="27" y="17"/>
                      <a:pt x="33" y="6"/>
                      <a:pt x="25" y="2"/>
                    </a:cubicBezTo>
                    <a:cubicBezTo>
                      <a:pt x="21" y="0"/>
                      <a:pt x="16" y="2"/>
                      <a:pt x="16" y="10"/>
                    </a:cubicBezTo>
                    <a:close/>
                  </a:path>
                </a:pathLst>
              </a:custGeom>
              <a:solidFill>
                <a:srgbClr val="BFE3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8" name="Freeform 469">
                <a:extLst>
                  <a:ext uri="{FF2B5EF4-FFF2-40B4-BE49-F238E27FC236}">
                    <a16:creationId xmlns:a16="http://schemas.microsoft.com/office/drawing/2014/main" id="{94535659-0E18-4551-8DB1-8D5B29DF20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13614" y="3271838"/>
                <a:ext cx="117475" cy="165100"/>
              </a:xfrm>
              <a:custGeom>
                <a:avLst/>
                <a:gdLst>
                  <a:gd name="T0" fmla="*/ 1 w 31"/>
                  <a:gd name="T1" fmla="*/ 42 h 44"/>
                  <a:gd name="T2" fmla="*/ 0 w 31"/>
                  <a:gd name="T3" fmla="*/ 38 h 44"/>
                  <a:gd name="T4" fmla="*/ 0 w 31"/>
                  <a:gd name="T5" fmla="*/ 38 h 44"/>
                  <a:gd name="T6" fmla="*/ 0 w 31"/>
                  <a:gd name="T7" fmla="*/ 38 h 44"/>
                  <a:gd name="T8" fmla="*/ 0 w 31"/>
                  <a:gd name="T9" fmla="*/ 38 h 44"/>
                  <a:gd name="T10" fmla="*/ 10 w 31"/>
                  <a:gd name="T11" fmla="*/ 28 h 44"/>
                  <a:gd name="T12" fmla="*/ 10 w 31"/>
                  <a:gd name="T13" fmla="*/ 28 h 44"/>
                  <a:gd name="T14" fmla="*/ 18 w 31"/>
                  <a:gd name="T15" fmla="*/ 26 h 44"/>
                  <a:gd name="T16" fmla="*/ 18 w 31"/>
                  <a:gd name="T17" fmla="*/ 26 h 44"/>
                  <a:gd name="T18" fmla="*/ 16 w 31"/>
                  <a:gd name="T19" fmla="*/ 11 h 44"/>
                  <a:gd name="T20" fmla="*/ 16 w 31"/>
                  <a:gd name="T21" fmla="*/ 11 h 44"/>
                  <a:gd name="T22" fmla="*/ 16 w 31"/>
                  <a:gd name="T23" fmla="*/ 11 h 44"/>
                  <a:gd name="T24" fmla="*/ 16 w 31"/>
                  <a:gd name="T25" fmla="*/ 10 h 44"/>
                  <a:gd name="T26" fmla="*/ 16 w 31"/>
                  <a:gd name="T27" fmla="*/ 10 h 44"/>
                  <a:gd name="T28" fmla="*/ 23 w 31"/>
                  <a:gd name="T29" fmla="*/ 0 h 44"/>
                  <a:gd name="T30" fmla="*/ 23 w 31"/>
                  <a:gd name="T31" fmla="*/ 0 h 44"/>
                  <a:gd name="T32" fmla="*/ 26 w 31"/>
                  <a:gd name="T33" fmla="*/ 1 h 44"/>
                  <a:gd name="T34" fmla="*/ 26 w 31"/>
                  <a:gd name="T35" fmla="*/ 1 h 44"/>
                  <a:gd name="T36" fmla="*/ 31 w 31"/>
                  <a:gd name="T37" fmla="*/ 9 h 44"/>
                  <a:gd name="T38" fmla="*/ 31 w 31"/>
                  <a:gd name="T39" fmla="*/ 9 h 44"/>
                  <a:gd name="T40" fmla="*/ 25 w 31"/>
                  <a:gd name="T41" fmla="*/ 28 h 44"/>
                  <a:gd name="T42" fmla="*/ 25 w 31"/>
                  <a:gd name="T43" fmla="*/ 28 h 44"/>
                  <a:gd name="T44" fmla="*/ 5 w 31"/>
                  <a:gd name="T45" fmla="*/ 44 h 44"/>
                  <a:gd name="T46" fmla="*/ 5 w 31"/>
                  <a:gd name="T47" fmla="*/ 44 h 44"/>
                  <a:gd name="T48" fmla="*/ 5 w 31"/>
                  <a:gd name="T49" fmla="*/ 44 h 44"/>
                  <a:gd name="T50" fmla="*/ 5 w 31"/>
                  <a:gd name="T51" fmla="*/ 44 h 44"/>
                  <a:gd name="T52" fmla="*/ 1 w 31"/>
                  <a:gd name="T53" fmla="*/ 42 h 44"/>
                  <a:gd name="T54" fmla="*/ 21 w 31"/>
                  <a:gd name="T55" fmla="*/ 29 h 44"/>
                  <a:gd name="T56" fmla="*/ 11 w 31"/>
                  <a:gd name="T57" fmla="*/ 30 h 44"/>
                  <a:gd name="T58" fmla="*/ 11 w 31"/>
                  <a:gd name="T59" fmla="*/ 30 h 44"/>
                  <a:gd name="T60" fmla="*/ 3 w 31"/>
                  <a:gd name="T61" fmla="*/ 38 h 44"/>
                  <a:gd name="T62" fmla="*/ 3 w 31"/>
                  <a:gd name="T63" fmla="*/ 38 h 44"/>
                  <a:gd name="T64" fmla="*/ 3 w 31"/>
                  <a:gd name="T65" fmla="*/ 38 h 44"/>
                  <a:gd name="T66" fmla="*/ 5 w 31"/>
                  <a:gd name="T67" fmla="*/ 41 h 44"/>
                  <a:gd name="T68" fmla="*/ 5 w 31"/>
                  <a:gd name="T69" fmla="*/ 41 h 44"/>
                  <a:gd name="T70" fmla="*/ 21 w 31"/>
                  <a:gd name="T71" fmla="*/ 29 h 44"/>
                  <a:gd name="T72" fmla="*/ 21 w 31"/>
                  <a:gd name="T73" fmla="*/ 29 h 44"/>
                  <a:gd name="T74" fmla="*/ 21 w 31"/>
                  <a:gd name="T75" fmla="*/ 29 h 44"/>
                  <a:gd name="T76" fmla="*/ 22 w 31"/>
                  <a:gd name="T77" fmla="*/ 27 h 44"/>
                  <a:gd name="T78" fmla="*/ 28 w 31"/>
                  <a:gd name="T79" fmla="*/ 9 h 44"/>
                  <a:gd name="T80" fmla="*/ 28 w 31"/>
                  <a:gd name="T81" fmla="*/ 9 h 44"/>
                  <a:gd name="T82" fmla="*/ 25 w 31"/>
                  <a:gd name="T83" fmla="*/ 4 h 44"/>
                  <a:gd name="T84" fmla="*/ 25 w 31"/>
                  <a:gd name="T85" fmla="*/ 4 h 44"/>
                  <a:gd name="T86" fmla="*/ 23 w 31"/>
                  <a:gd name="T87" fmla="*/ 3 h 44"/>
                  <a:gd name="T88" fmla="*/ 23 w 31"/>
                  <a:gd name="T89" fmla="*/ 3 h 44"/>
                  <a:gd name="T90" fmla="*/ 19 w 31"/>
                  <a:gd name="T91" fmla="*/ 10 h 44"/>
                  <a:gd name="T92" fmla="*/ 19 w 31"/>
                  <a:gd name="T93" fmla="*/ 10 h 44"/>
                  <a:gd name="T94" fmla="*/ 19 w 31"/>
                  <a:gd name="T95" fmla="*/ 11 h 44"/>
                  <a:gd name="T96" fmla="*/ 19 w 31"/>
                  <a:gd name="T97" fmla="*/ 11 h 44"/>
                  <a:gd name="T98" fmla="*/ 17 w 31"/>
                  <a:gd name="T99" fmla="*/ 11 h 44"/>
                  <a:gd name="T100" fmla="*/ 19 w 31"/>
                  <a:gd name="T101" fmla="*/ 11 h 44"/>
                  <a:gd name="T102" fmla="*/ 22 w 31"/>
                  <a:gd name="T103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" h="44">
                    <a:moveTo>
                      <a:pt x="1" y="42"/>
                    </a:moveTo>
                    <a:cubicBezTo>
                      <a:pt x="0" y="41"/>
                      <a:pt x="0" y="40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2"/>
                      <a:pt x="5" y="29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4" y="27"/>
                      <a:pt x="17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3"/>
                      <a:pt x="16" y="17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4"/>
                      <a:pt x="19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5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0" y="3"/>
                      <a:pt x="31" y="6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15"/>
                      <a:pt x="28" y="22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0" y="38"/>
                      <a:pt x="12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4" y="44"/>
                      <a:pt x="2" y="44"/>
                      <a:pt x="1" y="42"/>
                    </a:cubicBezTo>
                    <a:close/>
                    <a:moveTo>
                      <a:pt x="21" y="29"/>
                    </a:moveTo>
                    <a:cubicBezTo>
                      <a:pt x="21" y="29"/>
                      <a:pt x="16" y="29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6" y="32"/>
                      <a:pt x="3" y="34"/>
                      <a:pt x="3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40"/>
                      <a:pt x="3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9" y="41"/>
                      <a:pt x="16" y="37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lose/>
                    <a:moveTo>
                      <a:pt x="22" y="27"/>
                    </a:moveTo>
                    <a:cubicBezTo>
                      <a:pt x="25" y="20"/>
                      <a:pt x="28" y="14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7"/>
                      <a:pt x="27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9" y="5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9"/>
                      <a:pt x="21" y="26"/>
                      <a:pt x="22" y="2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69" name="Freeform 470">
                <a:extLst>
                  <a:ext uri="{FF2B5EF4-FFF2-40B4-BE49-F238E27FC236}">
                    <a16:creationId xmlns:a16="http://schemas.microsoft.com/office/drawing/2014/main" id="{F2093453-2BE1-4F44-A91B-4739CC19C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926" y="3519488"/>
                <a:ext cx="192088" cy="79375"/>
              </a:xfrm>
              <a:custGeom>
                <a:avLst/>
                <a:gdLst>
                  <a:gd name="T0" fmla="*/ 39 w 51"/>
                  <a:gd name="T1" fmla="*/ 5 h 21"/>
                  <a:gd name="T2" fmla="*/ 27 w 51"/>
                  <a:gd name="T3" fmla="*/ 16 h 21"/>
                  <a:gd name="T4" fmla="*/ 8 w 51"/>
                  <a:gd name="T5" fmla="*/ 5 h 21"/>
                  <a:gd name="T6" fmla="*/ 28 w 51"/>
                  <a:gd name="T7" fmla="*/ 19 h 21"/>
                  <a:gd name="T8" fmla="*/ 51 w 51"/>
                  <a:gd name="T9" fmla="*/ 7 h 21"/>
                  <a:gd name="T10" fmla="*/ 39 w 51"/>
                  <a:gd name="T1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21">
                    <a:moveTo>
                      <a:pt x="39" y="5"/>
                    </a:moveTo>
                    <a:cubicBezTo>
                      <a:pt x="32" y="9"/>
                      <a:pt x="27" y="16"/>
                      <a:pt x="27" y="16"/>
                    </a:cubicBezTo>
                    <a:cubicBezTo>
                      <a:pt x="27" y="16"/>
                      <a:pt x="17" y="0"/>
                      <a:pt x="8" y="5"/>
                    </a:cubicBezTo>
                    <a:cubicBezTo>
                      <a:pt x="0" y="10"/>
                      <a:pt x="13" y="21"/>
                      <a:pt x="28" y="19"/>
                    </a:cubicBezTo>
                    <a:cubicBezTo>
                      <a:pt x="39" y="17"/>
                      <a:pt x="51" y="16"/>
                      <a:pt x="51" y="7"/>
                    </a:cubicBezTo>
                    <a:cubicBezTo>
                      <a:pt x="50" y="3"/>
                      <a:pt x="46" y="0"/>
                      <a:pt x="39" y="5"/>
                    </a:cubicBez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0" name="Freeform 471">
                <a:extLst>
                  <a:ext uri="{FF2B5EF4-FFF2-40B4-BE49-F238E27FC236}">
                    <a16:creationId xmlns:a16="http://schemas.microsoft.com/office/drawing/2014/main" id="{AF04682B-AE52-4AD1-ABD3-7DFEA9AAEF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43801" y="3522663"/>
                <a:ext cx="179388" cy="71438"/>
              </a:xfrm>
              <a:custGeom>
                <a:avLst/>
                <a:gdLst>
                  <a:gd name="T0" fmla="*/ 0 w 48"/>
                  <a:gd name="T1" fmla="*/ 8 h 19"/>
                  <a:gd name="T2" fmla="*/ 3 w 48"/>
                  <a:gd name="T3" fmla="*/ 3 h 19"/>
                  <a:gd name="T4" fmla="*/ 3 w 48"/>
                  <a:gd name="T5" fmla="*/ 3 h 19"/>
                  <a:gd name="T6" fmla="*/ 8 w 48"/>
                  <a:gd name="T7" fmla="*/ 2 h 19"/>
                  <a:gd name="T8" fmla="*/ 8 w 48"/>
                  <a:gd name="T9" fmla="*/ 2 h 19"/>
                  <a:gd name="T10" fmla="*/ 23 w 48"/>
                  <a:gd name="T11" fmla="*/ 13 h 19"/>
                  <a:gd name="T12" fmla="*/ 23 w 48"/>
                  <a:gd name="T13" fmla="*/ 13 h 19"/>
                  <a:gd name="T14" fmla="*/ 34 w 48"/>
                  <a:gd name="T15" fmla="*/ 2 h 19"/>
                  <a:gd name="T16" fmla="*/ 34 w 48"/>
                  <a:gd name="T17" fmla="*/ 2 h 19"/>
                  <a:gd name="T18" fmla="*/ 34 w 48"/>
                  <a:gd name="T19" fmla="*/ 2 h 19"/>
                  <a:gd name="T20" fmla="*/ 41 w 48"/>
                  <a:gd name="T21" fmla="*/ 0 h 19"/>
                  <a:gd name="T22" fmla="*/ 41 w 48"/>
                  <a:gd name="T23" fmla="*/ 0 h 19"/>
                  <a:gd name="T24" fmla="*/ 48 w 48"/>
                  <a:gd name="T25" fmla="*/ 6 h 19"/>
                  <a:gd name="T26" fmla="*/ 48 w 48"/>
                  <a:gd name="T27" fmla="*/ 6 h 19"/>
                  <a:gd name="T28" fmla="*/ 48 w 48"/>
                  <a:gd name="T29" fmla="*/ 7 h 19"/>
                  <a:gd name="T30" fmla="*/ 48 w 48"/>
                  <a:gd name="T31" fmla="*/ 7 h 19"/>
                  <a:gd name="T32" fmla="*/ 40 w 48"/>
                  <a:gd name="T33" fmla="*/ 16 h 19"/>
                  <a:gd name="T34" fmla="*/ 40 w 48"/>
                  <a:gd name="T35" fmla="*/ 16 h 19"/>
                  <a:gd name="T36" fmla="*/ 24 w 48"/>
                  <a:gd name="T37" fmla="*/ 19 h 19"/>
                  <a:gd name="T38" fmla="*/ 24 w 48"/>
                  <a:gd name="T39" fmla="*/ 19 h 19"/>
                  <a:gd name="T40" fmla="*/ 20 w 48"/>
                  <a:gd name="T41" fmla="*/ 19 h 19"/>
                  <a:gd name="T42" fmla="*/ 20 w 48"/>
                  <a:gd name="T43" fmla="*/ 19 h 19"/>
                  <a:gd name="T44" fmla="*/ 0 w 48"/>
                  <a:gd name="T45" fmla="*/ 8 h 19"/>
                  <a:gd name="T46" fmla="*/ 8 w 48"/>
                  <a:gd name="T47" fmla="*/ 5 h 19"/>
                  <a:gd name="T48" fmla="*/ 5 w 48"/>
                  <a:gd name="T49" fmla="*/ 6 h 19"/>
                  <a:gd name="T50" fmla="*/ 5 w 48"/>
                  <a:gd name="T51" fmla="*/ 6 h 19"/>
                  <a:gd name="T52" fmla="*/ 3 w 48"/>
                  <a:gd name="T53" fmla="*/ 8 h 19"/>
                  <a:gd name="T54" fmla="*/ 3 w 48"/>
                  <a:gd name="T55" fmla="*/ 8 h 19"/>
                  <a:gd name="T56" fmla="*/ 8 w 48"/>
                  <a:gd name="T57" fmla="*/ 13 h 19"/>
                  <a:gd name="T58" fmla="*/ 8 w 48"/>
                  <a:gd name="T59" fmla="*/ 13 h 19"/>
                  <a:gd name="T60" fmla="*/ 20 w 48"/>
                  <a:gd name="T61" fmla="*/ 16 h 19"/>
                  <a:gd name="T62" fmla="*/ 20 w 48"/>
                  <a:gd name="T63" fmla="*/ 16 h 19"/>
                  <a:gd name="T64" fmla="*/ 22 w 48"/>
                  <a:gd name="T65" fmla="*/ 16 h 19"/>
                  <a:gd name="T66" fmla="*/ 22 w 48"/>
                  <a:gd name="T67" fmla="*/ 16 h 19"/>
                  <a:gd name="T68" fmla="*/ 21 w 48"/>
                  <a:gd name="T69" fmla="*/ 16 h 19"/>
                  <a:gd name="T70" fmla="*/ 21 w 48"/>
                  <a:gd name="T71" fmla="*/ 16 h 19"/>
                  <a:gd name="T72" fmla="*/ 17 w 48"/>
                  <a:gd name="T73" fmla="*/ 10 h 19"/>
                  <a:gd name="T74" fmla="*/ 17 w 48"/>
                  <a:gd name="T75" fmla="*/ 10 h 19"/>
                  <a:gd name="T76" fmla="*/ 8 w 48"/>
                  <a:gd name="T77" fmla="*/ 5 h 19"/>
                  <a:gd name="T78" fmla="*/ 8 w 48"/>
                  <a:gd name="T79" fmla="*/ 5 h 19"/>
                  <a:gd name="T80" fmla="*/ 8 w 48"/>
                  <a:gd name="T81" fmla="*/ 5 h 19"/>
                  <a:gd name="T82" fmla="*/ 24 w 48"/>
                  <a:gd name="T83" fmla="*/ 16 h 19"/>
                  <a:gd name="T84" fmla="*/ 39 w 48"/>
                  <a:gd name="T85" fmla="*/ 13 h 19"/>
                  <a:gd name="T86" fmla="*/ 39 w 48"/>
                  <a:gd name="T87" fmla="*/ 13 h 19"/>
                  <a:gd name="T88" fmla="*/ 45 w 48"/>
                  <a:gd name="T89" fmla="*/ 7 h 19"/>
                  <a:gd name="T90" fmla="*/ 45 w 48"/>
                  <a:gd name="T91" fmla="*/ 7 h 19"/>
                  <a:gd name="T92" fmla="*/ 45 w 48"/>
                  <a:gd name="T93" fmla="*/ 6 h 19"/>
                  <a:gd name="T94" fmla="*/ 45 w 48"/>
                  <a:gd name="T95" fmla="*/ 6 h 19"/>
                  <a:gd name="T96" fmla="*/ 41 w 48"/>
                  <a:gd name="T97" fmla="*/ 3 h 19"/>
                  <a:gd name="T98" fmla="*/ 41 w 48"/>
                  <a:gd name="T99" fmla="*/ 3 h 19"/>
                  <a:gd name="T100" fmla="*/ 36 w 48"/>
                  <a:gd name="T101" fmla="*/ 5 h 19"/>
                  <a:gd name="T102" fmla="*/ 36 w 48"/>
                  <a:gd name="T103" fmla="*/ 5 h 19"/>
                  <a:gd name="T104" fmla="*/ 24 w 48"/>
                  <a:gd name="T105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19">
                    <a:moveTo>
                      <a:pt x="0" y="8"/>
                    </a:moveTo>
                    <a:cubicBezTo>
                      <a:pt x="0" y="6"/>
                      <a:pt x="1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6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5" y="2"/>
                      <a:pt x="20" y="9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0"/>
                      <a:pt x="29" y="6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7" y="1"/>
                      <a:pt x="39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0"/>
                      <a:pt x="48" y="3"/>
                      <a:pt x="48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7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8" y="12"/>
                      <a:pt x="44" y="15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5" y="18"/>
                      <a:pt x="30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3" y="19"/>
                      <a:pt x="21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9" y="19"/>
                      <a:pt x="1" y="14"/>
                      <a:pt x="0" y="8"/>
                    </a:cubicBezTo>
                    <a:close/>
                    <a:moveTo>
                      <a:pt x="8" y="5"/>
                    </a:moveTo>
                    <a:cubicBezTo>
                      <a:pt x="7" y="5"/>
                      <a:pt x="6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5" y="12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1" y="15"/>
                      <a:pt x="15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0" y="13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7"/>
                      <a:pt x="11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lose/>
                    <a:moveTo>
                      <a:pt x="24" y="16"/>
                    </a:moveTo>
                    <a:cubicBezTo>
                      <a:pt x="29" y="15"/>
                      <a:pt x="35" y="15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3" y="12"/>
                      <a:pt x="45" y="10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5" y="4"/>
                      <a:pt x="44" y="3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3"/>
                      <a:pt x="38" y="3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0" y="9"/>
                      <a:pt x="25" y="15"/>
                      <a:pt x="24" y="1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1" name="Freeform 472">
                <a:extLst>
                  <a:ext uri="{FF2B5EF4-FFF2-40B4-BE49-F238E27FC236}">
                    <a16:creationId xmlns:a16="http://schemas.microsoft.com/office/drawing/2014/main" id="{92AE71C4-EDFD-4052-9DF8-4EB607731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9064" y="3951288"/>
                <a:ext cx="179388" cy="127000"/>
              </a:xfrm>
              <a:custGeom>
                <a:avLst/>
                <a:gdLst>
                  <a:gd name="T0" fmla="*/ 32 w 48"/>
                  <a:gd name="T1" fmla="*/ 8 h 34"/>
                  <a:gd name="T2" fmla="*/ 26 w 48"/>
                  <a:gd name="T3" fmla="*/ 24 h 34"/>
                  <a:gd name="T4" fmla="*/ 5 w 48"/>
                  <a:gd name="T5" fmla="*/ 22 h 34"/>
                  <a:gd name="T6" fmla="*/ 28 w 48"/>
                  <a:gd name="T7" fmla="*/ 25 h 34"/>
                  <a:gd name="T8" fmla="*/ 43 w 48"/>
                  <a:gd name="T9" fmla="*/ 4 h 34"/>
                  <a:gd name="T10" fmla="*/ 32 w 48"/>
                  <a:gd name="T11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4">
                    <a:moveTo>
                      <a:pt x="32" y="8"/>
                    </a:moveTo>
                    <a:cubicBezTo>
                      <a:pt x="28" y="15"/>
                      <a:pt x="26" y="24"/>
                      <a:pt x="26" y="24"/>
                    </a:cubicBezTo>
                    <a:cubicBezTo>
                      <a:pt x="26" y="24"/>
                      <a:pt x="10" y="14"/>
                      <a:pt x="5" y="22"/>
                    </a:cubicBezTo>
                    <a:cubicBezTo>
                      <a:pt x="0" y="31"/>
                      <a:pt x="15" y="34"/>
                      <a:pt x="28" y="25"/>
                    </a:cubicBezTo>
                    <a:cubicBezTo>
                      <a:pt x="37" y="19"/>
                      <a:pt x="48" y="13"/>
                      <a:pt x="43" y="4"/>
                    </a:cubicBezTo>
                    <a:cubicBezTo>
                      <a:pt x="41" y="1"/>
                      <a:pt x="36" y="0"/>
                      <a:pt x="32" y="8"/>
                    </a:cubicBez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2" name="Freeform 473">
                <a:extLst>
                  <a:ext uri="{FF2B5EF4-FFF2-40B4-BE49-F238E27FC236}">
                    <a16:creationId xmlns:a16="http://schemas.microsoft.com/office/drawing/2014/main" id="{A36E1ADF-BED7-40AC-B5DA-A5F1766147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45414" y="3951288"/>
                <a:ext cx="165100" cy="120650"/>
              </a:xfrm>
              <a:custGeom>
                <a:avLst/>
                <a:gdLst>
                  <a:gd name="T0" fmla="*/ 0 w 44"/>
                  <a:gd name="T1" fmla="*/ 25 h 32"/>
                  <a:gd name="T2" fmla="*/ 1 w 44"/>
                  <a:gd name="T3" fmla="*/ 22 h 32"/>
                  <a:gd name="T4" fmla="*/ 1 w 44"/>
                  <a:gd name="T5" fmla="*/ 22 h 32"/>
                  <a:gd name="T6" fmla="*/ 10 w 44"/>
                  <a:gd name="T7" fmla="*/ 17 h 32"/>
                  <a:gd name="T8" fmla="*/ 10 w 44"/>
                  <a:gd name="T9" fmla="*/ 17 h 32"/>
                  <a:gd name="T10" fmla="*/ 23 w 44"/>
                  <a:gd name="T11" fmla="*/ 21 h 32"/>
                  <a:gd name="T12" fmla="*/ 23 w 44"/>
                  <a:gd name="T13" fmla="*/ 21 h 32"/>
                  <a:gd name="T14" fmla="*/ 28 w 44"/>
                  <a:gd name="T15" fmla="*/ 7 h 32"/>
                  <a:gd name="T16" fmla="*/ 28 w 44"/>
                  <a:gd name="T17" fmla="*/ 7 h 32"/>
                  <a:gd name="T18" fmla="*/ 37 w 44"/>
                  <a:gd name="T19" fmla="*/ 0 h 32"/>
                  <a:gd name="T20" fmla="*/ 37 w 44"/>
                  <a:gd name="T21" fmla="*/ 0 h 32"/>
                  <a:gd name="T22" fmla="*/ 42 w 44"/>
                  <a:gd name="T23" fmla="*/ 4 h 32"/>
                  <a:gd name="T24" fmla="*/ 42 w 44"/>
                  <a:gd name="T25" fmla="*/ 4 h 32"/>
                  <a:gd name="T26" fmla="*/ 44 w 44"/>
                  <a:gd name="T27" fmla="*/ 9 h 32"/>
                  <a:gd name="T28" fmla="*/ 44 w 44"/>
                  <a:gd name="T29" fmla="*/ 9 h 32"/>
                  <a:gd name="T30" fmla="*/ 27 w 44"/>
                  <a:gd name="T31" fmla="*/ 26 h 32"/>
                  <a:gd name="T32" fmla="*/ 27 w 44"/>
                  <a:gd name="T33" fmla="*/ 26 h 32"/>
                  <a:gd name="T34" fmla="*/ 11 w 44"/>
                  <a:gd name="T35" fmla="*/ 32 h 32"/>
                  <a:gd name="T36" fmla="*/ 11 w 44"/>
                  <a:gd name="T37" fmla="*/ 32 h 32"/>
                  <a:gd name="T38" fmla="*/ 0 w 44"/>
                  <a:gd name="T39" fmla="*/ 25 h 32"/>
                  <a:gd name="T40" fmla="*/ 10 w 44"/>
                  <a:gd name="T41" fmla="*/ 20 h 32"/>
                  <a:gd name="T42" fmla="*/ 4 w 44"/>
                  <a:gd name="T43" fmla="*/ 23 h 32"/>
                  <a:gd name="T44" fmla="*/ 4 w 44"/>
                  <a:gd name="T45" fmla="*/ 23 h 32"/>
                  <a:gd name="T46" fmla="*/ 3 w 44"/>
                  <a:gd name="T47" fmla="*/ 25 h 32"/>
                  <a:gd name="T48" fmla="*/ 3 w 44"/>
                  <a:gd name="T49" fmla="*/ 25 h 32"/>
                  <a:gd name="T50" fmla="*/ 5 w 44"/>
                  <a:gd name="T51" fmla="*/ 28 h 32"/>
                  <a:gd name="T52" fmla="*/ 5 w 44"/>
                  <a:gd name="T53" fmla="*/ 28 h 32"/>
                  <a:gd name="T54" fmla="*/ 11 w 44"/>
                  <a:gd name="T55" fmla="*/ 29 h 32"/>
                  <a:gd name="T56" fmla="*/ 11 w 44"/>
                  <a:gd name="T57" fmla="*/ 29 h 32"/>
                  <a:gd name="T58" fmla="*/ 24 w 44"/>
                  <a:gd name="T59" fmla="*/ 25 h 32"/>
                  <a:gd name="T60" fmla="*/ 24 w 44"/>
                  <a:gd name="T61" fmla="*/ 25 h 32"/>
                  <a:gd name="T62" fmla="*/ 23 w 44"/>
                  <a:gd name="T63" fmla="*/ 25 h 32"/>
                  <a:gd name="T64" fmla="*/ 23 w 44"/>
                  <a:gd name="T65" fmla="*/ 25 h 32"/>
                  <a:gd name="T66" fmla="*/ 19 w 44"/>
                  <a:gd name="T67" fmla="*/ 23 h 32"/>
                  <a:gd name="T68" fmla="*/ 19 w 44"/>
                  <a:gd name="T69" fmla="*/ 23 h 32"/>
                  <a:gd name="T70" fmla="*/ 10 w 44"/>
                  <a:gd name="T71" fmla="*/ 20 h 32"/>
                  <a:gd name="T72" fmla="*/ 10 w 44"/>
                  <a:gd name="T73" fmla="*/ 20 h 32"/>
                  <a:gd name="T74" fmla="*/ 10 w 44"/>
                  <a:gd name="T75" fmla="*/ 20 h 32"/>
                  <a:gd name="T76" fmla="*/ 26 w 44"/>
                  <a:gd name="T77" fmla="*/ 24 h 32"/>
                  <a:gd name="T78" fmla="*/ 41 w 44"/>
                  <a:gd name="T79" fmla="*/ 9 h 32"/>
                  <a:gd name="T80" fmla="*/ 41 w 44"/>
                  <a:gd name="T81" fmla="*/ 9 h 32"/>
                  <a:gd name="T82" fmla="*/ 40 w 44"/>
                  <a:gd name="T83" fmla="*/ 5 h 32"/>
                  <a:gd name="T84" fmla="*/ 40 w 44"/>
                  <a:gd name="T85" fmla="*/ 5 h 32"/>
                  <a:gd name="T86" fmla="*/ 37 w 44"/>
                  <a:gd name="T87" fmla="*/ 3 h 32"/>
                  <a:gd name="T88" fmla="*/ 37 w 44"/>
                  <a:gd name="T89" fmla="*/ 3 h 32"/>
                  <a:gd name="T90" fmla="*/ 31 w 44"/>
                  <a:gd name="T91" fmla="*/ 8 h 32"/>
                  <a:gd name="T92" fmla="*/ 31 w 44"/>
                  <a:gd name="T93" fmla="*/ 8 h 32"/>
                  <a:gd name="T94" fmla="*/ 26 w 44"/>
                  <a:gd name="T95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4" h="32">
                    <a:moveTo>
                      <a:pt x="0" y="25"/>
                    </a:moveTo>
                    <a:cubicBezTo>
                      <a:pt x="0" y="24"/>
                      <a:pt x="1" y="23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18"/>
                      <a:pt x="6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5" y="17"/>
                      <a:pt x="20" y="20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18"/>
                      <a:pt x="25" y="12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1" y="3"/>
                      <a:pt x="34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41" y="2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3" y="5"/>
                      <a:pt x="44" y="7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16"/>
                      <a:pt x="35" y="21"/>
                      <a:pt x="27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2" y="30"/>
                      <a:pt x="16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5" y="32"/>
                      <a:pt x="0" y="30"/>
                      <a:pt x="0" y="25"/>
                    </a:cubicBezTo>
                    <a:close/>
                    <a:moveTo>
                      <a:pt x="10" y="20"/>
                    </a:moveTo>
                    <a:cubicBezTo>
                      <a:pt x="7" y="20"/>
                      <a:pt x="5" y="21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3" y="24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4" y="27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8"/>
                      <a:pt x="8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4" y="29"/>
                      <a:pt x="19" y="28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1" y="24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6" y="22"/>
                      <a:pt x="13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lose/>
                    <a:moveTo>
                      <a:pt x="26" y="24"/>
                    </a:moveTo>
                    <a:cubicBezTo>
                      <a:pt x="33" y="19"/>
                      <a:pt x="41" y="13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8"/>
                      <a:pt x="41" y="6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9" y="4"/>
                      <a:pt x="38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5" y="3"/>
                      <a:pt x="33" y="4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7" y="15"/>
                      <a:pt x="26" y="23"/>
                      <a:pt x="26" y="2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3" name="Freeform 474">
                <a:extLst>
                  <a:ext uri="{FF2B5EF4-FFF2-40B4-BE49-F238E27FC236}">
                    <a16:creationId xmlns:a16="http://schemas.microsoft.com/office/drawing/2014/main" id="{46D00235-89A2-42C6-9CB5-4F4D1CAFE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5501" y="3076576"/>
                <a:ext cx="225425" cy="209550"/>
              </a:xfrm>
              <a:custGeom>
                <a:avLst/>
                <a:gdLst>
                  <a:gd name="T0" fmla="*/ 20 w 60"/>
                  <a:gd name="T1" fmla="*/ 21 h 56"/>
                  <a:gd name="T2" fmla="*/ 41 w 60"/>
                  <a:gd name="T3" fmla="*/ 4 h 56"/>
                  <a:gd name="T4" fmla="*/ 26 w 60"/>
                  <a:gd name="T5" fmla="*/ 56 h 56"/>
                  <a:gd name="T6" fmla="*/ 10 w 60"/>
                  <a:gd name="T7" fmla="*/ 41 h 56"/>
                  <a:gd name="T8" fmla="*/ 8 w 60"/>
                  <a:gd name="T9" fmla="*/ 11 h 56"/>
                  <a:gd name="T10" fmla="*/ 20 w 60"/>
                  <a:gd name="T11" fmla="*/ 2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56">
                    <a:moveTo>
                      <a:pt x="20" y="21"/>
                    </a:moveTo>
                    <a:cubicBezTo>
                      <a:pt x="20" y="21"/>
                      <a:pt x="31" y="0"/>
                      <a:pt x="41" y="4"/>
                    </a:cubicBezTo>
                    <a:cubicBezTo>
                      <a:pt x="60" y="11"/>
                      <a:pt x="54" y="35"/>
                      <a:pt x="26" y="56"/>
                    </a:cubicBezTo>
                    <a:cubicBezTo>
                      <a:pt x="26" y="56"/>
                      <a:pt x="19" y="47"/>
                      <a:pt x="10" y="41"/>
                    </a:cubicBezTo>
                    <a:cubicBezTo>
                      <a:pt x="1" y="35"/>
                      <a:pt x="0" y="14"/>
                      <a:pt x="8" y="11"/>
                    </a:cubicBezTo>
                    <a:cubicBezTo>
                      <a:pt x="19" y="7"/>
                      <a:pt x="20" y="21"/>
                      <a:pt x="20" y="21"/>
                    </a:cubicBezTo>
                    <a:close/>
                  </a:path>
                </a:pathLst>
              </a:custGeom>
              <a:solidFill>
                <a:srgbClr val="97AD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4" name="Freeform 475">
                <a:extLst>
                  <a:ext uri="{FF2B5EF4-FFF2-40B4-BE49-F238E27FC236}">
                    <a16:creationId xmlns:a16="http://schemas.microsoft.com/office/drawing/2014/main" id="{293F7EEA-4CB6-438A-93CE-97DC1A4458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78676" y="3084513"/>
                <a:ext cx="198438" cy="209550"/>
              </a:xfrm>
              <a:custGeom>
                <a:avLst/>
                <a:gdLst>
                  <a:gd name="T0" fmla="*/ 24 w 53"/>
                  <a:gd name="T1" fmla="*/ 55 h 56"/>
                  <a:gd name="T2" fmla="*/ 8 w 53"/>
                  <a:gd name="T3" fmla="*/ 40 h 56"/>
                  <a:gd name="T4" fmla="*/ 8 w 53"/>
                  <a:gd name="T5" fmla="*/ 40 h 56"/>
                  <a:gd name="T6" fmla="*/ 0 w 53"/>
                  <a:gd name="T7" fmla="*/ 21 h 56"/>
                  <a:gd name="T8" fmla="*/ 0 w 53"/>
                  <a:gd name="T9" fmla="*/ 21 h 56"/>
                  <a:gd name="T10" fmla="*/ 6 w 53"/>
                  <a:gd name="T11" fmla="*/ 8 h 56"/>
                  <a:gd name="T12" fmla="*/ 6 w 53"/>
                  <a:gd name="T13" fmla="*/ 8 h 56"/>
                  <a:gd name="T14" fmla="*/ 10 w 53"/>
                  <a:gd name="T15" fmla="*/ 7 h 56"/>
                  <a:gd name="T16" fmla="*/ 10 w 53"/>
                  <a:gd name="T17" fmla="*/ 7 h 56"/>
                  <a:gd name="T18" fmla="*/ 20 w 53"/>
                  <a:gd name="T19" fmla="*/ 15 h 56"/>
                  <a:gd name="T20" fmla="*/ 20 w 53"/>
                  <a:gd name="T21" fmla="*/ 15 h 56"/>
                  <a:gd name="T22" fmla="*/ 38 w 53"/>
                  <a:gd name="T23" fmla="*/ 0 h 56"/>
                  <a:gd name="T24" fmla="*/ 38 w 53"/>
                  <a:gd name="T25" fmla="*/ 0 h 56"/>
                  <a:gd name="T26" fmla="*/ 40 w 53"/>
                  <a:gd name="T27" fmla="*/ 0 h 56"/>
                  <a:gd name="T28" fmla="*/ 40 w 53"/>
                  <a:gd name="T29" fmla="*/ 0 h 56"/>
                  <a:gd name="T30" fmla="*/ 53 w 53"/>
                  <a:gd name="T31" fmla="*/ 17 h 56"/>
                  <a:gd name="T32" fmla="*/ 53 w 53"/>
                  <a:gd name="T33" fmla="*/ 17 h 56"/>
                  <a:gd name="T34" fmla="*/ 26 w 53"/>
                  <a:gd name="T35" fmla="*/ 55 h 56"/>
                  <a:gd name="T36" fmla="*/ 26 w 53"/>
                  <a:gd name="T37" fmla="*/ 55 h 56"/>
                  <a:gd name="T38" fmla="*/ 25 w 53"/>
                  <a:gd name="T39" fmla="*/ 56 h 56"/>
                  <a:gd name="T40" fmla="*/ 25 w 53"/>
                  <a:gd name="T41" fmla="*/ 56 h 56"/>
                  <a:gd name="T42" fmla="*/ 24 w 53"/>
                  <a:gd name="T43" fmla="*/ 55 h 56"/>
                  <a:gd name="T44" fmla="*/ 10 w 53"/>
                  <a:gd name="T45" fmla="*/ 10 h 56"/>
                  <a:gd name="T46" fmla="*/ 7 w 53"/>
                  <a:gd name="T47" fmla="*/ 10 h 56"/>
                  <a:gd name="T48" fmla="*/ 7 w 53"/>
                  <a:gd name="T49" fmla="*/ 10 h 56"/>
                  <a:gd name="T50" fmla="*/ 3 w 53"/>
                  <a:gd name="T51" fmla="*/ 21 h 56"/>
                  <a:gd name="T52" fmla="*/ 3 w 53"/>
                  <a:gd name="T53" fmla="*/ 21 h 56"/>
                  <a:gd name="T54" fmla="*/ 10 w 53"/>
                  <a:gd name="T55" fmla="*/ 38 h 56"/>
                  <a:gd name="T56" fmla="*/ 10 w 53"/>
                  <a:gd name="T57" fmla="*/ 38 h 56"/>
                  <a:gd name="T58" fmla="*/ 25 w 53"/>
                  <a:gd name="T59" fmla="*/ 52 h 56"/>
                  <a:gd name="T60" fmla="*/ 25 w 53"/>
                  <a:gd name="T61" fmla="*/ 52 h 56"/>
                  <a:gd name="T62" fmla="*/ 50 w 53"/>
                  <a:gd name="T63" fmla="*/ 17 h 56"/>
                  <a:gd name="T64" fmla="*/ 50 w 53"/>
                  <a:gd name="T65" fmla="*/ 17 h 56"/>
                  <a:gd name="T66" fmla="*/ 39 w 53"/>
                  <a:gd name="T67" fmla="*/ 3 h 56"/>
                  <a:gd name="T68" fmla="*/ 39 w 53"/>
                  <a:gd name="T69" fmla="*/ 3 h 56"/>
                  <a:gd name="T70" fmla="*/ 38 w 53"/>
                  <a:gd name="T71" fmla="*/ 3 h 56"/>
                  <a:gd name="T72" fmla="*/ 38 w 53"/>
                  <a:gd name="T73" fmla="*/ 3 h 56"/>
                  <a:gd name="T74" fmla="*/ 26 w 53"/>
                  <a:gd name="T75" fmla="*/ 11 h 56"/>
                  <a:gd name="T76" fmla="*/ 26 w 53"/>
                  <a:gd name="T77" fmla="*/ 11 h 56"/>
                  <a:gd name="T78" fmla="*/ 20 w 53"/>
                  <a:gd name="T79" fmla="*/ 19 h 56"/>
                  <a:gd name="T80" fmla="*/ 20 w 53"/>
                  <a:gd name="T81" fmla="*/ 19 h 56"/>
                  <a:gd name="T82" fmla="*/ 19 w 53"/>
                  <a:gd name="T83" fmla="*/ 20 h 56"/>
                  <a:gd name="T84" fmla="*/ 19 w 53"/>
                  <a:gd name="T85" fmla="*/ 20 h 56"/>
                  <a:gd name="T86" fmla="*/ 17 w 53"/>
                  <a:gd name="T87" fmla="*/ 19 h 56"/>
                  <a:gd name="T88" fmla="*/ 17 w 53"/>
                  <a:gd name="T89" fmla="*/ 19 h 56"/>
                  <a:gd name="T90" fmla="*/ 11 w 53"/>
                  <a:gd name="T91" fmla="*/ 10 h 56"/>
                  <a:gd name="T92" fmla="*/ 11 w 53"/>
                  <a:gd name="T93" fmla="*/ 10 h 56"/>
                  <a:gd name="T94" fmla="*/ 10 w 53"/>
                  <a:gd name="T95" fmla="*/ 10 h 56"/>
                  <a:gd name="T96" fmla="*/ 19 w 53"/>
                  <a:gd name="T97" fmla="*/ 19 h 56"/>
                  <a:gd name="T98" fmla="*/ 20 w 53"/>
                  <a:gd name="T99" fmla="*/ 18 h 56"/>
                  <a:gd name="T100" fmla="*/ 19 w 53"/>
                  <a:gd name="T101" fmla="*/ 1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" h="56">
                    <a:moveTo>
                      <a:pt x="24" y="55"/>
                    </a:moveTo>
                    <a:cubicBezTo>
                      <a:pt x="24" y="55"/>
                      <a:pt x="17" y="46"/>
                      <a:pt x="8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2" y="37"/>
                      <a:pt x="0" y="2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5"/>
                      <a:pt x="2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6" y="7"/>
                      <a:pt x="19" y="11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3" y="10"/>
                      <a:pt x="30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9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8" y="3"/>
                      <a:pt x="53" y="9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28"/>
                      <a:pt x="43" y="42"/>
                      <a:pt x="26" y="55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6" y="56"/>
                      <a:pt x="25" y="56"/>
                      <a:pt x="25" y="56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56"/>
                      <a:pt x="24" y="55"/>
                      <a:pt x="24" y="55"/>
                    </a:cubicBezTo>
                    <a:close/>
                    <a:moveTo>
                      <a:pt x="10" y="10"/>
                    </a:moveTo>
                    <a:cubicBezTo>
                      <a:pt x="10" y="10"/>
                      <a:pt x="9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1"/>
                      <a:pt x="3" y="16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8"/>
                      <a:pt x="5" y="35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7" y="43"/>
                      <a:pt x="23" y="49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41" y="40"/>
                      <a:pt x="50" y="26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0"/>
                      <a:pt x="46" y="6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4" y="3"/>
                      <a:pt x="29" y="7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3" y="15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0"/>
                      <a:pt x="18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6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0" y="10"/>
                    </a:cubicBezTo>
                    <a:close/>
                    <a:moveTo>
                      <a:pt x="19" y="19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5" name="Freeform 645">
                <a:extLst>
                  <a:ext uri="{FF2B5EF4-FFF2-40B4-BE49-F238E27FC236}">
                    <a16:creationId xmlns:a16="http://schemas.microsoft.com/office/drawing/2014/main" id="{9A632F1E-1BA2-44BA-A2A6-09FAB0EBA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5801" y="4371975"/>
                <a:ext cx="687388" cy="492125"/>
              </a:xfrm>
              <a:custGeom>
                <a:avLst/>
                <a:gdLst>
                  <a:gd name="T0" fmla="*/ 11 w 183"/>
                  <a:gd name="T1" fmla="*/ 47 h 131"/>
                  <a:gd name="T2" fmla="*/ 5 w 183"/>
                  <a:gd name="T3" fmla="*/ 50 h 131"/>
                  <a:gd name="T4" fmla="*/ 1 w 183"/>
                  <a:gd name="T5" fmla="*/ 62 h 131"/>
                  <a:gd name="T6" fmla="*/ 14 w 183"/>
                  <a:gd name="T7" fmla="*/ 71 h 131"/>
                  <a:gd name="T8" fmla="*/ 105 w 183"/>
                  <a:gd name="T9" fmla="*/ 123 h 131"/>
                  <a:gd name="T10" fmla="*/ 168 w 183"/>
                  <a:gd name="T11" fmla="*/ 65 h 131"/>
                  <a:gd name="T12" fmla="*/ 172 w 183"/>
                  <a:gd name="T13" fmla="*/ 66 h 131"/>
                  <a:gd name="T14" fmla="*/ 182 w 183"/>
                  <a:gd name="T15" fmla="*/ 53 h 131"/>
                  <a:gd name="T16" fmla="*/ 172 w 183"/>
                  <a:gd name="T17" fmla="*/ 43 h 131"/>
                  <a:gd name="T18" fmla="*/ 92 w 183"/>
                  <a:gd name="T19" fmla="*/ 6 h 131"/>
                  <a:gd name="T20" fmla="*/ 11 w 183"/>
                  <a:gd name="T21" fmla="*/ 4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131">
                    <a:moveTo>
                      <a:pt x="11" y="47"/>
                    </a:moveTo>
                    <a:cubicBezTo>
                      <a:pt x="11" y="48"/>
                      <a:pt x="7" y="49"/>
                      <a:pt x="5" y="50"/>
                    </a:cubicBezTo>
                    <a:cubicBezTo>
                      <a:pt x="2" y="53"/>
                      <a:pt x="0" y="58"/>
                      <a:pt x="1" y="62"/>
                    </a:cubicBezTo>
                    <a:cubicBezTo>
                      <a:pt x="3" y="68"/>
                      <a:pt x="9" y="69"/>
                      <a:pt x="14" y="71"/>
                    </a:cubicBezTo>
                    <a:cubicBezTo>
                      <a:pt x="23" y="115"/>
                      <a:pt x="60" y="131"/>
                      <a:pt x="105" y="123"/>
                    </a:cubicBezTo>
                    <a:cubicBezTo>
                      <a:pt x="141" y="117"/>
                      <a:pt x="160" y="95"/>
                      <a:pt x="168" y="65"/>
                    </a:cubicBezTo>
                    <a:cubicBezTo>
                      <a:pt x="169" y="66"/>
                      <a:pt x="170" y="66"/>
                      <a:pt x="172" y="66"/>
                    </a:cubicBezTo>
                    <a:cubicBezTo>
                      <a:pt x="178" y="65"/>
                      <a:pt x="183" y="60"/>
                      <a:pt x="182" y="53"/>
                    </a:cubicBezTo>
                    <a:cubicBezTo>
                      <a:pt x="182" y="48"/>
                      <a:pt x="177" y="43"/>
                      <a:pt x="172" y="43"/>
                    </a:cubicBezTo>
                    <a:cubicBezTo>
                      <a:pt x="172" y="43"/>
                      <a:pt x="153" y="0"/>
                      <a:pt x="92" y="6"/>
                    </a:cubicBezTo>
                    <a:cubicBezTo>
                      <a:pt x="17" y="13"/>
                      <a:pt x="11" y="47"/>
                      <a:pt x="11" y="47"/>
                    </a:cubicBez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6" name="Freeform 646">
                <a:extLst>
                  <a:ext uri="{FF2B5EF4-FFF2-40B4-BE49-F238E27FC236}">
                    <a16:creationId xmlns:a16="http://schemas.microsoft.com/office/drawing/2014/main" id="{DFC9843E-5391-4758-8446-09D6AED2F2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02626" y="4386263"/>
                <a:ext cx="693738" cy="461963"/>
              </a:xfrm>
              <a:custGeom>
                <a:avLst/>
                <a:gdLst>
                  <a:gd name="T0" fmla="*/ 1 w 185"/>
                  <a:gd name="T1" fmla="*/ 58 h 123"/>
                  <a:gd name="T2" fmla="*/ 0 w 185"/>
                  <a:gd name="T3" fmla="*/ 55 h 123"/>
                  <a:gd name="T4" fmla="*/ 5 w 185"/>
                  <a:gd name="T5" fmla="*/ 45 h 123"/>
                  <a:gd name="T6" fmla="*/ 10 w 185"/>
                  <a:gd name="T7" fmla="*/ 43 h 123"/>
                  <a:gd name="T8" fmla="*/ 92 w 185"/>
                  <a:gd name="T9" fmla="*/ 0 h 123"/>
                  <a:gd name="T10" fmla="*/ 104 w 185"/>
                  <a:gd name="T11" fmla="*/ 0 h 123"/>
                  <a:gd name="T12" fmla="*/ 174 w 185"/>
                  <a:gd name="T13" fmla="*/ 38 h 123"/>
                  <a:gd name="T14" fmla="*/ 185 w 185"/>
                  <a:gd name="T15" fmla="*/ 49 h 123"/>
                  <a:gd name="T16" fmla="*/ 185 w 185"/>
                  <a:gd name="T17" fmla="*/ 50 h 123"/>
                  <a:gd name="T18" fmla="*/ 173 w 185"/>
                  <a:gd name="T19" fmla="*/ 63 h 123"/>
                  <a:gd name="T20" fmla="*/ 172 w 185"/>
                  <a:gd name="T21" fmla="*/ 63 h 123"/>
                  <a:gd name="T22" fmla="*/ 170 w 185"/>
                  <a:gd name="T23" fmla="*/ 63 h 123"/>
                  <a:gd name="T24" fmla="*/ 107 w 185"/>
                  <a:gd name="T25" fmla="*/ 120 h 123"/>
                  <a:gd name="T26" fmla="*/ 84 w 185"/>
                  <a:gd name="T27" fmla="*/ 123 h 123"/>
                  <a:gd name="T28" fmla="*/ 84 w 185"/>
                  <a:gd name="T29" fmla="*/ 123 h 123"/>
                  <a:gd name="T30" fmla="*/ 14 w 185"/>
                  <a:gd name="T31" fmla="*/ 68 h 123"/>
                  <a:gd name="T32" fmla="*/ 12 w 185"/>
                  <a:gd name="T33" fmla="*/ 45 h 123"/>
                  <a:gd name="T34" fmla="*/ 10 w 185"/>
                  <a:gd name="T35" fmla="*/ 46 h 123"/>
                  <a:gd name="T36" fmla="*/ 7 w 185"/>
                  <a:gd name="T37" fmla="*/ 48 h 123"/>
                  <a:gd name="T38" fmla="*/ 3 w 185"/>
                  <a:gd name="T39" fmla="*/ 55 h 123"/>
                  <a:gd name="T40" fmla="*/ 4 w 185"/>
                  <a:gd name="T41" fmla="*/ 58 h 123"/>
                  <a:gd name="T42" fmla="*/ 15 w 185"/>
                  <a:gd name="T43" fmla="*/ 66 h 123"/>
                  <a:gd name="T44" fmla="*/ 16 w 185"/>
                  <a:gd name="T45" fmla="*/ 67 h 123"/>
                  <a:gd name="T46" fmla="*/ 84 w 185"/>
                  <a:gd name="T47" fmla="*/ 120 h 123"/>
                  <a:gd name="T48" fmla="*/ 106 w 185"/>
                  <a:gd name="T49" fmla="*/ 117 h 123"/>
                  <a:gd name="T50" fmla="*/ 167 w 185"/>
                  <a:gd name="T51" fmla="*/ 61 h 123"/>
                  <a:gd name="T52" fmla="*/ 168 w 185"/>
                  <a:gd name="T53" fmla="*/ 60 h 123"/>
                  <a:gd name="T54" fmla="*/ 169 w 185"/>
                  <a:gd name="T55" fmla="*/ 60 h 123"/>
                  <a:gd name="T56" fmla="*/ 172 w 185"/>
                  <a:gd name="T57" fmla="*/ 60 h 123"/>
                  <a:gd name="T58" fmla="*/ 173 w 185"/>
                  <a:gd name="T59" fmla="*/ 60 h 123"/>
                  <a:gd name="T60" fmla="*/ 182 w 185"/>
                  <a:gd name="T61" fmla="*/ 50 h 123"/>
                  <a:gd name="T62" fmla="*/ 182 w 185"/>
                  <a:gd name="T63" fmla="*/ 49 h 123"/>
                  <a:gd name="T64" fmla="*/ 173 w 185"/>
                  <a:gd name="T65" fmla="*/ 40 h 123"/>
                  <a:gd name="T66" fmla="*/ 171 w 185"/>
                  <a:gd name="T67" fmla="*/ 40 h 123"/>
                  <a:gd name="T68" fmla="*/ 168 w 185"/>
                  <a:gd name="T69" fmla="*/ 34 h 123"/>
                  <a:gd name="T70" fmla="*/ 157 w 185"/>
                  <a:gd name="T71" fmla="*/ 21 h 123"/>
                  <a:gd name="T72" fmla="*/ 104 w 185"/>
                  <a:gd name="T73" fmla="*/ 3 h 123"/>
                  <a:gd name="T74" fmla="*/ 93 w 185"/>
                  <a:gd name="T75" fmla="*/ 3 h 123"/>
                  <a:gd name="T76" fmla="*/ 15 w 185"/>
                  <a:gd name="T77" fmla="*/ 39 h 123"/>
                  <a:gd name="T78" fmla="*/ 13 w 185"/>
                  <a:gd name="T79" fmla="*/ 44 h 123"/>
                  <a:gd name="T80" fmla="*/ 13 w 185"/>
                  <a:gd name="T81" fmla="*/ 44 h 123"/>
                  <a:gd name="T82" fmla="*/ 12 w 185"/>
                  <a:gd name="T83" fmla="*/ 43 h 123"/>
                  <a:gd name="T84" fmla="*/ 12 w 185"/>
                  <a:gd name="T85" fmla="*/ 4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5" h="123">
                    <a:moveTo>
                      <a:pt x="14" y="68"/>
                    </a:moveTo>
                    <a:cubicBezTo>
                      <a:pt x="9" y="67"/>
                      <a:pt x="3" y="65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7"/>
                      <a:pt x="0" y="56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1"/>
                      <a:pt x="2" y="48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7" y="44"/>
                      <a:pt x="9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2" y="38"/>
                      <a:pt x="22" y="7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6" y="0"/>
                      <a:pt x="100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53" y="0"/>
                      <a:pt x="171" y="32"/>
                      <a:pt x="174" y="38"/>
                    </a:cubicBezTo>
                    <a:cubicBezTo>
                      <a:pt x="174" y="38"/>
                      <a:pt x="174" y="38"/>
                      <a:pt x="174" y="38"/>
                    </a:cubicBezTo>
                    <a:cubicBezTo>
                      <a:pt x="180" y="38"/>
                      <a:pt x="184" y="43"/>
                      <a:pt x="185" y="49"/>
                    </a:cubicBezTo>
                    <a:cubicBezTo>
                      <a:pt x="185" y="49"/>
                      <a:pt x="185" y="49"/>
                      <a:pt x="185" y="49"/>
                    </a:cubicBezTo>
                    <a:cubicBezTo>
                      <a:pt x="185" y="50"/>
                      <a:pt x="185" y="50"/>
                      <a:pt x="185" y="50"/>
                    </a:cubicBezTo>
                    <a:cubicBezTo>
                      <a:pt x="185" y="50"/>
                      <a:pt x="185" y="50"/>
                      <a:pt x="185" y="50"/>
                    </a:cubicBezTo>
                    <a:cubicBezTo>
                      <a:pt x="185" y="57"/>
                      <a:pt x="180" y="63"/>
                      <a:pt x="173" y="63"/>
                    </a:cubicBezTo>
                    <a:cubicBezTo>
                      <a:pt x="173" y="63"/>
                      <a:pt x="173" y="63"/>
                      <a:pt x="173" y="63"/>
                    </a:cubicBezTo>
                    <a:cubicBezTo>
                      <a:pt x="173" y="63"/>
                      <a:pt x="172" y="63"/>
                      <a:pt x="172" y="63"/>
                    </a:cubicBezTo>
                    <a:cubicBezTo>
                      <a:pt x="172" y="63"/>
                      <a:pt x="172" y="63"/>
                      <a:pt x="172" y="63"/>
                    </a:cubicBezTo>
                    <a:cubicBezTo>
                      <a:pt x="171" y="63"/>
                      <a:pt x="170" y="63"/>
                      <a:pt x="170" y="63"/>
                    </a:cubicBezTo>
                    <a:cubicBezTo>
                      <a:pt x="170" y="63"/>
                      <a:pt x="170" y="63"/>
                      <a:pt x="170" y="63"/>
                    </a:cubicBezTo>
                    <a:cubicBezTo>
                      <a:pt x="162" y="92"/>
                      <a:pt x="142" y="114"/>
                      <a:pt x="107" y="120"/>
                    </a:cubicBezTo>
                    <a:cubicBezTo>
                      <a:pt x="107" y="120"/>
                      <a:pt x="107" y="120"/>
                      <a:pt x="107" y="120"/>
                    </a:cubicBezTo>
                    <a:cubicBezTo>
                      <a:pt x="99" y="122"/>
                      <a:pt x="91" y="123"/>
                      <a:pt x="84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49" y="123"/>
                      <a:pt x="22" y="105"/>
                      <a:pt x="14" y="68"/>
                    </a:cubicBezTo>
                    <a:close/>
                    <a:moveTo>
                      <a:pt x="12" y="45"/>
                    </a:move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5"/>
                      <a:pt x="11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7"/>
                      <a:pt x="8" y="47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5" y="50"/>
                      <a:pt x="3" y="52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5" y="62"/>
                      <a:pt x="10" y="64"/>
                      <a:pt x="15" y="66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6" y="66"/>
                      <a:pt x="16" y="66"/>
                      <a:pt x="16" y="67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24" y="103"/>
                      <a:pt x="50" y="119"/>
                      <a:pt x="84" y="120"/>
                    </a:cubicBezTo>
                    <a:cubicBezTo>
                      <a:pt x="84" y="120"/>
                      <a:pt x="84" y="120"/>
                      <a:pt x="84" y="120"/>
                    </a:cubicBezTo>
                    <a:cubicBezTo>
                      <a:pt x="91" y="120"/>
                      <a:pt x="99" y="119"/>
                      <a:pt x="106" y="117"/>
                    </a:cubicBezTo>
                    <a:cubicBezTo>
                      <a:pt x="106" y="117"/>
                      <a:pt x="106" y="117"/>
                      <a:pt x="106" y="117"/>
                    </a:cubicBezTo>
                    <a:cubicBezTo>
                      <a:pt x="141" y="111"/>
                      <a:pt x="160" y="90"/>
                      <a:pt x="167" y="61"/>
                    </a:cubicBezTo>
                    <a:cubicBezTo>
                      <a:pt x="167" y="61"/>
                      <a:pt x="167" y="61"/>
                      <a:pt x="167" y="61"/>
                    </a:cubicBezTo>
                    <a:cubicBezTo>
                      <a:pt x="167" y="60"/>
                      <a:pt x="168" y="60"/>
                      <a:pt x="168" y="60"/>
                    </a:cubicBezTo>
                    <a:cubicBezTo>
                      <a:pt x="168" y="60"/>
                      <a:pt x="168" y="60"/>
                      <a:pt x="168" y="60"/>
                    </a:cubicBezTo>
                    <a:cubicBezTo>
                      <a:pt x="168" y="60"/>
                      <a:pt x="169" y="60"/>
                      <a:pt x="169" y="60"/>
                    </a:cubicBezTo>
                    <a:cubicBezTo>
                      <a:pt x="169" y="60"/>
                      <a:pt x="169" y="60"/>
                      <a:pt x="169" y="60"/>
                    </a:cubicBezTo>
                    <a:cubicBezTo>
                      <a:pt x="170" y="60"/>
                      <a:pt x="171" y="60"/>
                      <a:pt x="172" y="60"/>
                    </a:cubicBezTo>
                    <a:cubicBezTo>
                      <a:pt x="172" y="60"/>
                      <a:pt x="172" y="60"/>
                      <a:pt x="172" y="60"/>
                    </a:cubicBezTo>
                    <a:cubicBezTo>
                      <a:pt x="172" y="60"/>
                      <a:pt x="172" y="60"/>
                      <a:pt x="173" y="60"/>
                    </a:cubicBezTo>
                    <a:cubicBezTo>
                      <a:pt x="173" y="60"/>
                      <a:pt x="173" y="60"/>
                      <a:pt x="173" y="60"/>
                    </a:cubicBezTo>
                    <a:cubicBezTo>
                      <a:pt x="178" y="60"/>
                      <a:pt x="182" y="55"/>
                      <a:pt x="182" y="50"/>
                    </a:cubicBezTo>
                    <a:cubicBezTo>
                      <a:pt x="182" y="50"/>
                      <a:pt x="182" y="50"/>
                      <a:pt x="182" y="50"/>
                    </a:cubicBezTo>
                    <a:cubicBezTo>
                      <a:pt x="182" y="50"/>
                      <a:pt x="182" y="50"/>
                      <a:pt x="182" y="49"/>
                    </a:cubicBezTo>
                    <a:cubicBezTo>
                      <a:pt x="182" y="49"/>
                      <a:pt x="182" y="49"/>
                      <a:pt x="182" y="49"/>
                    </a:cubicBezTo>
                    <a:cubicBezTo>
                      <a:pt x="181" y="45"/>
                      <a:pt x="177" y="41"/>
                      <a:pt x="173" y="40"/>
                    </a:cubicBezTo>
                    <a:cubicBezTo>
                      <a:pt x="173" y="40"/>
                      <a:pt x="173" y="40"/>
                      <a:pt x="173" y="40"/>
                    </a:cubicBezTo>
                    <a:cubicBezTo>
                      <a:pt x="172" y="40"/>
                      <a:pt x="172" y="40"/>
                      <a:pt x="171" y="40"/>
                    </a:cubicBezTo>
                    <a:cubicBezTo>
                      <a:pt x="171" y="40"/>
                      <a:pt x="171" y="40"/>
                      <a:pt x="171" y="40"/>
                    </a:cubicBezTo>
                    <a:cubicBezTo>
                      <a:pt x="171" y="40"/>
                      <a:pt x="170" y="37"/>
                      <a:pt x="168" y="34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6" y="30"/>
                      <a:pt x="162" y="26"/>
                      <a:pt x="157" y="21"/>
                    </a:cubicBezTo>
                    <a:cubicBezTo>
                      <a:pt x="157" y="21"/>
                      <a:pt x="157" y="21"/>
                      <a:pt x="157" y="21"/>
                    </a:cubicBezTo>
                    <a:cubicBezTo>
                      <a:pt x="147" y="12"/>
                      <a:pt x="130" y="3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1" y="3"/>
                      <a:pt x="97" y="3"/>
                      <a:pt x="93" y="3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37" y="9"/>
                      <a:pt x="20" y="2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3" y="42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5"/>
                      <a:pt x="12" y="45"/>
                      <a:pt x="12" y="45"/>
                    </a:cubicBezTo>
                    <a:close/>
                    <a:moveTo>
                      <a:pt x="12" y="43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7" name="Freeform 655">
                <a:extLst>
                  <a:ext uri="{FF2B5EF4-FFF2-40B4-BE49-F238E27FC236}">
                    <a16:creationId xmlns:a16="http://schemas.microsoft.com/office/drawing/2014/main" id="{236B3114-B933-483E-AF9F-E5A6EF877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2626" y="3981450"/>
                <a:ext cx="652463" cy="571500"/>
              </a:xfrm>
              <a:custGeom>
                <a:avLst/>
                <a:gdLst>
                  <a:gd name="T0" fmla="*/ 97 w 174"/>
                  <a:gd name="T1" fmla="*/ 2 h 152"/>
                  <a:gd name="T2" fmla="*/ 11 w 174"/>
                  <a:gd name="T3" fmla="*/ 152 h 152"/>
                  <a:gd name="T4" fmla="*/ 173 w 174"/>
                  <a:gd name="T5" fmla="*/ 147 h 152"/>
                  <a:gd name="T6" fmla="*/ 134 w 174"/>
                  <a:gd name="T7" fmla="*/ 37 h 152"/>
                  <a:gd name="T8" fmla="*/ 97 w 174"/>
                  <a:gd name="T9" fmla="*/ 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52">
                    <a:moveTo>
                      <a:pt x="97" y="2"/>
                    </a:moveTo>
                    <a:cubicBezTo>
                      <a:pt x="58" y="9"/>
                      <a:pt x="0" y="125"/>
                      <a:pt x="11" y="152"/>
                    </a:cubicBezTo>
                    <a:cubicBezTo>
                      <a:pt x="11" y="152"/>
                      <a:pt x="91" y="103"/>
                      <a:pt x="173" y="147"/>
                    </a:cubicBezTo>
                    <a:cubicBezTo>
                      <a:pt x="173" y="147"/>
                      <a:pt x="174" y="98"/>
                      <a:pt x="134" y="37"/>
                    </a:cubicBezTo>
                    <a:cubicBezTo>
                      <a:pt x="110" y="0"/>
                      <a:pt x="97" y="2"/>
                      <a:pt x="97" y="2"/>
                    </a:cubicBezTo>
                    <a:close/>
                  </a:path>
                </a:pathLst>
              </a:custGeom>
              <a:solidFill>
                <a:srgbClr val="80B4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8" name="Freeform 656">
                <a:extLst>
                  <a:ext uri="{FF2B5EF4-FFF2-40B4-BE49-F238E27FC236}">
                    <a16:creationId xmlns:a16="http://schemas.microsoft.com/office/drawing/2014/main" id="{CE6E37E2-14C7-47F1-A5C5-32F87C0D12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1201" y="3981450"/>
                <a:ext cx="623888" cy="574675"/>
              </a:xfrm>
              <a:custGeom>
                <a:avLst/>
                <a:gdLst>
                  <a:gd name="T0" fmla="*/ 2 w 166"/>
                  <a:gd name="T1" fmla="*/ 153 h 153"/>
                  <a:gd name="T2" fmla="*/ 1 w 166"/>
                  <a:gd name="T3" fmla="*/ 152 h 153"/>
                  <a:gd name="T4" fmla="*/ 1 w 166"/>
                  <a:gd name="T5" fmla="*/ 152 h 153"/>
                  <a:gd name="T6" fmla="*/ 0 w 166"/>
                  <a:gd name="T7" fmla="*/ 144 h 153"/>
                  <a:gd name="T8" fmla="*/ 0 w 166"/>
                  <a:gd name="T9" fmla="*/ 144 h 153"/>
                  <a:gd name="T10" fmla="*/ 31 w 166"/>
                  <a:gd name="T11" fmla="*/ 61 h 153"/>
                  <a:gd name="T12" fmla="*/ 31 w 166"/>
                  <a:gd name="T13" fmla="*/ 61 h 153"/>
                  <a:gd name="T14" fmla="*/ 89 w 166"/>
                  <a:gd name="T15" fmla="*/ 1 h 153"/>
                  <a:gd name="T16" fmla="*/ 89 w 166"/>
                  <a:gd name="T17" fmla="*/ 1 h 153"/>
                  <a:gd name="T18" fmla="*/ 89 w 166"/>
                  <a:gd name="T19" fmla="*/ 0 h 153"/>
                  <a:gd name="T20" fmla="*/ 89 w 166"/>
                  <a:gd name="T21" fmla="*/ 0 h 153"/>
                  <a:gd name="T22" fmla="*/ 128 w 166"/>
                  <a:gd name="T23" fmla="*/ 37 h 153"/>
                  <a:gd name="T24" fmla="*/ 128 w 166"/>
                  <a:gd name="T25" fmla="*/ 37 h 153"/>
                  <a:gd name="T26" fmla="*/ 166 w 166"/>
                  <a:gd name="T27" fmla="*/ 146 h 153"/>
                  <a:gd name="T28" fmla="*/ 166 w 166"/>
                  <a:gd name="T29" fmla="*/ 146 h 153"/>
                  <a:gd name="T30" fmla="*/ 166 w 166"/>
                  <a:gd name="T31" fmla="*/ 147 h 153"/>
                  <a:gd name="T32" fmla="*/ 166 w 166"/>
                  <a:gd name="T33" fmla="*/ 147 h 153"/>
                  <a:gd name="T34" fmla="*/ 166 w 166"/>
                  <a:gd name="T35" fmla="*/ 148 h 153"/>
                  <a:gd name="T36" fmla="*/ 166 w 166"/>
                  <a:gd name="T37" fmla="*/ 148 h 153"/>
                  <a:gd name="T38" fmla="*/ 164 w 166"/>
                  <a:gd name="T39" fmla="*/ 148 h 153"/>
                  <a:gd name="T40" fmla="*/ 164 w 166"/>
                  <a:gd name="T41" fmla="*/ 148 h 153"/>
                  <a:gd name="T42" fmla="*/ 92 w 166"/>
                  <a:gd name="T43" fmla="*/ 130 h 153"/>
                  <a:gd name="T44" fmla="*/ 92 w 166"/>
                  <a:gd name="T45" fmla="*/ 130 h 153"/>
                  <a:gd name="T46" fmla="*/ 29 w 166"/>
                  <a:gd name="T47" fmla="*/ 142 h 153"/>
                  <a:gd name="T48" fmla="*/ 29 w 166"/>
                  <a:gd name="T49" fmla="*/ 142 h 153"/>
                  <a:gd name="T50" fmla="*/ 3 w 166"/>
                  <a:gd name="T51" fmla="*/ 153 h 153"/>
                  <a:gd name="T52" fmla="*/ 3 w 166"/>
                  <a:gd name="T53" fmla="*/ 153 h 153"/>
                  <a:gd name="T54" fmla="*/ 3 w 166"/>
                  <a:gd name="T55" fmla="*/ 153 h 153"/>
                  <a:gd name="T56" fmla="*/ 3 w 166"/>
                  <a:gd name="T57" fmla="*/ 153 h 153"/>
                  <a:gd name="T58" fmla="*/ 2 w 166"/>
                  <a:gd name="T59" fmla="*/ 153 h 153"/>
                  <a:gd name="T60" fmla="*/ 89 w 166"/>
                  <a:gd name="T61" fmla="*/ 4 h 153"/>
                  <a:gd name="T62" fmla="*/ 33 w 166"/>
                  <a:gd name="T63" fmla="*/ 62 h 153"/>
                  <a:gd name="T64" fmla="*/ 33 w 166"/>
                  <a:gd name="T65" fmla="*/ 62 h 153"/>
                  <a:gd name="T66" fmla="*/ 3 w 166"/>
                  <a:gd name="T67" fmla="*/ 144 h 153"/>
                  <a:gd name="T68" fmla="*/ 3 w 166"/>
                  <a:gd name="T69" fmla="*/ 144 h 153"/>
                  <a:gd name="T70" fmla="*/ 4 w 166"/>
                  <a:gd name="T71" fmla="*/ 150 h 153"/>
                  <a:gd name="T72" fmla="*/ 4 w 166"/>
                  <a:gd name="T73" fmla="*/ 150 h 153"/>
                  <a:gd name="T74" fmla="*/ 92 w 166"/>
                  <a:gd name="T75" fmla="*/ 127 h 153"/>
                  <a:gd name="T76" fmla="*/ 92 w 166"/>
                  <a:gd name="T77" fmla="*/ 127 h 153"/>
                  <a:gd name="T78" fmla="*/ 163 w 166"/>
                  <a:gd name="T79" fmla="*/ 144 h 153"/>
                  <a:gd name="T80" fmla="*/ 163 w 166"/>
                  <a:gd name="T81" fmla="*/ 144 h 153"/>
                  <a:gd name="T82" fmla="*/ 125 w 166"/>
                  <a:gd name="T83" fmla="*/ 38 h 153"/>
                  <a:gd name="T84" fmla="*/ 125 w 166"/>
                  <a:gd name="T85" fmla="*/ 38 h 153"/>
                  <a:gd name="T86" fmla="*/ 89 w 166"/>
                  <a:gd name="T87" fmla="*/ 3 h 153"/>
                  <a:gd name="T88" fmla="*/ 89 w 166"/>
                  <a:gd name="T89" fmla="*/ 3 h 153"/>
                  <a:gd name="T90" fmla="*/ 89 w 166"/>
                  <a:gd name="T91" fmla="*/ 3 h 153"/>
                  <a:gd name="T92" fmla="*/ 89 w 166"/>
                  <a:gd name="T93" fmla="*/ 3 h 153"/>
                  <a:gd name="T94" fmla="*/ 89 w 166"/>
                  <a:gd name="T95" fmla="*/ 2 h 153"/>
                  <a:gd name="T96" fmla="*/ 89 w 166"/>
                  <a:gd name="T97" fmla="*/ 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53">
                    <a:moveTo>
                      <a:pt x="2" y="153"/>
                    </a:moveTo>
                    <a:cubicBezTo>
                      <a:pt x="2" y="153"/>
                      <a:pt x="1" y="153"/>
                      <a:pt x="1" y="152"/>
                    </a:cubicBezTo>
                    <a:cubicBezTo>
                      <a:pt x="1" y="152"/>
                      <a:pt x="1" y="152"/>
                      <a:pt x="1" y="152"/>
                    </a:cubicBezTo>
                    <a:cubicBezTo>
                      <a:pt x="0" y="150"/>
                      <a:pt x="0" y="147"/>
                      <a:pt x="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25"/>
                      <a:pt x="13" y="91"/>
                      <a:pt x="31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48" y="31"/>
                      <a:pt x="70" y="4"/>
                      <a:pt x="89" y="1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3" y="1"/>
                      <a:pt x="106" y="3"/>
                      <a:pt x="128" y="37"/>
                    </a:cubicBezTo>
                    <a:cubicBezTo>
                      <a:pt x="128" y="37"/>
                      <a:pt x="128" y="37"/>
                      <a:pt x="128" y="37"/>
                    </a:cubicBezTo>
                    <a:cubicBezTo>
                      <a:pt x="165" y="94"/>
                      <a:pt x="166" y="140"/>
                      <a:pt x="166" y="146"/>
                    </a:cubicBezTo>
                    <a:cubicBezTo>
                      <a:pt x="166" y="146"/>
                      <a:pt x="166" y="146"/>
                      <a:pt x="166" y="146"/>
                    </a:cubicBezTo>
                    <a:cubicBezTo>
                      <a:pt x="166" y="147"/>
                      <a:pt x="166" y="147"/>
                      <a:pt x="166" y="147"/>
                    </a:cubicBezTo>
                    <a:cubicBezTo>
                      <a:pt x="166" y="147"/>
                      <a:pt x="166" y="147"/>
                      <a:pt x="166" y="147"/>
                    </a:cubicBezTo>
                    <a:cubicBezTo>
                      <a:pt x="166" y="147"/>
                      <a:pt x="166" y="148"/>
                      <a:pt x="166" y="148"/>
                    </a:cubicBezTo>
                    <a:cubicBezTo>
                      <a:pt x="166" y="148"/>
                      <a:pt x="166" y="148"/>
                      <a:pt x="166" y="148"/>
                    </a:cubicBezTo>
                    <a:cubicBezTo>
                      <a:pt x="165" y="148"/>
                      <a:pt x="165" y="149"/>
                      <a:pt x="164" y="148"/>
                    </a:cubicBezTo>
                    <a:cubicBezTo>
                      <a:pt x="164" y="148"/>
                      <a:pt x="164" y="148"/>
                      <a:pt x="164" y="148"/>
                    </a:cubicBezTo>
                    <a:cubicBezTo>
                      <a:pt x="139" y="135"/>
                      <a:pt x="114" y="130"/>
                      <a:pt x="92" y="130"/>
                    </a:cubicBezTo>
                    <a:cubicBezTo>
                      <a:pt x="92" y="130"/>
                      <a:pt x="92" y="130"/>
                      <a:pt x="92" y="130"/>
                    </a:cubicBezTo>
                    <a:cubicBezTo>
                      <a:pt x="67" y="130"/>
                      <a:pt x="45" y="136"/>
                      <a:pt x="29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13" y="147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2" y="153"/>
                      <a:pt x="2" y="153"/>
                    </a:cubicBezTo>
                    <a:close/>
                    <a:moveTo>
                      <a:pt x="89" y="4"/>
                    </a:moveTo>
                    <a:cubicBezTo>
                      <a:pt x="72" y="6"/>
                      <a:pt x="50" y="33"/>
                      <a:pt x="33" y="62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16" y="92"/>
                      <a:pt x="3" y="126"/>
                      <a:pt x="3" y="144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3" y="146"/>
                      <a:pt x="3" y="148"/>
                      <a:pt x="4" y="150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11" y="145"/>
                      <a:pt x="47" y="127"/>
                      <a:pt x="92" y="127"/>
                    </a:cubicBezTo>
                    <a:cubicBezTo>
                      <a:pt x="92" y="127"/>
                      <a:pt x="92" y="127"/>
                      <a:pt x="92" y="127"/>
                    </a:cubicBezTo>
                    <a:cubicBezTo>
                      <a:pt x="114" y="127"/>
                      <a:pt x="139" y="132"/>
                      <a:pt x="163" y="144"/>
                    </a:cubicBezTo>
                    <a:cubicBezTo>
                      <a:pt x="163" y="144"/>
                      <a:pt x="163" y="144"/>
                      <a:pt x="163" y="144"/>
                    </a:cubicBezTo>
                    <a:cubicBezTo>
                      <a:pt x="163" y="134"/>
                      <a:pt x="159" y="91"/>
                      <a:pt x="125" y="38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03" y="5"/>
                      <a:pt x="91" y="3"/>
                      <a:pt x="89" y="3"/>
                    </a:cubicBezTo>
                    <a:cubicBezTo>
                      <a:pt x="89" y="3"/>
                      <a:pt x="89" y="3"/>
                      <a:pt x="89" y="3"/>
                    </a:cubicBezTo>
                    <a:cubicBezTo>
                      <a:pt x="89" y="3"/>
                      <a:pt x="89" y="3"/>
                      <a:pt x="89" y="3"/>
                    </a:cubicBezTo>
                    <a:cubicBezTo>
                      <a:pt x="89" y="3"/>
                      <a:pt x="89" y="3"/>
                      <a:pt x="89" y="3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9" y="4"/>
                      <a:pt x="89" y="4"/>
                      <a:pt x="89" y="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79" name="Freeform 657">
                <a:extLst>
                  <a:ext uri="{FF2B5EF4-FFF2-40B4-BE49-F238E27FC236}">
                    <a16:creationId xmlns:a16="http://schemas.microsoft.com/office/drawing/2014/main" id="{836616D6-BAF6-4E21-B52D-10AD283634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1526" y="4037013"/>
                <a:ext cx="511175" cy="447675"/>
              </a:xfrm>
              <a:custGeom>
                <a:avLst/>
                <a:gdLst>
                  <a:gd name="T0" fmla="*/ 13 w 136"/>
                  <a:gd name="T1" fmla="*/ 114 h 119"/>
                  <a:gd name="T2" fmla="*/ 5 w 136"/>
                  <a:gd name="T3" fmla="*/ 119 h 119"/>
                  <a:gd name="T4" fmla="*/ 126 w 136"/>
                  <a:gd name="T5" fmla="*/ 113 h 119"/>
                  <a:gd name="T6" fmla="*/ 135 w 136"/>
                  <a:gd name="T7" fmla="*/ 114 h 119"/>
                  <a:gd name="T8" fmla="*/ 1 w 136"/>
                  <a:gd name="T9" fmla="*/ 113 h 119"/>
                  <a:gd name="T10" fmla="*/ 4 w 136"/>
                  <a:gd name="T11" fmla="*/ 102 h 119"/>
                  <a:gd name="T12" fmla="*/ 2 w 136"/>
                  <a:gd name="T13" fmla="*/ 113 h 119"/>
                  <a:gd name="T14" fmla="*/ 28 w 136"/>
                  <a:gd name="T15" fmla="*/ 108 h 119"/>
                  <a:gd name="T16" fmla="*/ 22 w 136"/>
                  <a:gd name="T17" fmla="*/ 113 h 119"/>
                  <a:gd name="T18" fmla="*/ 110 w 136"/>
                  <a:gd name="T19" fmla="*/ 108 h 119"/>
                  <a:gd name="T20" fmla="*/ 118 w 136"/>
                  <a:gd name="T21" fmla="*/ 107 h 119"/>
                  <a:gd name="T22" fmla="*/ 133 w 136"/>
                  <a:gd name="T23" fmla="*/ 107 h 119"/>
                  <a:gd name="T24" fmla="*/ 134 w 136"/>
                  <a:gd name="T25" fmla="*/ 99 h 119"/>
                  <a:gd name="T26" fmla="*/ 134 w 136"/>
                  <a:gd name="T27" fmla="*/ 108 h 119"/>
                  <a:gd name="T28" fmla="*/ 46 w 136"/>
                  <a:gd name="T29" fmla="*/ 104 h 119"/>
                  <a:gd name="T30" fmla="*/ 39 w 136"/>
                  <a:gd name="T31" fmla="*/ 108 h 119"/>
                  <a:gd name="T32" fmla="*/ 92 w 136"/>
                  <a:gd name="T33" fmla="*/ 105 h 119"/>
                  <a:gd name="T34" fmla="*/ 100 w 136"/>
                  <a:gd name="T35" fmla="*/ 103 h 119"/>
                  <a:gd name="T36" fmla="*/ 100 w 136"/>
                  <a:gd name="T37" fmla="*/ 106 h 119"/>
                  <a:gd name="T38" fmla="*/ 66 w 136"/>
                  <a:gd name="T39" fmla="*/ 103 h 119"/>
                  <a:gd name="T40" fmla="*/ 56 w 136"/>
                  <a:gd name="T41" fmla="*/ 105 h 119"/>
                  <a:gd name="T42" fmla="*/ 74 w 136"/>
                  <a:gd name="T43" fmla="*/ 104 h 119"/>
                  <a:gd name="T44" fmla="*/ 77 w 136"/>
                  <a:gd name="T45" fmla="*/ 101 h 119"/>
                  <a:gd name="T46" fmla="*/ 82 w 136"/>
                  <a:gd name="T47" fmla="*/ 104 h 119"/>
                  <a:gd name="T48" fmla="*/ 8 w 136"/>
                  <a:gd name="T49" fmla="*/ 86 h 119"/>
                  <a:gd name="T50" fmla="*/ 11 w 136"/>
                  <a:gd name="T51" fmla="*/ 87 h 119"/>
                  <a:gd name="T52" fmla="*/ 129 w 136"/>
                  <a:gd name="T53" fmla="*/ 90 h 119"/>
                  <a:gd name="T54" fmla="*/ 129 w 136"/>
                  <a:gd name="T55" fmla="*/ 81 h 119"/>
                  <a:gd name="T56" fmla="*/ 130 w 136"/>
                  <a:gd name="T57" fmla="*/ 91 h 119"/>
                  <a:gd name="T58" fmla="*/ 15 w 136"/>
                  <a:gd name="T59" fmla="*/ 70 h 119"/>
                  <a:gd name="T60" fmla="*/ 14 w 136"/>
                  <a:gd name="T61" fmla="*/ 78 h 119"/>
                  <a:gd name="T62" fmla="*/ 120 w 136"/>
                  <a:gd name="T63" fmla="*/ 66 h 119"/>
                  <a:gd name="T64" fmla="*/ 126 w 136"/>
                  <a:gd name="T65" fmla="*/ 72 h 119"/>
                  <a:gd name="T66" fmla="*/ 123 w 136"/>
                  <a:gd name="T67" fmla="*/ 73 h 119"/>
                  <a:gd name="T68" fmla="*/ 26 w 136"/>
                  <a:gd name="T69" fmla="*/ 53 h 119"/>
                  <a:gd name="T70" fmla="*/ 21 w 136"/>
                  <a:gd name="T71" fmla="*/ 63 h 119"/>
                  <a:gd name="T72" fmla="*/ 112 w 136"/>
                  <a:gd name="T73" fmla="*/ 47 h 119"/>
                  <a:gd name="T74" fmla="*/ 117 w 136"/>
                  <a:gd name="T75" fmla="*/ 57 h 119"/>
                  <a:gd name="T76" fmla="*/ 29 w 136"/>
                  <a:gd name="T77" fmla="*/ 45 h 119"/>
                  <a:gd name="T78" fmla="*/ 35 w 136"/>
                  <a:gd name="T79" fmla="*/ 38 h 119"/>
                  <a:gd name="T80" fmla="*/ 30 w 136"/>
                  <a:gd name="T81" fmla="*/ 47 h 119"/>
                  <a:gd name="T82" fmla="*/ 103 w 136"/>
                  <a:gd name="T83" fmla="*/ 32 h 119"/>
                  <a:gd name="T84" fmla="*/ 109 w 136"/>
                  <a:gd name="T85" fmla="*/ 41 h 119"/>
                  <a:gd name="T86" fmla="*/ 38 w 136"/>
                  <a:gd name="T87" fmla="*/ 30 h 119"/>
                  <a:gd name="T88" fmla="*/ 46 w 136"/>
                  <a:gd name="T89" fmla="*/ 25 h 119"/>
                  <a:gd name="T90" fmla="*/ 97 w 136"/>
                  <a:gd name="T91" fmla="*/ 26 h 119"/>
                  <a:gd name="T92" fmla="*/ 95 w 136"/>
                  <a:gd name="T93" fmla="*/ 18 h 119"/>
                  <a:gd name="T94" fmla="*/ 98 w 136"/>
                  <a:gd name="T95" fmla="*/ 26 h 119"/>
                  <a:gd name="T96" fmla="*/ 55 w 136"/>
                  <a:gd name="T97" fmla="*/ 10 h 119"/>
                  <a:gd name="T98" fmla="*/ 57 w 136"/>
                  <a:gd name="T99" fmla="*/ 12 h 119"/>
                  <a:gd name="T100" fmla="*/ 86 w 136"/>
                  <a:gd name="T101" fmla="*/ 12 h 119"/>
                  <a:gd name="T102" fmla="*/ 82 w 136"/>
                  <a:gd name="T103" fmla="*/ 4 h 119"/>
                  <a:gd name="T104" fmla="*/ 87 w 136"/>
                  <a:gd name="T105" fmla="*/ 12 h 119"/>
                  <a:gd name="T106" fmla="*/ 71 w 136"/>
                  <a:gd name="T107" fmla="*/ 0 h 119"/>
                  <a:gd name="T108" fmla="*/ 72 w 136"/>
                  <a:gd name="T109" fmla="*/ 3 h 119"/>
                  <a:gd name="T110" fmla="*/ 64 w 136"/>
                  <a:gd name="T111" fmla="*/ 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119">
                    <a:moveTo>
                      <a:pt x="3" y="118"/>
                    </a:moveTo>
                    <a:cubicBezTo>
                      <a:pt x="3" y="117"/>
                      <a:pt x="3" y="117"/>
                      <a:pt x="4" y="116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5" y="115"/>
                      <a:pt x="8" y="114"/>
                      <a:pt x="11" y="113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2" y="113"/>
                      <a:pt x="13" y="113"/>
                      <a:pt x="13" y="114"/>
                    </a:cubicBezTo>
                    <a:cubicBezTo>
                      <a:pt x="13" y="114"/>
                      <a:pt x="13" y="114"/>
                      <a:pt x="13" y="114"/>
                    </a:cubicBezTo>
                    <a:cubicBezTo>
                      <a:pt x="13" y="115"/>
                      <a:pt x="13" y="116"/>
                      <a:pt x="12" y="116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9" y="117"/>
                      <a:pt x="7" y="118"/>
                      <a:pt x="5" y="119"/>
                    </a:cubicBezTo>
                    <a:cubicBezTo>
                      <a:pt x="5" y="119"/>
                      <a:pt x="5" y="119"/>
                      <a:pt x="5" y="119"/>
                    </a:cubicBezTo>
                    <a:cubicBezTo>
                      <a:pt x="5" y="119"/>
                      <a:pt x="5" y="119"/>
                      <a:pt x="5" y="119"/>
                    </a:cubicBezTo>
                    <a:cubicBezTo>
                      <a:pt x="5" y="119"/>
                      <a:pt x="4" y="119"/>
                      <a:pt x="4" y="119"/>
                    </a:cubicBezTo>
                    <a:cubicBezTo>
                      <a:pt x="4" y="119"/>
                      <a:pt x="4" y="119"/>
                      <a:pt x="4" y="119"/>
                    </a:cubicBezTo>
                    <a:cubicBezTo>
                      <a:pt x="4" y="119"/>
                      <a:pt x="3" y="119"/>
                      <a:pt x="3" y="118"/>
                    </a:cubicBezTo>
                    <a:close/>
                    <a:moveTo>
                      <a:pt x="134" y="116"/>
                    </a:moveTo>
                    <a:cubicBezTo>
                      <a:pt x="131" y="115"/>
                      <a:pt x="129" y="114"/>
                      <a:pt x="126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113"/>
                      <a:pt x="125" y="112"/>
                      <a:pt x="126" y="111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26" y="110"/>
                      <a:pt x="127" y="110"/>
                      <a:pt x="128" y="110"/>
                    </a:cubicBezTo>
                    <a:cubicBezTo>
                      <a:pt x="128" y="110"/>
                      <a:pt x="128" y="110"/>
                      <a:pt x="128" y="110"/>
                    </a:cubicBezTo>
                    <a:cubicBezTo>
                      <a:pt x="130" y="111"/>
                      <a:pt x="133" y="112"/>
                      <a:pt x="135" y="114"/>
                    </a:cubicBezTo>
                    <a:cubicBezTo>
                      <a:pt x="135" y="114"/>
                      <a:pt x="135" y="114"/>
                      <a:pt x="135" y="114"/>
                    </a:cubicBezTo>
                    <a:cubicBezTo>
                      <a:pt x="136" y="114"/>
                      <a:pt x="136" y="115"/>
                      <a:pt x="136" y="116"/>
                    </a:cubicBezTo>
                    <a:cubicBezTo>
                      <a:pt x="136" y="116"/>
                      <a:pt x="136" y="116"/>
                      <a:pt x="136" y="116"/>
                    </a:cubicBezTo>
                    <a:cubicBezTo>
                      <a:pt x="135" y="116"/>
                      <a:pt x="135" y="116"/>
                      <a:pt x="134" y="116"/>
                    </a:cubicBezTo>
                    <a:cubicBezTo>
                      <a:pt x="134" y="116"/>
                      <a:pt x="134" y="116"/>
                      <a:pt x="134" y="116"/>
                    </a:cubicBezTo>
                    <a:cubicBezTo>
                      <a:pt x="134" y="116"/>
                      <a:pt x="134" y="116"/>
                      <a:pt x="134" y="116"/>
                    </a:cubicBezTo>
                    <a:close/>
                    <a:moveTo>
                      <a:pt x="1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09"/>
                      <a:pt x="1" y="106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3" y="102"/>
                      <a:pt x="4" y="102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4" y="103"/>
                      <a:pt x="5" y="103"/>
                      <a:pt x="5" y="104"/>
                    </a:cubicBezTo>
                    <a:cubicBezTo>
                      <a:pt x="5" y="104"/>
                      <a:pt x="5" y="104"/>
                      <a:pt x="5" y="104"/>
                    </a:cubicBezTo>
                    <a:cubicBezTo>
                      <a:pt x="4" y="107"/>
                      <a:pt x="3" y="110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3" y="113"/>
                      <a:pt x="2" y="113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1" y="113"/>
                      <a:pt x="1" y="113"/>
                      <a:pt x="1" y="113"/>
                    </a:cubicBezTo>
                    <a:close/>
                    <a:moveTo>
                      <a:pt x="20" y="112"/>
                    </a:moveTo>
                    <a:cubicBezTo>
                      <a:pt x="19" y="111"/>
                      <a:pt x="20" y="110"/>
                      <a:pt x="21" y="110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3" y="109"/>
                      <a:pt x="26" y="108"/>
                      <a:pt x="28" y="108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9" y="107"/>
                      <a:pt x="30" y="108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30" y="110"/>
                      <a:pt x="29" y="111"/>
                    </a:cubicBezTo>
                    <a:cubicBezTo>
                      <a:pt x="29" y="111"/>
                      <a:pt x="29" y="111"/>
                      <a:pt x="29" y="111"/>
                    </a:cubicBezTo>
                    <a:cubicBezTo>
                      <a:pt x="27" y="111"/>
                      <a:pt x="24" y="112"/>
                      <a:pt x="22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1" y="113"/>
                      <a:pt x="21" y="113"/>
                      <a:pt x="21" y="113"/>
                    </a:cubicBezTo>
                    <a:cubicBezTo>
                      <a:pt x="21" y="113"/>
                      <a:pt x="21" y="113"/>
                      <a:pt x="21" y="113"/>
                    </a:cubicBezTo>
                    <a:cubicBezTo>
                      <a:pt x="21" y="113"/>
                      <a:pt x="20" y="112"/>
                      <a:pt x="20" y="112"/>
                    </a:cubicBezTo>
                    <a:close/>
                    <a:moveTo>
                      <a:pt x="117" y="110"/>
                    </a:moveTo>
                    <a:cubicBezTo>
                      <a:pt x="115" y="109"/>
                      <a:pt x="112" y="108"/>
                      <a:pt x="110" y="108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09" y="107"/>
                      <a:pt x="108" y="107"/>
                      <a:pt x="108" y="106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09" y="105"/>
                      <a:pt x="109" y="104"/>
                      <a:pt x="110" y="105"/>
                    </a:cubicBezTo>
                    <a:cubicBezTo>
                      <a:pt x="110" y="105"/>
                      <a:pt x="110" y="105"/>
                      <a:pt x="110" y="105"/>
                    </a:cubicBezTo>
                    <a:cubicBezTo>
                      <a:pt x="113" y="105"/>
                      <a:pt x="115" y="106"/>
                      <a:pt x="118" y="107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9" y="107"/>
                      <a:pt x="119" y="108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8" y="110"/>
                      <a:pt x="118" y="110"/>
                    </a:cubicBezTo>
                    <a:cubicBezTo>
                      <a:pt x="118" y="110"/>
                      <a:pt x="118" y="110"/>
                      <a:pt x="118" y="110"/>
                    </a:cubicBezTo>
                    <a:cubicBezTo>
                      <a:pt x="117" y="110"/>
                      <a:pt x="117" y="110"/>
                      <a:pt x="117" y="110"/>
                    </a:cubicBezTo>
                    <a:close/>
                    <a:moveTo>
                      <a:pt x="133" y="107"/>
                    </a:moveTo>
                    <a:cubicBezTo>
                      <a:pt x="132" y="105"/>
                      <a:pt x="132" y="102"/>
                      <a:pt x="131" y="99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8"/>
                      <a:pt x="132" y="97"/>
                    </a:cubicBezTo>
                    <a:cubicBezTo>
                      <a:pt x="132" y="97"/>
                      <a:pt x="132" y="97"/>
                      <a:pt x="132" y="97"/>
                    </a:cubicBezTo>
                    <a:cubicBezTo>
                      <a:pt x="133" y="97"/>
                      <a:pt x="134" y="98"/>
                      <a:pt x="134" y="99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5" y="102"/>
                      <a:pt x="135" y="104"/>
                      <a:pt x="136" y="106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6" y="107"/>
                      <a:pt x="135" y="108"/>
                      <a:pt x="135" y="108"/>
                    </a:cubicBezTo>
                    <a:cubicBezTo>
                      <a:pt x="135" y="108"/>
                      <a:pt x="135" y="108"/>
                      <a:pt x="135" y="108"/>
                    </a:cubicBezTo>
                    <a:cubicBezTo>
                      <a:pt x="135" y="108"/>
                      <a:pt x="134" y="108"/>
                      <a:pt x="134" y="108"/>
                    </a:cubicBezTo>
                    <a:cubicBezTo>
                      <a:pt x="134" y="108"/>
                      <a:pt x="134" y="108"/>
                      <a:pt x="134" y="108"/>
                    </a:cubicBezTo>
                    <a:cubicBezTo>
                      <a:pt x="134" y="108"/>
                      <a:pt x="133" y="108"/>
                      <a:pt x="133" y="107"/>
                    </a:cubicBezTo>
                    <a:close/>
                    <a:moveTo>
                      <a:pt x="37" y="107"/>
                    </a:moveTo>
                    <a:cubicBezTo>
                      <a:pt x="37" y="106"/>
                      <a:pt x="37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1" y="105"/>
                      <a:pt x="43" y="104"/>
                      <a:pt x="46" y="104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7" y="103"/>
                      <a:pt x="48" y="104"/>
                      <a:pt x="48" y="105"/>
                    </a:cubicBezTo>
                    <a:cubicBezTo>
                      <a:pt x="48" y="105"/>
                      <a:pt x="48" y="105"/>
                      <a:pt x="48" y="105"/>
                    </a:cubicBezTo>
                    <a:cubicBezTo>
                      <a:pt x="48" y="106"/>
                      <a:pt x="47" y="106"/>
                      <a:pt x="47" y="107"/>
                    </a:cubicBezTo>
                    <a:cubicBezTo>
                      <a:pt x="47" y="107"/>
                      <a:pt x="47" y="107"/>
                      <a:pt x="47" y="107"/>
                    </a:cubicBezTo>
                    <a:cubicBezTo>
                      <a:pt x="44" y="107"/>
                      <a:pt x="41" y="108"/>
                      <a:pt x="39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8" y="108"/>
                      <a:pt x="37" y="108"/>
                      <a:pt x="37" y="107"/>
                    </a:cubicBezTo>
                    <a:close/>
                    <a:moveTo>
                      <a:pt x="100" y="106"/>
                    </a:moveTo>
                    <a:cubicBezTo>
                      <a:pt x="97" y="105"/>
                      <a:pt x="95" y="105"/>
                      <a:pt x="92" y="105"/>
                    </a:cubicBezTo>
                    <a:cubicBezTo>
                      <a:pt x="92" y="105"/>
                      <a:pt x="92" y="105"/>
                      <a:pt x="92" y="105"/>
                    </a:cubicBezTo>
                    <a:cubicBezTo>
                      <a:pt x="91" y="104"/>
                      <a:pt x="91" y="104"/>
                      <a:pt x="91" y="103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91" y="102"/>
                      <a:pt x="92" y="101"/>
                      <a:pt x="92" y="102"/>
                    </a:cubicBezTo>
                    <a:cubicBezTo>
                      <a:pt x="92" y="102"/>
                      <a:pt x="92" y="102"/>
                      <a:pt x="92" y="102"/>
                    </a:cubicBezTo>
                    <a:cubicBezTo>
                      <a:pt x="95" y="102"/>
                      <a:pt x="98" y="102"/>
                      <a:pt x="100" y="103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1" y="103"/>
                      <a:pt x="102" y="104"/>
                      <a:pt x="102" y="104"/>
                    </a:cubicBezTo>
                    <a:cubicBezTo>
                      <a:pt x="102" y="104"/>
                      <a:pt x="102" y="104"/>
                      <a:pt x="102" y="104"/>
                    </a:cubicBezTo>
                    <a:cubicBezTo>
                      <a:pt x="101" y="105"/>
                      <a:pt x="101" y="106"/>
                      <a:pt x="100" y="106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00" y="106"/>
                      <a:pt x="100" y="106"/>
                      <a:pt x="100" y="106"/>
                    </a:cubicBezTo>
                    <a:close/>
                    <a:moveTo>
                      <a:pt x="55" y="104"/>
                    </a:moveTo>
                    <a:cubicBezTo>
                      <a:pt x="55" y="103"/>
                      <a:pt x="55" y="102"/>
                      <a:pt x="56" y="102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9" y="102"/>
                      <a:pt x="61" y="101"/>
                      <a:pt x="64" y="101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5" y="101"/>
                      <a:pt x="66" y="102"/>
                      <a:pt x="66" y="103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66" y="103"/>
                      <a:pt x="65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2" y="104"/>
                      <a:pt x="59" y="105"/>
                      <a:pt x="56" y="105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6" y="105"/>
                      <a:pt x="55" y="105"/>
                      <a:pt x="55" y="104"/>
                    </a:cubicBezTo>
                    <a:close/>
                    <a:moveTo>
                      <a:pt x="82" y="104"/>
                    </a:moveTo>
                    <a:cubicBezTo>
                      <a:pt x="80" y="104"/>
                      <a:pt x="79" y="104"/>
                      <a:pt x="77" y="104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6" y="104"/>
                      <a:pt x="75" y="104"/>
                      <a:pt x="74" y="104"/>
                    </a:cubicBezTo>
                    <a:cubicBezTo>
                      <a:pt x="74" y="104"/>
                      <a:pt x="74" y="104"/>
                      <a:pt x="74" y="104"/>
                    </a:cubicBezTo>
                    <a:cubicBezTo>
                      <a:pt x="73" y="104"/>
                      <a:pt x="73" y="103"/>
                      <a:pt x="73" y="102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73" y="101"/>
                      <a:pt x="73" y="101"/>
                      <a:pt x="74" y="101"/>
                    </a:cubicBezTo>
                    <a:cubicBezTo>
                      <a:pt x="74" y="101"/>
                      <a:pt x="74" y="101"/>
                      <a:pt x="74" y="101"/>
                    </a:cubicBezTo>
                    <a:cubicBezTo>
                      <a:pt x="75" y="101"/>
                      <a:pt x="76" y="101"/>
                      <a:pt x="77" y="101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9" y="101"/>
                      <a:pt x="80" y="101"/>
                      <a:pt x="82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3" y="101"/>
                      <a:pt x="84" y="102"/>
                      <a:pt x="84" y="102"/>
                    </a:cubicBezTo>
                    <a:cubicBezTo>
                      <a:pt x="84" y="102"/>
                      <a:pt x="84" y="102"/>
                      <a:pt x="84" y="102"/>
                    </a:cubicBezTo>
                    <a:cubicBezTo>
                      <a:pt x="84" y="103"/>
                      <a:pt x="83" y="104"/>
                      <a:pt x="82" y="104"/>
                    </a:cubicBezTo>
                    <a:cubicBezTo>
                      <a:pt x="82" y="104"/>
                      <a:pt x="82" y="104"/>
                      <a:pt x="82" y="104"/>
                    </a:cubicBezTo>
                    <a:cubicBezTo>
                      <a:pt x="82" y="104"/>
                      <a:pt x="82" y="104"/>
                      <a:pt x="82" y="104"/>
                    </a:cubicBezTo>
                    <a:close/>
                    <a:moveTo>
                      <a:pt x="6" y="96"/>
                    </a:moveTo>
                    <a:cubicBezTo>
                      <a:pt x="5" y="95"/>
                      <a:pt x="5" y="95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6" y="91"/>
                      <a:pt x="7" y="89"/>
                      <a:pt x="8" y="86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8" y="85"/>
                      <a:pt x="9" y="85"/>
                      <a:pt x="10" y="85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10" y="86"/>
                      <a:pt x="11" y="87"/>
                      <a:pt x="11" y="87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9" y="90"/>
                      <a:pt x="9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7" y="95"/>
                      <a:pt x="7" y="96"/>
                      <a:pt x="6" y="96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6"/>
                      <a:pt x="6" y="96"/>
                      <a:pt x="6" y="96"/>
                    </a:cubicBezTo>
                    <a:close/>
                    <a:moveTo>
                      <a:pt x="129" y="90"/>
                    </a:moveTo>
                    <a:cubicBezTo>
                      <a:pt x="128" y="87"/>
                      <a:pt x="127" y="85"/>
                      <a:pt x="126" y="82"/>
                    </a:cubicBezTo>
                    <a:cubicBezTo>
                      <a:pt x="126" y="82"/>
                      <a:pt x="126" y="82"/>
                      <a:pt x="126" y="82"/>
                    </a:cubicBezTo>
                    <a:cubicBezTo>
                      <a:pt x="126" y="81"/>
                      <a:pt x="126" y="80"/>
                      <a:pt x="127" y="80"/>
                    </a:cubicBezTo>
                    <a:cubicBezTo>
                      <a:pt x="127" y="80"/>
                      <a:pt x="127" y="80"/>
                      <a:pt x="127" y="80"/>
                    </a:cubicBezTo>
                    <a:cubicBezTo>
                      <a:pt x="128" y="80"/>
                      <a:pt x="129" y="80"/>
                      <a:pt x="129" y="81"/>
                    </a:cubicBezTo>
                    <a:cubicBezTo>
                      <a:pt x="129" y="81"/>
                      <a:pt x="129" y="81"/>
                      <a:pt x="129" y="81"/>
                    </a:cubicBezTo>
                    <a:cubicBezTo>
                      <a:pt x="130" y="84"/>
                      <a:pt x="131" y="86"/>
                      <a:pt x="132" y="89"/>
                    </a:cubicBezTo>
                    <a:cubicBezTo>
                      <a:pt x="132" y="89"/>
                      <a:pt x="132" y="89"/>
                      <a:pt x="132" y="89"/>
                    </a:cubicBezTo>
                    <a:cubicBezTo>
                      <a:pt x="132" y="90"/>
                      <a:pt x="131" y="90"/>
                      <a:pt x="131" y="91"/>
                    </a:cubicBezTo>
                    <a:cubicBezTo>
                      <a:pt x="131" y="91"/>
                      <a:pt x="131" y="91"/>
                      <a:pt x="131" y="91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9" y="91"/>
                      <a:pt x="129" y="90"/>
                      <a:pt x="129" y="90"/>
                    </a:cubicBezTo>
                    <a:close/>
                    <a:moveTo>
                      <a:pt x="12" y="79"/>
                    </a:moveTo>
                    <a:cubicBezTo>
                      <a:pt x="12" y="79"/>
                      <a:pt x="11" y="78"/>
                      <a:pt x="12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3" y="75"/>
                      <a:pt x="14" y="72"/>
                      <a:pt x="15" y="70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6" y="69"/>
                      <a:pt x="16" y="69"/>
                      <a:pt x="17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8" y="69"/>
                      <a:pt x="18" y="70"/>
                      <a:pt x="18" y="71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3"/>
                      <a:pt x="16" y="76"/>
                      <a:pt x="14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79"/>
                      <a:pt x="14" y="79"/>
                      <a:pt x="13" y="79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3" y="79"/>
                      <a:pt x="13" y="79"/>
                      <a:pt x="12" y="79"/>
                    </a:cubicBezTo>
                    <a:close/>
                    <a:moveTo>
                      <a:pt x="123" y="73"/>
                    </a:moveTo>
                    <a:cubicBezTo>
                      <a:pt x="122" y="70"/>
                      <a:pt x="121" y="68"/>
                      <a:pt x="120" y="66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119" y="65"/>
                      <a:pt x="120" y="64"/>
                      <a:pt x="120" y="64"/>
                    </a:cubicBezTo>
                    <a:cubicBezTo>
                      <a:pt x="120" y="64"/>
                      <a:pt x="120" y="64"/>
                      <a:pt x="120" y="64"/>
                    </a:cubicBezTo>
                    <a:cubicBezTo>
                      <a:pt x="121" y="63"/>
                      <a:pt x="122" y="64"/>
                      <a:pt x="122" y="64"/>
                    </a:cubicBezTo>
                    <a:cubicBezTo>
                      <a:pt x="122" y="64"/>
                      <a:pt x="122" y="64"/>
                      <a:pt x="122" y="64"/>
                    </a:cubicBezTo>
                    <a:cubicBezTo>
                      <a:pt x="123" y="67"/>
                      <a:pt x="125" y="69"/>
                      <a:pt x="126" y="72"/>
                    </a:cubicBezTo>
                    <a:cubicBezTo>
                      <a:pt x="126" y="72"/>
                      <a:pt x="126" y="72"/>
                      <a:pt x="126" y="72"/>
                    </a:cubicBezTo>
                    <a:cubicBezTo>
                      <a:pt x="126" y="72"/>
                      <a:pt x="126" y="72"/>
                      <a:pt x="126" y="72"/>
                    </a:cubicBezTo>
                    <a:cubicBezTo>
                      <a:pt x="126" y="72"/>
                      <a:pt x="125" y="73"/>
                      <a:pt x="125" y="74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74"/>
                      <a:pt x="124" y="74"/>
                      <a:pt x="124" y="74"/>
                    </a:cubicBezTo>
                    <a:cubicBezTo>
                      <a:pt x="124" y="74"/>
                      <a:pt x="124" y="74"/>
                      <a:pt x="124" y="74"/>
                    </a:cubicBezTo>
                    <a:cubicBezTo>
                      <a:pt x="124" y="74"/>
                      <a:pt x="123" y="73"/>
                      <a:pt x="123" y="73"/>
                    </a:cubicBezTo>
                    <a:close/>
                    <a:moveTo>
                      <a:pt x="20" y="63"/>
                    </a:moveTo>
                    <a:cubicBezTo>
                      <a:pt x="20" y="62"/>
                      <a:pt x="19" y="61"/>
                      <a:pt x="20" y="61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1" y="58"/>
                      <a:pt x="22" y="56"/>
                      <a:pt x="24" y="5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3"/>
                      <a:pt x="25" y="53"/>
                      <a:pt x="26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3"/>
                      <a:pt x="27" y="54"/>
                      <a:pt x="26" y="55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5" y="57"/>
                      <a:pt x="24" y="60"/>
                      <a:pt x="22" y="62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2" y="63"/>
                      <a:pt x="22" y="63"/>
                      <a:pt x="21" y="63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1" y="63"/>
                      <a:pt x="21" y="63"/>
                      <a:pt x="20" y="63"/>
                    </a:cubicBezTo>
                    <a:close/>
                    <a:moveTo>
                      <a:pt x="115" y="57"/>
                    </a:moveTo>
                    <a:cubicBezTo>
                      <a:pt x="114" y="54"/>
                      <a:pt x="113" y="52"/>
                      <a:pt x="112" y="50"/>
                    </a:cubicBezTo>
                    <a:cubicBezTo>
                      <a:pt x="112" y="50"/>
                      <a:pt x="112" y="50"/>
                      <a:pt x="112" y="50"/>
                    </a:cubicBezTo>
                    <a:cubicBezTo>
                      <a:pt x="111" y="49"/>
                      <a:pt x="112" y="48"/>
                      <a:pt x="112" y="47"/>
                    </a:cubicBezTo>
                    <a:cubicBezTo>
                      <a:pt x="112" y="47"/>
                      <a:pt x="112" y="47"/>
                      <a:pt x="112" y="47"/>
                    </a:cubicBezTo>
                    <a:cubicBezTo>
                      <a:pt x="113" y="47"/>
                      <a:pt x="114" y="47"/>
                      <a:pt x="114" y="48"/>
                    </a:cubicBezTo>
                    <a:cubicBezTo>
                      <a:pt x="114" y="48"/>
                      <a:pt x="114" y="48"/>
                      <a:pt x="114" y="48"/>
                    </a:cubicBezTo>
                    <a:cubicBezTo>
                      <a:pt x="116" y="51"/>
                      <a:pt x="117" y="53"/>
                      <a:pt x="118" y="55"/>
                    </a:cubicBezTo>
                    <a:cubicBezTo>
                      <a:pt x="118" y="55"/>
                      <a:pt x="118" y="55"/>
                      <a:pt x="118" y="55"/>
                    </a:cubicBezTo>
                    <a:cubicBezTo>
                      <a:pt x="118" y="56"/>
                      <a:pt x="118" y="57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6" y="57"/>
                      <a:pt x="116" y="57"/>
                      <a:pt x="115" y="57"/>
                    </a:cubicBezTo>
                    <a:close/>
                    <a:moveTo>
                      <a:pt x="29" y="47"/>
                    </a:moveTo>
                    <a:cubicBezTo>
                      <a:pt x="28" y="47"/>
                      <a:pt x="28" y="46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3"/>
                      <a:pt x="31" y="40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4" y="37"/>
                      <a:pt x="35" y="38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6" y="38"/>
                      <a:pt x="36" y="39"/>
                      <a:pt x="35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4" y="42"/>
                      <a:pt x="33" y="44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0" y="47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7"/>
                      <a:pt x="29" y="47"/>
                      <a:pt x="29" y="47"/>
                    </a:cubicBezTo>
                    <a:close/>
                    <a:moveTo>
                      <a:pt x="107" y="41"/>
                    </a:moveTo>
                    <a:cubicBezTo>
                      <a:pt x="105" y="39"/>
                      <a:pt x="104" y="36"/>
                      <a:pt x="103" y="34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3"/>
                      <a:pt x="102" y="32"/>
                      <a:pt x="103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4" y="32"/>
                      <a:pt x="105" y="32"/>
                      <a:pt x="105" y="32"/>
                    </a:cubicBezTo>
                    <a:cubicBezTo>
                      <a:pt x="105" y="32"/>
                      <a:pt x="105" y="32"/>
                      <a:pt x="105" y="32"/>
                    </a:cubicBezTo>
                    <a:cubicBezTo>
                      <a:pt x="107" y="35"/>
                      <a:pt x="108" y="37"/>
                      <a:pt x="109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1"/>
                      <a:pt x="109" y="41"/>
                    </a:cubicBezTo>
                    <a:cubicBezTo>
                      <a:pt x="109" y="41"/>
                      <a:pt x="109" y="41"/>
                      <a:pt x="109" y="41"/>
                    </a:cubicBezTo>
                    <a:cubicBezTo>
                      <a:pt x="109" y="42"/>
                      <a:pt x="108" y="42"/>
                      <a:pt x="108" y="42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08" y="42"/>
                      <a:pt x="107" y="41"/>
                      <a:pt x="107" y="41"/>
                    </a:cubicBezTo>
                    <a:close/>
                    <a:moveTo>
                      <a:pt x="39" y="32"/>
                    </a:moveTo>
                    <a:cubicBezTo>
                      <a:pt x="38" y="31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0" y="27"/>
                      <a:pt x="42" y="25"/>
                      <a:pt x="43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4" y="23"/>
                      <a:pt x="45" y="22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23"/>
                      <a:pt x="46" y="24"/>
                      <a:pt x="46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7"/>
                      <a:pt x="42" y="29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32"/>
                      <a:pt x="39" y="32"/>
                      <a:pt x="39" y="32"/>
                    </a:cubicBezTo>
                    <a:close/>
                    <a:moveTo>
                      <a:pt x="97" y="26"/>
                    </a:moveTo>
                    <a:cubicBezTo>
                      <a:pt x="95" y="23"/>
                      <a:pt x="94" y="21"/>
                      <a:pt x="92" y="19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2" y="19"/>
                      <a:pt x="92" y="18"/>
                      <a:pt x="93" y="17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3" y="17"/>
                      <a:pt x="94" y="17"/>
                      <a:pt x="95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6" y="20"/>
                      <a:pt x="98" y="22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5"/>
                      <a:pt x="100" y="26"/>
                      <a:pt x="99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6"/>
                      <a:pt x="98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8" y="26"/>
                      <a:pt x="97" y="26"/>
                      <a:pt x="97" y="26"/>
                    </a:cubicBezTo>
                    <a:close/>
                    <a:moveTo>
                      <a:pt x="50" y="18"/>
                    </a:moveTo>
                    <a:cubicBezTo>
                      <a:pt x="49" y="17"/>
                      <a:pt x="49" y="16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2" y="13"/>
                      <a:pt x="53" y="11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6" y="9"/>
                      <a:pt x="57" y="9"/>
                      <a:pt x="57" y="10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8" y="10"/>
                      <a:pt x="58" y="11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6" y="13"/>
                      <a:pt x="54" y="15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8"/>
                      <a:pt x="51" y="18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8"/>
                      <a:pt x="50" y="18"/>
                      <a:pt x="50" y="18"/>
                    </a:cubicBezTo>
                    <a:close/>
                    <a:moveTo>
                      <a:pt x="86" y="12"/>
                    </a:moveTo>
                    <a:cubicBezTo>
                      <a:pt x="84" y="10"/>
                      <a:pt x="82" y="8"/>
                      <a:pt x="80" y="7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0" y="6"/>
                      <a:pt x="79" y="5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0" y="4"/>
                      <a:pt x="81" y="4"/>
                      <a:pt x="82" y="4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4" y="6"/>
                      <a:pt x="86" y="8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9" y="11"/>
                      <a:pt x="89" y="11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2"/>
                      <a:pt x="87" y="12"/>
                      <a:pt x="87" y="12"/>
                    </a:cubicBezTo>
                    <a:cubicBezTo>
                      <a:pt x="87" y="12"/>
                      <a:pt x="87" y="12"/>
                      <a:pt x="87" y="12"/>
                    </a:cubicBezTo>
                    <a:cubicBezTo>
                      <a:pt x="87" y="12"/>
                      <a:pt x="86" y="12"/>
                      <a:pt x="86" y="12"/>
                    </a:cubicBezTo>
                    <a:close/>
                    <a:moveTo>
                      <a:pt x="63" y="5"/>
                    </a:moveTo>
                    <a:cubicBezTo>
                      <a:pt x="63" y="5"/>
                      <a:pt x="63" y="4"/>
                      <a:pt x="64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6" y="2"/>
                      <a:pt x="69" y="1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3" y="0"/>
                      <a:pt x="74" y="1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74" y="2"/>
                      <a:pt x="73" y="3"/>
                      <a:pt x="72" y="3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70" y="4"/>
                      <a:pt x="68" y="4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4" y="6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4" y="6"/>
                      <a:pt x="63" y="6"/>
                      <a:pt x="63" y="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0" name="Freeform 658">
                <a:extLst>
                  <a:ext uri="{FF2B5EF4-FFF2-40B4-BE49-F238E27FC236}">
                    <a16:creationId xmlns:a16="http://schemas.microsoft.com/office/drawing/2014/main" id="{193F8378-13F6-4114-978D-FA15A95C0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5188" y="4383088"/>
                <a:ext cx="334963" cy="195263"/>
              </a:xfrm>
              <a:custGeom>
                <a:avLst/>
                <a:gdLst>
                  <a:gd name="T0" fmla="*/ 8 w 89"/>
                  <a:gd name="T1" fmla="*/ 30 h 52"/>
                  <a:gd name="T2" fmla="*/ 46 w 89"/>
                  <a:gd name="T3" fmla="*/ 31 h 52"/>
                  <a:gd name="T4" fmla="*/ 85 w 89"/>
                  <a:gd name="T5" fmla="*/ 24 h 52"/>
                  <a:gd name="T6" fmla="*/ 64 w 89"/>
                  <a:gd name="T7" fmla="*/ 19 h 52"/>
                  <a:gd name="T8" fmla="*/ 34 w 89"/>
                  <a:gd name="T9" fmla="*/ 8 h 52"/>
                  <a:gd name="T10" fmla="*/ 8 w 89"/>
                  <a:gd name="T11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52">
                    <a:moveTo>
                      <a:pt x="8" y="30"/>
                    </a:moveTo>
                    <a:cubicBezTo>
                      <a:pt x="8" y="30"/>
                      <a:pt x="44" y="52"/>
                      <a:pt x="46" y="31"/>
                    </a:cubicBezTo>
                    <a:cubicBezTo>
                      <a:pt x="46" y="31"/>
                      <a:pt x="89" y="44"/>
                      <a:pt x="85" y="24"/>
                    </a:cubicBezTo>
                    <a:cubicBezTo>
                      <a:pt x="84" y="14"/>
                      <a:pt x="64" y="19"/>
                      <a:pt x="64" y="19"/>
                    </a:cubicBezTo>
                    <a:cubicBezTo>
                      <a:pt x="64" y="19"/>
                      <a:pt x="74" y="0"/>
                      <a:pt x="34" y="8"/>
                    </a:cubicBezTo>
                    <a:cubicBezTo>
                      <a:pt x="6" y="14"/>
                      <a:pt x="0" y="26"/>
                      <a:pt x="8" y="30"/>
                    </a:cubicBezTo>
                    <a:close/>
                  </a:path>
                </a:pathLst>
              </a:custGeom>
              <a:solidFill>
                <a:srgbClr val="BA6C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1" name="Freeform 659">
                <a:extLst>
                  <a:ext uri="{FF2B5EF4-FFF2-40B4-BE49-F238E27FC236}">
                    <a16:creationId xmlns:a16="http://schemas.microsoft.com/office/drawing/2014/main" id="{21CB91E3-C0FC-46BF-8C8F-D84E862CC7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7888" y="4398963"/>
                <a:ext cx="314325" cy="141288"/>
              </a:xfrm>
              <a:custGeom>
                <a:avLst/>
                <a:gdLst>
                  <a:gd name="T0" fmla="*/ 4 w 84"/>
                  <a:gd name="T1" fmla="*/ 27 h 38"/>
                  <a:gd name="T2" fmla="*/ 0 w 84"/>
                  <a:gd name="T3" fmla="*/ 21 h 38"/>
                  <a:gd name="T4" fmla="*/ 31 w 84"/>
                  <a:gd name="T5" fmla="*/ 3 h 38"/>
                  <a:gd name="T6" fmla="*/ 48 w 84"/>
                  <a:gd name="T7" fmla="*/ 0 h 38"/>
                  <a:gd name="T8" fmla="*/ 60 w 84"/>
                  <a:gd name="T9" fmla="*/ 3 h 38"/>
                  <a:gd name="T10" fmla="*/ 63 w 84"/>
                  <a:gd name="T11" fmla="*/ 10 h 38"/>
                  <a:gd name="T12" fmla="*/ 63 w 84"/>
                  <a:gd name="T13" fmla="*/ 13 h 38"/>
                  <a:gd name="T14" fmla="*/ 70 w 84"/>
                  <a:gd name="T15" fmla="*/ 12 h 38"/>
                  <a:gd name="T16" fmla="*/ 84 w 84"/>
                  <a:gd name="T17" fmla="*/ 20 h 38"/>
                  <a:gd name="T18" fmla="*/ 84 w 84"/>
                  <a:gd name="T19" fmla="*/ 22 h 38"/>
                  <a:gd name="T20" fmla="*/ 79 w 84"/>
                  <a:gd name="T21" fmla="*/ 30 h 38"/>
                  <a:gd name="T22" fmla="*/ 68 w 84"/>
                  <a:gd name="T23" fmla="*/ 32 h 38"/>
                  <a:gd name="T24" fmla="*/ 44 w 84"/>
                  <a:gd name="T25" fmla="*/ 28 h 38"/>
                  <a:gd name="T26" fmla="*/ 33 w 84"/>
                  <a:gd name="T27" fmla="*/ 38 h 38"/>
                  <a:gd name="T28" fmla="*/ 33 w 84"/>
                  <a:gd name="T29" fmla="*/ 38 h 38"/>
                  <a:gd name="T30" fmla="*/ 33 w 84"/>
                  <a:gd name="T31" fmla="*/ 35 h 38"/>
                  <a:gd name="T32" fmla="*/ 42 w 84"/>
                  <a:gd name="T33" fmla="*/ 26 h 38"/>
                  <a:gd name="T34" fmla="*/ 42 w 84"/>
                  <a:gd name="T35" fmla="*/ 25 h 38"/>
                  <a:gd name="T36" fmla="*/ 44 w 84"/>
                  <a:gd name="T37" fmla="*/ 25 h 38"/>
                  <a:gd name="T38" fmla="*/ 52 w 84"/>
                  <a:gd name="T39" fmla="*/ 27 h 38"/>
                  <a:gd name="T40" fmla="*/ 68 w 84"/>
                  <a:gd name="T41" fmla="*/ 29 h 38"/>
                  <a:gd name="T42" fmla="*/ 78 w 84"/>
                  <a:gd name="T43" fmla="*/ 28 h 38"/>
                  <a:gd name="T44" fmla="*/ 81 w 84"/>
                  <a:gd name="T45" fmla="*/ 22 h 38"/>
                  <a:gd name="T46" fmla="*/ 81 w 84"/>
                  <a:gd name="T47" fmla="*/ 20 h 38"/>
                  <a:gd name="T48" fmla="*/ 70 w 84"/>
                  <a:gd name="T49" fmla="*/ 15 h 38"/>
                  <a:gd name="T50" fmla="*/ 61 w 84"/>
                  <a:gd name="T51" fmla="*/ 16 h 38"/>
                  <a:gd name="T52" fmla="*/ 59 w 84"/>
                  <a:gd name="T53" fmla="*/ 15 h 38"/>
                  <a:gd name="T54" fmla="*/ 59 w 84"/>
                  <a:gd name="T55" fmla="*/ 14 h 38"/>
                  <a:gd name="T56" fmla="*/ 60 w 84"/>
                  <a:gd name="T57" fmla="*/ 10 h 38"/>
                  <a:gd name="T58" fmla="*/ 48 w 84"/>
                  <a:gd name="T59" fmla="*/ 3 h 38"/>
                  <a:gd name="T60" fmla="*/ 32 w 84"/>
                  <a:gd name="T61" fmla="*/ 6 h 38"/>
                  <a:gd name="T62" fmla="*/ 3 w 84"/>
                  <a:gd name="T63" fmla="*/ 21 h 38"/>
                  <a:gd name="T64" fmla="*/ 6 w 84"/>
                  <a:gd name="T65" fmla="*/ 24 h 38"/>
                  <a:gd name="T66" fmla="*/ 5 w 84"/>
                  <a:gd name="T67" fmla="*/ 26 h 38"/>
                  <a:gd name="T68" fmla="*/ 6 w 84"/>
                  <a:gd name="T69" fmla="*/ 24 h 38"/>
                  <a:gd name="T70" fmla="*/ 6 w 84"/>
                  <a:gd name="T71" fmla="*/ 2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4" h="38">
                    <a:moveTo>
                      <a:pt x="33" y="38"/>
                    </a:moveTo>
                    <a:cubicBezTo>
                      <a:pt x="21" y="37"/>
                      <a:pt x="6" y="28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2" y="26"/>
                      <a:pt x="0" y="24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0" y="7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8" y="1"/>
                      <a:pt x="44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4" y="0"/>
                      <a:pt x="58" y="2"/>
                      <a:pt x="60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3" y="5"/>
                      <a:pt x="63" y="8"/>
                      <a:pt x="63" y="10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3" y="11"/>
                      <a:pt x="63" y="12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5" y="12"/>
                      <a:pt x="67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5" y="12"/>
                      <a:pt x="82" y="13"/>
                      <a:pt x="84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20"/>
                      <a:pt x="84" y="21"/>
                      <a:pt x="84" y="22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26"/>
                      <a:pt x="82" y="29"/>
                      <a:pt x="79" y="30"/>
                    </a:cubicBezTo>
                    <a:cubicBezTo>
                      <a:pt x="79" y="30"/>
                      <a:pt x="79" y="30"/>
                      <a:pt x="79" y="30"/>
                    </a:cubicBezTo>
                    <a:cubicBezTo>
                      <a:pt x="76" y="32"/>
                      <a:pt x="72" y="32"/>
                      <a:pt x="68" y="32"/>
                    </a:cubicBezTo>
                    <a:cubicBezTo>
                      <a:pt x="68" y="32"/>
                      <a:pt x="68" y="32"/>
                      <a:pt x="68" y="32"/>
                    </a:cubicBezTo>
                    <a:cubicBezTo>
                      <a:pt x="59" y="32"/>
                      <a:pt x="48" y="30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3" y="35"/>
                      <a:pt x="38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lose/>
                    <a:moveTo>
                      <a:pt x="15" y="29"/>
                    </a:moveTo>
                    <a:cubicBezTo>
                      <a:pt x="21" y="32"/>
                      <a:pt x="27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8" y="34"/>
                      <a:pt x="41" y="33"/>
                      <a:pt x="42" y="26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6"/>
                      <a:pt x="42" y="25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3" y="25"/>
                      <a:pt x="43" y="25"/>
                      <a:pt x="44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4" y="25"/>
                      <a:pt x="47" y="26"/>
                      <a:pt x="52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7" y="28"/>
                      <a:pt x="63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72" y="29"/>
                      <a:pt x="75" y="29"/>
                      <a:pt x="78" y="28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80" y="26"/>
                      <a:pt x="81" y="25"/>
                      <a:pt x="81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21"/>
                      <a:pt x="81" y="21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16"/>
                      <a:pt x="75" y="15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65" y="15"/>
                      <a:pt x="61" y="16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0" y="16"/>
                      <a:pt x="60" y="16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9" y="14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4"/>
                      <a:pt x="60" y="12"/>
                      <a:pt x="60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7"/>
                      <a:pt x="59" y="4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3"/>
                      <a:pt x="39" y="4"/>
                      <a:pt x="32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1" y="10"/>
                      <a:pt x="3" y="18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4" y="23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10" y="27"/>
                      <a:pt x="15" y="2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2" name="Freeform 662">
                <a:extLst>
                  <a:ext uri="{FF2B5EF4-FFF2-40B4-BE49-F238E27FC236}">
                    <a16:creationId xmlns:a16="http://schemas.microsoft.com/office/drawing/2014/main" id="{6818690D-1112-4867-A007-30451B829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2726" y="4049713"/>
                <a:ext cx="574675" cy="1144588"/>
              </a:xfrm>
              <a:custGeom>
                <a:avLst/>
                <a:gdLst>
                  <a:gd name="T0" fmla="*/ 152 w 153"/>
                  <a:gd name="T1" fmla="*/ 294 h 305"/>
                  <a:gd name="T2" fmla="*/ 148 w 153"/>
                  <a:gd name="T3" fmla="*/ 304 h 305"/>
                  <a:gd name="T4" fmla="*/ 148 w 153"/>
                  <a:gd name="T5" fmla="*/ 304 h 305"/>
                  <a:gd name="T6" fmla="*/ 138 w 153"/>
                  <a:gd name="T7" fmla="*/ 300 h 305"/>
                  <a:gd name="T8" fmla="*/ 2 w 153"/>
                  <a:gd name="T9" fmla="*/ 12 h 305"/>
                  <a:gd name="T10" fmla="*/ 6 w 153"/>
                  <a:gd name="T11" fmla="*/ 2 h 305"/>
                  <a:gd name="T12" fmla="*/ 6 w 153"/>
                  <a:gd name="T13" fmla="*/ 2 h 305"/>
                  <a:gd name="T14" fmla="*/ 15 w 153"/>
                  <a:gd name="T15" fmla="*/ 5 h 305"/>
                  <a:gd name="T16" fmla="*/ 152 w 153"/>
                  <a:gd name="T17" fmla="*/ 294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305">
                    <a:moveTo>
                      <a:pt x="152" y="294"/>
                    </a:moveTo>
                    <a:cubicBezTo>
                      <a:pt x="153" y="297"/>
                      <a:pt x="152" y="302"/>
                      <a:pt x="148" y="304"/>
                    </a:cubicBezTo>
                    <a:cubicBezTo>
                      <a:pt x="148" y="304"/>
                      <a:pt x="148" y="304"/>
                      <a:pt x="148" y="304"/>
                    </a:cubicBezTo>
                    <a:cubicBezTo>
                      <a:pt x="144" y="305"/>
                      <a:pt x="140" y="304"/>
                      <a:pt x="138" y="30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8"/>
                      <a:pt x="2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9" y="0"/>
                      <a:pt x="14" y="2"/>
                      <a:pt x="15" y="5"/>
                    </a:cubicBezTo>
                    <a:lnTo>
                      <a:pt x="152" y="294"/>
                    </a:lnTo>
                    <a:close/>
                  </a:path>
                </a:pathLst>
              </a:custGeom>
              <a:solidFill>
                <a:srgbClr val="C4A1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3" name="Freeform 663">
                <a:extLst>
                  <a:ext uri="{FF2B5EF4-FFF2-40B4-BE49-F238E27FC236}">
                    <a16:creationId xmlns:a16="http://schemas.microsoft.com/office/drawing/2014/main" id="{699743FD-96CE-4BF2-81F0-CD080EDBF7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32726" y="4049713"/>
                <a:ext cx="577850" cy="1147763"/>
              </a:xfrm>
              <a:custGeom>
                <a:avLst/>
                <a:gdLst>
                  <a:gd name="T0" fmla="*/ 145 w 154"/>
                  <a:gd name="T1" fmla="*/ 306 h 306"/>
                  <a:gd name="T2" fmla="*/ 137 w 154"/>
                  <a:gd name="T3" fmla="*/ 301 h 306"/>
                  <a:gd name="T4" fmla="*/ 137 w 154"/>
                  <a:gd name="T5" fmla="*/ 301 h 306"/>
                  <a:gd name="T6" fmla="*/ 1 w 154"/>
                  <a:gd name="T7" fmla="*/ 12 h 306"/>
                  <a:gd name="T8" fmla="*/ 0 w 154"/>
                  <a:gd name="T9" fmla="*/ 8 h 306"/>
                  <a:gd name="T10" fmla="*/ 0 w 154"/>
                  <a:gd name="T11" fmla="*/ 8 h 306"/>
                  <a:gd name="T12" fmla="*/ 5 w 154"/>
                  <a:gd name="T13" fmla="*/ 0 h 306"/>
                  <a:gd name="T14" fmla="*/ 5 w 154"/>
                  <a:gd name="T15" fmla="*/ 0 h 306"/>
                  <a:gd name="T16" fmla="*/ 9 w 154"/>
                  <a:gd name="T17" fmla="*/ 0 h 306"/>
                  <a:gd name="T18" fmla="*/ 9 w 154"/>
                  <a:gd name="T19" fmla="*/ 0 h 306"/>
                  <a:gd name="T20" fmla="*/ 17 w 154"/>
                  <a:gd name="T21" fmla="*/ 5 h 306"/>
                  <a:gd name="T22" fmla="*/ 17 w 154"/>
                  <a:gd name="T23" fmla="*/ 5 h 306"/>
                  <a:gd name="T24" fmla="*/ 153 w 154"/>
                  <a:gd name="T25" fmla="*/ 293 h 306"/>
                  <a:gd name="T26" fmla="*/ 153 w 154"/>
                  <a:gd name="T27" fmla="*/ 293 h 306"/>
                  <a:gd name="T28" fmla="*/ 154 w 154"/>
                  <a:gd name="T29" fmla="*/ 297 h 306"/>
                  <a:gd name="T30" fmla="*/ 154 w 154"/>
                  <a:gd name="T31" fmla="*/ 297 h 306"/>
                  <a:gd name="T32" fmla="*/ 149 w 154"/>
                  <a:gd name="T33" fmla="*/ 305 h 306"/>
                  <a:gd name="T34" fmla="*/ 149 w 154"/>
                  <a:gd name="T35" fmla="*/ 305 h 306"/>
                  <a:gd name="T36" fmla="*/ 145 w 154"/>
                  <a:gd name="T37" fmla="*/ 306 h 306"/>
                  <a:gd name="T38" fmla="*/ 145 w 154"/>
                  <a:gd name="T39" fmla="*/ 306 h 306"/>
                  <a:gd name="T40" fmla="*/ 145 w 154"/>
                  <a:gd name="T41" fmla="*/ 306 h 306"/>
                  <a:gd name="T42" fmla="*/ 6 w 154"/>
                  <a:gd name="T43" fmla="*/ 3 h 306"/>
                  <a:gd name="T44" fmla="*/ 3 w 154"/>
                  <a:gd name="T45" fmla="*/ 8 h 306"/>
                  <a:gd name="T46" fmla="*/ 3 w 154"/>
                  <a:gd name="T47" fmla="*/ 8 h 306"/>
                  <a:gd name="T48" fmla="*/ 3 w 154"/>
                  <a:gd name="T49" fmla="*/ 11 h 306"/>
                  <a:gd name="T50" fmla="*/ 3 w 154"/>
                  <a:gd name="T51" fmla="*/ 11 h 306"/>
                  <a:gd name="T52" fmla="*/ 140 w 154"/>
                  <a:gd name="T53" fmla="*/ 299 h 306"/>
                  <a:gd name="T54" fmla="*/ 145 w 154"/>
                  <a:gd name="T55" fmla="*/ 303 h 306"/>
                  <a:gd name="T56" fmla="*/ 145 w 154"/>
                  <a:gd name="T57" fmla="*/ 303 h 306"/>
                  <a:gd name="T58" fmla="*/ 147 w 154"/>
                  <a:gd name="T59" fmla="*/ 302 h 306"/>
                  <a:gd name="T60" fmla="*/ 147 w 154"/>
                  <a:gd name="T61" fmla="*/ 302 h 306"/>
                  <a:gd name="T62" fmla="*/ 151 w 154"/>
                  <a:gd name="T63" fmla="*/ 297 h 306"/>
                  <a:gd name="T64" fmla="*/ 151 w 154"/>
                  <a:gd name="T65" fmla="*/ 297 h 306"/>
                  <a:gd name="T66" fmla="*/ 150 w 154"/>
                  <a:gd name="T67" fmla="*/ 294 h 306"/>
                  <a:gd name="T68" fmla="*/ 150 w 154"/>
                  <a:gd name="T69" fmla="*/ 294 h 306"/>
                  <a:gd name="T70" fmla="*/ 152 w 154"/>
                  <a:gd name="T71" fmla="*/ 294 h 306"/>
                  <a:gd name="T72" fmla="*/ 150 w 154"/>
                  <a:gd name="T73" fmla="*/ 294 h 306"/>
                  <a:gd name="T74" fmla="*/ 14 w 154"/>
                  <a:gd name="T75" fmla="*/ 6 h 306"/>
                  <a:gd name="T76" fmla="*/ 9 w 154"/>
                  <a:gd name="T77" fmla="*/ 3 h 306"/>
                  <a:gd name="T78" fmla="*/ 9 w 154"/>
                  <a:gd name="T79" fmla="*/ 3 h 306"/>
                  <a:gd name="T80" fmla="*/ 6 w 154"/>
                  <a:gd name="T81" fmla="*/ 3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306">
                    <a:moveTo>
                      <a:pt x="145" y="306"/>
                    </a:moveTo>
                    <a:cubicBezTo>
                      <a:pt x="142" y="306"/>
                      <a:pt x="139" y="304"/>
                      <a:pt x="137" y="301"/>
                    </a:cubicBezTo>
                    <a:cubicBezTo>
                      <a:pt x="137" y="301"/>
                      <a:pt x="137" y="301"/>
                      <a:pt x="137" y="30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2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5" y="1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3" y="293"/>
                      <a:pt x="153" y="293"/>
                      <a:pt x="153" y="293"/>
                    </a:cubicBezTo>
                    <a:cubicBezTo>
                      <a:pt x="153" y="293"/>
                      <a:pt x="153" y="293"/>
                      <a:pt x="153" y="293"/>
                    </a:cubicBezTo>
                    <a:cubicBezTo>
                      <a:pt x="153" y="294"/>
                      <a:pt x="154" y="296"/>
                      <a:pt x="154" y="297"/>
                    </a:cubicBezTo>
                    <a:cubicBezTo>
                      <a:pt x="154" y="297"/>
                      <a:pt x="154" y="297"/>
                      <a:pt x="154" y="297"/>
                    </a:cubicBezTo>
                    <a:cubicBezTo>
                      <a:pt x="154" y="300"/>
                      <a:pt x="152" y="303"/>
                      <a:pt x="149" y="305"/>
                    </a:cubicBezTo>
                    <a:cubicBezTo>
                      <a:pt x="149" y="305"/>
                      <a:pt x="149" y="305"/>
                      <a:pt x="149" y="305"/>
                    </a:cubicBezTo>
                    <a:cubicBezTo>
                      <a:pt x="148" y="305"/>
                      <a:pt x="146" y="306"/>
                      <a:pt x="145" y="306"/>
                    </a:cubicBezTo>
                    <a:cubicBezTo>
                      <a:pt x="145" y="306"/>
                      <a:pt x="145" y="306"/>
                      <a:pt x="145" y="306"/>
                    </a:cubicBezTo>
                    <a:cubicBezTo>
                      <a:pt x="145" y="306"/>
                      <a:pt x="145" y="306"/>
                      <a:pt x="145" y="306"/>
                    </a:cubicBezTo>
                    <a:close/>
                    <a:moveTo>
                      <a:pt x="6" y="3"/>
                    </a:moveTo>
                    <a:cubicBezTo>
                      <a:pt x="4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40" y="299"/>
                      <a:pt x="140" y="299"/>
                      <a:pt x="140" y="299"/>
                    </a:cubicBezTo>
                    <a:cubicBezTo>
                      <a:pt x="141" y="302"/>
                      <a:pt x="143" y="303"/>
                      <a:pt x="145" y="303"/>
                    </a:cubicBezTo>
                    <a:cubicBezTo>
                      <a:pt x="145" y="303"/>
                      <a:pt x="145" y="303"/>
                      <a:pt x="145" y="303"/>
                    </a:cubicBezTo>
                    <a:cubicBezTo>
                      <a:pt x="146" y="303"/>
                      <a:pt x="147" y="303"/>
                      <a:pt x="147" y="302"/>
                    </a:cubicBezTo>
                    <a:cubicBezTo>
                      <a:pt x="147" y="302"/>
                      <a:pt x="147" y="302"/>
                      <a:pt x="147" y="302"/>
                    </a:cubicBezTo>
                    <a:cubicBezTo>
                      <a:pt x="150" y="301"/>
                      <a:pt x="151" y="299"/>
                      <a:pt x="151" y="297"/>
                    </a:cubicBezTo>
                    <a:cubicBezTo>
                      <a:pt x="151" y="297"/>
                      <a:pt x="151" y="297"/>
                      <a:pt x="151" y="297"/>
                    </a:cubicBezTo>
                    <a:cubicBezTo>
                      <a:pt x="151" y="296"/>
                      <a:pt x="151" y="295"/>
                      <a:pt x="150" y="294"/>
                    </a:cubicBezTo>
                    <a:cubicBezTo>
                      <a:pt x="150" y="294"/>
                      <a:pt x="150" y="294"/>
                      <a:pt x="150" y="294"/>
                    </a:cubicBezTo>
                    <a:cubicBezTo>
                      <a:pt x="152" y="294"/>
                      <a:pt x="152" y="294"/>
                      <a:pt x="152" y="294"/>
                    </a:cubicBezTo>
                    <a:cubicBezTo>
                      <a:pt x="150" y="294"/>
                      <a:pt x="150" y="294"/>
                      <a:pt x="150" y="294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4"/>
                      <a:pt x="11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7" y="3"/>
                      <a:pt x="6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4" name="Freeform 664">
                <a:extLst>
                  <a:ext uri="{FF2B5EF4-FFF2-40B4-BE49-F238E27FC236}">
                    <a16:creationId xmlns:a16="http://schemas.microsoft.com/office/drawing/2014/main" id="{067E6304-DB93-4A0E-96CA-235E39A66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6326" y="3929063"/>
                <a:ext cx="1116013" cy="811213"/>
              </a:xfrm>
              <a:custGeom>
                <a:avLst/>
                <a:gdLst>
                  <a:gd name="T0" fmla="*/ 282 w 297"/>
                  <a:gd name="T1" fmla="*/ 45 h 216"/>
                  <a:gd name="T2" fmla="*/ 258 w 297"/>
                  <a:gd name="T3" fmla="*/ 124 h 216"/>
                  <a:gd name="T4" fmla="*/ 91 w 297"/>
                  <a:gd name="T5" fmla="*/ 203 h 216"/>
                  <a:gd name="T6" fmla="*/ 14 w 297"/>
                  <a:gd name="T7" fmla="*/ 171 h 216"/>
                  <a:gd name="T8" fmla="*/ 14 w 297"/>
                  <a:gd name="T9" fmla="*/ 171 h 216"/>
                  <a:gd name="T10" fmla="*/ 39 w 297"/>
                  <a:gd name="T11" fmla="*/ 92 h 216"/>
                  <a:gd name="T12" fmla="*/ 206 w 297"/>
                  <a:gd name="T13" fmla="*/ 13 h 216"/>
                  <a:gd name="T14" fmla="*/ 282 w 297"/>
                  <a:gd name="T15" fmla="*/ 45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7" h="216">
                    <a:moveTo>
                      <a:pt x="282" y="45"/>
                    </a:moveTo>
                    <a:cubicBezTo>
                      <a:pt x="297" y="75"/>
                      <a:pt x="286" y="111"/>
                      <a:pt x="258" y="124"/>
                    </a:cubicBezTo>
                    <a:cubicBezTo>
                      <a:pt x="91" y="203"/>
                      <a:pt x="91" y="203"/>
                      <a:pt x="91" y="203"/>
                    </a:cubicBezTo>
                    <a:cubicBezTo>
                      <a:pt x="63" y="216"/>
                      <a:pt x="29" y="202"/>
                      <a:pt x="14" y="171"/>
                    </a:cubicBezTo>
                    <a:cubicBezTo>
                      <a:pt x="14" y="171"/>
                      <a:pt x="14" y="171"/>
                      <a:pt x="14" y="171"/>
                    </a:cubicBezTo>
                    <a:cubicBezTo>
                      <a:pt x="0" y="141"/>
                      <a:pt x="11" y="105"/>
                      <a:pt x="39" y="92"/>
                    </a:cubicBezTo>
                    <a:cubicBezTo>
                      <a:pt x="206" y="13"/>
                      <a:pt x="206" y="13"/>
                      <a:pt x="206" y="13"/>
                    </a:cubicBezTo>
                    <a:cubicBezTo>
                      <a:pt x="234" y="0"/>
                      <a:pt x="268" y="14"/>
                      <a:pt x="282" y="45"/>
                    </a:cubicBezTo>
                    <a:close/>
                  </a:path>
                </a:pathLst>
              </a:custGeom>
              <a:solidFill>
                <a:srgbClr val="C4A1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5" name="Freeform 665">
                <a:extLst>
                  <a:ext uri="{FF2B5EF4-FFF2-40B4-BE49-F238E27FC236}">
                    <a16:creationId xmlns:a16="http://schemas.microsoft.com/office/drawing/2014/main" id="{B8F43DC3-3DA2-4B2F-B3F8-AA4074D7E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8551" y="3954463"/>
                <a:ext cx="1066800" cy="758825"/>
              </a:xfrm>
              <a:custGeom>
                <a:avLst/>
                <a:gdLst>
                  <a:gd name="T0" fmla="*/ 7 w 284"/>
                  <a:gd name="T1" fmla="*/ 165 h 202"/>
                  <a:gd name="T2" fmla="*/ 0 w 284"/>
                  <a:gd name="T3" fmla="*/ 136 h 202"/>
                  <a:gd name="T4" fmla="*/ 0 w 284"/>
                  <a:gd name="T5" fmla="*/ 136 h 202"/>
                  <a:gd name="T6" fmla="*/ 32 w 284"/>
                  <a:gd name="T7" fmla="*/ 84 h 202"/>
                  <a:gd name="T8" fmla="*/ 32 w 284"/>
                  <a:gd name="T9" fmla="*/ 84 h 202"/>
                  <a:gd name="T10" fmla="*/ 199 w 284"/>
                  <a:gd name="T11" fmla="*/ 5 h 202"/>
                  <a:gd name="T12" fmla="*/ 222 w 284"/>
                  <a:gd name="T13" fmla="*/ 0 h 202"/>
                  <a:gd name="T14" fmla="*/ 222 w 284"/>
                  <a:gd name="T15" fmla="*/ 0 h 202"/>
                  <a:gd name="T16" fmla="*/ 278 w 284"/>
                  <a:gd name="T17" fmla="*/ 37 h 202"/>
                  <a:gd name="T18" fmla="*/ 278 w 284"/>
                  <a:gd name="T19" fmla="*/ 37 h 202"/>
                  <a:gd name="T20" fmla="*/ 276 w 284"/>
                  <a:gd name="T21" fmla="*/ 38 h 202"/>
                  <a:gd name="T22" fmla="*/ 275 w 284"/>
                  <a:gd name="T23" fmla="*/ 38 h 202"/>
                  <a:gd name="T24" fmla="*/ 222 w 284"/>
                  <a:gd name="T25" fmla="*/ 3 h 202"/>
                  <a:gd name="T26" fmla="*/ 222 w 284"/>
                  <a:gd name="T27" fmla="*/ 3 h 202"/>
                  <a:gd name="T28" fmla="*/ 200 w 284"/>
                  <a:gd name="T29" fmla="*/ 7 h 202"/>
                  <a:gd name="T30" fmla="*/ 200 w 284"/>
                  <a:gd name="T31" fmla="*/ 7 h 202"/>
                  <a:gd name="T32" fmla="*/ 33 w 284"/>
                  <a:gd name="T33" fmla="*/ 86 h 202"/>
                  <a:gd name="T34" fmla="*/ 3 w 284"/>
                  <a:gd name="T35" fmla="*/ 136 h 202"/>
                  <a:gd name="T36" fmla="*/ 3 w 284"/>
                  <a:gd name="T37" fmla="*/ 136 h 202"/>
                  <a:gd name="T38" fmla="*/ 10 w 284"/>
                  <a:gd name="T39" fmla="*/ 164 h 202"/>
                  <a:gd name="T40" fmla="*/ 10 w 284"/>
                  <a:gd name="T41" fmla="*/ 164 h 202"/>
                  <a:gd name="T42" fmla="*/ 63 w 284"/>
                  <a:gd name="T43" fmla="*/ 199 h 202"/>
                  <a:gd name="T44" fmla="*/ 63 w 284"/>
                  <a:gd name="T45" fmla="*/ 199 h 202"/>
                  <a:gd name="T46" fmla="*/ 84 w 284"/>
                  <a:gd name="T47" fmla="*/ 195 h 202"/>
                  <a:gd name="T48" fmla="*/ 84 w 284"/>
                  <a:gd name="T49" fmla="*/ 195 h 202"/>
                  <a:gd name="T50" fmla="*/ 251 w 284"/>
                  <a:gd name="T51" fmla="*/ 116 h 202"/>
                  <a:gd name="T52" fmla="*/ 281 w 284"/>
                  <a:gd name="T53" fmla="*/ 66 h 202"/>
                  <a:gd name="T54" fmla="*/ 281 w 284"/>
                  <a:gd name="T55" fmla="*/ 66 h 202"/>
                  <a:gd name="T56" fmla="*/ 275 w 284"/>
                  <a:gd name="T57" fmla="*/ 38 h 202"/>
                  <a:gd name="T58" fmla="*/ 275 w 284"/>
                  <a:gd name="T59" fmla="*/ 38 h 202"/>
                  <a:gd name="T60" fmla="*/ 276 w 284"/>
                  <a:gd name="T61" fmla="*/ 38 h 202"/>
                  <a:gd name="T62" fmla="*/ 278 w 284"/>
                  <a:gd name="T63" fmla="*/ 37 h 202"/>
                  <a:gd name="T64" fmla="*/ 284 w 284"/>
                  <a:gd name="T65" fmla="*/ 66 h 202"/>
                  <a:gd name="T66" fmla="*/ 284 w 284"/>
                  <a:gd name="T67" fmla="*/ 66 h 202"/>
                  <a:gd name="T68" fmla="*/ 253 w 284"/>
                  <a:gd name="T69" fmla="*/ 118 h 202"/>
                  <a:gd name="T70" fmla="*/ 253 w 284"/>
                  <a:gd name="T71" fmla="*/ 118 h 202"/>
                  <a:gd name="T72" fmla="*/ 86 w 284"/>
                  <a:gd name="T73" fmla="*/ 197 h 202"/>
                  <a:gd name="T74" fmla="*/ 63 w 284"/>
                  <a:gd name="T75" fmla="*/ 202 h 202"/>
                  <a:gd name="T76" fmla="*/ 63 w 284"/>
                  <a:gd name="T77" fmla="*/ 202 h 202"/>
                  <a:gd name="T78" fmla="*/ 7 w 284"/>
                  <a:gd name="T79" fmla="*/ 16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4" h="202">
                    <a:moveTo>
                      <a:pt x="7" y="165"/>
                    </a:moveTo>
                    <a:cubicBezTo>
                      <a:pt x="3" y="156"/>
                      <a:pt x="0" y="146"/>
                      <a:pt x="0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14"/>
                      <a:pt x="12" y="93"/>
                      <a:pt x="32" y="84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199" y="5"/>
                      <a:pt x="199" y="5"/>
                      <a:pt x="199" y="5"/>
                    </a:cubicBezTo>
                    <a:cubicBezTo>
                      <a:pt x="206" y="1"/>
                      <a:pt x="214" y="0"/>
                      <a:pt x="222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44" y="0"/>
                      <a:pt x="267" y="14"/>
                      <a:pt x="278" y="37"/>
                    </a:cubicBezTo>
                    <a:cubicBezTo>
                      <a:pt x="278" y="37"/>
                      <a:pt x="278" y="37"/>
                      <a:pt x="278" y="37"/>
                    </a:cubicBezTo>
                    <a:cubicBezTo>
                      <a:pt x="276" y="38"/>
                      <a:pt x="276" y="38"/>
                      <a:pt x="276" y="38"/>
                    </a:cubicBezTo>
                    <a:cubicBezTo>
                      <a:pt x="275" y="38"/>
                      <a:pt x="275" y="38"/>
                      <a:pt x="275" y="38"/>
                    </a:cubicBezTo>
                    <a:cubicBezTo>
                      <a:pt x="264" y="16"/>
                      <a:pt x="243" y="3"/>
                      <a:pt x="222" y="3"/>
                    </a:cubicBezTo>
                    <a:cubicBezTo>
                      <a:pt x="222" y="3"/>
                      <a:pt x="222" y="3"/>
                      <a:pt x="222" y="3"/>
                    </a:cubicBezTo>
                    <a:cubicBezTo>
                      <a:pt x="214" y="3"/>
                      <a:pt x="207" y="4"/>
                      <a:pt x="200" y="7"/>
                    </a:cubicBezTo>
                    <a:cubicBezTo>
                      <a:pt x="200" y="7"/>
                      <a:pt x="200" y="7"/>
                      <a:pt x="200" y="7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14" y="95"/>
                      <a:pt x="3" y="115"/>
                      <a:pt x="3" y="136"/>
                    </a:cubicBezTo>
                    <a:cubicBezTo>
                      <a:pt x="3" y="136"/>
                      <a:pt x="3" y="136"/>
                      <a:pt x="3" y="136"/>
                    </a:cubicBezTo>
                    <a:cubicBezTo>
                      <a:pt x="3" y="145"/>
                      <a:pt x="5" y="155"/>
                      <a:pt x="10" y="164"/>
                    </a:cubicBezTo>
                    <a:cubicBezTo>
                      <a:pt x="10" y="164"/>
                      <a:pt x="10" y="164"/>
                      <a:pt x="10" y="164"/>
                    </a:cubicBezTo>
                    <a:cubicBezTo>
                      <a:pt x="20" y="186"/>
                      <a:pt x="42" y="199"/>
                      <a:pt x="63" y="199"/>
                    </a:cubicBezTo>
                    <a:cubicBezTo>
                      <a:pt x="63" y="199"/>
                      <a:pt x="63" y="199"/>
                      <a:pt x="63" y="199"/>
                    </a:cubicBezTo>
                    <a:cubicBezTo>
                      <a:pt x="70" y="199"/>
                      <a:pt x="77" y="198"/>
                      <a:pt x="84" y="195"/>
                    </a:cubicBezTo>
                    <a:cubicBezTo>
                      <a:pt x="84" y="195"/>
                      <a:pt x="84" y="195"/>
                      <a:pt x="84" y="195"/>
                    </a:cubicBezTo>
                    <a:cubicBezTo>
                      <a:pt x="251" y="116"/>
                      <a:pt x="251" y="116"/>
                      <a:pt x="251" y="116"/>
                    </a:cubicBezTo>
                    <a:cubicBezTo>
                      <a:pt x="270" y="107"/>
                      <a:pt x="281" y="87"/>
                      <a:pt x="281" y="66"/>
                    </a:cubicBezTo>
                    <a:cubicBezTo>
                      <a:pt x="281" y="66"/>
                      <a:pt x="281" y="66"/>
                      <a:pt x="281" y="66"/>
                    </a:cubicBezTo>
                    <a:cubicBezTo>
                      <a:pt x="281" y="57"/>
                      <a:pt x="279" y="47"/>
                      <a:pt x="275" y="38"/>
                    </a:cubicBezTo>
                    <a:cubicBezTo>
                      <a:pt x="275" y="38"/>
                      <a:pt x="275" y="38"/>
                      <a:pt x="275" y="38"/>
                    </a:cubicBezTo>
                    <a:cubicBezTo>
                      <a:pt x="276" y="38"/>
                      <a:pt x="276" y="38"/>
                      <a:pt x="276" y="38"/>
                    </a:cubicBezTo>
                    <a:cubicBezTo>
                      <a:pt x="278" y="37"/>
                      <a:pt x="278" y="37"/>
                      <a:pt x="278" y="37"/>
                    </a:cubicBezTo>
                    <a:cubicBezTo>
                      <a:pt x="282" y="47"/>
                      <a:pt x="284" y="56"/>
                      <a:pt x="284" y="66"/>
                    </a:cubicBezTo>
                    <a:cubicBezTo>
                      <a:pt x="284" y="66"/>
                      <a:pt x="284" y="66"/>
                      <a:pt x="284" y="66"/>
                    </a:cubicBezTo>
                    <a:cubicBezTo>
                      <a:pt x="284" y="88"/>
                      <a:pt x="273" y="109"/>
                      <a:pt x="253" y="118"/>
                    </a:cubicBezTo>
                    <a:cubicBezTo>
                      <a:pt x="253" y="118"/>
                      <a:pt x="253" y="118"/>
                      <a:pt x="253" y="118"/>
                    </a:cubicBezTo>
                    <a:cubicBezTo>
                      <a:pt x="86" y="197"/>
                      <a:pt x="86" y="197"/>
                      <a:pt x="86" y="197"/>
                    </a:cubicBezTo>
                    <a:cubicBezTo>
                      <a:pt x="78" y="201"/>
                      <a:pt x="71" y="202"/>
                      <a:pt x="63" y="202"/>
                    </a:cubicBezTo>
                    <a:cubicBezTo>
                      <a:pt x="63" y="202"/>
                      <a:pt x="63" y="202"/>
                      <a:pt x="63" y="202"/>
                    </a:cubicBezTo>
                    <a:cubicBezTo>
                      <a:pt x="40" y="202"/>
                      <a:pt x="18" y="188"/>
                      <a:pt x="7" y="16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6" name="Freeform 666">
                <a:extLst>
                  <a:ext uri="{FF2B5EF4-FFF2-40B4-BE49-F238E27FC236}">
                    <a16:creationId xmlns:a16="http://schemas.microsoft.com/office/drawing/2014/main" id="{81BEC645-D398-4E29-B08A-48B41213F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6651" y="3984625"/>
                <a:ext cx="995363" cy="698500"/>
              </a:xfrm>
              <a:custGeom>
                <a:avLst/>
                <a:gdLst>
                  <a:gd name="T0" fmla="*/ 253 w 265"/>
                  <a:gd name="T1" fmla="*/ 36 h 186"/>
                  <a:gd name="T2" fmla="*/ 229 w 265"/>
                  <a:gd name="T3" fmla="*/ 103 h 186"/>
                  <a:gd name="T4" fmla="*/ 79 w 265"/>
                  <a:gd name="T5" fmla="*/ 174 h 186"/>
                  <a:gd name="T6" fmla="*/ 12 w 265"/>
                  <a:gd name="T7" fmla="*/ 150 h 186"/>
                  <a:gd name="T8" fmla="*/ 12 w 265"/>
                  <a:gd name="T9" fmla="*/ 150 h 186"/>
                  <a:gd name="T10" fmla="*/ 36 w 265"/>
                  <a:gd name="T11" fmla="*/ 83 h 186"/>
                  <a:gd name="T12" fmla="*/ 186 w 265"/>
                  <a:gd name="T13" fmla="*/ 12 h 186"/>
                  <a:gd name="T14" fmla="*/ 253 w 265"/>
                  <a:gd name="T15" fmla="*/ 3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5" h="186">
                    <a:moveTo>
                      <a:pt x="253" y="36"/>
                    </a:moveTo>
                    <a:cubicBezTo>
                      <a:pt x="265" y="61"/>
                      <a:pt x="254" y="91"/>
                      <a:pt x="229" y="103"/>
                    </a:cubicBezTo>
                    <a:cubicBezTo>
                      <a:pt x="79" y="174"/>
                      <a:pt x="79" y="174"/>
                      <a:pt x="79" y="174"/>
                    </a:cubicBezTo>
                    <a:cubicBezTo>
                      <a:pt x="54" y="186"/>
                      <a:pt x="24" y="175"/>
                      <a:pt x="12" y="150"/>
                    </a:cubicBezTo>
                    <a:cubicBezTo>
                      <a:pt x="12" y="150"/>
                      <a:pt x="12" y="150"/>
                      <a:pt x="12" y="150"/>
                    </a:cubicBezTo>
                    <a:cubicBezTo>
                      <a:pt x="0" y="125"/>
                      <a:pt x="11" y="95"/>
                      <a:pt x="36" y="83"/>
                    </a:cubicBezTo>
                    <a:cubicBezTo>
                      <a:pt x="186" y="12"/>
                      <a:pt x="186" y="12"/>
                      <a:pt x="186" y="12"/>
                    </a:cubicBezTo>
                    <a:cubicBezTo>
                      <a:pt x="211" y="0"/>
                      <a:pt x="241" y="11"/>
                      <a:pt x="253" y="36"/>
                    </a:cubicBezTo>
                    <a:close/>
                  </a:path>
                </a:pathLst>
              </a:custGeom>
              <a:solidFill>
                <a:srgbClr val="F2D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7" name="Freeform 667">
                <a:extLst>
                  <a:ext uri="{FF2B5EF4-FFF2-40B4-BE49-F238E27FC236}">
                    <a16:creationId xmlns:a16="http://schemas.microsoft.com/office/drawing/2014/main" id="{6F61B640-676B-4F37-BAEE-780AEF436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876" y="4006850"/>
                <a:ext cx="950913" cy="654050"/>
              </a:xfrm>
              <a:custGeom>
                <a:avLst/>
                <a:gdLst>
                  <a:gd name="T0" fmla="*/ 5 w 253"/>
                  <a:gd name="T1" fmla="*/ 145 h 174"/>
                  <a:gd name="T2" fmla="*/ 0 w 253"/>
                  <a:gd name="T3" fmla="*/ 123 h 174"/>
                  <a:gd name="T4" fmla="*/ 0 w 253"/>
                  <a:gd name="T5" fmla="*/ 123 h 174"/>
                  <a:gd name="T6" fmla="*/ 29 w 253"/>
                  <a:gd name="T7" fmla="*/ 76 h 174"/>
                  <a:gd name="T8" fmla="*/ 29 w 253"/>
                  <a:gd name="T9" fmla="*/ 76 h 174"/>
                  <a:gd name="T10" fmla="*/ 179 w 253"/>
                  <a:gd name="T11" fmla="*/ 5 h 174"/>
                  <a:gd name="T12" fmla="*/ 201 w 253"/>
                  <a:gd name="T13" fmla="*/ 0 h 174"/>
                  <a:gd name="T14" fmla="*/ 201 w 253"/>
                  <a:gd name="T15" fmla="*/ 0 h 174"/>
                  <a:gd name="T16" fmla="*/ 248 w 253"/>
                  <a:gd name="T17" fmla="*/ 30 h 174"/>
                  <a:gd name="T18" fmla="*/ 248 w 253"/>
                  <a:gd name="T19" fmla="*/ 30 h 174"/>
                  <a:gd name="T20" fmla="*/ 247 w 253"/>
                  <a:gd name="T21" fmla="*/ 30 h 174"/>
                  <a:gd name="T22" fmla="*/ 245 w 253"/>
                  <a:gd name="T23" fmla="*/ 31 h 174"/>
                  <a:gd name="T24" fmla="*/ 201 w 253"/>
                  <a:gd name="T25" fmla="*/ 3 h 174"/>
                  <a:gd name="T26" fmla="*/ 201 w 253"/>
                  <a:gd name="T27" fmla="*/ 3 h 174"/>
                  <a:gd name="T28" fmla="*/ 181 w 253"/>
                  <a:gd name="T29" fmla="*/ 8 h 174"/>
                  <a:gd name="T30" fmla="*/ 181 w 253"/>
                  <a:gd name="T31" fmla="*/ 8 h 174"/>
                  <a:gd name="T32" fmla="*/ 30 w 253"/>
                  <a:gd name="T33" fmla="*/ 78 h 174"/>
                  <a:gd name="T34" fmla="*/ 3 w 253"/>
                  <a:gd name="T35" fmla="*/ 123 h 174"/>
                  <a:gd name="T36" fmla="*/ 3 w 253"/>
                  <a:gd name="T37" fmla="*/ 123 h 174"/>
                  <a:gd name="T38" fmla="*/ 7 w 253"/>
                  <a:gd name="T39" fmla="*/ 143 h 174"/>
                  <a:gd name="T40" fmla="*/ 7 w 253"/>
                  <a:gd name="T41" fmla="*/ 143 h 174"/>
                  <a:gd name="T42" fmla="*/ 51 w 253"/>
                  <a:gd name="T43" fmla="*/ 171 h 174"/>
                  <a:gd name="T44" fmla="*/ 51 w 253"/>
                  <a:gd name="T45" fmla="*/ 171 h 174"/>
                  <a:gd name="T46" fmla="*/ 72 w 253"/>
                  <a:gd name="T47" fmla="*/ 166 h 174"/>
                  <a:gd name="T48" fmla="*/ 72 w 253"/>
                  <a:gd name="T49" fmla="*/ 166 h 174"/>
                  <a:gd name="T50" fmla="*/ 222 w 253"/>
                  <a:gd name="T51" fmla="*/ 96 h 174"/>
                  <a:gd name="T52" fmla="*/ 250 w 253"/>
                  <a:gd name="T53" fmla="*/ 52 h 174"/>
                  <a:gd name="T54" fmla="*/ 250 w 253"/>
                  <a:gd name="T55" fmla="*/ 52 h 174"/>
                  <a:gd name="T56" fmla="*/ 245 w 253"/>
                  <a:gd name="T57" fmla="*/ 31 h 174"/>
                  <a:gd name="T58" fmla="*/ 245 w 253"/>
                  <a:gd name="T59" fmla="*/ 31 h 174"/>
                  <a:gd name="T60" fmla="*/ 247 w 253"/>
                  <a:gd name="T61" fmla="*/ 30 h 174"/>
                  <a:gd name="T62" fmla="*/ 248 w 253"/>
                  <a:gd name="T63" fmla="*/ 30 h 174"/>
                  <a:gd name="T64" fmla="*/ 253 w 253"/>
                  <a:gd name="T65" fmla="*/ 52 h 174"/>
                  <a:gd name="T66" fmla="*/ 253 w 253"/>
                  <a:gd name="T67" fmla="*/ 52 h 174"/>
                  <a:gd name="T68" fmla="*/ 223 w 253"/>
                  <a:gd name="T69" fmla="*/ 98 h 174"/>
                  <a:gd name="T70" fmla="*/ 223 w 253"/>
                  <a:gd name="T71" fmla="*/ 98 h 174"/>
                  <a:gd name="T72" fmla="*/ 73 w 253"/>
                  <a:gd name="T73" fmla="*/ 169 h 174"/>
                  <a:gd name="T74" fmla="*/ 51 w 253"/>
                  <a:gd name="T75" fmla="*/ 174 h 174"/>
                  <a:gd name="T76" fmla="*/ 51 w 253"/>
                  <a:gd name="T77" fmla="*/ 174 h 174"/>
                  <a:gd name="T78" fmla="*/ 5 w 253"/>
                  <a:gd name="T79" fmla="*/ 14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3" h="174">
                    <a:moveTo>
                      <a:pt x="5" y="145"/>
                    </a:moveTo>
                    <a:cubicBezTo>
                      <a:pt x="1" y="137"/>
                      <a:pt x="0" y="130"/>
                      <a:pt x="0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03"/>
                      <a:pt x="11" y="8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86" y="2"/>
                      <a:pt x="194" y="0"/>
                      <a:pt x="201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221" y="0"/>
                      <a:pt x="239" y="11"/>
                      <a:pt x="248" y="30"/>
                    </a:cubicBezTo>
                    <a:cubicBezTo>
                      <a:pt x="248" y="30"/>
                      <a:pt x="248" y="30"/>
                      <a:pt x="248" y="30"/>
                    </a:cubicBezTo>
                    <a:cubicBezTo>
                      <a:pt x="247" y="30"/>
                      <a:pt x="247" y="30"/>
                      <a:pt x="247" y="30"/>
                    </a:cubicBezTo>
                    <a:cubicBezTo>
                      <a:pt x="245" y="31"/>
                      <a:pt x="245" y="31"/>
                      <a:pt x="245" y="31"/>
                    </a:cubicBezTo>
                    <a:cubicBezTo>
                      <a:pt x="237" y="13"/>
                      <a:pt x="220" y="3"/>
                      <a:pt x="201" y="3"/>
                    </a:cubicBezTo>
                    <a:cubicBezTo>
                      <a:pt x="201" y="3"/>
                      <a:pt x="201" y="3"/>
                      <a:pt x="201" y="3"/>
                    </a:cubicBezTo>
                    <a:cubicBezTo>
                      <a:pt x="194" y="3"/>
                      <a:pt x="187" y="4"/>
                      <a:pt x="181" y="8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13" y="87"/>
                      <a:pt x="3" y="104"/>
                      <a:pt x="3" y="123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3" y="129"/>
                      <a:pt x="4" y="137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16" y="161"/>
                      <a:pt x="33" y="171"/>
                      <a:pt x="51" y="171"/>
                    </a:cubicBezTo>
                    <a:cubicBezTo>
                      <a:pt x="51" y="171"/>
                      <a:pt x="51" y="171"/>
                      <a:pt x="51" y="171"/>
                    </a:cubicBezTo>
                    <a:cubicBezTo>
                      <a:pt x="58" y="171"/>
                      <a:pt x="65" y="170"/>
                      <a:pt x="72" y="166"/>
                    </a:cubicBezTo>
                    <a:cubicBezTo>
                      <a:pt x="72" y="166"/>
                      <a:pt x="72" y="166"/>
                      <a:pt x="72" y="166"/>
                    </a:cubicBezTo>
                    <a:cubicBezTo>
                      <a:pt x="222" y="96"/>
                      <a:pt x="222" y="96"/>
                      <a:pt x="222" y="96"/>
                    </a:cubicBezTo>
                    <a:cubicBezTo>
                      <a:pt x="240" y="87"/>
                      <a:pt x="250" y="70"/>
                      <a:pt x="250" y="52"/>
                    </a:cubicBezTo>
                    <a:cubicBezTo>
                      <a:pt x="250" y="52"/>
                      <a:pt x="250" y="52"/>
                      <a:pt x="250" y="52"/>
                    </a:cubicBezTo>
                    <a:cubicBezTo>
                      <a:pt x="250" y="45"/>
                      <a:pt x="249" y="38"/>
                      <a:pt x="245" y="31"/>
                    </a:cubicBezTo>
                    <a:cubicBezTo>
                      <a:pt x="245" y="31"/>
                      <a:pt x="245" y="31"/>
                      <a:pt x="245" y="31"/>
                    </a:cubicBezTo>
                    <a:cubicBezTo>
                      <a:pt x="247" y="30"/>
                      <a:pt x="247" y="30"/>
                      <a:pt x="247" y="30"/>
                    </a:cubicBezTo>
                    <a:cubicBezTo>
                      <a:pt x="248" y="30"/>
                      <a:pt x="248" y="30"/>
                      <a:pt x="248" y="30"/>
                    </a:cubicBezTo>
                    <a:cubicBezTo>
                      <a:pt x="251" y="37"/>
                      <a:pt x="253" y="44"/>
                      <a:pt x="253" y="52"/>
                    </a:cubicBezTo>
                    <a:cubicBezTo>
                      <a:pt x="253" y="52"/>
                      <a:pt x="253" y="52"/>
                      <a:pt x="253" y="52"/>
                    </a:cubicBezTo>
                    <a:cubicBezTo>
                      <a:pt x="253" y="71"/>
                      <a:pt x="242" y="89"/>
                      <a:pt x="223" y="98"/>
                    </a:cubicBezTo>
                    <a:cubicBezTo>
                      <a:pt x="223" y="98"/>
                      <a:pt x="223" y="98"/>
                      <a:pt x="223" y="98"/>
                    </a:cubicBezTo>
                    <a:cubicBezTo>
                      <a:pt x="73" y="169"/>
                      <a:pt x="73" y="169"/>
                      <a:pt x="73" y="169"/>
                    </a:cubicBezTo>
                    <a:cubicBezTo>
                      <a:pt x="66" y="173"/>
                      <a:pt x="59" y="174"/>
                      <a:pt x="51" y="174"/>
                    </a:cubicBezTo>
                    <a:cubicBezTo>
                      <a:pt x="51" y="174"/>
                      <a:pt x="51" y="174"/>
                      <a:pt x="51" y="174"/>
                    </a:cubicBezTo>
                    <a:cubicBezTo>
                      <a:pt x="32" y="174"/>
                      <a:pt x="13" y="163"/>
                      <a:pt x="5" y="14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8" name="Freeform 668">
                <a:extLst>
                  <a:ext uri="{FF2B5EF4-FFF2-40B4-BE49-F238E27FC236}">
                    <a16:creationId xmlns:a16="http://schemas.microsoft.com/office/drawing/2014/main" id="{D8D5CC4E-E484-4301-B633-3921B24006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29526" y="4394200"/>
                <a:ext cx="142875" cy="134938"/>
              </a:xfrm>
              <a:custGeom>
                <a:avLst/>
                <a:gdLst>
                  <a:gd name="T0" fmla="*/ 36 w 38"/>
                  <a:gd name="T1" fmla="*/ 30 h 36"/>
                  <a:gd name="T2" fmla="*/ 31 w 38"/>
                  <a:gd name="T3" fmla="*/ 28 h 36"/>
                  <a:gd name="T4" fmla="*/ 27 w 38"/>
                  <a:gd name="T5" fmla="*/ 32 h 36"/>
                  <a:gd name="T6" fmla="*/ 24 w 38"/>
                  <a:gd name="T7" fmla="*/ 34 h 36"/>
                  <a:gd name="T8" fmla="*/ 15 w 38"/>
                  <a:gd name="T9" fmla="*/ 35 h 36"/>
                  <a:gd name="T10" fmla="*/ 3 w 38"/>
                  <a:gd name="T11" fmla="*/ 25 h 36"/>
                  <a:gd name="T12" fmla="*/ 2 w 38"/>
                  <a:gd name="T13" fmla="*/ 9 h 36"/>
                  <a:gd name="T14" fmla="*/ 9 w 38"/>
                  <a:gd name="T15" fmla="*/ 2 h 36"/>
                  <a:gd name="T16" fmla="*/ 19 w 38"/>
                  <a:gd name="T17" fmla="*/ 1 h 36"/>
                  <a:gd name="T18" fmla="*/ 31 w 38"/>
                  <a:gd name="T19" fmla="*/ 11 h 36"/>
                  <a:gd name="T20" fmla="*/ 33 w 38"/>
                  <a:gd name="T21" fmla="*/ 18 h 36"/>
                  <a:gd name="T22" fmla="*/ 33 w 38"/>
                  <a:gd name="T23" fmla="*/ 24 h 36"/>
                  <a:gd name="T24" fmla="*/ 38 w 38"/>
                  <a:gd name="T25" fmla="*/ 25 h 36"/>
                  <a:gd name="T26" fmla="*/ 36 w 38"/>
                  <a:gd name="T27" fmla="*/ 30 h 36"/>
                  <a:gd name="T28" fmla="*/ 22 w 38"/>
                  <a:gd name="T29" fmla="*/ 20 h 36"/>
                  <a:gd name="T30" fmla="*/ 26 w 38"/>
                  <a:gd name="T31" fmla="*/ 21 h 36"/>
                  <a:gd name="T32" fmla="*/ 26 w 38"/>
                  <a:gd name="T33" fmla="*/ 18 h 36"/>
                  <a:gd name="T34" fmla="*/ 25 w 38"/>
                  <a:gd name="T35" fmla="*/ 14 h 36"/>
                  <a:gd name="T36" fmla="*/ 18 w 38"/>
                  <a:gd name="T37" fmla="*/ 7 h 36"/>
                  <a:gd name="T38" fmla="*/ 12 w 38"/>
                  <a:gd name="T39" fmla="*/ 7 h 36"/>
                  <a:gd name="T40" fmla="*/ 8 w 38"/>
                  <a:gd name="T41" fmla="*/ 12 h 36"/>
                  <a:gd name="T42" fmla="*/ 9 w 38"/>
                  <a:gd name="T43" fmla="*/ 22 h 36"/>
                  <a:gd name="T44" fmla="*/ 16 w 38"/>
                  <a:gd name="T45" fmla="*/ 29 h 36"/>
                  <a:gd name="T46" fmla="*/ 22 w 38"/>
                  <a:gd name="T47" fmla="*/ 29 h 36"/>
                  <a:gd name="T48" fmla="*/ 23 w 38"/>
                  <a:gd name="T49" fmla="*/ 28 h 36"/>
                  <a:gd name="T50" fmla="*/ 25 w 38"/>
                  <a:gd name="T51" fmla="*/ 26 h 36"/>
                  <a:gd name="T52" fmla="*/ 20 w 38"/>
                  <a:gd name="T53" fmla="*/ 25 h 36"/>
                  <a:gd name="T54" fmla="*/ 22 w 38"/>
                  <a:gd name="T55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8" h="36">
                    <a:moveTo>
                      <a:pt x="36" y="30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30"/>
                      <a:pt x="29" y="31"/>
                      <a:pt x="27" y="32"/>
                    </a:cubicBezTo>
                    <a:cubicBezTo>
                      <a:pt x="26" y="33"/>
                      <a:pt x="25" y="34"/>
                      <a:pt x="24" y="34"/>
                    </a:cubicBezTo>
                    <a:cubicBezTo>
                      <a:pt x="21" y="35"/>
                      <a:pt x="18" y="36"/>
                      <a:pt x="15" y="35"/>
                    </a:cubicBezTo>
                    <a:cubicBezTo>
                      <a:pt x="10" y="34"/>
                      <a:pt x="6" y="31"/>
                      <a:pt x="3" y="25"/>
                    </a:cubicBezTo>
                    <a:cubicBezTo>
                      <a:pt x="0" y="18"/>
                      <a:pt x="0" y="13"/>
                      <a:pt x="2" y="9"/>
                    </a:cubicBezTo>
                    <a:cubicBezTo>
                      <a:pt x="4" y="6"/>
                      <a:pt x="6" y="4"/>
                      <a:pt x="9" y="2"/>
                    </a:cubicBezTo>
                    <a:cubicBezTo>
                      <a:pt x="12" y="1"/>
                      <a:pt x="16" y="0"/>
                      <a:pt x="19" y="1"/>
                    </a:cubicBezTo>
                    <a:cubicBezTo>
                      <a:pt x="24" y="2"/>
                      <a:pt x="28" y="5"/>
                      <a:pt x="31" y="11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2"/>
                      <a:pt x="33" y="24"/>
                    </a:cubicBezTo>
                    <a:cubicBezTo>
                      <a:pt x="38" y="25"/>
                      <a:pt x="38" y="25"/>
                      <a:pt x="38" y="25"/>
                    </a:cubicBezTo>
                    <a:lnTo>
                      <a:pt x="36" y="30"/>
                    </a:lnTo>
                    <a:close/>
                    <a:moveTo>
                      <a:pt x="22" y="20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6" y="17"/>
                      <a:pt x="25" y="16"/>
                      <a:pt x="25" y="14"/>
                    </a:cubicBezTo>
                    <a:cubicBezTo>
                      <a:pt x="23" y="10"/>
                      <a:pt x="21" y="8"/>
                      <a:pt x="18" y="7"/>
                    </a:cubicBezTo>
                    <a:cubicBezTo>
                      <a:pt x="16" y="6"/>
                      <a:pt x="14" y="7"/>
                      <a:pt x="12" y="7"/>
                    </a:cubicBezTo>
                    <a:cubicBezTo>
                      <a:pt x="10" y="8"/>
                      <a:pt x="8" y="10"/>
                      <a:pt x="8" y="12"/>
                    </a:cubicBezTo>
                    <a:cubicBezTo>
                      <a:pt x="7" y="15"/>
                      <a:pt x="7" y="18"/>
                      <a:pt x="9" y="22"/>
                    </a:cubicBezTo>
                    <a:cubicBezTo>
                      <a:pt x="11" y="25"/>
                      <a:pt x="13" y="28"/>
                      <a:pt x="16" y="29"/>
                    </a:cubicBezTo>
                    <a:cubicBezTo>
                      <a:pt x="18" y="30"/>
                      <a:pt x="20" y="29"/>
                      <a:pt x="22" y="29"/>
                    </a:cubicBezTo>
                    <a:cubicBezTo>
                      <a:pt x="22" y="28"/>
                      <a:pt x="23" y="28"/>
                      <a:pt x="23" y="28"/>
                    </a:cubicBezTo>
                    <a:cubicBezTo>
                      <a:pt x="24" y="27"/>
                      <a:pt x="24" y="27"/>
                      <a:pt x="25" y="26"/>
                    </a:cubicBezTo>
                    <a:cubicBezTo>
                      <a:pt x="20" y="25"/>
                      <a:pt x="20" y="25"/>
                      <a:pt x="20" y="25"/>
                    </a:cubicBezTo>
                    <a:lnTo>
                      <a:pt x="22" y="20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89" name="Freeform 669">
                <a:extLst>
                  <a:ext uri="{FF2B5EF4-FFF2-40B4-BE49-F238E27FC236}">
                    <a16:creationId xmlns:a16="http://schemas.microsoft.com/office/drawing/2014/main" id="{C901E0E8-2A2C-4A12-A115-660F6536E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0176" y="4364038"/>
                <a:ext cx="115888" cy="117475"/>
              </a:xfrm>
              <a:custGeom>
                <a:avLst/>
                <a:gdLst>
                  <a:gd name="T0" fmla="*/ 31 w 31"/>
                  <a:gd name="T1" fmla="*/ 23 h 31"/>
                  <a:gd name="T2" fmla="*/ 25 w 31"/>
                  <a:gd name="T3" fmla="*/ 26 h 31"/>
                  <a:gd name="T4" fmla="*/ 24 w 31"/>
                  <a:gd name="T5" fmla="*/ 22 h 31"/>
                  <a:gd name="T6" fmla="*/ 24 w 31"/>
                  <a:gd name="T7" fmla="*/ 22 h 31"/>
                  <a:gd name="T8" fmla="*/ 22 w 31"/>
                  <a:gd name="T9" fmla="*/ 27 h 31"/>
                  <a:gd name="T10" fmla="*/ 19 w 31"/>
                  <a:gd name="T11" fmla="*/ 29 h 31"/>
                  <a:gd name="T12" fmla="*/ 12 w 31"/>
                  <a:gd name="T13" fmla="*/ 30 h 31"/>
                  <a:gd name="T14" fmla="*/ 7 w 31"/>
                  <a:gd name="T15" fmla="*/ 25 h 31"/>
                  <a:gd name="T16" fmla="*/ 0 w 31"/>
                  <a:gd name="T17" fmla="*/ 9 h 31"/>
                  <a:gd name="T18" fmla="*/ 6 w 31"/>
                  <a:gd name="T19" fmla="*/ 6 h 31"/>
                  <a:gd name="T20" fmla="*/ 13 w 31"/>
                  <a:gd name="T21" fmla="*/ 21 h 31"/>
                  <a:gd name="T22" fmla="*/ 16 w 31"/>
                  <a:gd name="T23" fmla="*/ 24 h 31"/>
                  <a:gd name="T24" fmla="*/ 19 w 31"/>
                  <a:gd name="T25" fmla="*/ 23 h 31"/>
                  <a:gd name="T26" fmla="*/ 21 w 31"/>
                  <a:gd name="T27" fmla="*/ 21 h 31"/>
                  <a:gd name="T28" fmla="*/ 21 w 31"/>
                  <a:gd name="T29" fmla="*/ 16 h 31"/>
                  <a:gd name="T30" fmla="*/ 14 w 31"/>
                  <a:gd name="T31" fmla="*/ 3 h 31"/>
                  <a:gd name="T32" fmla="*/ 20 w 31"/>
                  <a:gd name="T33" fmla="*/ 0 h 31"/>
                  <a:gd name="T34" fmla="*/ 31 w 31"/>
                  <a:gd name="T35" fmla="*/ 2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" h="31">
                    <a:moveTo>
                      <a:pt x="31" y="23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4"/>
                      <a:pt x="23" y="25"/>
                      <a:pt x="22" y="27"/>
                    </a:cubicBezTo>
                    <a:cubicBezTo>
                      <a:pt x="21" y="28"/>
                      <a:pt x="20" y="29"/>
                      <a:pt x="19" y="29"/>
                    </a:cubicBezTo>
                    <a:cubicBezTo>
                      <a:pt x="16" y="31"/>
                      <a:pt x="14" y="31"/>
                      <a:pt x="12" y="30"/>
                    </a:cubicBezTo>
                    <a:cubicBezTo>
                      <a:pt x="10" y="29"/>
                      <a:pt x="9" y="27"/>
                      <a:pt x="7" y="2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3"/>
                      <a:pt x="14" y="24"/>
                      <a:pt x="16" y="24"/>
                    </a:cubicBezTo>
                    <a:cubicBezTo>
                      <a:pt x="16" y="24"/>
                      <a:pt x="17" y="24"/>
                      <a:pt x="19" y="23"/>
                    </a:cubicBezTo>
                    <a:cubicBezTo>
                      <a:pt x="20" y="23"/>
                      <a:pt x="21" y="22"/>
                      <a:pt x="21" y="21"/>
                    </a:cubicBezTo>
                    <a:cubicBezTo>
                      <a:pt x="22" y="20"/>
                      <a:pt x="21" y="18"/>
                      <a:pt x="21" y="16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31" y="23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0" name="Freeform 670">
                <a:extLst>
                  <a:ext uri="{FF2B5EF4-FFF2-40B4-BE49-F238E27FC236}">
                    <a16:creationId xmlns:a16="http://schemas.microsoft.com/office/drawing/2014/main" id="{90F17394-27AA-4FCD-A96B-C639E76AD2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54951" y="4330700"/>
                <a:ext cx="93663" cy="101600"/>
              </a:xfrm>
              <a:custGeom>
                <a:avLst/>
                <a:gdLst>
                  <a:gd name="T0" fmla="*/ 25 w 25"/>
                  <a:gd name="T1" fmla="*/ 14 h 27"/>
                  <a:gd name="T2" fmla="*/ 23 w 25"/>
                  <a:gd name="T3" fmla="*/ 21 h 27"/>
                  <a:gd name="T4" fmla="*/ 18 w 25"/>
                  <a:gd name="T5" fmla="*/ 25 h 27"/>
                  <a:gd name="T6" fmla="*/ 9 w 25"/>
                  <a:gd name="T7" fmla="*/ 26 h 27"/>
                  <a:gd name="T8" fmla="*/ 2 w 25"/>
                  <a:gd name="T9" fmla="*/ 18 h 27"/>
                  <a:gd name="T10" fmla="*/ 0 w 25"/>
                  <a:gd name="T11" fmla="*/ 11 h 27"/>
                  <a:gd name="T12" fmla="*/ 7 w 25"/>
                  <a:gd name="T13" fmla="*/ 2 h 27"/>
                  <a:gd name="T14" fmla="*/ 15 w 25"/>
                  <a:gd name="T15" fmla="*/ 1 h 27"/>
                  <a:gd name="T16" fmla="*/ 23 w 25"/>
                  <a:gd name="T17" fmla="*/ 9 h 27"/>
                  <a:gd name="T18" fmla="*/ 23 w 25"/>
                  <a:gd name="T19" fmla="*/ 11 h 27"/>
                  <a:gd name="T20" fmla="*/ 8 w 25"/>
                  <a:gd name="T21" fmla="*/ 18 h 27"/>
                  <a:gd name="T22" fmla="*/ 9 w 25"/>
                  <a:gd name="T23" fmla="*/ 18 h 27"/>
                  <a:gd name="T24" fmla="*/ 11 w 25"/>
                  <a:gd name="T25" fmla="*/ 21 h 27"/>
                  <a:gd name="T26" fmla="*/ 16 w 25"/>
                  <a:gd name="T27" fmla="*/ 21 h 27"/>
                  <a:gd name="T28" fmla="*/ 18 w 25"/>
                  <a:gd name="T29" fmla="*/ 19 h 27"/>
                  <a:gd name="T30" fmla="*/ 19 w 25"/>
                  <a:gd name="T31" fmla="*/ 16 h 27"/>
                  <a:gd name="T32" fmla="*/ 25 w 25"/>
                  <a:gd name="T33" fmla="*/ 14 h 27"/>
                  <a:gd name="T34" fmla="*/ 16 w 25"/>
                  <a:gd name="T35" fmla="*/ 9 h 27"/>
                  <a:gd name="T36" fmla="*/ 12 w 25"/>
                  <a:gd name="T37" fmla="*/ 6 h 27"/>
                  <a:gd name="T38" fmla="*/ 9 w 25"/>
                  <a:gd name="T39" fmla="*/ 7 h 27"/>
                  <a:gd name="T40" fmla="*/ 7 w 25"/>
                  <a:gd name="T41" fmla="*/ 9 h 27"/>
                  <a:gd name="T42" fmla="*/ 7 w 25"/>
                  <a:gd name="T43" fmla="*/ 13 h 27"/>
                  <a:gd name="T44" fmla="*/ 16 w 25"/>
                  <a:gd name="T45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7">
                    <a:moveTo>
                      <a:pt x="25" y="14"/>
                    </a:moveTo>
                    <a:cubicBezTo>
                      <a:pt x="25" y="16"/>
                      <a:pt x="25" y="19"/>
                      <a:pt x="23" y="21"/>
                    </a:cubicBezTo>
                    <a:cubicBezTo>
                      <a:pt x="22" y="23"/>
                      <a:pt x="21" y="24"/>
                      <a:pt x="18" y="25"/>
                    </a:cubicBezTo>
                    <a:cubicBezTo>
                      <a:pt x="15" y="27"/>
                      <a:pt x="12" y="27"/>
                      <a:pt x="9" y="26"/>
                    </a:cubicBezTo>
                    <a:cubicBezTo>
                      <a:pt x="6" y="25"/>
                      <a:pt x="4" y="22"/>
                      <a:pt x="2" y="18"/>
                    </a:cubicBezTo>
                    <a:cubicBezTo>
                      <a:pt x="1" y="16"/>
                      <a:pt x="0" y="13"/>
                      <a:pt x="0" y="11"/>
                    </a:cubicBezTo>
                    <a:cubicBezTo>
                      <a:pt x="0" y="7"/>
                      <a:pt x="3" y="4"/>
                      <a:pt x="7" y="2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5"/>
                      <a:pt x="23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10" y="20"/>
                      <a:pt x="11" y="21"/>
                    </a:cubicBezTo>
                    <a:cubicBezTo>
                      <a:pt x="13" y="21"/>
                      <a:pt x="14" y="22"/>
                      <a:pt x="16" y="21"/>
                    </a:cubicBezTo>
                    <a:cubicBezTo>
                      <a:pt x="17" y="20"/>
                      <a:pt x="18" y="20"/>
                      <a:pt x="18" y="19"/>
                    </a:cubicBezTo>
                    <a:cubicBezTo>
                      <a:pt x="19" y="18"/>
                      <a:pt x="19" y="17"/>
                      <a:pt x="19" y="16"/>
                    </a:cubicBezTo>
                    <a:lnTo>
                      <a:pt x="25" y="14"/>
                    </a:lnTo>
                    <a:close/>
                    <a:moveTo>
                      <a:pt x="16" y="9"/>
                    </a:moveTo>
                    <a:cubicBezTo>
                      <a:pt x="15" y="8"/>
                      <a:pt x="14" y="7"/>
                      <a:pt x="12" y="6"/>
                    </a:cubicBezTo>
                    <a:cubicBezTo>
                      <a:pt x="11" y="6"/>
                      <a:pt x="10" y="6"/>
                      <a:pt x="9" y="7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6" y="11"/>
                      <a:pt x="6" y="12"/>
                      <a:pt x="7" y="13"/>
                    </a:cubicBez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1" name="Freeform 671">
                <a:extLst>
                  <a:ext uri="{FF2B5EF4-FFF2-40B4-BE49-F238E27FC236}">
                    <a16:creationId xmlns:a16="http://schemas.microsoft.com/office/drawing/2014/main" id="{271709DF-B9BB-4B8A-A4DE-433BE3A15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5438" y="4289425"/>
                <a:ext cx="93663" cy="101600"/>
              </a:xfrm>
              <a:custGeom>
                <a:avLst/>
                <a:gdLst>
                  <a:gd name="T0" fmla="*/ 14 w 25"/>
                  <a:gd name="T1" fmla="*/ 7 h 27"/>
                  <a:gd name="T2" fmla="*/ 12 w 25"/>
                  <a:gd name="T3" fmla="*/ 6 h 27"/>
                  <a:gd name="T4" fmla="*/ 8 w 25"/>
                  <a:gd name="T5" fmla="*/ 6 h 27"/>
                  <a:gd name="T6" fmla="*/ 6 w 25"/>
                  <a:gd name="T7" fmla="*/ 8 h 27"/>
                  <a:gd name="T8" fmla="*/ 6 w 25"/>
                  <a:gd name="T9" fmla="*/ 10 h 27"/>
                  <a:gd name="T10" fmla="*/ 8 w 25"/>
                  <a:gd name="T11" fmla="*/ 11 h 27"/>
                  <a:gd name="T12" fmla="*/ 12 w 25"/>
                  <a:gd name="T13" fmla="*/ 10 h 27"/>
                  <a:gd name="T14" fmla="*/ 19 w 25"/>
                  <a:gd name="T15" fmla="*/ 9 h 27"/>
                  <a:gd name="T16" fmla="*/ 24 w 25"/>
                  <a:gd name="T17" fmla="*/ 13 h 27"/>
                  <a:gd name="T18" fmla="*/ 24 w 25"/>
                  <a:gd name="T19" fmla="*/ 21 h 27"/>
                  <a:gd name="T20" fmla="*/ 18 w 25"/>
                  <a:gd name="T21" fmla="*/ 25 h 27"/>
                  <a:gd name="T22" fmla="*/ 10 w 25"/>
                  <a:gd name="T23" fmla="*/ 27 h 27"/>
                  <a:gd name="T24" fmla="*/ 4 w 25"/>
                  <a:gd name="T25" fmla="*/ 22 h 27"/>
                  <a:gd name="T26" fmla="*/ 10 w 25"/>
                  <a:gd name="T27" fmla="*/ 19 h 27"/>
                  <a:gd name="T28" fmla="*/ 12 w 25"/>
                  <a:gd name="T29" fmla="*/ 21 h 27"/>
                  <a:gd name="T30" fmla="*/ 16 w 25"/>
                  <a:gd name="T31" fmla="*/ 21 h 27"/>
                  <a:gd name="T32" fmla="*/ 19 w 25"/>
                  <a:gd name="T33" fmla="*/ 18 h 27"/>
                  <a:gd name="T34" fmla="*/ 19 w 25"/>
                  <a:gd name="T35" fmla="*/ 16 h 27"/>
                  <a:gd name="T36" fmla="*/ 17 w 25"/>
                  <a:gd name="T37" fmla="*/ 16 h 27"/>
                  <a:gd name="T38" fmla="*/ 13 w 25"/>
                  <a:gd name="T39" fmla="*/ 16 h 27"/>
                  <a:gd name="T40" fmla="*/ 6 w 25"/>
                  <a:gd name="T41" fmla="*/ 17 h 27"/>
                  <a:gd name="T42" fmla="*/ 1 w 25"/>
                  <a:gd name="T43" fmla="*/ 14 h 27"/>
                  <a:gd name="T44" fmla="*/ 0 w 25"/>
                  <a:gd name="T45" fmla="*/ 8 h 27"/>
                  <a:gd name="T46" fmla="*/ 6 w 25"/>
                  <a:gd name="T47" fmla="*/ 2 h 27"/>
                  <a:gd name="T48" fmla="*/ 13 w 25"/>
                  <a:gd name="T49" fmla="*/ 0 h 27"/>
                  <a:gd name="T50" fmla="*/ 19 w 25"/>
                  <a:gd name="T51" fmla="*/ 5 h 27"/>
                  <a:gd name="T52" fmla="*/ 14 w 25"/>
                  <a:gd name="T53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7">
                    <a:moveTo>
                      <a:pt x="14" y="7"/>
                    </a:moveTo>
                    <a:cubicBezTo>
                      <a:pt x="13" y="6"/>
                      <a:pt x="13" y="6"/>
                      <a:pt x="12" y="6"/>
                    </a:cubicBezTo>
                    <a:cubicBezTo>
                      <a:pt x="11" y="5"/>
                      <a:pt x="10" y="6"/>
                      <a:pt x="8" y="6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9" y="11"/>
                      <a:pt x="10" y="11"/>
                      <a:pt x="12" y="10"/>
                    </a:cubicBezTo>
                    <a:cubicBezTo>
                      <a:pt x="15" y="9"/>
                      <a:pt x="17" y="9"/>
                      <a:pt x="19" y="9"/>
                    </a:cubicBezTo>
                    <a:cubicBezTo>
                      <a:pt x="21" y="9"/>
                      <a:pt x="23" y="11"/>
                      <a:pt x="24" y="13"/>
                    </a:cubicBezTo>
                    <a:cubicBezTo>
                      <a:pt x="25" y="16"/>
                      <a:pt x="25" y="18"/>
                      <a:pt x="24" y="21"/>
                    </a:cubicBezTo>
                    <a:cubicBezTo>
                      <a:pt x="22" y="23"/>
                      <a:pt x="21" y="24"/>
                      <a:pt x="18" y="25"/>
                    </a:cubicBezTo>
                    <a:cubicBezTo>
                      <a:pt x="15" y="27"/>
                      <a:pt x="13" y="27"/>
                      <a:pt x="10" y="27"/>
                    </a:cubicBezTo>
                    <a:cubicBezTo>
                      <a:pt x="7" y="27"/>
                      <a:pt x="5" y="25"/>
                      <a:pt x="4" y="22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1" y="21"/>
                      <a:pt x="12" y="21"/>
                    </a:cubicBezTo>
                    <a:cubicBezTo>
                      <a:pt x="13" y="22"/>
                      <a:pt x="14" y="21"/>
                      <a:pt x="16" y="21"/>
                    </a:cubicBezTo>
                    <a:cubicBezTo>
                      <a:pt x="17" y="20"/>
                      <a:pt x="18" y="19"/>
                      <a:pt x="19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8" y="16"/>
                      <a:pt x="18" y="15"/>
                      <a:pt x="17" y="16"/>
                    </a:cubicBezTo>
                    <a:cubicBezTo>
                      <a:pt x="16" y="16"/>
                      <a:pt x="15" y="16"/>
                      <a:pt x="13" y="16"/>
                    </a:cubicBezTo>
                    <a:cubicBezTo>
                      <a:pt x="10" y="17"/>
                      <a:pt x="7" y="17"/>
                      <a:pt x="6" y="17"/>
                    </a:cubicBezTo>
                    <a:cubicBezTo>
                      <a:pt x="4" y="17"/>
                      <a:pt x="2" y="16"/>
                      <a:pt x="1" y="14"/>
                    </a:cubicBezTo>
                    <a:cubicBezTo>
                      <a:pt x="0" y="12"/>
                      <a:pt x="0" y="10"/>
                      <a:pt x="0" y="8"/>
                    </a:cubicBezTo>
                    <a:cubicBezTo>
                      <a:pt x="1" y="5"/>
                      <a:pt x="3" y="3"/>
                      <a:pt x="6" y="2"/>
                    </a:cubicBezTo>
                    <a:cubicBezTo>
                      <a:pt x="9" y="1"/>
                      <a:pt x="11" y="0"/>
                      <a:pt x="13" y="0"/>
                    </a:cubicBezTo>
                    <a:cubicBezTo>
                      <a:pt x="16" y="0"/>
                      <a:pt x="18" y="2"/>
                      <a:pt x="19" y="5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2" name="Freeform 672">
                <a:extLst>
                  <a:ext uri="{FF2B5EF4-FFF2-40B4-BE49-F238E27FC236}">
                    <a16:creationId xmlns:a16="http://schemas.microsoft.com/office/drawing/2014/main" id="{236DE1D8-1265-48B9-B9FB-1E2651399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6876" y="4237038"/>
                <a:ext cx="88900" cy="115888"/>
              </a:xfrm>
              <a:custGeom>
                <a:avLst/>
                <a:gdLst>
                  <a:gd name="T0" fmla="*/ 9 w 24"/>
                  <a:gd name="T1" fmla="*/ 6 h 31"/>
                  <a:gd name="T2" fmla="*/ 13 w 24"/>
                  <a:gd name="T3" fmla="*/ 4 h 31"/>
                  <a:gd name="T4" fmla="*/ 15 w 24"/>
                  <a:gd name="T5" fmla="*/ 8 h 31"/>
                  <a:gd name="T6" fmla="*/ 11 w 24"/>
                  <a:gd name="T7" fmla="*/ 10 h 31"/>
                  <a:gd name="T8" fmla="*/ 17 w 24"/>
                  <a:gd name="T9" fmla="*/ 23 h 31"/>
                  <a:gd name="T10" fmla="*/ 18 w 24"/>
                  <a:gd name="T11" fmla="*/ 24 h 31"/>
                  <a:gd name="T12" fmla="*/ 20 w 24"/>
                  <a:gd name="T13" fmla="*/ 24 h 31"/>
                  <a:gd name="T14" fmla="*/ 21 w 24"/>
                  <a:gd name="T15" fmla="*/ 23 h 31"/>
                  <a:gd name="T16" fmla="*/ 24 w 24"/>
                  <a:gd name="T17" fmla="*/ 27 h 31"/>
                  <a:gd name="T18" fmla="*/ 22 w 24"/>
                  <a:gd name="T19" fmla="*/ 28 h 31"/>
                  <a:gd name="T20" fmla="*/ 21 w 24"/>
                  <a:gd name="T21" fmla="*/ 29 h 31"/>
                  <a:gd name="T22" fmla="*/ 20 w 24"/>
                  <a:gd name="T23" fmla="*/ 29 h 31"/>
                  <a:gd name="T24" fmla="*/ 15 w 24"/>
                  <a:gd name="T25" fmla="*/ 30 h 31"/>
                  <a:gd name="T26" fmla="*/ 12 w 24"/>
                  <a:gd name="T27" fmla="*/ 27 h 31"/>
                  <a:gd name="T28" fmla="*/ 5 w 24"/>
                  <a:gd name="T29" fmla="*/ 13 h 31"/>
                  <a:gd name="T30" fmla="*/ 2 w 24"/>
                  <a:gd name="T31" fmla="*/ 14 h 31"/>
                  <a:gd name="T32" fmla="*/ 0 w 24"/>
                  <a:gd name="T33" fmla="*/ 10 h 31"/>
                  <a:gd name="T34" fmla="*/ 3 w 24"/>
                  <a:gd name="T35" fmla="*/ 9 h 31"/>
                  <a:gd name="T36" fmla="*/ 0 w 24"/>
                  <a:gd name="T37" fmla="*/ 2 h 31"/>
                  <a:gd name="T38" fmla="*/ 6 w 24"/>
                  <a:gd name="T39" fmla="*/ 0 h 31"/>
                  <a:gd name="T40" fmla="*/ 9 w 24"/>
                  <a:gd name="T41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31">
                    <a:moveTo>
                      <a:pt x="9" y="6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20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8" y="30"/>
                      <a:pt x="16" y="31"/>
                      <a:pt x="15" y="30"/>
                    </a:cubicBezTo>
                    <a:cubicBezTo>
                      <a:pt x="14" y="30"/>
                      <a:pt x="13" y="29"/>
                      <a:pt x="12" y="2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3" name="Freeform 673">
                <a:extLst>
                  <a:ext uri="{FF2B5EF4-FFF2-40B4-BE49-F238E27FC236}">
                    <a16:creationId xmlns:a16="http://schemas.microsoft.com/office/drawing/2014/main" id="{D4EF5483-6A7D-47AC-B935-FCE6D0D94A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77201" y="4203700"/>
                <a:ext cx="74613" cy="123825"/>
              </a:xfrm>
              <a:custGeom>
                <a:avLst/>
                <a:gdLst>
                  <a:gd name="T0" fmla="*/ 18 w 47"/>
                  <a:gd name="T1" fmla="*/ 11 h 78"/>
                  <a:gd name="T2" fmla="*/ 4 w 47"/>
                  <a:gd name="T3" fmla="*/ 18 h 78"/>
                  <a:gd name="T4" fmla="*/ 0 w 47"/>
                  <a:gd name="T5" fmla="*/ 4 h 78"/>
                  <a:gd name="T6" fmla="*/ 11 w 47"/>
                  <a:gd name="T7" fmla="*/ 0 h 78"/>
                  <a:gd name="T8" fmla="*/ 18 w 47"/>
                  <a:gd name="T9" fmla="*/ 11 h 78"/>
                  <a:gd name="T10" fmla="*/ 21 w 47"/>
                  <a:gd name="T11" fmla="*/ 18 h 78"/>
                  <a:gd name="T12" fmla="*/ 47 w 47"/>
                  <a:gd name="T13" fmla="*/ 70 h 78"/>
                  <a:gd name="T14" fmla="*/ 33 w 47"/>
                  <a:gd name="T15" fmla="*/ 78 h 78"/>
                  <a:gd name="T16" fmla="*/ 7 w 47"/>
                  <a:gd name="T17" fmla="*/ 23 h 78"/>
                  <a:gd name="T18" fmla="*/ 21 w 47"/>
                  <a:gd name="T19" fmla="*/ 1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78">
                    <a:moveTo>
                      <a:pt x="18" y="11"/>
                    </a:moveTo>
                    <a:lnTo>
                      <a:pt x="4" y="18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8" y="11"/>
                    </a:lnTo>
                    <a:close/>
                    <a:moveTo>
                      <a:pt x="21" y="18"/>
                    </a:moveTo>
                    <a:lnTo>
                      <a:pt x="47" y="70"/>
                    </a:lnTo>
                    <a:lnTo>
                      <a:pt x="33" y="78"/>
                    </a:lnTo>
                    <a:lnTo>
                      <a:pt x="7" y="23"/>
                    </a:ln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4" name="Freeform 674">
                <a:extLst>
                  <a:ext uri="{FF2B5EF4-FFF2-40B4-BE49-F238E27FC236}">
                    <a16:creationId xmlns:a16="http://schemas.microsoft.com/office/drawing/2014/main" id="{B7196D89-14F5-4E2D-866F-2A886F5F52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3876" y="4191000"/>
                <a:ext cx="101600" cy="101600"/>
              </a:xfrm>
              <a:custGeom>
                <a:avLst/>
                <a:gdLst>
                  <a:gd name="T0" fmla="*/ 25 w 27"/>
                  <a:gd name="T1" fmla="*/ 19 h 27"/>
                  <a:gd name="T2" fmla="*/ 19 w 27"/>
                  <a:gd name="T3" fmla="*/ 26 h 27"/>
                  <a:gd name="T4" fmla="*/ 10 w 27"/>
                  <a:gd name="T5" fmla="*/ 26 h 27"/>
                  <a:gd name="T6" fmla="*/ 2 w 27"/>
                  <a:gd name="T7" fmla="*/ 19 h 27"/>
                  <a:gd name="T8" fmla="*/ 2 w 27"/>
                  <a:gd name="T9" fmla="*/ 8 h 27"/>
                  <a:gd name="T10" fmla="*/ 8 w 27"/>
                  <a:gd name="T11" fmla="*/ 2 h 27"/>
                  <a:gd name="T12" fmla="*/ 17 w 27"/>
                  <a:gd name="T13" fmla="*/ 1 h 27"/>
                  <a:gd name="T14" fmla="*/ 24 w 27"/>
                  <a:gd name="T15" fmla="*/ 9 h 27"/>
                  <a:gd name="T16" fmla="*/ 25 w 27"/>
                  <a:gd name="T17" fmla="*/ 19 h 27"/>
                  <a:gd name="T18" fmla="*/ 15 w 27"/>
                  <a:gd name="T19" fmla="*/ 7 h 27"/>
                  <a:gd name="T20" fmla="*/ 10 w 27"/>
                  <a:gd name="T21" fmla="*/ 7 h 27"/>
                  <a:gd name="T22" fmla="*/ 7 w 27"/>
                  <a:gd name="T23" fmla="*/ 11 h 27"/>
                  <a:gd name="T24" fmla="*/ 8 w 27"/>
                  <a:gd name="T25" fmla="*/ 16 h 27"/>
                  <a:gd name="T26" fmla="*/ 11 w 27"/>
                  <a:gd name="T27" fmla="*/ 20 h 27"/>
                  <a:gd name="T28" fmla="*/ 17 w 27"/>
                  <a:gd name="T29" fmla="*/ 21 h 27"/>
                  <a:gd name="T30" fmla="*/ 20 w 27"/>
                  <a:gd name="T31" fmla="*/ 16 h 27"/>
                  <a:gd name="T32" fmla="*/ 19 w 27"/>
                  <a:gd name="T33" fmla="*/ 11 h 27"/>
                  <a:gd name="T34" fmla="*/ 15 w 27"/>
                  <a:gd name="T35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7">
                    <a:moveTo>
                      <a:pt x="25" y="19"/>
                    </a:moveTo>
                    <a:cubicBezTo>
                      <a:pt x="24" y="22"/>
                      <a:pt x="22" y="24"/>
                      <a:pt x="19" y="26"/>
                    </a:cubicBezTo>
                    <a:cubicBezTo>
                      <a:pt x="16" y="27"/>
                      <a:pt x="13" y="27"/>
                      <a:pt x="10" y="26"/>
                    </a:cubicBezTo>
                    <a:cubicBezTo>
                      <a:pt x="7" y="25"/>
                      <a:pt x="4" y="23"/>
                      <a:pt x="2" y="19"/>
                    </a:cubicBezTo>
                    <a:cubicBezTo>
                      <a:pt x="1" y="15"/>
                      <a:pt x="0" y="12"/>
                      <a:pt x="2" y="8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20" y="2"/>
                      <a:pt x="23" y="5"/>
                      <a:pt x="24" y="9"/>
                    </a:cubicBezTo>
                    <a:cubicBezTo>
                      <a:pt x="26" y="13"/>
                      <a:pt x="27" y="16"/>
                      <a:pt x="25" y="19"/>
                    </a:cubicBezTo>
                    <a:close/>
                    <a:moveTo>
                      <a:pt x="15" y="7"/>
                    </a:moveTo>
                    <a:cubicBezTo>
                      <a:pt x="14" y="6"/>
                      <a:pt x="12" y="6"/>
                      <a:pt x="10" y="7"/>
                    </a:cubicBezTo>
                    <a:cubicBezTo>
                      <a:pt x="8" y="8"/>
                      <a:pt x="7" y="9"/>
                      <a:pt x="7" y="11"/>
                    </a:cubicBezTo>
                    <a:cubicBezTo>
                      <a:pt x="7" y="13"/>
                      <a:pt x="7" y="14"/>
                      <a:pt x="8" y="16"/>
                    </a:cubicBezTo>
                    <a:cubicBezTo>
                      <a:pt x="9" y="18"/>
                      <a:pt x="10" y="19"/>
                      <a:pt x="11" y="20"/>
                    </a:cubicBezTo>
                    <a:cubicBezTo>
                      <a:pt x="13" y="21"/>
                      <a:pt x="15" y="22"/>
                      <a:pt x="17" y="21"/>
                    </a:cubicBezTo>
                    <a:cubicBezTo>
                      <a:pt x="19" y="20"/>
                      <a:pt x="20" y="18"/>
                      <a:pt x="20" y="16"/>
                    </a:cubicBezTo>
                    <a:cubicBezTo>
                      <a:pt x="20" y="15"/>
                      <a:pt x="19" y="13"/>
                      <a:pt x="19" y="11"/>
                    </a:cubicBezTo>
                    <a:cubicBezTo>
                      <a:pt x="18" y="10"/>
                      <a:pt x="17" y="8"/>
                      <a:pt x="15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295" name="Freeform 675">
                <a:extLst>
                  <a:ext uri="{FF2B5EF4-FFF2-40B4-BE49-F238E27FC236}">
                    <a16:creationId xmlns:a16="http://schemas.microsoft.com/office/drawing/2014/main" id="{9FD11722-81C9-47E5-82D7-80D310308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4363" y="4146550"/>
                <a:ext cx="112713" cy="112713"/>
              </a:xfrm>
              <a:custGeom>
                <a:avLst/>
                <a:gdLst>
                  <a:gd name="T0" fmla="*/ 30 w 30"/>
                  <a:gd name="T1" fmla="*/ 20 h 30"/>
                  <a:gd name="T2" fmla="*/ 24 w 30"/>
                  <a:gd name="T3" fmla="*/ 23 h 30"/>
                  <a:gd name="T4" fmla="*/ 18 w 30"/>
                  <a:gd name="T5" fmla="*/ 9 h 30"/>
                  <a:gd name="T6" fmla="*/ 16 w 30"/>
                  <a:gd name="T7" fmla="*/ 7 h 30"/>
                  <a:gd name="T8" fmla="*/ 12 w 30"/>
                  <a:gd name="T9" fmla="*/ 7 h 30"/>
                  <a:gd name="T10" fmla="*/ 9 w 30"/>
                  <a:gd name="T11" fmla="*/ 10 h 30"/>
                  <a:gd name="T12" fmla="*/ 10 w 30"/>
                  <a:gd name="T13" fmla="*/ 14 h 30"/>
                  <a:gd name="T14" fmla="*/ 16 w 30"/>
                  <a:gd name="T15" fmla="*/ 27 h 30"/>
                  <a:gd name="T16" fmla="*/ 10 w 30"/>
                  <a:gd name="T17" fmla="*/ 30 h 30"/>
                  <a:gd name="T18" fmla="*/ 0 w 30"/>
                  <a:gd name="T19" fmla="*/ 7 h 30"/>
                  <a:gd name="T20" fmla="*/ 5 w 30"/>
                  <a:gd name="T21" fmla="*/ 5 h 30"/>
                  <a:gd name="T22" fmla="*/ 7 w 30"/>
                  <a:gd name="T23" fmla="*/ 8 h 30"/>
                  <a:gd name="T24" fmla="*/ 7 w 30"/>
                  <a:gd name="T25" fmla="*/ 8 h 30"/>
                  <a:gd name="T26" fmla="*/ 8 w 30"/>
                  <a:gd name="T27" fmla="*/ 4 h 30"/>
                  <a:gd name="T28" fmla="*/ 11 w 30"/>
                  <a:gd name="T29" fmla="*/ 1 h 30"/>
                  <a:gd name="T30" fmla="*/ 18 w 30"/>
                  <a:gd name="T31" fmla="*/ 0 h 30"/>
                  <a:gd name="T32" fmla="*/ 23 w 30"/>
                  <a:gd name="T33" fmla="*/ 5 h 30"/>
                  <a:gd name="T34" fmla="*/ 30 w 30"/>
                  <a:gd name="T35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30" y="20"/>
                    </a:moveTo>
                    <a:cubicBezTo>
                      <a:pt x="24" y="23"/>
                      <a:pt x="24" y="23"/>
                      <a:pt x="24" y="23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8"/>
                      <a:pt x="17" y="7"/>
                      <a:pt x="16" y="7"/>
                    </a:cubicBezTo>
                    <a:cubicBezTo>
                      <a:pt x="15" y="6"/>
                      <a:pt x="14" y="6"/>
                      <a:pt x="12" y="7"/>
                    </a:cubicBezTo>
                    <a:cubicBezTo>
                      <a:pt x="11" y="7"/>
                      <a:pt x="10" y="8"/>
                      <a:pt x="9" y="10"/>
                    </a:cubicBezTo>
                    <a:cubicBezTo>
                      <a:pt x="9" y="11"/>
                      <a:pt x="9" y="12"/>
                      <a:pt x="10" y="1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5"/>
                      <a:pt x="8" y="4"/>
                    </a:cubicBezTo>
                    <a:cubicBezTo>
                      <a:pt x="8" y="3"/>
                      <a:pt x="10" y="2"/>
                      <a:pt x="11" y="1"/>
                    </a:cubicBezTo>
                    <a:cubicBezTo>
                      <a:pt x="14" y="0"/>
                      <a:pt x="16" y="0"/>
                      <a:pt x="18" y="0"/>
                    </a:cubicBezTo>
                    <a:cubicBezTo>
                      <a:pt x="20" y="1"/>
                      <a:pt x="22" y="2"/>
                      <a:pt x="23" y="5"/>
                    </a:cubicBezTo>
                    <a:lnTo>
                      <a:pt x="30" y="20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  <p:grpSp>
          <p:nvGrpSpPr>
            <p:cNvPr id="93" name="组合 91">
              <a:extLst>
                <a:ext uri="{FF2B5EF4-FFF2-40B4-BE49-F238E27FC236}">
                  <a16:creationId xmlns:a16="http://schemas.microsoft.com/office/drawing/2014/main" id="{C5AF1FD3-EBA6-4423-8006-7713BE0B919A}"/>
                </a:ext>
              </a:extLst>
            </p:cNvPr>
            <p:cNvGrpSpPr/>
            <p:nvPr/>
          </p:nvGrpSpPr>
          <p:grpSpPr>
            <a:xfrm>
              <a:off x="10449039" y="4639467"/>
              <a:ext cx="469901" cy="173038"/>
              <a:chOff x="10449039" y="4639467"/>
              <a:chExt cx="469901" cy="173038"/>
            </a:xfrm>
          </p:grpSpPr>
          <p:sp>
            <p:nvSpPr>
              <p:cNvPr id="94" name="Freeform 647">
                <a:extLst>
                  <a:ext uri="{FF2B5EF4-FFF2-40B4-BE49-F238E27FC236}">
                    <a16:creationId xmlns:a16="http://schemas.microsoft.com/office/drawing/2014/main" id="{AB3179EA-F198-4770-BD75-F7F68275E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9039" y="4722017"/>
                <a:ext cx="90488" cy="90488"/>
              </a:xfrm>
              <a:custGeom>
                <a:avLst/>
                <a:gdLst>
                  <a:gd name="T0" fmla="*/ 23 w 24"/>
                  <a:gd name="T1" fmla="*/ 12 h 24"/>
                  <a:gd name="T2" fmla="*/ 12 w 24"/>
                  <a:gd name="T3" fmla="*/ 24 h 24"/>
                  <a:gd name="T4" fmla="*/ 0 w 24"/>
                  <a:gd name="T5" fmla="*/ 13 h 24"/>
                  <a:gd name="T6" fmla="*/ 11 w 24"/>
                  <a:gd name="T7" fmla="*/ 1 h 24"/>
                  <a:gd name="T8" fmla="*/ 23 w 2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3" y="12"/>
                    </a:moveTo>
                    <a:cubicBezTo>
                      <a:pt x="24" y="18"/>
                      <a:pt x="19" y="23"/>
                      <a:pt x="12" y="24"/>
                    </a:cubicBezTo>
                    <a:cubicBezTo>
                      <a:pt x="6" y="24"/>
                      <a:pt x="1" y="19"/>
                      <a:pt x="0" y="13"/>
                    </a:cubicBezTo>
                    <a:cubicBezTo>
                      <a:pt x="0" y="6"/>
                      <a:pt x="5" y="1"/>
                      <a:pt x="11" y="1"/>
                    </a:cubicBezTo>
                    <a:cubicBezTo>
                      <a:pt x="18" y="0"/>
                      <a:pt x="23" y="5"/>
                      <a:pt x="23" y="12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5" name="Freeform 648">
                <a:extLst>
                  <a:ext uri="{FF2B5EF4-FFF2-40B4-BE49-F238E27FC236}">
                    <a16:creationId xmlns:a16="http://schemas.microsoft.com/office/drawing/2014/main" id="{C32AF004-0163-46B9-9867-3A6893508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8452" y="4693442"/>
                <a:ext cx="90488" cy="85725"/>
              </a:xfrm>
              <a:custGeom>
                <a:avLst/>
                <a:gdLst>
                  <a:gd name="T0" fmla="*/ 24 w 24"/>
                  <a:gd name="T1" fmla="*/ 11 h 23"/>
                  <a:gd name="T2" fmla="*/ 13 w 24"/>
                  <a:gd name="T3" fmla="*/ 23 h 23"/>
                  <a:gd name="T4" fmla="*/ 1 w 24"/>
                  <a:gd name="T5" fmla="*/ 12 h 23"/>
                  <a:gd name="T6" fmla="*/ 12 w 24"/>
                  <a:gd name="T7" fmla="*/ 0 h 23"/>
                  <a:gd name="T8" fmla="*/ 24 w 24"/>
                  <a:gd name="T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4" y="11"/>
                    </a:moveTo>
                    <a:cubicBezTo>
                      <a:pt x="24" y="17"/>
                      <a:pt x="19" y="23"/>
                      <a:pt x="13" y="23"/>
                    </a:cubicBezTo>
                    <a:cubicBezTo>
                      <a:pt x="6" y="23"/>
                      <a:pt x="1" y="18"/>
                      <a:pt x="1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3" y="4"/>
                      <a:pt x="24" y="11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6" name="Freeform 649">
                <a:extLst>
                  <a:ext uri="{FF2B5EF4-FFF2-40B4-BE49-F238E27FC236}">
                    <a16:creationId xmlns:a16="http://schemas.microsoft.com/office/drawing/2014/main" id="{8C045E2A-EE9C-4011-A114-47F75E733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9364" y="4666455"/>
                <a:ext cx="47625" cy="60325"/>
              </a:xfrm>
              <a:custGeom>
                <a:avLst/>
                <a:gdLst>
                  <a:gd name="T0" fmla="*/ 13 w 13"/>
                  <a:gd name="T1" fmla="*/ 7 h 16"/>
                  <a:gd name="T2" fmla="*/ 7 w 13"/>
                  <a:gd name="T3" fmla="*/ 15 h 16"/>
                  <a:gd name="T4" fmla="*/ 0 w 13"/>
                  <a:gd name="T5" fmla="*/ 8 h 16"/>
                  <a:gd name="T6" fmla="*/ 6 w 13"/>
                  <a:gd name="T7" fmla="*/ 0 h 16"/>
                  <a:gd name="T8" fmla="*/ 13 w 13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3" y="7"/>
                    </a:moveTo>
                    <a:cubicBezTo>
                      <a:pt x="13" y="11"/>
                      <a:pt x="11" y="15"/>
                      <a:pt x="7" y="15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2" y="0"/>
                      <a:pt x="6" y="0"/>
                    </a:cubicBezTo>
                    <a:cubicBezTo>
                      <a:pt x="9" y="0"/>
                      <a:pt x="13" y="3"/>
                      <a:pt x="13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7" name="Freeform 650">
                <a:extLst>
                  <a:ext uri="{FF2B5EF4-FFF2-40B4-BE49-F238E27FC236}">
                    <a16:creationId xmlns:a16="http://schemas.microsoft.com/office/drawing/2014/main" id="{BED85DB3-2CF0-44B1-A41E-EFD5ABF5C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7177" y="4639467"/>
                <a:ext cx="52388" cy="60325"/>
              </a:xfrm>
              <a:custGeom>
                <a:avLst/>
                <a:gdLst>
                  <a:gd name="T0" fmla="*/ 14 w 14"/>
                  <a:gd name="T1" fmla="*/ 8 h 16"/>
                  <a:gd name="T2" fmla="*/ 8 w 14"/>
                  <a:gd name="T3" fmla="*/ 16 h 16"/>
                  <a:gd name="T4" fmla="*/ 1 w 14"/>
                  <a:gd name="T5" fmla="*/ 9 h 16"/>
                  <a:gd name="T6" fmla="*/ 6 w 14"/>
                  <a:gd name="T7" fmla="*/ 0 h 16"/>
                  <a:gd name="T8" fmla="*/ 14 w 14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4" y="8"/>
                    </a:moveTo>
                    <a:cubicBezTo>
                      <a:pt x="14" y="12"/>
                      <a:pt x="11" y="15"/>
                      <a:pt x="8" y="16"/>
                    </a:cubicBezTo>
                    <a:cubicBezTo>
                      <a:pt x="4" y="16"/>
                      <a:pt x="1" y="13"/>
                      <a:pt x="1" y="9"/>
                    </a:cubicBezTo>
                    <a:cubicBezTo>
                      <a:pt x="0" y="4"/>
                      <a:pt x="3" y="1"/>
                      <a:pt x="6" y="0"/>
                    </a:cubicBezTo>
                    <a:cubicBezTo>
                      <a:pt x="10" y="0"/>
                      <a:pt x="13" y="3"/>
                      <a:pt x="14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8" name="Freeform 651">
                <a:extLst>
                  <a:ext uri="{FF2B5EF4-FFF2-40B4-BE49-F238E27FC236}">
                    <a16:creationId xmlns:a16="http://schemas.microsoft.com/office/drawing/2014/main" id="{CFC23CF4-C72E-4BFD-9C45-D26A9D1ED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2239" y="4677567"/>
                <a:ext cx="47625" cy="33338"/>
              </a:xfrm>
              <a:custGeom>
                <a:avLst/>
                <a:gdLst>
                  <a:gd name="T0" fmla="*/ 1 w 13"/>
                  <a:gd name="T1" fmla="*/ 9 h 9"/>
                  <a:gd name="T2" fmla="*/ 0 w 13"/>
                  <a:gd name="T3" fmla="*/ 8 h 9"/>
                  <a:gd name="T4" fmla="*/ 0 w 13"/>
                  <a:gd name="T5" fmla="*/ 8 h 9"/>
                  <a:gd name="T6" fmla="*/ 6 w 13"/>
                  <a:gd name="T7" fmla="*/ 0 h 9"/>
                  <a:gd name="T8" fmla="*/ 6 w 13"/>
                  <a:gd name="T9" fmla="*/ 0 h 9"/>
                  <a:gd name="T10" fmla="*/ 6 w 13"/>
                  <a:gd name="T11" fmla="*/ 0 h 9"/>
                  <a:gd name="T12" fmla="*/ 6 w 13"/>
                  <a:gd name="T13" fmla="*/ 0 h 9"/>
                  <a:gd name="T14" fmla="*/ 13 w 13"/>
                  <a:gd name="T15" fmla="*/ 7 h 9"/>
                  <a:gd name="T16" fmla="*/ 13 w 13"/>
                  <a:gd name="T17" fmla="*/ 7 h 9"/>
                  <a:gd name="T18" fmla="*/ 12 w 13"/>
                  <a:gd name="T19" fmla="*/ 8 h 9"/>
                  <a:gd name="T20" fmla="*/ 12 w 13"/>
                  <a:gd name="T21" fmla="*/ 8 h 9"/>
                  <a:gd name="T22" fmla="*/ 11 w 13"/>
                  <a:gd name="T23" fmla="*/ 7 h 9"/>
                  <a:gd name="T24" fmla="*/ 11 w 13"/>
                  <a:gd name="T25" fmla="*/ 7 h 9"/>
                  <a:gd name="T26" fmla="*/ 6 w 13"/>
                  <a:gd name="T27" fmla="*/ 2 h 9"/>
                  <a:gd name="T28" fmla="*/ 6 w 13"/>
                  <a:gd name="T29" fmla="*/ 2 h 9"/>
                  <a:gd name="T30" fmla="*/ 6 w 13"/>
                  <a:gd name="T31" fmla="*/ 2 h 9"/>
                  <a:gd name="T32" fmla="*/ 6 w 13"/>
                  <a:gd name="T33" fmla="*/ 2 h 9"/>
                  <a:gd name="T34" fmla="*/ 2 w 13"/>
                  <a:gd name="T35" fmla="*/ 8 h 9"/>
                  <a:gd name="T36" fmla="*/ 2 w 13"/>
                  <a:gd name="T37" fmla="*/ 8 h 9"/>
                  <a:gd name="T38" fmla="*/ 2 w 13"/>
                  <a:gd name="T39" fmla="*/ 8 h 9"/>
                  <a:gd name="T40" fmla="*/ 1 w 13"/>
                  <a:gd name="T41" fmla="*/ 9 h 9"/>
                  <a:gd name="T42" fmla="*/ 1 w 13"/>
                  <a:gd name="T43" fmla="*/ 9 h 9"/>
                  <a:gd name="T44" fmla="*/ 1 w 13"/>
                  <a:gd name="T4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9">
                    <a:moveTo>
                      <a:pt x="1" y="9"/>
                    </a:move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4"/>
                      <a:pt x="3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11" y="3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4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2" y="5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99" name="Freeform 652">
                <a:extLst>
                  <a:ext uri="{FF2B5EF4-FFF2-40B4-BE49-F238E27FC236}">
                    <a16:creationId xmlns:a16="http://schemas.microsoft.com/office/drawing/2014/main" id="{1D4F1E49-550B-4E26-802F-C98E49013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3027" y="4752180"/>
                <a:ext cx="157163" cy="53975"/>
              </a:xfrm>
              <a:custGeom>
                <a:avLst/>
                <a:gdLst>
                  <a:gd name="T0" fmla="*/ 20 w 42"/>
                  <a:gd name="T1" fmla="*/ 14 h 14"/>
                  <a:gd name="T2" fmla="*/ 1 w 42"/>
                  <a:gd name="T3" fmla="*/ 6 h 14"/>
                  <a:gd name="T4" fmla="*/ 1 w 42"/>
                  <a:gd name="T5" fmla="*/ 6 h 14"/>
                  <a:gd name="T6" fmla="*/ 1 w 42"/>
                  <a:gd name="T7" fmla="*/ 4 h 14"/>
                  <a:gd name="T8" fmla="*/ 1 w 42"/>
                  <a:gd name="T9" fmla="*/ 4 h 14"/>
                  <a:gd name="T10" fmla="*/ 3 w 42"/>
                  <a:gd name="T11" fmla="*/ 4 h 14"/>
                  <a:gd name="T12" fmla="*/ 3 w 42"/>
                  <a:gd name="T13" fmla="*/ 4 h 14"/>
                  <a:gd name="T14" fmla="*/ 8 w 42"/>
                  <a:gd name="T15" fmla="*/ 7 h 14"/>
                  <a:gd name="T16" fmla="*/ 8 w 42"/>
                  <a:gd name="T17" fmla="*/ 7 h 14"/>
                  <a:gd name="T18" fmla="*/ 20 w 42"/>
                  <a:gd name="T19" fmla="*/ 11 h 14"/>
                  <a:gd name="T20" fmla="*/ 20 w 42"/>
                  <a:gd name="T21" fmla="*/ 11 h 14"/>
                  <a:gd name="T22" fmla="*/ 39 w 42"/>
                  <a:gd name="T23" fmla="*/ 0 h 14"/>
                  <a:gd name="T24" fmla="*/ 39 w 42"/>
                  <a:gd name="T25" fmla="*/ 0 h 14"/>
                  <a:gd name="T26" fmla="*/ 41 w 42"/>
                  <a:gd name="T27" fmla="*/ 0 h 14"/>
                  <a:gd name="T28" fmla="*/ 41 w 42"/>
                  <a:gd name="T29" fmla="*/ 0 h 14"/>
                  <a:gd name="T30" fmla="*/ 42 w 42"/>
                  <a:gd name="T31" fmla="*/ 2 h 14"/>
                  <a:gd name="T32" fmla="*/ 42 w 42"/>
                  <a:gd name="T33" fmla="*/ 2 h 14"/>
                  <a:gd name="T34" fmla="*/ 20 w 42"/>
                  <a:gd name="T35" fmla="*/ 14 h 14"/>
                  <a:gd name="T36" fmla="*/ 20 w 42"/>
                  <a:gd name="T37" fmla="*/ 14 h 14"/>
                  <a:gd name="T38" fmla="*/ 20 w 42"/>
                  <a:gd name="T3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2" h="14">
                    <a:moveTo>
                      <a:pt x="20" y="14"/>
                    </a:moveTo>
                    <a:cubicBezTo>
                      <a:pt x="9" y="14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5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6" y="11"/>
                      <a:pt x="32" y="9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0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2" y="1"/>
                      <a:pt x="42" y="2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34" y="11"/>
                      <a:pt x="27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0" name="Freeform 653">
                <a:extLst>
                  <a:ext uri="{FF2B5EF4-FFF2-40B4-BE49-F238E27FC236}">
                    <a16:creationId xmlns:a16="http://schemas.microsoft.com/office/drawing/2014/main" id="{6E7662BB-B1DA-4D5E-8E25-38E12CCBD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1139" y="4745830"/>
                <a:ext cx="30163" cy="22225"/>
              </a:xfrm>
              <a:custGeom>
                <a:avLst/>
                <a:gdLst>
                  <a:gd name="T0" fmla="*/ 5 w 8"/>
                  <a:gd name="T1" fmla="*/ 6 h 6"/>
                  <a:gd name="T2" fmla="*/ 1 w 8"/>
                  <a:gd name="T3" fmla="*/ 3 h 6"/>
                  <a:gd name="T4" fmla="*/ 1 w 8"/>
                  <a:gd name="T5" fmla="*/ 1 h 6"/>
                  <a:gd name="T6" fmla="*/ 1 w 8"/>
                  <a:gd name="T7" fmla="*/ 1 h 6"/>
                  <a:gd name="T8" fmla="*/ 3 w 8"/>
                  <a:gd name="T9" fmla="*/ 1 h 6"/>
                  <a:gd name="T10" fmla="*/ 3 w 8"/>
                  <a:gd name="T11" fmla="*/ 1 h 6"/>
                  <a:gd name="T12" fmla="*/ 7 w 8"/>
                  <a:gd name="T13" fmla="*/ 4 h 6"/>
                  <a:gd name="T14" fmla="*/ 7 w 8"/>
                  <a:gd name="T15" fmla="*/ 6 h 6"/>
                  <a:gd name="T16" fmla="*/ 7 w 8"/>
                  <a:gd name="T17" fmla="*/ 6 h 6"/>
                  <a:gd name="T18" fmla="*/ 6 w 8"/>
                  <a:gd name="T19" fmla="*/ 6 h 6"/>
                  <a:gd name="T20" fmla="*/ 6 w 8"/>
                  <a:gd name="T21" fmla="*/ 6 h 6"/>
                  <a:gd name="T22" fmla="*/ 5 w 8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6">
                    <a:moveTo>
                      <a:pt x="5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1" name="Freeform 654">
                <a:extLst>
                  <a:ext uri="{FF2B5EF4-FFF2-40B4-BE49-F238E27FC236}">
                    <a16:creationId xmlns:a16="http://schemas.microsoft.com/office/drawing/2014/main" id="{E997F90B-805B-4CC8-B2DA-7D798D201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5089" y="4760117"/>
                <a:ext cx="26988" cy="22225"/>
              </a:xfrm>
              <a:custGeom>
                <a:avLst/>
                <a:gdLst>
                  <a:gd name="T0" fmla="*/ 1 w 7"/>
                  <a:gd name="T1" fmla="*/ 6 h 6"/>
                  <a:gd name="T2" fmla="*/ 1 w 7"/>
                  <a:gd name="T3" fmla="*/ 4 h 6"/>
                  <a:gd name="T4" fmla="*/ 1 w 7"/>
                  <a:gd name="T5" fmla="*/ 4 h 6"/>
                  <a:gd name="T6" fmla="*/ 4 w 7"/>
                  <a:gd name="T7" fmla="*/ 0 h 6"/>
                  <a:gd name="T8" fmla="*/ 6 w 7"/>
                  <a:gd name="T9" fmla="*/ 0 h 6"/>
                  <a:gd name="T10" fmla="*/ 6 w 7"/>
                  <a:gd name="T11" fmla="*/ 0 h 6"/>
                  <a:gd name="T12" fmla="*/ 6 w 7"/>
                  <a:gd name="T13" fmla="*/ 2 h 6"/>
                  <a:gd name="T14" fmla="*/ 6 w 7"/>
                  <a:gd name="T15" fmla="*/ 2 h 6"/>
                  <a:gd name="T16" fmla="*/ 3 w 7"/>
                  <a:gd name="T17" fmla="*/ 6 h 6"/>
                  <a:gd name="T18" fmla="*/ 2 w 7"/>
                  <a:gd name="T19" fmla="*/ 6 h 6"/>
                  <a:gd name="T20" fmla="*/ 2 w 7"/>
                  <a:gd name="T21" fmla="*/ 6 h 6"/>
                  <a:gd name="T22" fmla="*/ 1 w 7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1" y="6"/>
                    </a:move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681" name="Picture 680">
            <a:extLst>
              <a:ext uri="{FF2B5EF4-FFF2-40B4-BE49-F238E27FC236}">
                <a16:creationId xmlns:a16="http://schemas.microsoft.com/office/drawing/2014/main" id="{7B4CA5A2-1565-4BD7-8AB2-19F9CBB06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24" y="534012"/>
            <a:ext cx="3659324" cy="5518259"/>
          </a:xfrm>
          <a:prstGeom prst="rect">
            <a:avLst/>
          </a:prstGeom>
        </p:spPr>
      </p:pic>
      <p:pic>
        <p:nvPicPr>
          <p:cNvPr id="683" name="Picture 682">
            <a:extLst>
              <a:ext uri="{FF2B5EF4-FFF2-40B4-BE49-F238E27FC236}">
                <a16:creationId xmlns:a16="http://schemas.microsoft.com/office/drawing/2014/main" id="{0527E16F-D7BA-4836-B469-9485037F4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53" y="525281"/>
            <a:ext cx="3664570" cy="5518258"/>
          </a:xfrm>
          <a:prstGeom prst="rect">
            <a:avLst/>
          </a:prstGeom>
        </p:spPr>
      </p:pic>
      <p:pic>
        <p:nvPicPr>
          <p:cNvPr id="685" name="Picture 684">
            <a:extLst>
              <a:ext uri="{FF2B5EF4-FFF2-40B4-BE49-F238E27FC236}">
                <a16:creationId xmlns:a16="http://schemas.microsoft.com/office/drawing/2014/main" id="{C6175EC4-AD58-409C-8137-2175AAC39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53" y="534012"/>
            <a:ext cx="3688274" cy="55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83" y="689901"/>
            <a:ext cx="7275448" cy="570952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D8A82E0-935B-384A-8DD4-D3DBFE352A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01" y="689901"/>
            <a:ext cx="7358150" cy="5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2F218AB0-D5B7-4052-AE4F-CC849D163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09" y="296581"/>
            <a:ext cx="10072048" cy="626483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663676-02F3-449C-9349-C7BA46BA257B}"/>
              </a:ext>
            </a:extLst>
          </p:cNvPr>
          <p:cNvSpPr txBox="1"/>
          <p:nvPr/>
        </p:nvSpPr>
        <p:spPr>
          <a:xfrm>
            <a:off x="2177116" y="894620"/>
            <a:ext cx="354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Đọc giọng chậm rãi, vui 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ơi, giàu cảm xúc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A35F080-3949-4A5D-A490-550508132E76}"/>
              </a:ext>
            </a:extLst>
          </p:cNvPr>
          <p:cNvSpPr txBox="1"/>
          <p:nvPr/>
        </p:nvSpPr>
        <p:spPr>
          <a:xfrm>
            <a:off x="7404997" y="1146411"/>
            <a:ext cx="354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Nhấn mạnh các động, tính từ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A5E1588-17D3-4967-B362-0F56C5742FB8}"/>
              </a:ext>
            </a:extLst>
          </p:cNvPr>
          <p:cNvSpPr txBox="1"/>
          <p:nvPr/>
        </p:nvSpPr>
        <p:spPr>
          <a:xfrm>
            <a:off x="1374964" y="4341984"/>
            <a:ext cx="3546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Chú ý các từ khó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1F69597-3BA8-40B3-8C3A-B3E9FB1646E6}"/>
              </a:ext>
            </a:extLst>
          </p:cNvPr>
          <p:cNvSpPr txBox="1"/>
          <p:nvPr/>
        </p:nvSpPr>
        <p:spPr>
          <a:xfrm>
            <a:off x="6484268" y="4515078"/>
            <a:ext cx="354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Kết hợp theo dõi và hình dung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255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1802</Words>
  <Application>Microsoft Office PowerPoint</Application>
  <PresentationFormat>Widescreen</PresentationFormat>
  <Paragraphs>205</Paragraphs>
  <Slides>41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等线</vt:lpstr>
      <vt:lpstr>微软雅黑</vt:lpstr>
      <vt:lpstr>微软雅黑 Light</vt:lpstr>
      <vt:lpstr>Arial</vt:lpstr>
      <vt:lpstr>Calibri</vt:lpstr>
      <vt:lpstr>Calibri Light</vt:lpstr>
      <vt:lpstr>Cambria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chào mào</vt:lpstr>
      <vt:lpstr>PowerPoint Presentation</vt:lpstr>
      <vt:lpstr>MAI VĂN PHẤN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CON CHIM CỦA TÔI - Tố Hữu- </vt:lpstr>
      <vt:lpstr>LIÊN HỆ: Cách ứng xử với thiên nhiên</vt:lpstr>
      <vt:lpstr>PowerPoint Presentation</vt:lpstr>
      <vt:lpstr>PowerPoint Presentation</vt:lpstr>
      <vt:lpstr>LƯU Ý: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Administrator</cp:lastModifiedBy>
  <cp:revision>72</cp:revision>
  <dcterms:created xsi:type="dcterms:W3CDTF">2017-10-03T14:23:00Z</dcterms:created>
  <dcterms:modified xsi:type="dcterms:W3CDTF">2023-11-14T17:29:02Z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