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 id="2147483820" r:id="rId2"/>
  </p:sldMasterIdLst>
  <p:notesMasterIdLst>
    <p:notesMasterId r:id="rId24"/>
  </p:notesMasterIdLst>
  <p:sldIdLst>
    <p:sldId id="447" r:id="rId3"/>
    <p:sldId id="466" r:id="rId4"/>
    <p:sldId id="476" r:id="rId5"/>
    <p:sldId id="457" r:id="rId6"/>
    <p:sldId id="467" r:id="rId7"/>
    <p:sldId id="480" r:id="rId8"/>
    <p:sldId id="493" r:id="rId9"/>
    <p:sldId id="494" r:id="rId10"/>
    <p:sldId id="477" r:id="rId11"/>
    <p:sldId id="478" r:id="rId12"/>
    <p:sldId id="479" r:id="rId13"/>
    <p:sldId id="481" r:id="rId14"/>
    <p:sldId id="489" r:id="rId15"/>
    <p:sldId id="483" r:id="rId16"/>
    <p:sldId id="484" r:id="rId17"/>
    <p:sldId id="485" r:id="rId18"/>
    <p:sldId id="486" r:id="rId19"/>
    <p:sldId id="487" r:id="rId20"/>
    <p:sldId id="488" r:id="rId21"/>
    <p:sldId id="451" r:id="rId22"/>
    <p:sldId id="4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00CC"/>
    <a:srgbClr val="00FFFF"/>
    <a:srgbClr val="FFFF00"/>
    <a:srgbClr val="CC3300"/>
    <a:srgbClr val="00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85E7B-ED6C-472F-AEFA-BDC30183E262}" type="datetimeFigureOut">
              <a:rPr lang="en-US" smtClean="0"/>
              <a:t>28/10/2023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1322C-8887-4A77-A1A7-E053E81E8514}" type="slidenum">
              <a:rPr lang="en-US" smtClean="0"/>
              <a:t>‹#›</a:t>
            </a:fld>
            <a:endParaRPr lang="en-US"/>
          </a:p>
        </p:txBody>
      </p:sp>
    </p:spTree>
    <p:extLst>
      <p:ext uri="{BB962C8B-B14F-4D97-AF65-F5344CB8AC3E}">
        <p14:creationId xmlns:p14="http://schemas.microsoft.com/office/powerpoint/2010/main" val="189264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7"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9"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295331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82" y="1777434"/>
            <a:ext cx="10805047" cy="2763751"/>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grpSp>
        <p:nvGrpSpPr>
          <p:cNvPr id="2"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sz="2400"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sz="2400"/>
            </a:p>
          </p:txBody>
        </p:sp>
      </p:grpSp>
    </p:spTree>
    <p:extLst>
      <p:ext uri="{BB962C8B-B14F-4D97-AF65-F5344CB8AC3E}">
        <p14:creationId xmlns:p14="http://schemas.microsoft.com/office/powerpoint/2010/main" val="48408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9" rIns="91435" bIns="45719" numCol="1" spcCol="0" rtlCol="0" fromWordArt="0" anchor="ctr" anchorCtr="0" forceAA="0" compatLnSpc="1">
            <a:prstTxWarp prst="textNoShape">
              <a:avLst/>
            </a:prstTxWarp>
            <a:noAutofit/>
          </a:bodyPr>
          <a:lstStyle/>
          <a:p>
            <a:pPr algn="ctr"/>
            <a:endParaRPr lang="ko-KR" altLang="en-US" sz="1867" dirty="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1328426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5" y="4"/>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41094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8050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23" y="4"/>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15332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7"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 name="Frame 2">
            <a:extLst>
              <a:ext uri="{FF2B5EF4-FFF2-40B4-BE49-F238E27FC236}">
                <a16:creationId xmlns:a16="http://schemas.microsoft.com/office/drawing/2014/main" id="{31414031-C26E-4379-84D6-EB0DADCE361E}"/>
              </a:ext>
            </a:extLst>
          </p:cNvPr>
          <p:cNvSpPr/>
          <p:nvPr userDrawn="1"/>
        </p:nvSpPr>
        <p:spPr>
          <a:xfrm>
            <a:off x="7604924" y="2426336"/>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2433552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49" y="0"/>
            <a:ext cx="4057651" cy="6858000"/>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5" y="0"/>
            <a:ext cx="20383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2400"/>
          </a:p>
        </p:txBody>
      </p:sp>
    </p:spTree>
    <p:extLst>
      <p:ext uri="{BB962C8B-B14F-4D97-AF65-F5344CB8AC3E}">
        <p14:creationId xmlns:p14="http://schemas.microsoft.com/office/powerpoint/2010/main" val="1995063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9"/>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25480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4227515"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lIns="68576" tIns="34289" rIns="68576" bIns="34289" anchor="ctr">
            <a:noAutofit/>
          </a:bodyPr>
          <a:lstStyle>
            <a:lvl1pPr marL="0" marR="0" indent="0" algn="ctr" defTabSz="91435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323492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AND CONTENTS LAYOUT_04">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48EF60E7-2AC2-48D6-8B00-05C279CC0ECE}"/>
              </a:ext>
            </a:extLst>
          </p:cNvPr>
          <p:cNvGrpSpPr/>
          <p:nvPr userDrawn="1"/>
        </p:nvGrpSpPr>
        <p:grpSpPr>
          <a:xfrm>
            <a:off x="657612" y="2862016"/>
            <a:ext cx="4116403" cy="3237621"/>
            <a:chOff x="2444748" y="555045"/>
            <a:chExt cx="7282048" cy="5727454"/>
          </a:xfrm>
        </p:grpSpPr>
        <p:sp>
          <p:nvSpPr>
            <p:cNvPr id="16" name="Freeform: Shape 15">
              <a:extLst>
                <a:ext uri="{FF2B5EF4-FFF2-40B4-BE49-F238E27FC236}">
                  <a16:creationId xmlns:a16="http://schemas.microsoft.com/office/drawing/2014/main" id="{7FC77C4D-D698-4490-A883-D9743FC13CE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2400"/>
            </a:p>
          </p:txBody>
        </p:sp>
        <p:sp>
          <p:nvSpPr>
            <p:cNvPr id="17" name="Freeform: Shape 16">
              <a:extLst>
                <a:ext uri="{FF2B5EF4-FFF2-40B4-BE49-F238E27FC236}">
                  <a16:creationId xmlns:a16="http://schemas.microsoft.com/office/drawing/2014/main" id="{C202F177-DA67-46BE-A7F3-C7D38E4FFFA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2400" dirty="0"/>
            </a:p>
          </p:txBody>
        </p:sp>
        <p:sp>
          <p:nvSpPr>
            <p:cNvPr id="18" name="Freeform: Shape 17">
              <a:extLst>
                <a:ext uri="{FF2B5EF4-FFF2-40B4-BE49-F238E27FC236}">
                  <a16:creationId xmlns:a16="http://schemas.microsoft.com/office/drawing/2014/main" id="{47792A68-38A6-406E-83DD-D006EEB0844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id="{07930C31-16D4-413F-8D72-503070802FE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2400" dirty="0"/>
            </a:p>
          </p:txBody>
        </p:sp>
        <p:sp>
          <p:nvSpPr>
            <p:cNvPr id="20" name="Freeform: Shape 19">
              <a:extLst>
                <a:ext uri="{FF2B5EF4-FFF2-40B4-BE49-F238E27FC236}">
                  <a16:creationId xmlns:a16="http://schemas.microsoft.com/office/drawing/2014/main" id="{E7987C57-44E0-4A09-8E46-55C9D31DCD6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2400" dirty="0"/>
            </a:p>
          </p:txBody>
        </p:sp>
        <p:sp>
          <p:nvSpPr>
            <p:cNvPr id="21" name="Freeform: Shape 20">
              <a:extLst>
                <a:ext uri="{FF2B5EF4-FFF2-40B4-BE49-F238E27FC236}">
                  <a16:creationId xmlns:a16="http://schemas.microsoft.com/office/drawing/2014/main" id="{BE6E41BB-14D4-4DF7-912B-57EA1794960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id="{354381B1-9753-48E4-B680-0F77747B782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2400"/>
            </a:p>
          </p:txBody>
        </p:sp>
        <p:sp>
          <p:nvSpPr>
            <p:cNvPr id="23" name="Freeform: Shape 22">
              <a:extLst>
                <a:ext uri="{FF2B5EF4-FFF2-40B4-BE49-F238E27FC236}">
                  <a16:creationId xmlns:a16="http://schemas.microsoft.com/office/drawing/2014/main" id="{AAE388F8-9AC9-40D7-A752-68F865AE5C0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2400" dirty="0"/>
            </a:p>
          </p:txBody>
        </p:sp>
      </p:grpSp>
      <p:sp>
        <p:nvSpPr>
          <p:cNvPr id="8" name="그림 개체 틀 2"/>
          <p:cNvSpPr>
            <a:spLocks noGrp="1"/>
          </p:cNvSpPr>
          <p:nvPr>
            <p:ph type="pic" sz="quarter" idx="14" hasCustomPrompt="1"/>
          </p:nvPr>
        </p:nvSpPr>
        <p:spPr>
          <a:xfrm>
            <a:off x="0" y="6"/>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lIns="68576" tIns="34289" rIns="68576" bIns="34289" anchor="ctr"/>
          <a:lstStyle>
            <a:lvl1pPr marL="0" indent="0" algn="ctr">
              <a:buNone/>
              <a:defRPr sz="1867">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id="{E3B81D7B-48E6-41E9-9E21-6FE41BC0C7FE}"/>
              </a:ext>
            </a:extLst>
          </p:cNvPr>
          <p:cNvSpPr>
            <a:spLocks noGrp="1"/>
          </p:cNvSpPr>
          <p:nvPr>
            <p:ph type="pic" sz="quarter" idx="42" hasCustomPrompt="1"/>
          </p:nvPr>
        </p:nvSpPr>
        <p:spPr>
          <a:xfrm>
            <a:off x="828877" y="3044161"/>
            <a:ext cx="3773881" cy="2161451"/>
          </a:xfrm>
          <a:prstGeom prst="rect">
            <a:avLst/>
          </a:prstGeom>
          <a:solidFill>
            <a:schemeClr val="bg1">
              <a:lumMod val="95000"/>
            </a:schemeClr>
          </a:solidFill>
        </p:spPr>
        <p:txBody>
          <a:bodyPr lIns="68576" tIns="34289" rIns="68576" bIns="34289"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3" name="Group 23">
            <a:extLst>
              <a:ext uri="{FF2B5EF4-FFF2-40B4-BE49-F238E27FC236}">
                <a16:creationId xmlns:a16="http://schemas.microsoft.com/office/drawing/2014/main" id="{39925AEE-E6B9-41A6-9DFB-D10FFACC677C}"/>
              </a:ext>
            </a:extLst>
          </p:cNvPr>
          <p:cNvGrpSpPr/>
          <p:nvPr userDrawn="1"/>
        </p:nvGrpSpPr>
        <p:grpSpPr>
          <a:xfrm>
            <a:off x="10836997" y="5709195"/>
            <a:ext cx="1183155" cy="960212"/>
            <a:chOff x="2002422" y="1255190"/>
            <a:chExt cx="6189146" cy="5022917"/>
          </a:xfrm>
        </p:grpSpPr>
        <p:grpSp>
          <p:nvGrpSpPr>
            <p:cNvPr id="4" name="Group 24">
              <a:extLst>
                <a:ext uri="{FF2B5EF4-FFF2-40B4-BE49-F238E27FC236}">
                  <a16:creationId xmlns:a16="http://schemas.microsoft.com/office/drawing/2014/main" id="{E639466B-642A-4288-BC0E-E617C9417DD5}"/>
                </a:ext>
              </a:extLst>
            </p:cNvPr>
            <p:cNvGrpSpPr/>
            <p:nvPr/>
          </p:nvGrpSpPr>
          <p:grpSpPr>
            <a:xfrm>
              <a:off x="4066220" y="1255190"/>
              <a:ext cx="2502860" cy="4993119"/>
              <a:chOff x="4066220" y="1255190"/>
              <a:chExt cx="2502860" cy="4993119"/>
            </a:xfrm>
          </p:grpSpPr>
          <p:sp>
            <p:nvSpPr>
              <p:cNvPr id="32" name="Freeform: Shape 31">
                <a:extLst>
                  <a:ext uri="{FF2B5EF4-FFF2-40B4-BE49-F238E27FC236}">
                    <a16:creationId xmlns:a16="http://schemas.microsoft.com/office/drawing/2014/main" id="{EBBAE43C-2FAD-4ED2-9242-781414D5DBE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33" name="Freeform: Shape 32">
                <a:extLst>
                  <a:ext uri="{FF2B5EF4-FFF2-40B4-BE49-F238E27FC236}">
                    <a16:creationId xmlns:a16="http://schemas.microsoft.com/office/drawing/2014/main" id="{256949D7-07D7-4550-8AD2-1FB97BF659F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5" name="Group 25">
              <a:extLst>
                <a:ext uri="{FF2B5EF4-FFF2-40B4-BE49-F238E27FC236}">
                  <a16:creationId xmlns:a16="http://schemas.microsoft.com/office/drawing/2014/main" id="{28C7F4D7-3F33-4928-9863-3E954281B414}"/>
                </a:ext>
              </a:extLst>
            </p:cNvPr>
            <p:cNvGrpSpPr/>
            <p:nvPr/>
          </p:nvGrpSpPr>
          <p:grpSpPr>
            <a:xfrm>
              <a:off x="7007595" y="3916121"/>
              <a:ext cx="1183973" cy="2361986"/>
              <a:chOff x="4066220" y="1255190"/>
              <a:chExt cx="2502860" cy="4993119"/>
            </a:xfrm>
          </p:grpSpPr>
          <p:sp>
            <p:nvSpPr>
              <p:cNvPr id="30" name="Freeform: Shape 29">
                <a:extLst>
                  <a:ext uri="{FF2B5EF4-FFF2-40B4-BE49-F238E27FC236}">
                    <a16:creationId xmlns:a16="http://schemas.microsoft.com/office/drawing/2014/main" id="{E4D77EED-222B-4460-89E4-A3B91E63C0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31" name="Freeform: Shape 30">
                <a:extLst>
                  <a:ext uri="{FF2B5EF4-FFF2-40B4-BE49-F238E27FC236}">
                    <a16:creationId xmlns:a16="http://schemas.microsoft.com/office/drawing/2014/main" id="{2BD794DA-52D1-4FA8-8053-F12B405B11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6" name="Group 26">
              <a:extLst>
                <a:ext uri="{FF2B5EF4-FFF2-40B4-BE49-F238E27FC236}">
                  <a16:creationId xmlns:a16="http://schemas.microsoft.com/office/drawing/2014/main" id="{5A8B8B15-21A0-474F-A749-8F71B75A4E13}"/>
                </a:ext>
              </a:extLst>
            </p:cNvPr>
            <p:cNvGrpSpPr/>
            <p:nvPr/>
          </p:nvGrpSpPr>
          <p:grpSpPr>
            <a:xfrm>
              <a:off x="2002422" y="2928902"/>
              <a:ext cx="1678828" cy="3349205"/>
              <a:chOff x="4066220" y="1255190"/>
              <a:chExt cx="2502860" cy="4993119"/>
            </a:xfrm>
          </p:grpSpPr>
          <p:sp>
            <p:nvSpPr>
              <p:cNvPr id="28" name="Freeform: Shape 27">
                <a:extLst>
                  <a:ext uri="{FF2B5EF4-FFF2-40B4-BE49-F238E27FC236}">
                    <a16:creationId xmlns:a16="http://schemas.microsoft.com/office/drawing/2014/main" id="{C2099767-A2E9-4F22-800D-893F0105E28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9" name="Freeform: Shape 28">
                <a:extLst>
                  <a:ext uri="{FF2B5EF4-FFF2-40B4-BE49-F238E27FC236}">
                    <a16:creationId xmlns:a16="http://schemas.microsoft.com/office/drawing/2014/main" id="{24690243-FCBE-4A59-A8AF-F1D527CC86D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34" name="Rectangle 33">
            <a:extLst>
              <a:ext uri="{FF2B5EF4-FFF2-40B4-BE49-F238E27FC236}">
                <a16:creationId xmlns:a16="http://schemas.microsoft.com/office/drawing/2014/main" id="{9F84F26A-2125-4AED-B288-70329CB023E8}"/>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358343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44C25B40-3937-47DD-9BA7-60F2D2F3358C}"/>
              </a:ext>
            </a:extLst>
          </p:cNvPr>
          <p:cNvGrpSpPr/>
          <p:nvPr userDrawn="1"/>
        </p:nvGrpSpPr>
        <p:grpSpPr>
          <a:xfrm>
            <a:off x="10836997" y="5709195"/>
            <a:ext cx="1183155" cy="960212"/>
            <a:chOff x="2002422" y="1255190"/>
            <a:chExt cx="6189146" cy="5022917"/>
          </a:xfrm>
        </p:grpSpPr>
        <p:grpSp>
          <p:nvGrpSpPr>
            <p:cNvPr id="6"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11"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12"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13" name="Group 2">
            <a:extLst>
              <a:ext uri="{FF2B5EF4-FFF2-40B4-BE49-F238E27FC236}">
                <a16:creationId xmlns:a16="http://schemas.microsoft.com/office/drawing/2014/main" id="{CCE8807E-3F17-4430-BF37-7C1F8F1E7940}"/>
              </a:ext>
            </a:extLst>
          </p:cNvPr>
          <p:cNvGrpSpPr/>
          <p:nvPr userDrawn="1"/>
        </p:nvGrpSpPr>
        <p:grpSpPr>
          <a:xfrm rot="1888331">
            <a:off x="8522107"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14" name="Group 5">
            <a:extLst>
              <a:ext uri="{FF2B5EF4-FFF2-40B4-BE49-F238E27FC236}">
                <a16:creationId xmlns:a16="http://schemas.microsoft.com/office/drawing/2014/main" id="{2FC8A760-AFDA-41C9-9B0D-171C650EC044}"/>
              </a:ext>
            </a:extLst>
          </p:cNvPr>
          <p:cNvGrpSpPr/>
          <p:nvPr userDrawn="1"/>
        </p:nvGrpSpPr>
        <p:grpSpPr>
          <a:xfrm rot="16200000">
            <a:off x="2915259"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1871215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2487"/>
            <a:ext cx="11573197" cy="724247"/>
          </a:xfrm>
          <a:prstGeom prst="rect">
            <a:avLst/>
          </a:prstGeom>
        </p:spPr>
        <p:txBody>
          <a:bodyPr lIns="68576" tIns="34289" rIns="68576"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94388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123483"/>
            <a:ext cx="11573197" cy="724247"/>
          </a:xfrm>
          <a:prstGeom prst="rect">
            <a:avLst/>
          </a:prstGeom>
        </p:spPr>
        <p:txBody>
          <a:bodyPr lIns="68576" tIns="34289" rIns="68576" bIns="34289" anchor="ctr"/>
          <a:lstStyle>
            <a:lvl1pPr marL="0" indent="0" algn="ctr">
              <a:buNone/>
              <a:defRPr sz="5467"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3" y="1131592"/>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p>
        </p:txBody>
      </p:sp>
      <p:sp>
        <p:nvSpPr>
          <p:cNvPr id="4" name="Rounded Rectangle 3"/>
          <p:cNvSpPr/>
          <p:nvPr userDrawn="1"/>
        </p:nvSpPr>
        <p:spPr>
          <a:xfrm>
            <a:off x="531935"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solidFill>
                <a:schemeClr val="bg1"/>
              </a:solidFill>
            </a:endParaRPr>
          </a:p>
        </p:txBody>
      </p:sp>
      <p:sp>
        <p:nvSpPr>
          <p:cNvPr id="5" name="Half Frame 4"/>
          <p:cNvSpPr/>
          <p:nvPr userDrawn="1"/>
        </p:nvSpPr>
        <p:spPr>
          <a:xfrm rot="5400000">
            <a:off x="3057182" y="1276655"/>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ko-KR" altLang="en-US" sz="1333" dirty="0">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42281"/>
            <a:ext cx="2232248" cy="543865"/>
          </a:xfrm>
          <a:prstGeom prst="rect">
            <a:avLst/>
          </a:prstGeom>
          <a:noFill/>
        </p:spPr>
        <p:txBody>
          <a:bodyPr wrap="square" lIns="91435" tIns="45719" rIns="91435" bIns="45719" rtlCol="0" anchor="ctr">
            <a:spAutoFit/>
          </a:bodyPr>
          <a:lstStyle/>
          <a:p>
            <a:r>
              <a:rPr lang="en-US" altLang="ko-KR" sz="1467" b="1" dirty="0">
                <a:solidFill>
                  <a:schemeClr val="bg1"/>
                </a:solidFill>
                <a:latin typeface="Arial" pitchFamily="34" charset="0"/>
                <a:cs typeface="Arial" pitchFamily="34" charset="0"/>
              </a:rPr>
              <a:t>You can Resize without losing quality</a:t>
            </a:r>
            <a:endParaRPr lang="ko-KR" altLang="en-US" sz="1467"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369"/>
            <a:ext cx="2232248" cy="769632"/>
          </a:xfrm>
          <a:prstGeom prst="rect">
            <a:avLst/>
          </a:prstGeom>
          <a:noFill/>
        </p:spPr>
        <p:txBody>
          <a:bodyPr wrap="square" lIns="91435" tIns="45719" rIns="91435" bIns="45719" rtlCol="0" anchor="ctr">
            <a:spAutoFit/>
          </a:bodyPr>
          <a:lstStyle/>
          <a:p>
            <a:r>
              <a:rPr lang="en-US" altLang="ko-KR" sz="1467" b="1" dirty="0">
                <a:solidFill>
                  <a:schemeClr val="bg1"/>
                </a:solidFill>
                <a:latin typeface="Arial" pitchFamily="34" charset="0"/>
                <a:cs typeface="Arial" pitchFamily="34" charset="0"/>
              </a:rPr>
              <a:t>You can Change Fill Color &amp;</a:t>
            </a:r>
          </a:p>
          <a:p>
            <a:r>
              <a:rPr lang="en-US" altLang="ko-KR" sz="1467" b="1" dirty="0">
                <a:solidFill>
                  <a:schemeClr val="bg1"/>
                </a:solidFill>
                <a:latin typeface="Arial" pitchFamily="34" charset="0"/>
                <a:cs typeface="Arial" pitchFamily="34" charset="0"/>
              </a:rPr>
              <a:t>Line Color</a:t>
            </a:r>
            <a:endParaRPr lang="ko-KR" altLang="en-US" sz="1467"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10975"/>
            <a:ext cx="2232000" cy="318098"/>
          </a:xfrm>
          <a:prstGeom prst="rect">
            <a:avLst/>
          </a:prstGeom>
          <a:noFill/>
        </p:spPr>
        <p:txBody>
          <a:bodyPr wrap="square" lIns="91435" tIns="45719" rIns="91435" bIns="45719" rtlCol="0" anchor="ctr">
            <a:spAutoFit/>
          </a:bodyPr>
          <a:lstStyle/>
          <a:p>
            <a:r>
              <a:rPr lang="en-US" altLang="ko-KR" sz="1467" dirty="0">
                <a:solidFill>
                  <a:schemeClr val="bg1"/>
                </a:solidFill>
                <a:latin typeface="Arial" pitchFamily="34" charset="0"/>
                <a:cs typeface="Arial" pitchFamily="34" charset="0"/>
              </a:rPr>
              <a:t>www.allppt.com</a:t>
            </a:r>
            <a:endParaRPr lang="ko-KR" altLang="en-US" sz="1467"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5"/>
            <a:ext cx="2717296" cy="1384993"/>
          </a:xfrm>
          <a:prstGeom prst="rect">
            <a:avLst/>
          </a:prstGeom>
          <a:noFill/>
        </p:spPr>
        <p:txBody>
          <a:bodyPr wrap="square" lIns="91435" tIns="45719" rIns="91435" bIns="45719"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17512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5B7AB2-1694-45D5-B568-67ABEA180A1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8891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E8F77F-37AF-4273-9F73-59DBFE02A2B2}"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457610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A14B4B-50A1-4B8D-81DC-CAA4FC79F01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77017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BF5146-F682-494A-9AD9-1A631546CEA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71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1340C3-63C7-465C-8116-D80F2AC0A73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8228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33D03A-81E0-444E-8056-BC08A4FB2C8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8345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2608B8-0353-4B23-994B-33B868368AB3}"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9956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54DD5E2-DB40-4F52-A69D-7813E1B49EC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5312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97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24F1A-D2A1-46D3-A697-EF2961F47B1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61070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AB6F-FE07-464A-98A7-2B7CEE8468F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799991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1D2710-1AFC-4BF5-BA5D-AC9A5C7D0C0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166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28" y="5896217"/>
            <a:ext cx="12304295" cy="979715"/>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lIns="91435" tIns="45719" rIns="91435" bIns="45719" rtlCol="0" anchor="ctr"/>
          <a:lstStyle/>
          <a:p>
            <a:endParaRPr lang="en-US" sz="2400"/>
          </a:p>
        </p:txBody>
      </p:sp>
    </p:spTree>
    <p:extLst>
      <p:ext uri="{BB962C8B-B14F-4D97-AF65-F5344CB8AC3E}">
        <p14:creationId xmlns:p14="http://schemas.microsoft.com/office/powerpoint/2010/main" val="4161568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9" rIns="91435" bIns="45719" numCol="1" spcCol="0" rtlCol="0" fromWordArt="0" anchor="ctr" anchorCtr="0" forceAA="0" compatLnSpc="1">
            <a:prstTxWarp prst="textNoShape">
              <a:avLst/>
            </a:prstTxWarp>
            <a:noAutofit/>
          </a:bodyPr>
          <a:lstStyle/>
          <a:p>
            <a:pPr algn="ctr"/>
            <a:endParaRPr lang="ko-KR" altLang="en-US" sz="1867" dirty="0"/>
          </a:p>
        </p:txBody>
      </p:sp>
      <p:sp>
        <p:nvSpPr>
          <p:cNvPr id="4" name="Freeform: Shape 3">
            <a:extLst>
              <a:ext uri="{FF2B5EF4-FFF2-40B4-BE49-F238E27FC236}">
                <a16:creationId xmlns:a16="http://schemas.microsoft.com/office/drawing/2014/main" id="{D6008956-0B06-40CE-B063-68DF2ECA9D66}"/>
              </a:ext>
            </a:extLst>
          </p:cNvPr>
          <p:cNvSpPr/>
          <p:nvPr userDrawn="1"/>
        </p:nvSpPr>
        <p:spPr>
          <a:xfrm>
            <a:off x="2597374" y="5117077"/>
            <a:ext cx="972431" cy="1533783"/>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lIns="91435" tIns="45719" rIns="91435" bIns="45719" rtlCol="0" anchor="ctr"/>
          <a:lstStyle/>
          <a:p>
            <a:endParaRPr lang="en-US" sz="2400"/>
          </a:p>
        </p:txBody>
      </p:sp>
      <p:sp>
        <p:nvSpPr>
          <p:cNvPr id="5" name="Freeform: Shape 4">
            <a:extLst>
              <a:ext uri="{FF2B5EF4-FFF2-40B4-BE49-F238E27FC236}">
                <a16:creationId xmlns:a16="http://schemas.microsoft.com/office/drawing/2014/main" id="{79C46A5D-CDB4-4268-AB6A-AB8617C7B237}"/>
              </a:ext>
            </a:extLst>
          </p:cNvPr>
          <p:cNvSpPr/>
          <p:nvPr userDrawn="1"/>
        </p:nvSpPr>
        <p:spPr>
          <a:xfrm>
            <a:off x="2322360" y="5783325"/>
            <a:ext cx="550021" cy="867531"/>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lIns="91435" tIns="45719" rIns="91435" bIns="45719" rtlCol="0" anchor="ctr"/>
          <a:lstStyle/>
          <a:p>
            <a:endParaRPr lang="en-US" sz="2400"/>
          </a:p>
        </p:txBody>
      </p:sp>
      <p:sp>
        <p:nvSpPr>
          <p:cNvPr id="6" name="Freeform: Shape 5">
            <a:extLst>
              <a:ext uri="{FF2B5EF4-FFF2-40B4-BE49-F238E27FC236}">
                <a16:creationId xmlns:a16="http://schemas.microsoft.com/office/drawing/2014/main" id="{2F8044CC-261A-40D2-AAFB-4B4954FFF4CC}"/>
              </a:ext>
            </a:extLst>
          </p:cNvPr>
          <p:cNvSpPr/>
          <p:nvPr userDrawn="1"/>
        </p:nvSpPr>
        <p:spPr>
          <a:xfrm>
            <a:off x="3188106" y="5913453"/>
            <a:ext cx="467519" cy="737403"/>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lIns="91435" tIns="45719" rIns="91435" bIns="45719" rtlCol="0" anchor="ctr"/>
          <a:lstStyle/>
          <a:p>
            <a:endParaRPr lang="en-US" sz="2400"/>
          </a:p>
        </p:txBody>
      </p:sp>
    </p:spTree>
    <p:extLst>
      <p:ext uri="{BB962C8B-B14F-4D97-AF65-F5344CB8AC3E}">
        <p14:creationId xmlns:p14="http://schemas.microsoft.com/office/powerpoint/2010/main" val="141060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ur Team_01">
    <p:spTree>
      <p:nvGrpSpPr>
        <p:cNvPr id="1" name=""/>
        <p:cNvGrpSpPr/>
        <p:nvPr/>
      </p:nvGrpSpPr>
      <p:grpSpPr>
        <a:xfrm>
          <a:off x="0" y="0"/>
          <a:ext cx="0" cy="0"/>
          <a:chOff x="0" y="0"/>
          <a:chExt cx="0" cy="0"/>
        </a:xfrm>
      </p:grpSpPr>
      <p:sp>
        <p:nvSpPr>
          <p:cNvPr id="5" name="Picture Placeholder 27"/>
          <p:cNvSpPr>
            <a:spLocks noGrp="1"/>
          </p:cNvSpPr>
          <p:nvPr>
            <p:ph type="pic" sz="quarter" idx="14" hasCustomPrompt="1"/>
          </p:nvPr>
        </p:nvSpPr>
        <p:spPr>
          <a:xfrm>
            <a:off x="7903669" y="2174423"/>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p:cNvSpPr>
            <a:spLocks noGrp="1"/>
          </p:cNvSpPr>
          <p:nvPr>
            <p:ph type="pic" sz="quarter" idx="15" hasCustomPrompt="1"/>
          </p:nvPr>
        </p:nvSpPr>
        <p:spPr>
          <a:xfrm>
            <a:off x="7903669" y="4360291"/>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9" name="Picture Placeholder 27"/>
          <p:cNvSpPr>
            <a:spLocks noGrp="1"/>
          </p:cNvSpPr>
          <p:nvPr>
            <p:ph type="pic" sz="quarter" idx="16" hasCustomPrompt="1"/>
          </p:nvPr>
        </p:nvSpPr>
        <p:spPr>
          <a:xfrm>
            <a:off x="2929923" y="2174423"/>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10" name="Picture Placeholder 27"/>
          <p:cNvSpPr>
            <a:spLocks noGrp="1"/>
          </p:cNvSpPr>
          <p:nvPr>
            <p:ph type="pic" sz="quarter" idx="17" hasCustomPrompt="1"/>
          </p:nvPr>
        </p:nvSpPr>
        <p:spPr>
          <a:xfrm>
            <a:off x="2929923" y="4360291"/>
            <a:ext cx="1368000" cy="1368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4" name="Picture Placeholder 27"/>
          <p:cNvSpPr>
            <a:spLocks noGrp="1"/>
          </p:cNvSpPr>
          <p:nvPr>
            <p:ph type="pic" sz="quarter" idx="13" hasCustomPrompt="1"/>
          </p:nvPr>
        </p:nvSpPr>
        <p:spPr>
          <a:xfrm>
            <a:off x="5015183" y="2862813"/>
            <a:ext cx="2160000" cy="2160000"/>
          </a:xfrm>
          <a:prstGeom prst="ellipse">
            <a:avLst/>
          </a:prstGeom>
          <a:solidFill>
            <a:schemeClr val="bg1">
              <a:lumMod val="95000"/>
            </a:schemeClr>
          </a:solidFill>
          <a:ln w="19050">
            <a:solidFill>
              <a:schemeClr val="bg1">
                <a:alpha val="68000"/>
              </a:schemeClr>
            </a:solidFill>
          </a:ln>
          <a:effectLst/>
        </p:spPr>
        <p:txBody>
          <a:bodyPr lIns="68576" tIns="34289" rIns="68576" bIns="34289"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grpSp>
        <p:nvGrpSpPr>
          <p:cNvPr id="2" name="Group 15">
            <a:extLst>
              <a:ext uri="{FF2B5EF4-FFF2-40B4-BE49-F238E27FC236}">
                <a16:creationId xmlns:a16="http://schemas.microsoft.com/office/drawing/2014/main" id="{F21A87D1-0F82-458E-B451-ECFD91BE4FCB}"/>
              </a:ext>
            </a:extLst>
          </p:cNvPr>
          <p:cNvGrpSpPr/>
          <p:nvPr userDrawn="1"/>
        </p:nvGrpSpPr>
        <p:grpSpPr>
          <a:xfrm>
            <a:off x="10836997" y="5709195"/>
            <a:ext cx="1183155" cy="960212"/>
            <a:chOff x="2002422" y="1255190"/>
            <a:chExt cx="6189146" cy="5022917"/>
          </a:xfrm>
        </p:grpSpPr>
        <p:grpSp>
          <p:nvGrpSpPr>
            <p:cNvPr id="3" name="Group 16">
              <a:extLst>
                <a:ext uri="{FF2B5EF4-FFF2-40B4-BE49-F238E27FC236}">
                  <a16:creationId xmlns:a16="http://schemas.microsoft.com/office/drawing/2014/main" id="{92DE4D67-16B9-44D7-9672-DB07680113E0}"/>
                </a:ext>
              </a:extLst>
            </p:cNvPr>
            <p:cNvGrpSpPr/>
            <p:nvPr/>
          </p:nvGrpSpPr>
          <p:grpSpPr>
            <a:xfrm>
              <a:off x="4066220" y="1255190"/>
              <a:ext cx="2502860" cy="4993119"/>
              <a:chOff x="4066220" y="1255190"/>
              <a:chExt cx="2502860" cy="4993119"/>
            </a:xfrm>
          </p:grpSpPr>
          <p:sp>
            <p:nvSpPr>
              <p:cNvPr id="24" name="Freeform: Shape 23">
                <a:extLst>
                  <a:ext uri="{FF2B5EF4-FFF2-40B4-BE49-F238E27FC236}">
                    <a16:creationId xmlns:a16="http://schemas.microsoft.com/office/drawing/2014/main" id="{55E5C8F2-94B5-407A-9321-CCBE3A77797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5" name="Freeform: Shape 24">
                <a:extLst>
                  <a:ext uri="{FF2B5EF4-FFF2-40B4-BE49-F238E27FC236}">
                    <a16:creationId xmlns:a16="http://schemas.microsoft.com/office/drawing/2014/main" id="{78152AF8-7BCF-4AE4-893A-26F25A08DAC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7" name="Group 17">
              <a:extLst>
                <a:ext uri="{FF2B5EF4-FFF2-40B4-BE49-F238E27FC236}">
                  <a16:creationId xmlns:a16="http://schemas.microsoft.com/office/drawing/2014/main" id="{520ACCA3-500B-4DA6-B5EE-05467281AF0A}"/>
                </a:ext>
              </a:extLst>
            </p:cNvPr>
            <p:cNvGrpSpPr/>
            <p:nvPr/>
          </p:nvGrpSpPr>
          <p:grpSpPr>
            <a:xfrm>
              <a:off x="7007595" y="3916121"/>
              <a:ext cx="1183973" cy="2361986"/>
              <a:chOff x="4066220" y="1255190"/>
              <a:chExt cx="2502860" cy="4993119"/>
            </a:xfrm>
          </p:grpSpPr>
          <p:sp>
            <p:nvSpPr>
              <p:cNvPr id="22" name="Freeform: Shape 21">
                <a:extLst>
                  <a:ext uri="{FF2B5EF4-FFF2-40B4-BE49-F238E27FC236}">
                    <a16:creationId xmlns:a16="http://schemas.microsoft.com/office/drawing/2014/main" id="{AA993F35-9411-4EDC-B7BB-48A62DFA00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3" name="Freeform: Shape 22">
                <a:extLst>
                  <a:ext uri="{FF2B5EF4-FFF2-40B4-BE49-F238E27FC236}">
                    <a16:creationId xmlns:a16="http://schemas.microsoft.com/office/drawing/2014/main" id="{0AA03E3D-C9E4-4C45-A547-6BA17B282E3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nvGrpSpPr>
            <p:cNvPr id="8" name="Group 18">
              <a:extLst>
                <a:ext uri="{FF2B5EF4-FFF2-40B4-BE49-F238E27FC236}">
                  <a16:creationId xmlns:a16="http://schemas.microsoft.com/office/drawing/2014/main" id="{ABCB463C-0233-48FA-B7FB-2878DA0A3B06}"/>
                </a:ext>
              </a:extLst>
            </p:cNvPr>
            <p:cNvGrpSpPr/>
            <p:nvPr/>
          </p:nvGrpSpPr>
          <p:grpSpPr>
            <a:xfrm>
              <a:off x="2002422" y="2928902"/>
              <a:ext cx="1678828" cy="3349205"/>
              <a:chOff x="4066220" y="1255190"/>
              <a:chExt cx="2502860" cy="4993119"/>
            </a:xfrm>
          </p:grpSpPr>
          <p:sp>
            <p:nvSpPr>
              <p:cNvPr id="20" name="Freeform: Shape 19">
                <a:extLst>
                  <a:ext uri="{FF2B5EF4-FFF2-40B4-BE49-F238E27FC236}">
                    <a16:creationId xmlns:a16="http://schemas.microsoft.com/office/drawing/2014/main" id="{145FB8EC-CCE6-4300-96E5-28EC7FF2ED94}"/>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id="{A96CF9FE-A157-4578-864A-2EB1F44B7F68}"/>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sz="2400"/>
              </a:p>
            </p:txBody>
          </p:sp>
        </p:grpSp>
      </p:grpSp>
      <p:sp>
        <p:nvSpPr>
          <p:cNvPr id="26" name="Text Placeholder 9">
            <a:extLst>
              <a:ext uri="{FF2B5EF4-FFF2-40B4-BE49-F238E27FC236}">
                <a16:creationId xmlns:a16="http://schemas.microsoft.com/office/drawing/2014/main" id="{1344D31A-8112-4DF1-A619-C1C826BAF1A0}"/>
              </a:ext>
            </a:extLst>
          </p:cNvPr>
          <p:cNvSpPr>
            <a:spLocks noGrp="1"/>
          </p:cNvSpPr>
          <p:nvPr>
            <p:ph type="body" sz="quarter" idx="10" hasCustomPrompt="1"/>
          </p:nvPr>
        </p:nvSpPr>
        <p:spPr>
          <a:xfrm>
            <a:off x="309404" y="339514"/>
            <a:ext cx="11573197" cy="724247"/>
          </a:xfrm>
          <a:prstGeom prst="rect">
            <a:avLst/>
          </a:prstGeom>
        </p:spPr>
        <p:txBody>
          <a:bodyPr lIns="68576" tIns="34289" rIns="68576" bIns="34289" anchor="ctr"/>
          <a:lstStyle>
            <a:lvl1pPr marL="0" indent="0" algn="ctr">
              <a:buNone/>
              <a:defRPr sz="5467" b="0" baseline="0">
                <a:solidFill>
                  <a:schemeClr val="accent2"/>
                </a:solidFill>
                <a:latin typeface="+mj-lt"/>
                <a:cs typeface="Arial" pitchFamily="34" charset="0"/>
              </a:defRPr>
            </a:lvl1pPr>
          </a:lstStyle>
          <a:p>
            <a:pPr lvl="0"/>
            <a:r>
              <a:rPr lang="en-US" altLang="ko-KR" dirty="0"/>
              <a:t>BASIC LAYOUT</a:t>
            </a:r>
          </a:p>
        </p:txBody>
      </p:sp>
      <p:grpSp>
        <p:nvGrpSpPr>
          <p:cNvPr id="11" name="Group 26">
            <a:extLst>
              <a:ext uri="{FF2B5EF4-FFF2-40B4-BE49-F238E27FC236}">
                <a16:creationId xmlns:a16="http://schemas.microsoft.com/office/drawing/2014/main" id="{51FD5584-E9AB-4812-B513-6472F68A5E48}"/>
              </a:ext>
            </a:extLst>
          </p:cNvPr>
          <p:cNvGrpSpPr/>
          <p:nvPr userDrawn="1"/>
        </p:nvGrpSpPr>
        <p:grpSpPr>
          <a:xfrm rot="1888331">
            <a:off x="8522107" y="95153"/>
            <a:ext cx="612772" cy="525096"/>
            <a:chOff x="8426854" y="66578"/>
            <a:chExt cx="612772" cy="525096"/>
          </a:xfrm>
        </p:grpSpPr>
        <p:sp>
          <p:nvSpPr>
            <p:cNvPr id="28" name="Freeform: Shape 27">
              <a:extLst>
                <a:ext uri="{FF2B5EF4-FFF2-40B4-BE49-F238E27FC236}">
                  <a16:creationId xmlns:a16="http://schemas.microsoft.com/office/drawing/2014/main" id="{D42FC1C7-C00E-43A3-94A2-0D5229EA21D6}"/>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29" name="Freeform: Shape 28">
              <a:extLst>
                <a:ext uri="{FF2B5EF4-FFF2-40B4-BE49-F238E27FC236}">
                  <a16:creationId xmlns:a16="http://schemas.microsoft.com/office/drawing/2014/main" id="{DCFAD43C-6389-4EF7-A76F-837210E7D22C}"/>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grpSp>
        <p:nvGrpSpPr>
          <p:cNvPr id="12" name="Group 29">
            <a:extLst>
              <a:ext uri="{FF2B5EF4-FFF2-40B4-BE49-F238E27FC236}">
                <a16:creationId xmlns:a16="http://schemas.microsoft.com/office/drawing/2014/main" id="{D9EF427C-D4ED-4035-973D-876F3584B9D1}"/>
              </a:ext>
            </a:extLst>
          </p:cNvPr>
          <p:cNvGrpSpPr/>
          <p:nvPr userDrawn="1"/>
        </p:nvGrpSpPr>
        <p:grpSpPr>
          <a:xfrm rot="16200000">
            <a:off x="2915259" y="383347"/>
            <a:ext cx="612772" cy="525096"/>
            <a:chOff x="8426854" y="66578"/>
            <a:chExt cx="612772" cy="525096"/>
          </a:xfrm>
        </p:grpSpPr>
        <p:sp>
          <p:nvSpPr>
            <p:cNvPr id="31" name="Freeform: Shape 30">
              <a:extLst>
                <a:ext uri="{FF2B5EF4-FFF2-40B4-BE49-F238E27FC236}">
                  <a16:creationId xmlns:a16="http://schemas.microsoft.com/office/drawing/2014/main" id="{C235EA68-4788-4A07-B9FD-C472E86640D9}"/>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sz="2400"/>
            </a:p>
          </p:txBody>
        </p:sp>
        <p:sp>
          <p:nvSpPr>
            <p:cNvPr id="32" name="Freeform: Shape 31">
              <a:extLst>
                <a:ext uri="{FF2B5EF4-FFF2-40B4-BE49-F238E27FC236}">
                  <a16:creationId xmlns:a16="http://schemas.microsoft.com/office/drawing/2014/main" id="{EF632B33-5C16-4660-BB8C-D674C1457D2E}"/>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sz="2400"/>
            </a:p>
          </p:txBody>
        </p:sp>
      </p:grpSp>
      <p:sp>
        <p:nvSpPr>
          <p:cNvPr id="33" name="Rectangle 32">
            <a:extLst>
              <a:ext uri="{FF2B5EF4-FFF2-40B4-BE49-F238E27FC236}">
                <a16:creationId xmlns:a16="http://schemas.microsoft.com/office/drawing/2014/main" id="{887299A3-5D00-48F9-ABB6-1A9F68D668B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
        <p:nvSpPr>
          <p:cNvPr id="34" name="Rectangle 33">
            <a:extLst>
              <a:ext uri="{FF2B5EF4-FFF2-40B4-BE49-F238E27FC236}">
                <a16:creationId xmlns:a16="http://schemas.microsoft.com/office/drawing/2014/main" id="{6309C57D-124D-4D30-9F70-25DF51F8F21B}"/>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5" tIns="45719" rIns="91435" bIns="45719" rtlCol="0" anchor="ctr"/>
          <a:lstStyle/>
          <a:p>
            <a:pPr algn="ctr"/>
            <a:endParaRPr lang="en-US" sz="2400"/>
          </a:p>
        </p:txBody>
      </p:sp>
    </p:spTree>
    <p:extLst>
      <p:ext uri="{BB962C8B-B14F-4D97-AF65-F5344CB8AC3E}">
        <p14:creationId xmlns:p14="http://schemas.microsoft.com/office/powerpoint/2010/main" val="2540775235"/>
      </p:ext>
    </p:extLst>
  </p:cSld>
  <p:clrMapOvr>
    <a:masterClrMapping/>
  </p:clrMapOvr>
  <p:extLst>
    <p:ext uri="{DCECCB84-F9BA-43D5-87BE-67443E8EF086}">
      <p15:sldGuideLst xmlns:p15="http://schemas.microsoft.com/office/powerpoint/2012/main">
        <p15:guide id="1" orient="horz" pos="2478">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9" y="230346"/>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3707753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5"/>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dirty="0"/>
              <a:t>Your Picture Here</a:t>
            </a:r>
            <a:endParaRPr lang="ko-KR" altLang="en-US" dirty="0"/>
          </a:p>
        </p:txBody>
      </p:sp>
    </p:spTree>
    <p:extLst>
      <p:ext uri="{BB962C8B-B14F-4D97-AF65-F5344CB8AC3E}">
        <p14:creationId xmlns:p14="http://schemas.microsoft.com/office/powerpoint/2010/main" val="216573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lIns="68576" tIns="34289" rIns="68576" bIns="34289" anchor="ctr">
            <a:noAutofit/>
          </a:bodyPr>
          <a:lstStyle>
            <a:lvl1pPr marL="0" marR="0" indent="0" algn="ctr" defTabSz="914309" rtl="0" eaLnBrk="1" fontAlgn="auto" latinLnBrk="1" hangingPunct="1">
              <a:lnSpc>
                <a:spcPct val="90000"/>
              </a:lnSpc>
              <a:spcBef>
                <a:spcPts val="1000"/>
              </a:spcBef>
              <a:spcAft>
                <a:spcPts val="0"/>
              </a:spcAft>
              <a:buClrTx/>
              <a:buSzTx/>
              <a:buFontTx/>
              <a:buNone/>
              <a:tabLst/>
              <a:defRPr sz="1867"/>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841685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6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72710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8" indent="-228578"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4" indent="-228578"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8"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195"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349"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0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658"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814" indent="-228578" algn="l" defTabSz="91430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09" rtl="0" eaLnBrk="1" latinLnBrk="0" hangingPunct="1">
        <a:defRPr sz="1867" kern="1200">
          <a:solidFill>
            <a:schemeClr val="tx1"/>
          </a:solidFill>
          <a:latin typeface="+mn-lt"/>
          <a:ea typeface="+mn-ea"/>
          <a:cs typeface="+mn-cs"/>
        </a:defRPr>
      </a:lvl1pPr>
      <a:lvl2pPr marL="457155" algn="l" defTabSz="914309" rtl="0" eaLnBrk="1" latinLnBrk="0" hangingPunct="1">
        <a:defRPr sz="1867" kern="1200">
          <a:solidFill>
            <a:schemeClr val="tx1"/>
          </a:solidFill>
          <a:latin typeface="+mn-lt"/>
          <a:ea typeface="+mn-ea"/>
          <a:cs typeface="+mn-cs"/>
        </a:defRPr>
      </a:lvl2pPr>
      <a:lvl3pPr marL="914309" algn="l" defTabSz="914309" rtl="0" eaLnBrk="1" latinLnBrk="0" hangingPunct="1">
        <a:defRPr sz="1867" kern="1200">
          <a:solidFill>
            <a:schemeClr val="tx1"/>
          </a:solidFill>
          <a:latin typeface="+mn-lt"/>
          <a:ea typeface="+mn-ea"/>
          <a:cs typeface="+mn-cs"/>
        </a:defRPr>
      </a:lvl3pPr>
      <a:lvl4pPr marL="1371464" algn="l" defTabSz="914309" rtl="0" eaLnBrk="1" latinLnBrk="0" hangingPunct="1">
        <a:defRPr sz="1867" kern="1200">
          <a:solidFill>
            <a:schemeClr val="tx1"/>
          </a:solidFill>
          <a:latin typeface="+mn-lt"/>
          <a:ea typeface="+mn-ea"/>
          <a:cs typeface="+mn-cs"/>
        </a:defRPr>
      </a:lvl4pPr>
      <a:lvl5pPr marL="1828618" algn="l" defTabSz="914309" rtl="0" eaLnBrk="1" latinLnBrk="0" hangingPunct="1">
        <a:defRPr sz="1867" kern="1200">
          <a:solidFill>
            <a:schemeClr val="tx1"/>
          </a:solidFill>
          <a:latin typeface="+mn-lt"/>
          <a:ea typeface="+mn-ea"/>
          <a:cs typeface="+mn-cs"/>
        </a:defRPr>
      </a:lvl5pPr>
      <a:lvl6pPr marL="2285774" algn="l" defTabSz="914309" rtl="0" eaLnBrk="1" latinLnBrk="0" hangingPunct="1">
        <a:defRPr sz="1867" kern="1200">
          <a:solidFill>
            <a:schemeClr val="tx1"/>
          </a:solidFill>
          <a:latin typeface="+mn-lt"/>
          <a:ea typeface="+mn-ea"/>
          <a:cs typeface="+mn-cs"/>
        </a:defRPr>
      </a:lvl6pPr>
      <a:lvl7pPr marL="2742926" algn="l" defTabSz="914309" rtl="0" eaLnBrk="1" latinLnBrk="0" hangingPunct="1">
        <a:defRPr sz="1867" kern="1200">
          <a:solidFill>
            <a:schemeClr val="tx1"/>
          </a:solidFill>
          <a:latin typeface="+mn-lt"/>
          <a:ea typeface="+mn-ea"/>
          <a:cs typeface="+mn-cs"/>
        </a:defRPr>
      </a:lvl7pPr>
      <a:lvl8pPr marL="3200080" algn="l" defTabSz="914309" rtl="0" eaLnBrk="1" latinLnBrk="0" hangingPunct="1">
        <a:defRPr sz="1867" kern="1200">
          <a:solidFill>
            <a:schemeClr val="tx1"/>
          </a:solidFill>
          <a:latin typeface="+mn-lt"/>
          <a:ea typeface="+mn-ea"/>
          <a:cs typeface="+mn-cs"/>
        </a:defRPr>
      </a:lvl8pPr>
      <a:lvl9pPr marL="3657235" algn="l" defTabSz="914309"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lt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D422C93-AB79-41B2-9F59-62D5B06A15BE}" type="slidenum">
              <a:rPr lang="en-US" altLang="en-US" smtClean="0">
                <a:solidFill>
                  <a:prstClr val="black">
                    <a:tint val="75000"/>
                  </a:prstClr>
                </a:solidFill>
                <a:latin typeface="Arial" pitchFamily="34" charset="0"/>
              </a:rPr>
              <a:pPr eaLnBrk="0" fontAlgn="base" hangingPunct="0">
                <a:spcBef>
                  <a:spcPct val="0"/>
                </a:spcBef>
                <a:spcAft>
                  <a:spcPct val="0"/>
                </a:spcAft>
              </a:pPr>
              <a:t>‹#›</a:t>
            </a:fld>
            <a:endParaRPr lang="en-US" altLang="en-US">
              <a:solidFill>
                <a:prstClr val="black">
                  <a:tint val="75000"/>
                </a:prstClr>
              </a:solidFill>
              <a:latin typeface="Arial" pitchFamily="34" charset="0"/>
            </a:endParaRPr>
          </a:p>
        </p:txBody>
      </p:sp>
    </p:spTree>
    <p:extLst>
      <p:ext uri="{BB962C8B-B14F-4D97-AF65-F5344CB8AC3E}">
        <p14:creationId xmlns:p14="http://schemas.microsoft.com/office/powerpoint/2010/main" val="41159935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8.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3.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14.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4.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14.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WAV"/><Relationship Id="rId7" Type="http://schemas.openxmlformats.org/officeDocument/2006/relationships/audio" Target="../media/audio3.wav"/><Relationship Id="rId2" Type="http://schemas.microsoft.com/office/2007/relationships/media" Target="../media/media1.WAV"/><Relationship Id="rId1" Type="http://schemas.openxmlformats.org/officeDocument/2006/relationships/tags" Target="../tags/tag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slideLayout" Target="../slideLayouts/slideLayout28.xml"/><Relationship Id="rId9" Type="http://schemas.openxmlformats.org/officeDocument/2006/relationships/slide" Target="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2493" y="796835"/>
            <a:ext cx="7602582" cy="4817286"/>
          </a:xfrm>
          <a:prstGeom prst="rect">
            <a:avLst/>
          </a:prstGeom>
        </p:spPr>
      </p:pic>
    </p:spTree>
    <p:extLst>
      <p:ext uri="{BB962C8B-B14F-4D97-AF65-F5344CB8AC3E}">
        <p14:creationId xmlns:p14="http://schemas.microsoft.com/office/powerpoint/2010/main" val="450792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8" y="235132"/>
            <a:ext cx="6727371" cy="1231106"/>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II. </a:t>
            </a:r>
            <a:r>
              <a:rPr lang="en-US" sz="2800" dirty="0" err="1" smtClean="0">
                <a:solidFill>
                  <a:srgbClr val="0000CC"/>
                </a:solidFill>
                <a:latin typeface="Times New Roman" panose="02020603050405020304" pitchFamily="18" charset="0"/>
                <a:cs typeface="Times New Roman" panose="02020603050405020304" pitchFamily="18" charset="0"/>
              </a:rPr>
              <a:t>Đọc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hiểu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văn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bản</a:t>
            </a:r>
            <a:r>
              <a:rPr lang="en-US" sz="2800" dirty="0" smtClean="0">
                <a:solidFill>
                  <a:srgbClr val="0000CC"/>
                </a:solidFill>
                <a:latin typeface="Times New Roman" panose="02020603050405020304" pitchFamily="18" charset="0"/>
                <a:cs typeface="Times New Roman" panose="02020603050405020304" pitchFamily="18" charset="0"/>
              </a:rPr>
              <a:t>.</a:t>
            </a:r>
          </a:p>
          <a:p>
            <a:r>
              <a:rPr lang="es-ES" sz="2800" b="1" i="1" dirty="0" smtClean="0">
                <a:solidFill>
                  <a:srgbClr val="0000CC"/>
                </a:solidFill>
                <a:latin typeface="Times New Roman" panose="02020603050405020304" pitchFamily="18" charset="0"/>
                <a:cs typeface="Times New Roman" panose="02020603050405020304" pitchFamily="18" charset="0"/>
              </a:rPr>
              <a:t>1</a:t>
            </a:r>
            <a:r>
              <a:rPr lang="es-ES" sz="2800" b="1" i="1" dirty="0">
                <a:solidFill>
                  <a:srgbClr val="0000CC"/>
                </a:solidFill>
                <a:latin typeface="Times New Roman" panose="02020603050405020304" pitchFamily="18" charset="0"/>
                <a:cs typeface="Times New Roman" panose="02020603050405020304" pitchFamily="18" charset="0"/>
              </a:rPr>
              <a:t>.</a:t>
            </a:r>
            <a:r>
              <a:rPr lang="es-E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Nhớ</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quê</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hương</a:t>
            </a:r>
            <a:r>
              <a:rPr lang="en-US" sz="2800" i="1" dirty="0">
                <a:solidFill>
                  <a:srgbClr val="0000CC"/>
                </a:solidFill>
                <a:latin typeface="Times New Roman" panose="02020603050405020304" pitchFamily="18" charset="0"/>
                <a:cs typeface="Times New Roman" panose="02020603050405020304" pitchFamily="18" charset="0"/>
              </a:rPr>
              <a:t> qua </a:t>
            </a:r>
            <a:r>
              <a:rPr lang="en-US" sz="2800" i="1" dirty="0" err="1">
                <a:solidFill>
                  <a:srgbClr val="0000CC"/>
                </a:solidFill>
                <a:latin typeface="Times New Roman" panose="02020603050405020304" pitchFamily="18" charset="0"/>
                <a:cs typeface="Times New Roman" panose="02020603050405020304" pitchFamily="18" charset="0"/>
              </a:rPr>
              <a:t>hình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ảnh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thân</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thuộc</a:t>
            </a:r>
            <a:r>
              <a:rPr lang="en-US" i="1" dirty="0">
                <a:solidFill>
                  <a:srgbClr val="0000CC"/>
                </a:solidFill>
              </a:rPr>
              <a:t>.</a:t>
            </a:r>
            <a:endParaRPr lang="en-US" dirty="0">
              <a:solidFill>
                <a:srgbClr val="0000CC"/>
              </a:solidFill>
            </a:endParaRPr>
          </a:p>
          <a:p>
            <a:endParaRPr lang="en-US" dirty="0">
              <a:solidFill>
                <a:srgbClr val="0000CC"/>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05336731"/>
              </p:ext>
            </p:extLst>
          </p:nvPr>
        </p:nvGraphicFramePr>
        <p:xfrm>
          <a:off x="496388" y="1225346"/>
          <a:ext cx="11090365" cy="3255214"/>
        </p:xfrm>
        <a:graphic>
          <a:graphicData uri="http://schemas.openxmlformats.org/drawingml/2006/table">
            <a:tbl>
              <a:tblPr firstRow="1" firstCol="1" bandRow="1">
                <a:tableStyleId>{5C22544A-7EE6-4342-B048-85BDC9FD1C3A}</a:tableStyleId>
              </a:tblPr>
              <a:tblGrid>
                <a:gridCol w="4388055">
                  <a:extLst>
                    <a:ext uri="{9D8B030D-6E8A-4147-A177-3AD203B41FA5}">
                      <a16:colId xmlns:a16="http://schemas.microsoft.com/office/drawing/2014/main" val="3833892879"/>
                    </a:ext>
                  </a:extLst>
                </a:gridCol>
                <a:gridCol w="6702310">
                  <a:extLst>
                    <a:ext uri="{9D8B030D-6E8A-4147-A177-3AD203B41FA5}">
                      <a16:colId xmlns:a16="http://schemas.microsoft.com/office/drawing/2014/main" val="2146575302"/>
                    </a:ext>
                  </a:extLst>
                </a:gridCol>
              </a:tblGrid>
              <a:tr h="802326">
                <a:tc>
                  <a:txBody>
                    <a:bodyPr/>
                    <a:lstStyle/>
                    <a:p>
                      <a:pPr indent="139700">
                        <a:spcAft>
                          <a:spcPts val="0"/>
                        </a:spcAft>
                      </a:pPr>
                      <a:r>
                        <a:rPr lang="vi-VN" sz="2800" dirty="0">
                          <a:solidFill>
                            <a:srgbClr val="C00000"/>
                          </a:solidFill>
                          <a:effectLst/>
                          <a:latin typeface="Times New Roman" panose="02020603050405020304" pitchFamily="18" charset="0"/>
                          <a:cs typeface="Times New Roman" panose="02020603050405020304" pitchFamily="18" charset="0"/>
                        </a:rPr>
                        <a:t>Những dòng </a:t>
                      </a:r>
                      <a:r>
                        <a:rPr lang="vi-VN" sz="2800" dirty="0" smtClean="0">
                          <a:solidFill>
                            <a:srgbClr val="C00000"/>
                          </a:solidFill>
                          <a:effectLst/>
                          <a:latin typeface="Times New Roman" panose="02020603050405020304" pitchFamily="18" charset="0"/>
                          <a:cs typeface="Times New Roman" panose="02020603050405020304" pitchFamily="18" charset="0"/>
                        </a:rPr>
                        <a:t>th</a:t>
                      </a:r>
                      <a:r>
                        <a:rPr lang="en-US" sz="2800" dirty="0" smtClean="0">
                          <a:solidFill>
                            <a:srgbClr val="C00000"/>
                          </a:solidFill>
                          <a:effectLst/>
                          <a:latin typeface="Times New Roman" panose="02020603050405020304" pitchFamily="18" charset="0"/>
                          <a:cs typeface="Times New Roman" panose="02020603050405020304" pitchFamily="18" charset="0"/>
                        </a:rPr>
                        <a:t>ơ</a:t>
                      </a:r>
                      <a:r>
                        <a:rPr lang="vi-VN" sz="2800" dirty="0" smtClean="0">
                          <a:solidFill>
                            <a:srgbClr val="C00000"/>
                          </a:solidFill>
                          <a:effectLst/>
                          <a:latin typeface="Times New Roman" panose="02020603050405020304" pitchFamily="18" charset="0"/>
                          <a:cs typeface="Times New Roman" panose="02020603050405020304" pitchFamily="18" charset="0"/>
                        </a:rPr>
                        <a:t> </a:t>
                      </a:r>
                      <a:r>
                        <a:rPr lang="vi-VN" sz="2800" dirty="0">
                          <a:solidFill>
                            <a:srgbClr val="C00000"/>
                          </a:solidFill>
                          <a:effectLst/>
                          <a:latin typeface="Times New Roman" panose="02020603050405020304" pitchFamily="18" charset="0"/>
                          <a:cs typeface="Times New Roman" panose="02020603050405020304" pitchFamily="18" charset="0"/>
                        </a:rPr>
                        <a:t>kể về mẹ</a:t>
                      </a:r>
                      <a:endParaRPr lang="en-US" sz="28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127000">
                        <a:spcAft>
                          <a:spcPts val="0"/>
                        </a:spcAft>
                      </a:pPr>
                      <a:r>
                        <a:rPr lang="vi-VN" sz="2800" dirty="0">
                          <a:solidFill>
                            <a:srgbClr val="C00000"/>
                          </a:solidFill>
                          <a:effectLst/>
                          <a:latin typeface="+mj-lt"/>
                        </a:rPr>
                        <a:t>Hình ảnh người mẹ trong kí ức người con</a:t>
                      </a:r>
                      <a:endParaRPr lang="en-US" sz="2800" dirty="0">
                        <a:solidFill>
                          <a:srgbClr val="C00000"/>
                        </a:solidFill>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1935803367"/>
                  </a:ext>
                </a:extLst>
              </a:tr>
              <a:tr h="2452888">
                <a:tc>
                  <a:txBody>
                    <a:bodyPr/>
                    <a:lstStyle/>
                    <a:p>
                      <a:pPr indent="139700">
                        <a:spcAft>
                          <a:spcPts val="150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342900" lvl="0" indent="-342900">
                        <a:spcAft>
                          <a:spcPts val="1500"/>
                        </a:spcAft>
                        <a:buClr>
                          <a:srgbClr val="000000"/>
                        </a:buClr>
                        <a:buSzPts val="1100"/>
                        <a:buFont typeface="Symbol" panose="05050102010706020507" pitchFamily="18" charset="2"/>
                        <a:buChar char="-"/>
                        <a:tabLst>
                          <a:tab pos="248920" algn="l"/>
                        </a:tabLst>
                      </a:pPr>
                      <a:endParaRPr lang="en-US" sz="2800" u="none" strike="noStrike" spc="0" dirty="0">
                        <a:effectLst/>
                        <a:latin typeface="+mj-lt"/>
                        <a:ea typeface="Times New Roman" panose="02020603050405020304" pitchFamily="18" charset="0"/>
                        <a:cs typeface="Times New Roman" panose="02020603050405020304" pitchFamily="18" charset="0"/>
                      </a:endParaRPr>
                    </a:p>
                  </a:txBody>
                  <a:tcPr marL="6350" marR="6350" marT="0" marB="0" anchor="ctr"/>
                </a:tc>
                <a:extLst>
                  <a:ext uri="{0D108BD9-81ED-4DB2-BD59-A6C34878D82A}">
                    <a16:rowId xmlns:a16="http://schemas.microsoft.com/office/drawing/2014/main" val="2736666403"/>
                  </a:ext>
                </a:extLst>
              </a:tr>
            </a:tbl>
          </a:graphicData>
        </a:graphic>
      </p:graphicFrame>
      <p:sp>
        <p:nvSpPr>
          <p:cNvPr id="4" name="Rectangle 3"/>
          <p:cNvSpPr/>
          <p:nvPr/>
        </p:nvSpPr>
        <p:spPr>
          <a:xfrm>
            <a:off x="694508" y="4553292"/>
            <a:ext cx="10119360" cy="954107"/>
          </a:xfrm>
          <a:prstGeom prst="rect">
            <a:avLst/>
          </a:prstGeom>
        </p:spPr>
        <p:txBody>
          <a:bodyPr wrap="square">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=&gt; -</a:t>
            </a:r>
            <a:r>
              <a:rPr lang="vi-VN" sz="2800" dirty="0" smtClean="0">
                <a:solidFill>
                  <a:srgbClr val="0000CC"/>
                </a:solidFill>
                <a:latin typeface="Times New Roman" panose="02020603050405020304" pitchFamily="18" charset="0"/>
                <a:cs typeface="Times New Roman" panose="02020603050405020304" pitchFamily="18" charset="0"/>
              </a:rPr>
              <a:t>Hình </a:t>
            </a:r>
            <a:r>
              <a:rPr lang="vi-VN" sz="2800" dirty="0">
                <a:solidFill>
                  <a:srgbClr val="0000CC"/>
                </a:solidFill>
                <a:latin typeface="Times New Roman" panose="02020603050405020304" pitchFamily="18" charset="0"/>
                <a:cs typeface="Times New Roman" panose="02020603050405020304" pitchFamily="18" charset="0"/>
              </a:rPr>
              <a:t>ảnh người mẹ trong kí ức con: </a:t>
            </a:r>
            <a:r>
              <a:rPr lang="vi-VN" sz="2800" dirty="0" smtClean="0">
                <a:solidFill>
                  <a:srgbClr val="0000CC"/>
                </a:solidFill>
                <a:latin typeface="Times New Roman" panose="02020603050405020304" pitchFamily="18" charset="0"/>
                <a:cs typeface="Times New Roman" panose="02020603050405020304" pitchFamily="18" charset="0"/>
              </a:rPr>
              <a:t>hiền </a:t>
            </a:r>
            <a:r>
              <a:rPr lang="vi-VN" sz="2800" dirty="0">
                <a:solidFill>
                  <a:srgbClr val="0000CC"/>
                </a:solidFill>
                <a:latin typeface="Times New Roman" panose="02020603050405020304" pitchFamily="18" charset="0"/>
                <a:cs typeface="Times New Roman" panose="02020603050405020304" pitchFamily="18" charset="0"/>
              </a:rPr>
              <a:t>từ, đảm đang, chịu thương chịu khó, thương </a:t>
            </a:r>
            <a:r>
              <a:rPr lang="vi-VN" sz="2800" dirty="0" smtClean="0">
                <a:solidFill>
                  <a:srgbClr val="0000CC"/>
                </a:solidFill>
                <a:latin typeface="Times New Roman" panose="02020603050405020304" pitchFamily="18" charset="0"/>
                <a:cs typeface="Times New Roman" panose="02020603050405020304" pitchFamily="18" charset="0"/>
              </a:rPr>
              <a:t>con</a:t>
            </a:r>
            <a:r>
              <a:rPr lang="en-US" sz="2800" dirty="0" smtClean="0">
                <a:solidFill>
                  <a:srgbClr val="0000CC"/>
                </a:solidFill>
                <a:latin typeface="Times New Roman" panose="02020603050405020304" pitchFamily="18" charset="0"/>
                <a:cs typeface="Times New Roman" panose="02020603050405020304" pitchFamily="18" charset="0"/>
              </a:rPr>
              <a:t>.</a:t>
            </a:r>
            <a:r>
              <a:rPr lang="vi-VN" sz="2800" dirty="0" smtClean="0">
                <a:solidFill>
                  <a:srgbClr val="0000CC"/>
                </a:solidFill>
                <a:latin typeface="Times New Roman" panose="02020603050405020304" pitchFamily="18" charset="0"/>
                <a:cs typeface="Times New Roman" panose="02020603050405020304" pitchFamily="18" charset="0"/>
              </a:rPr>
              <a:t> </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766353" y="5470774"/>
            <a:ext cx="10550434" cy="954107"/>
          </a:xfrm>
          <a:prstGeom prst="rect">
            <a:avLst/>
          </a:prstGeom>
        </p:spPr>
        <p:txBody>
          <a:bodyPr wrap="square">
            <a:spAutoFit/>
          </a:bodyPr>
          <a:lstStyle/>
          <a:p>
            <a:pPr eaLnBrk="0" fontAlgn="base" hangingPunct="0">
              <a:spcAft>
                <a:spcPts val="0"/>
              </a:spcAft>
            </a:pPr>
            <a:r>
              <a:rPr lang="en-US"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Cụm </a:t>
            </a:r>
            <a:r>
              <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từ “thơm suốt đường con” </a:t>
            </a:r>
            <a:r>
              <a:rPr lang="vi-VN" sz="2800" dirty="0" smtClean="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là </a:t>
            </a:r>
            <a:r>
              <a:rPr lang="vi-VN"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nỗi nhớ, tình yêu mà tác giả dành cho món ăn dân dã ở quê và tình cảm dành cho mẹ mình</a:t>
            </a:r>
            <a:r>
              <a:rPr lang="en-US" sz="28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6" name="Rectangle 5"/>
          <p:cNvSpPr/>
          <p:nvPr/>
        </p:nvSpPr>
        <p:spPr>
          <a:xfrm>
            <a:off x="496388" y="2087597"/>
            <a:ext cx="4180115" cy="2392963"/>
          </a:xfrm>
          <a:prstGeom prst="rect">
            <a:avLst/>
          </a:prstGeom>
        </p:spPr>
        <p:txBody>
          <a:bodyPr wrap="square">
            <a:spAutoFit/>
          </a:bodyPr>
          <a:lstStyle/>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Mẹ ở đâu chiều nay</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Nhặt lá về đun bếp</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vi-VN" sz="2800" dirty="0">
                <a:solidFill>
                  <a:schemeClr val="bg1"/>
                </a:solidFill>
                <a:latin typeface="Times New Roman" panose="02020603050405020304" pitchFamily="18" charset="0"/>
                <a:cs typeface="Times New Roman" panose="02020603050405020304" pitchFamily="18" charset="0"/>
              </a:rPr>
              <a:t>Phải mẹ thổi cơm nếp</a:t>
            </a:r>
            <a:endParaRPr lang="en-US" sz="2800" dirty="0">
              <a:solidFill>
                <a:schemeClr val="bg1"/>
              </a:solidFill>
              <a:latin typeface="Times New Roman" panose="02020603050405020304" pitchFamily="18" charset="0"/>
              <a:cs typeface="Times New Roman" panose="02020603050405020304" pitchFamily="18" charset="0"/>
            </a:endParaRPr>
          </a:p>
          <a:p>
            <a:pPr indent="139700">
              <a:spcAft>
                <a:spcPts val="15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thơm</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a:t>
            </a:r>
          </a:p>
        </p:txBody>
      </p:sp>
      <p:sp>
        <p:nvSpPr>
          <p:cNvPr id="7" name="Rectangle 6"/>
          <p:cNvSpPr/>
          <p:nvPr/>
        </p:nvSpPr>
        <p:spPr>
          <a:xfrm>
            <a:off x="4918718" y="2171830"/>
            <a:ext cx="6511281" cy="954107"/>
          </a:xfrm>
          <a:prstGeom prst="rect">
            <a:avLst/>
          </a:prstGeom>
        </p:spPr>
        <p:txBody>
          <a:bodyPr wrap="square">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a:latin typeface="Times New Roman" panose="02020603050405020304" pitchFamily="18" charset="0"/>
                <a:cs typeface="Times New Roman" panose="02020603050405020304" pitchFamily="18" charset="0"/>
              </a:rPr>
              <a:t>Mẹ là người tần tảo, chăm lo cuộc sống gia đình.</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5020453" y="3061458"/>
            <a:ext cx="4458272" cy="523220"/>
          </a:xfrm>
          <a:prstGeom prst="rect">
            <a:avLst/>
          </a:prstGeom>
        </p:spPr>
        <p:txBody>
          <a:bodyPr wrap="none">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a:latin typeface="Times New Roman" panose="02020603050405020304" pitchFamily="18" charset="0"/>
                <a:cs typeface="Times New Roman" panose="02020603050405020304" pitchFamily="18" charset="0"/>
              </a:rPr>
              <a:t>Mẹ rất yêu thương các con.</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5020453" y="3584678"/>
            <a:ext cx="6096000" cy="523220"/>
          </a:xfrm>
          <a:prstGeom prst="rect">
            <a:avLst/>
          </a:prstGeom>
        </p:spPr>
        <p:txBody>
          <a:bodyPr>
            <a:spAutoFit/>
          </a:bodyPr>
          <a:lstStyle/>
          <a:p>
            <a:pPr marL="342900" lvl="0" indent="-342900">
              <a:spcAft>
                <a:spcPts val="1500"/>
              </a:spcAft>
              <a:buClr>
                <a:srgbClr val="000000"/>
              </a:buClr>
              <a:buSzPts val="1100"/>
              <a:buFont typeface="Symbol" panose="05050102010706020507" pitchFamily="18" charset="2"/>
              <a:buChar char="-"/>
              <a:tabLst>
                <a:tab pos="248920" algn="l"/>
              </a:tabLst>
            </a:pPr>
            <a:r>
              <a:rPr lang="vi-VN" sz="2800" dirty="0" smtClean="0">
                <a:latin typeface="Times New Roman" panose="02020603050405020304" pitchFamily="18" charset="0"/>
                <a:cs typeface="Times New Roman" panose="02020603050405020304" pitchFamily="18" charset="0"/>
              </a:rPr>
              <a:t>Mẹ </a:t>
            </a:r>
            <a:r>
              <a:rPr lang="vi-VN" sz="2800" dirty="0">
                <a:latin typeface="Times New Roman" panose="02020603050405020304" pitchFamily="18" charset="0"/>
                <a:cs typeface="Times New Roman" panose="02020603050405020304" pitchFamily="18" charset="0"/>
              </a:rPr>
              <a:t>r</a:t>
            </a:r>
            <a:r>
              <a:rPr lang="en-US" sz="2800" dirty="0">
                <a:latin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cs typeface="Times New Roman" panose="02020603050405020304" pitchFamily="18" charset="0"/>
              </a:rPr>
              <a:t>t giản dị, mộc mạc, chất phác.</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90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2617" y="972777"/>
            <a:ext cx="4506686" cy="3108543"/>
          </a:xfrm>
          <a:prstGeom prst="rect">
            <a:avLst/>
          </a:prstGeom>
          <a:solidFill>
            <a:srgbClr val="00FFFF"/>
          </a:solid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endParaRPr lang="en-US" sz="2800" dirty="0">
              <a:solidFill>
                <a:srgbClr val="000000"/>
              </a:solidFill>
              <a:latin typeface="Times New Roman" panose="02020603050405020304" pitchFamily="18" charset="0"/>
              <a:cs typeface="Times New Roman" panose="02020603050405020304" pitchFamily="18" charset="0"/>
            </a:endParaRPr>
          </a:p>
          <a:p>
            <a:r>
              <a:rPr lang="en-US" sz="2800" dirty="0" err="1" smtClean="0">
                <a:solidFill>
                  <a:srgbClr val="000000"/>
                </a:solidFill>
                <a:latin typeface="Times New Roman" panose="02020603050405020304" pitchFamily="18" charset="0"/>
                <a:cs typeface="Times New Roman" panose="02020603050405020304" pitchFamily="18" charset="0"/>
              </a:rPr>
              <a:t>Cây</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nhỏ</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rừng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Trường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Sơn</a:t>
            </a:r>
            <a:endParaRPr lang="en-US" sz="2800" dirty="0" smtClean="0">
              <a:solidFill>
                <a:srgbClr val="000000"/>
              </a:solidFill>
              <a:latin typeface="Times New Roman" panose="02020603050405020304" pitchFamily="18" charset="0"/>
              <a:cs typeface="Times New Roman" panose="02020603050405020304" pitchFamily="18" charset="0"/>
            </a:endParaRPr>
          </a:p>
          <a:p>
            <a:r>
              <a:rPr lang="en-US" sz="2800" dirty="0" err="1" smtClean="0">
                <a:solidFill>
                  <a:srgbClr val="000000"/>
                </a:solidFill>
                <a:latin typeface="Times New Roman" panose="02020603050405020304" pitchFamily="18" charset="0"/>
                <a:cs typeface="Times New Roman" panose="02020603050405020304" pitchFamily="18" charset="0"/>
              </a:rPr>
              <a:t>Hiểu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lòng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nên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thơm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mãi</a:t>
            </a:r>
            <a:r>
              <a:rPr lang="en-US" sz="2800" dirty="0" smtClean="0">
                <a:solidFill>
                  <a:srgbClr val="000000"/>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13507" y="712184"/>
            <a:ext cx="6413863" cy="3108543"/>
          </a:xfrm>
          <a:prstGeom prst="rect">
            <a:avLst/>
          </a:prstGeom>
        </p:spPr>
        <p:txBody>
          <a:bodyPr wrap="square">
            <a:spAutoFit/>
          </a:bodyPr>
          <a:lstStyle/>
          <a:p>
            <a:pPr marL="457200" indent="-457200" algn="just">
              <a:spcAft>
                <a:spcPts val="0"/>
              </a:spcAft>
              <a:buFontTx/>
              <a:buChar char="-"/>
            </a:pPr>
            <a:r>
              <a:rPr lang="en-US" sz="2800" dirty="0" smtClean="0">
                <a:solidFill>
                  <a:srgbClr val="000000"/>
                </a:solidFill>
                <a:latin typeface="Times New Roman" panose="02020603050405020304" pitchFamily="18" charset="0"/>
                <a:ea typeface="Times New Roman" panose="02020603050405020304" pitchFamily="18" charset="0"/>
              </a:rPr>
              <a:t>N</a:t>
            </a:r>
            <a:r>
              <a:rPr lang="vi-VN" sz="2800" dirty="0" smtClean="0">
                <a:solidFill>
                  <a:srgbClr val="000000"/>
                </a:solidFill>
                <a:latin typeface="Times New Roman" panose="02020603050405020304" pitchFamily="18" charset="0"/>
                <a:ea typeface="Times New Roman" panose="02020603050405020304" pitchFamily="18" charset="0"/>
              </a:rPr>
              <a:t>gười </a:t>
            </a:r>
            <a:r>
              <a:rPr lang="vi-VN" sz="2800" dirty="0">
                <a:solidFill>
                  <a:srgbClr val="000000"/>
                </a:solidFill>
                <a:latin typeface="Times New Roman" panose="02020603050405020304" pitchFamily="18" charset="0"/>
                <a:ea typeface="Times New Roman" panose="02020603050405020304" pitchFamily="18" charset="0"/>
              </a:rPr>
              <a:t>con đã dành những tình cảm nhớ thương và kính yêu dạt dào dành cho mẹ và đất </a:t>
            </a:r>
            <a:r>
              <a:rPr lang="vi-VN" sz="2800" dirty="0" smtClean="0">
                <a:solidFill>
                  <a:srgbClr val="000000"/>
                </a:solidFill>
                <a:latin typeface="Times New Roman" panose="02020603050405020304" pitchFamily="18" charset="0"/>
                <a:ea typeface="Times New Roman" panose="02020603050405020304" pitchFamily="18" charset="0"/>
              </a:rPr>
              <a:t>nước. </a:t>
            </a:r>
            <a:endParaRPr lang="en-US" sz="2800" dirty="0" smtClean="0">
              <a:solidFill>
                <a:srgbClr val="000000"/>
              </a:solidFill>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en-US" sz="2800" dirty="0">
                <a:solidFill>
                  <a:srgbClr val="000000"/>
                </a:solidFill>
                <a:latin typeface="Times New Roman" panose="02020603050405020304" pitchFamily="18" charset="0"/>
                <a:ea typeface="Times New Roman" panose="02020603050405020304" pitchFamily="18" charset="0"/>
              </a:rPr>
              <a:t>T</a:t>
            </a:r>
            <a:r>
              <a:rPr lang="vi-VN" sz="2800" dirty="0" smtClean="0">
                <a:solidFill>
                  <a:srgbClr val="000000"/>
                </a:solidFill>
                <a:latin typeface="Times New Roman" panose="02020603050405020304" pitchFamily="18" charset="0"/>
                <a:ea typeface="Times New Roman" panose="02020603050405020304" pitchFamily="18" charset="0"/>
              </a:rPr>
              <a:t>ình </a:t>
            </a:r>
            <a:r>
              <a:rPr lang="vi-VN" sz="2800" dirty="0">
                <a:solidFill>
                  <a:srgbClr val="000000"/>
                </a:solidFill>
                <a:latin typeface="Times New Roman" panose="02020603050405020304" pitchFamily="18" charset="0"/>
                <a:ea typeface="Times New Roman" panose="02020603050405020304" pitchFamily="18" charset="0"/>
              </a:rPr>
              <a:t>cảm thiêng liêng của người con dành cho cội nguồn, cho dân tộc, cho người mẹ kính yêu đã sinh ra và yêu thương mình.</a:t>
            </a:r>
            <a:endParaRPr lang="en-US" sz="2800"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313508" y="235132"/>
            <a:ext cx="7276012" cy="523220"/>
          </a:xfrm>
          <a:prstGeom prst="rect">
            <a:avLst/>
          </a:prstGeom>
          <a:noFill/>
        </p:spPr>
        <p:txBody>
          <a:bodyPr wrap="square" rtlCol="0">
            <a:spAutoFit/>
          </a:bodyPr>
          <a:lstStyle/>
          <a:p>
            <a:r>
              <a:rPr lang="es-ES" sz="2800" b="1" i="1" dirty="0" smtClean="0">
                <a:solidFill>
                  <a:srgbClr val="0000CC"/>
                </a:solidFill>
                <a:latin typeface="Times New Roman" panose="02020603050405020304" pitchFamily="18" charset="0"/>
                <a:cs typeface="Times New Roman" panose="02020603050405020304" pitchFamily="18" charset="0"/>
              </a:rPr>
              <a:t>2.</a:t>
            </a:r>
            <a:r>
              <a:rPr lang="en-US" sz="2800" b="1" i="1" dirty="0" err="1" smtClean="0">
                <a:solidFill>
                  <a:srgbClr val="0000CC"/>
                </a:solidFill>
                <a:latin typeface="Times New Roman" panose="02020603050405020304" pitchFamily="18" charset="0"/>
                <a:cs typeface="Times New Roman" panose="02020603050405020304" pitchFamily="18" charset="0"/>
              </a:rPr>
              <a:t>Cảm</a:t>
            </a:r>
            <a:r>
              <a:rPr lang="en-US" sz="2800" b="1" i="1" dirty="0" smtClean="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xúc</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suy</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ngẫm</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của</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nhà</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a:solidFill>
                  <a:srgbClr val="0000CC"/>
                </a:solidFill>
                <a:latin typeface="Times New Roman" panose="02020603050405020304" pitchFamily="18" charset="0"/>
                <a:cs typeface="Times New Roman" panose="02020603050405020304" pitchFamily="18" charset="0"/>
              </a:rPr>
              <a:t>thơ</a:t>
            </a:r>
            <a:r>
              <a:rPr lang="en-US" sz="2800" b="1" i="1" dirty="0">
                <a:solidFill>
                  <a:srgbClr val="0000CC"/>
                </a:solidFill>
                <a:latin typeface="Times New Roman" panose="02020603050405020304" pitchFamily="18" charset="0"/>
                <a:cs typeface="Times New Roman" panose="02020603050405020304" pitchFamily="18" charset="0"/>
              </a:rPr>
              <a:t> qua </a:t>
            </a:r>
            <a:r>
              <a:rPr lang="en-US" sz="2800" b="1" i="1" dirty="0" err="1">
                <a:solidFill>
                  <a:srgbClr val="0000CC"/>
                </a:solidFill>
                <a:latin typeface="Times New Roman" panose="02020603050405020304" pitchFamily="18" charset="0"/>
                <a:cs typeface="Times New Roman" panose="02020603050405020304" pitchFamily="18" charset="0"/>
              </a:rPr>
              <a:t>nỗi</a:t>
            </a:r>
            <a:r>
              <a:rPr lang="en-US" sz="2800" b="1" i="1" dirty="0">
                <a:solidFill>
                  <a:srgbClr val="0000CC"/>
                </a:solidFill>
                <a:latin typeface="Times New Roman" panose="02020603050405020304" pitchFamily="18" charset="0"/>
                <a:cs typeface="Times New Roman" panose="02020603050405020304" pitchFamily="18" charset="0"/>
              </a:rPr>
              <a:t> </a:t>
            </a:r>
            <a:r>
              <a:rPr lang="en-US" sz="2800" b="1" i="1" dirty="0" err="1" smtClean="0">
                <a:solidFill>
                  <a:srgbClr val="0000CC"/>
                </a:solidFill>
                <a:latin typeface="Times New Roman" panose="02020603050405020304" pitchFamily="18" charset="0"/>
                <a:cs typeface="Times New Roman" panose="02020603050405020304" pitchFamily="18" charset="0"/>
              </a:rPr>
              <a:t>nhớ</a:t>
            </a:r>
            <a:r>
              <a:rPr lang="en-US" sz="2800" b="1" i="1"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0743" y="4100656"/>
            <a:ext cx="6096000" cy="1815882"/>
          </a:xfrm>
          <a:prstGeom prst="rect">
            <a:avLst/>
          </a:prstGeom>
        </p:spPr>
        <p:txBody>
          <a:bodyPr>
            <a:spAutoFit/>
          </a:bodyPr>
          <a:lstStyle/>
          <a:p>
            <a:pPr algn="just">
              <a:spcAft>
                <a:spcPts val="0"/>
              </a:spcAft>
            </a:pPr>
            <a:r>
              <a:rPr lang="en-US" sz="2800" dirty="0" smtClean="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M</a:t>
            </a:r>
            <a:r>
              <a:rPr lang="vi-VN" sz="2800" dirty="0" smtClean="0">
                <a:solidFill>
                  <a:srgbClr val="000000"/>
                </a:solidFill>
                <a:latin typeface="Times New Roman" panose="02020603050405020304" pitchFamily="18" charset="0"/>
                <a:ea typeface="Times New Roman" panose="02020603050405020304" pitchFamily="18" charset="0"/>
              </a:rPr>
              <a:t>ùi </a:t>
            </a:r>
            <a:r>
              <a:rPr lang="vi-VN" sz="2800" dirty="0">
                <a:solidFill>
                  <a:srgbClr val="000000"/>
                </a:solidFill>
                <a:latin typeface="Times New Roman" panose="02020603050405020304" pitchFamily="18" charset="0"/>
                <a:ea typeface="Times New Roman" panose="02020603050405020304" pitchFamily="18" charset="0"/>
              </a:rPr>
              <a:t>vị quê hương: từ “mùi vị” dùng để nói về cảm nhận bằng trái tim, tâm hồn của tác giả đối với quê hương thân yêu của mình.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60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8903" y="2972413"/>
            <a:ext cx="3004457" cy="523220"/>
          </a:xfrm>
          <a:prstGeom prst="rect">
            <a:avLst/>
          </a:prstGeom>
          <a:solidFill>
            <a:srgbClr val="0000FF"/>
          </a:solidFill>
          <a:ln>
            <a:solidFill>
              <a:schemeClr val="accent1"/>
            </a:solidFill>
          </a:ln>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Tâm</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hồn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nhạy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cảm</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137365" y="2972413"/>
            <a:ext cx="2599509" cy="523220"/>
          </a:xfrm>
          <a:prstGeom prst="rect">
            <a:avLst/>
          </a:prstGeom>
          <a:solidFill>
            <a:srgbClr val="0000FF"/>
          </a:solidFill>
          <a:ln>
            <a:solidFill>
              <a:schemeClr val="accent1"/>
            </a:solidFill>
          </a:ln>
        </p:spPr>
        <p:txBody>
          <a:bodyPr wrap="square" rtlCol="0">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Yêu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331028" y="947386"/>
            <a:ext cx="3866606" cy="523220"/>
          </a:xfrm>
          <a:prstGeom prst="rect">
            <a:avLst/>
          </a:prstGeom>
          <a:solidFill>
            <a:srgbClr val="0000FF"/>
          </a:solidFill>
          <a:ln>
            <a:solidFill>
              <a:schemeClr val="accent1"/>
            </a:solidFill>
          </a:ln>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Yêu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quê</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hương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nước</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a:off x="2991394" y="1550984"/>
            <a:ext cx="2168434" cy="1139965"/>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59828" y="1550984"/>
            <a:ext cx="1894115" cy="1139965"/>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64083" y="3234023"/>
            <a:ext cx="1591490" cy="0"/>
          </a:xfrm>
          <a:prstGeom prst="straightConnector1">
            <a:avLst/>
          </a:prstGeom>
          <a:ln w="57150">
            <a:solidFill>
              <a:srgbClr val="FF99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7645" y="4192756"/>
            <a:ext cx="10698480" cy="639534"/>
          </a:xfrm>
          <a:prstGeom prst="rect">
            <a:avLst/>
          </a:prstGeom>
        </p:spPr>
        <p:txBody>
          <a:bodyPr wrap="square">
            <a:spAutoFit/>
          </a:bodyPr>
          <a:lstStyle/>
          <a:p>
            <a:pPr lvl="0" algn="just">
              <a:lnSpc>
                <a:spcPct val="127000"/>
              </a:lnSpc>
              <a:spcAft>
                <a:spcPts val="500"/>
              </a:spcAft>
              <a:buClr>
                <a:srgbClr val="000000"/>
              </a:buClr>
              <a:buSzPts val="1100"/>
              <a:tabLst>
                <a:tab pos="445770" algn="l"/>
              </a:tabLst>
            </a:pP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T</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ình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 </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u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nặng của </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lính</a:t>
            </a:r>
            <a:r>
              <a:rPr lang="en-US"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dành </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 quê hương và người mẹ</a:t>
            </a:r>
            <a:r>
              <a:rPr lang="vi-VN" sz="280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434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5464" y="182175"/>
            <a:ext cx="2338251" cy="523220"/>
          </a:xfrm>
          <a:prstGeom prst="rect">
            <a:avLst/>
          </a:prstGeom>
          <a:noFill/>
        </p:spPr>
        <p:txBody>
          <a:bodyPr wrap="square" rtlCol="0">
            <a:spAutoFit/>
          </a:bodyPr>
          <a:lstStyle/>
          <a:p>
            <a:r>
              <a:rPr lang="en-US" sz="2800" dirty="0" smtClean="0">
                <a:solidFill>
                  <a:srgbClr val="0000FF"/>
                </a:solidFill>
                <a:latin typeface="Times New Roman" panose="02020603050405020304" pitchFamily="18" charset="0"/>
                <a:cs typeface="Times New Roman" panose="02020603050405020304" pitchFamily="18" charset="0"/>
              </a:rPr>
              <a:t>III.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endParaRPr lang="en-US" sz="2800" dirty="0">
              <a:solidFill>
                <a:srgbClr val="0000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14621875"/>
              </p:ext>
            </p:extLst>
          </p:nvPr>
        </p:nvGraphicFramePr>
        <p:xfrm>
          <a:off x="1045028" y="900103"/>
          <a:ext cx="10580915" cy="5632704"/>
        </p:xfrm>
        <a:graphic>
          <a:graphicData uri="http://schemas.openxmlformats.org/drawingml/2006/table">
            <a:tbl>
              <a:tblPr>
                <a:tableStyleId>{5C22544A-7EE6-4342-B048-85BDC9FD1C3A}</a:tableStyleId>
              </a:tblPr>
              <a:tblGrid>
                <a:gridCol w="3840480">
                  <a:extLst>
                    <a:ext uri="{9D8B030D-6E8A-4147-A177-3AD203B41FA5}">
                      <a16:colId xmlns:a16="http://schemas.microsoft.com/office/drawing/2014/main" val="2605913490"/>
                    </a:ext>
                  </a:extLst>
                </a:gridCol>
                <a:gridCol w="836022">
                  <a:extLst>
                    <a:ext uri="{9D8B030D-6E8A-4147-A177-3AD203B41FA5}">
                      <a16:colId xmlns:a16="http://schemas.microsoft.com/office/drawing/2014/main" val="1097574291"/>
                    </a:ext>
                  </a:extLst>
                </a:gridCol>
                <a:gridCol w="966652">
                  <a:extLst>
                    <a:ext uri="{9D8B030D-6E8A-4147-A177-3AD203B41FA5}">
                      <a16:colId xmlns:a16="http://schemas.microsoft.com/office/drawing/2014/main" val="3497065686"/>
                    </a:ext>
                  </a:extLst>
                </a:gridCol>
                <a:gridCol w="1515291">
                  <a:extLst>
                    <a:ext uri="{9D8B030D-6E8A-4147-A177-3AD203B41FA5}">
                      <a16:colId xmlns:a16="http://schemas.microsoft.com/office/drawing/2014/main" val="3911628737"/>
                    </a:ext>
                  </a:extLst>
                </a:gridCol>
                <a:gridCol w="1449977">
                  <a:extLst>
                    <a:ext uri="{9D8B030D-6E8A-4147-A177-3AD203B41FA5}">
                      <a16:colId xmlns:a16="http://schemas.microsoft.com/office/drawing/2014/main" val="333232688"/>
                    </a:ext>
                  </a:extLst>
                </a:gridCol>
                <a:gridCol w="1972493">
                  <a:extLst>
                    <a:ext uri="{9D8B030D-6E8A-4147-A177-3AD203B41FA5}">
                      <a16:colId xmlns:a16="http://schemas.microsoft.com/office/drawing/2014/main" val="3653767492"/>
                    </a:ext>
                  </a:extLst>
                </a:gridCol>
              </a:tblGrid>
              <a:tr h="459328">
                <a:tc rowSpan="2">
                  <a:txBody>
                    <a:bodyPr/>
                    <a:lstStyle/>
                    <a:p>
                      <a:pPr indent="203200" algn="ctr">
                        <a:lnSpc>
                          <a:spcPct val="140000"/>
                        </a:lnSpc>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Nội dung chính</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nchor="ctr">
                    <a:solidFill>
                      <a:srgbClr val="0000FF"/>
                    </a:solidFill>
                  </a:tcPr>
                </a:tc>
                <a:tc gridSpan="2">
                  <a:txBody>
                    <a:bodyPr/>
                    <a:lstStyle/>
                    <a:p>
                      <a:pPr>
                        <a:spcAft>
                          <a:spcPts val="0"/>
                        </a:spcAft>
                      </a:pPr>
                      <a:r>
                        <a:rPr lang="vi-VN" sz="2800">
                          <a:solidFill>
                            <a:schemeClr val="bg1"/>
                          </a:solidFill>
                          <a:effectLst/>
                          <a:latin typeface="Times New Roman" panose="02020603050405020304" pitchFamily="18" charset="0"/>
                          <a:cs typeface="Times New Roman" panose="02020603050405020304" pitchFamily="18" charset="0"/>
                        </a:rPr>
                        <a:t> </a:t>
                      </a:r>
                      <a:endParaRPr lang="en-US" sz="2800">
                        <a:solidFill>
                          <a:schemeClr val="bg1"/>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hMerge="1">
                  <a:txBody>
                    <a:bodyPr/>
                    <a:lstStyle/>
                    <a:p>
                      <a:endParaRPr lang="en-US"/>
                    </a:p>
                  </a:txBody>
                  <a:tcPr/>
                </a:tc>
                <a:tc gridSpan="3">
                  <a:txBody>
                    <a:bodyPr/>
                    <a:lstStyle/>
                    <a:p>
                      <a:pPr indent="203200">
                        <a:lnSpc>
                          <a:spcPct val="140000"/>
                        </a:lnSpc>
                        <a:spcAft>
                          <a:spcPts val="0"/>
                        </a:spcAft>
                      </a:pPr>
                      <a:r>
                        <a:rPr lang="vi-VN" sz="2800">
                          <a:solidFill>
                            <a:schemeClr val="bg1"/>
                          </a:solidFill>
                          <a:effectLst/>
                          <a:latin typeface="Times New Roman" panose="02020603050405020304" pitchFamily="18" charset="0"/>
                          <a:cs typeface="Times New Roman" panose="02020603050405020304" pitchFamily="18" charset="0"/>
                        </a:rPr>
                        <a:t>Đặc điểm nghệ thuật</a:t>
                      </a:r>
                      <a:endParaRPr lang="en-US" sz="28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1115088"/>
                  </a:ext>
                </a:extLst>
              </a:tr>
              <a:tr h="975743">
                <a:tc vMerge="1">
                  <a:txBody>
                    <a:bodyPr/>
                    <a:lstStyle/>
                    <a:p>
                      <a:endParaRPr lang="en-US"/>
                    </a:p>
                  </a:txBody>
                  <a:tcPr/>
                </a:tc>
                <a:tc>
                  <a:txBody>
                    <a:bodyPr/>
                    <a:lstStyle/>
                    <a:p>
                      <a:pPr indent="203200" algn="ctr">
                        <a:lnSpc>
                          <a:spcPct val="140000"/>
                        </a:lnSpc>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Thể thơ</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smtClean="0">
                          <a:solidFill>
                            <a:schemeClr val="bg1"/>
                          </a:solidFill>
                          <a:effectLst/>
                          <a:latin typeface="Times New Roman" panose="02020603050405020304" pitchFamily="18" charset="0"/>
                          <a:cs typeface="Times New Roman" panose="02020603050405020304" pitchFamily="18" charset="0"/>
                        </a:rPr>
                        <a:t>V</a:t>
                      </a:r>
                      <a:r>
                        <a:rPr lang="en-US" sz="2800" dirty="0" smtClean="0">
                          <a:solidFill>
                            <a:schemeClr val="bg1"/>
                          </a:solidFill>
                          <a:effectLst/>
                          <a:latin typeface="Times New Roman" panose="02020603050405020304" pitchFamily="18" charset="0"/>
                          <a:cs typeface="Times New Roman" panose="02020603050405020304" pitchFamily="18" charset="0"/>
                        </a:rPr>
                        <a:t>ầ</a:t>
                      </a:r>
                      <a:r>
                        <a:rPr lang="vi-VN" sz="2800" dirty="0" smtClean="0">
                          <a:solidFill>
                            <a:schemeClr val="bg1"/>
                          </a:solidFill>
                          <a:effectLst/>
                          <a:latin typeface="Times New Roman" panose="02020603050405020304" pitchFamily="18" charset="0"/>
                          <a:cs typeface="Times New Roman" panose="02020603050405020304" pitchFamily="18" charset="0"/>
                        </a:rPr>
                        <a:t>n</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Nhịp</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Hình ảnh</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tc>
                  <a:txBody>
                    <a:bodyPr/>
                    <a:lstStyle/>
                    <a:p>
                      <a:pPr indent="203200" algn="ctr">
                        <a:lnSpc>
                          <a:spcPct val="140000"/>
                        </a:lnSpc>
                        <a:spcBef>
                          <a:spcPts val="400"/>
                        </a:spcBef>
                        <a:spcAft>
                          <a:spcPts val="0"/>
                        </a:spcAft>
                      </a:pPr>
                      <a:r>
                        <a:rPr lang="vi-VN" sz="2800" dirty="0">
                          <a:solidFill>
                            <a:schemeClr val="bg1"/>
                          </a:solidFill>
                          <a:effectLst/>
                          <a:latin typeface="Times New Roman" panose="02020603050405020304" pitchFamily="18" charset="0"/>
                          <a:cs typeface="Times New Roman" panose="02020603050405020304" pitchFamily="18" charset="0"/>
                        </a:rPr>
                        <a:t>Biện pháp tu từ</a:t>
                      </a:r>
                      <a:endParaRPr lang="en-US" sz="2800"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350" marR="6350" marT="0" marB="0">
                    <a:solidFill>
                      <a:srgbClr val="0000FF"/>
                    </a:solidFill>
                  </a:tcPr>
                </a:tc>
                <a:extLst>
                  <a:ext uri="{0D108BD9-81ED-4DB2-BD59-A6C34878D82A}">
                    <a16:rowId xmlns:a16="http://schemas.microsoft.com/office/drawing/2014/main" val="2292944974"/>
                  </a:ext>
                </a:extLst>
              </a:tr>
              <a:tr h="3319808">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smtClean="0">
                        <a:effectLst/>
                        <a:latin typeface="Times New Roman" panose="02020603050405020304" pitchFamily="18"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p>
                      <a:pPr>
                        <a:spcAft>
                          <a:spcPts val="0"/>
                        </a:spcAft>
                      </a:pPr>
                      <a:endParaRPr lang="en-US" sz="2800" dirty="0" smtClean="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tc>
                  <a:txBody>
                    <a:bodyPr/>
                    <a:lstStyle/>
                    <a:p>
                      <a:pPr>
                        <a:spcAft>
                          <a:spcPts val="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a:txBody>
                  <a:tcPr marL="6350" marR="6350" marT="0" marB="0">
                    <a:solidFill>
                      <a:srgbClr val="0000FF"/>
                    </a:solidFill>
                  </a:tcPr>
                </a:tc>
                <a:extLst>
                  <a:ext uri="{0D108BD9-81ED-4DB2-BD59-A6C34878D82A}">
                    <a16:rowId xmlns:a16="http://schemas.microsoft.com/office/drawing/2014/main" val="2357471125"/>
                  </a:ext>
                </a:extLst>
              </a:tr>
            </a:tbl>
          </a:graphicData>
        </a:graphic>
      </p:graphicFrame>
      <p:sp>
        <p:nvSpPr>
          <p:cNvPr id="6" name="Rectangle 5"/>
          <p:cNvSpPr/>
          <p:nvPr/>
        </p:nvSpPr>
        <p:spPr>
          <a:xfrm>
            <a:off x="1280161" y="2887856"/>
            <a:ext cx="3370217" cy="3108543"/>
          </a:xfrm>
          <a:prstGeom prst="rect">
            <a:avLst/>
          </a:prstGeom>
        </p:spPr>
        <p:txBody>
          <a:bodyPr wrap="square">
            <a:spAutoFit/>
          </a:bodyPr>
          <a:lstStyle/>
          <a:p>
            <a:r>
              <a:rPr lang="vi-VN" sz="2800" dirty="0">
                <a:solidFill>
                  <a:schemeClr val="bg1"/>
                </a:solidFill>
                <a:latin typeface="Times New Roman" panose="02020603050405020304" pitchFamily="18" charset="0"/>
                <a:ea typeface="Times New Roman" panose="02020603050405020304" pitchFamily="18" charset="0"/>
              </a:rPr>
              <a:t>Thông qua hình ảnh nồi xôi mới, bài thơ thể hiện tình cảm sâu sắc của tác giả dành cho quê hương và cho người mẹ kính yêu của mình.</a:t>
            </a:r>
            <a:endParaRPr lang="en-US" sz="2800" dirty="0">
              <a:solidFill>
                <a:schemeClr val="bg1"/>
              </a:solidFill>
            </a:endParaRPr>
          </a:p>
        </p:txBody>
      </p:sp>
      <p:sp>
        <p:nvSpPr>
          <p:cNvPr id="7" name="Rectangle 6"/>
          <p:cNvSpPr/>
          <p:nvPr/>
        </p:nvSpPr>
        <p:spPr>
          <a:xfrm>
            <a:off x="4990009" y="3272578"/>
            <a:ext cx="744583" cy="954107"/>
          </a:xfrm>
          <a:prstGeom prst="rect">
            <a:avLst/>
          </a:prstGeom>
        </p:spPr>
        <p:txBody>
          <a:bodyPr wrap="square">
            <a:spAutoFit/>
          </a:bodyPr>
          <a:lstStyle/>
          <a:p>
            <a:r>
              <a:rPr lang="en-US" sz="2800" dirty="0" smtClean="0">
                <a:solidFill>
                  <a:schemeClr val="bg1"/>
                </a:solidFill>
                <a:latin typeface="Times New Roman" panose="02020603050405020304" pitchFamily="18" charset="0"/>
                <a:cs typeface="Times New Roman" panose="02020603050405020304" pitchFamily="18" charset="0"/>
              </a:rPr>
              <a:t>5 </a:t>
            </a:r>
            <a:r>
              <a:rPr lang="en-US" sz="2800" dirty="0" err="1" smtClean="0">
                <a:solidFill>
                  <a:schemeClr val="bg1"/>
                </a:solidFill>
                <a:latin typeface="Times New Roman" panose="02020603050405020304" pitchFamily="18" charset="0"/>
                <a:cs typeface="Times New Roman" panose="02020603050405020304" pitchFamily="18" charset="0"/>
              </a:rPr>
              <a:t>chữ</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5829300" y="3272578"/>
            <a:ext cx="1012372" cy="954107"/>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Vần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chân</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36380" y="2887856"/>
            <a:ext cx="1358533"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Linh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họa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biến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tấu</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8245931" y="2808514"/>
            <a:ext cx="1276895" cy="1815882"/>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Cụ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thể</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mộc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mạc</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giản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dị</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996354" y="3057133"/>
            <a:ext cx="1221375" cy="1384995"/>
          </a:xfrm>
          <a:prstGeom prst="rect">
            <a:avLst/>
          </a:prstGeom>
        </p:spPr>
        <p:txBody>
          <a:bodyPr wrap="square">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Ẩn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dụ</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nhân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hóa</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772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1397726" y="228600"/>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Q</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9" name="Rounded Rectangle 58"/>
          <p:cNvSpPr/>
          <p:nvPr/>
        </p:nvSpPr>
        <p:spPr>
          <a:xfrm>
            <a:off x="2917998" y="228600"/>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1" name="Rounded Rectangle 60"/>
          <p:cNvSpPr/>
          <p:nvPr/>
        </p:nvSpPr>
        <p:spPr>
          <a:xfrm>
            <a:off x="6294169" y="228599"/>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v</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2" name="Rounded Rectangle 61"/>
          <p:cNvSpPr/>
          <p:nvPr/>
        </p:nvSpPr>
        <p:spPr>
          <a:xfrm>
            <a:off x="7805737" y="228600"/>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Diệp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3" name="Rounded Rectangle 62"/>
          <p:cNvSpPr/>
          <p:nvPr/>
        </p:nvSpPr>
        <p:spPr>
          <a:xfrm>
            <a:off x="9552127" y="228600"/>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Dương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4" name="Rounded Rectangle 63"/>
          <p:cNvSpPr/>
          <p:nvPr/>
        </p:nvSpPr>
        <p:spPr>
          <a:xfrm>
            <a:off x="1397726" y="1019175"/>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Đại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5" name="Rounded Rectangle 64"/>
          <p:cNvSpPr/>
          <p:nvPr/>
        </p:nvSpPr>
        <p:spPr>
          <a:xfrm>
            <a:off x="2917998" y="1019175"/>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Hà</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7" name="Rounded Rectangle 66"/>
          <p:cNvSpPr/>
          <p:nvPr/>
        </p:nvSpPr>
        <p:spPr>
          <a:xfrm>
            <a:off x="6294169" y="1019174"/>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Hoa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8" name="Rounded Rectangle 67"/>
          <p:cNvSpPr/>
          <p:nvPr/>
        </p:nvSpPr>
        <p:spPr>
          <a:xfrm>
            <a:off x="7805737" y="1019175"/>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N </a:t>
            </a:r>
            <a:r>
              <a:rPr lang="en-US" sz="2400" dirty="0" err="1">
                <a:solidFill>
                  <a:srgbClr val="FF0000"/>
                </a:solidFill>
                <a:latin typeface="Times New Roman" panose="02020603050405020304" pitchFamily="18" charset="0"/>
                <a:cs typeface="Times New Roman" panose="02020603050405020304" pitchFamily="18" charset="0"/>
              </a:rPr>
              <a:t>Huế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9" name="Rounded Rectangle 68"/>
          <p:cNvSpPr/>
          <p:nvPr/>
        </p:nvSpPr>
        <p:spPr>
          <a:xfrm>
            <a:off x="9552127" y="1019175"/>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P </a:t>
            </a:r>
            <a:r>
              <a:rPr lang="en-US" sz="2400" dirty="0" err="1">
                <a:solidFill>
                  <a:srgbClr val="FF0000"/>
                </a:solidFill>
                <a:latin typeface="Times New Roman" panose="02020603050405020304" pitchFamily="18" charset="0"/>
                <a:cs typeface="Times New Roman" panose="02020603050405020304" pitchFamily="18" charset="0"/>
              </a:rPr>
              <a:t>Huế</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0" name="Rounded Rectangle 69"/>
          <p:cNvSpPr/>
          <p:nvPr/>
        </p:nvSpPr>
        <p:spPr>
          <a:xfrm>
            <a:off x="1397726" y="1811338"/>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Huy</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1" name="Rounded Rectangle 70"/>
          <p:cNvSpPr/>
          <p:nvPr/>
        </p:nvSpPr>
        <p:spPr>
          <a:xfrm>
            <a:off x="2917998" y="1811338"/>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Khánh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3" name="Rounded Rectangle 72"/>
          <p:cNvSpPr/>
          <p:nvPr/>
        </p:nvSpPr>
        <p:spPr>
          <a:xfrm>
            <a:off x="6294169" y="1811337"/>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Lan</a:t>
            </a:r>
          </a:p>
        </p:txBody>
      </p:sp>
      <p:sp>
        <p:nvSpPr>
          <p:cNvPr id="74" name="Rounded Rectangle 73"/>
          <p:cNvSpPr/>
          <p:nvPr/>
        </p:nvSpPr>
        <p:spPr>
          <a:xfrm>
            <a:off x="7805737" y="1811338"/>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5" name="Rounded Rectangle 74"/>
          <p:cNvSpPr/>
          <p:nvPr/>
        </p:nvSpPr>
        <p:spPr>
          <a:xfrm>
            <a:off x="9552127" y="1811338"/>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GLinh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6" name="Rounded Rectangle 75"/>
          <p:cNvSpPr/>
          <p:nvPr/>
        </p:nvSpPr>
        <p:spPr>
          <a:xfrm>
            <a:off x="1397726" y="2601913"/>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PLinh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7" name="Rounded Rectangle 76"/>
          <p:cNvSpPr/>
          <p:nvPr/>
        </p:nvSpPr>
        <p:spPr>
          <a:xfrm>
            <a:off x="2917998" y="2601913"/>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Long</a:t>
            </a:r>
          </a:p>
        </p:txBody>
      </p:sp>
      <p:sp>
        <p:nvSpPr>
          <p:cNvPr id="79" name="Rounded Rectangle 78"/>
          <p:cNvSpPr/>
          <p:nvPr/>
        </p:nvSpPr>
        <p:spPr>
          <a:xfrm>
            <a:off x="6294169" y="2601912"/>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0" name="Rounded Rectangle 79"/>
          <p:cNvSpPr/>
          <p:nvPr/>
        </p:nvSpPr>
        <p:spPr>
          <a:xfrm>
            <a:off x="7805737" y="2601913"/>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PMinh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1" name="Rounded Rectangle 80"/>
          <p:cNvSpPr/>
          <p:nvPr/>
        </p:nvSpPr>
        <p:spPr>
          <a:xfrm>
            <a:off x="9552127" y="2601913"/>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Nam</a:t>
            </a:r>
          </a:p>
        </p:txBody>
      </p:sp>
      <p:sp>
        <p:nvSpPr>
          <p:cNvPr id="82" name="Rounded Rectangle 81"/>
          <p:cNvSpPr/>
          <p:nvPr/>
        </p:nvSpPr>
        <p:spPr>
          <a:xfrm>
            <a:off x="1397726" y="3392488"/>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DNgân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3" name="Rounded Rectangle 82"/>
          <p:cNvSpPr/>
          <p:nvPr/>
        </p:nvSpPr>
        <p:spPr>
          <a:xfrm>
            <a:off x="2917998" y="3392488"/>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KNgân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5" name="Rounded Rectangle 84"/>
          <p:cNvSpPr/>
          <p:nvPr/>
        </p:nvSpPr>
        <p:spPr>
          <a:xfrm>
            <a:off x="6294169" y="3392487"/>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6" name="Rounded Rectangle 85"/>
          <p:cNvSpPr/>
          <p:nvPr/>
        </p:nvSpPr>
        <p:spPr>
          <a:xfrm>
            <a:off x="7805737" y="3392488"/>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Nhân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7" name="Rounded Rectangle 86"/>
          <p:cNvSpPr/>
          <p:nvPr/>
        </p:nvSpPr>
        <p:spPr>
          <a:xfrm>
            <a:off x="9552127" y="3392488"/>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8" name="Rounded Rectangle 87"/>
          <p:cNvSpPr/>
          <p:nvPr/>
        </p:nvSpPr>
        <p:spPr>
          <a:xfrm>
            <a:off x="1397726" y="4184650"/>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Như</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9" name="Rounded Rectangle 88"/>
          <p:cNvSpPr/>
          <p:nvPr/>
        </p:nvSpPr>
        <p:spPr>
          <a:xfrm>
            <a:off x="2917998" y="4184650"/>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 </a:t>
            </a:r>
            <a:r>
              <a:rPr lang="en-US" sz="2400" dirty="0" err="1">
                <a:solidFill>
                  <a:srgbClr val="FF0000"/>
                </a:solidFill>
                <a:latin typeface="Times New Roman" panose="02020603050405020304" pitchFamily="18" charset="0"/>
                <a:cs typeface="Times New Roman" panose="02020603050405020304" pitchFamily="18" charset="0"/>
              </a:rPr>
              <a:t>Sơn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0" name="Rounded Rectangle 89"/>
          <p:cNvSpPr/>
          <p:nvPr/>
        </p:nvSpPr>
        <p:spPr>
          <a:xfrm>
            <a:off x="4598443" y="418465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P </a:t>
            </a:r>
            <a:r>
              <a:rPr lang="en-US" sz="2400" dirty="0" err="1">
                <a:solidFill>
                  <a:srgbClr val="FF0000"/>
                </a:solidFill>
                <a:latin typeface="Times New Roman" panose="02020603050405020304" pitchFamily="18" charset="0"/>
                <a:cs typeface="Times New Roman" panose="02020603050405020304" pitchFamily="18" charset="0"/>
              </a:rPr>
              <a:t>Sơn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1" name="Rounded Rectangle 90"/>
          <p:cNvSpPr/>
          <p:nvPr/>
        </p:nvSpPr>
        <p:spPr>
          <a:xfrm>
            <a:off x="6294169" y="4184649"/>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Thanh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2" name="Rounded Rectangle 91"/>
          <p:cNvSpPr/>
          <p:nvPr/>
        </p:nvSpPr>
        <p:spPr>
          <a:xfrm>
            <a:off x="7805737" y="4184650"/>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Thảo</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3" name="Rounded Rectangle 92"/>
          <p:cNvSpPr/>
          <p:nvPr/>
        </p:nvSpPr>
        <p:spPr>
          <a:xfrm>
            <a:off x="9552127" y="4184650"/>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Thư</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4" name="Rounded Rectangle 93"/>
          <p:cNvSpPr/>
          <p:nvPr/>
        </p:nvSpPr>
        <p:spPr>
          <a:xfrm>
            <a:off x="1397726" y="4975225"/>
            <a:ext cx="1345454"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smtClean="0">
                <a:solidFill>
                  <a:srgbClr val="FF0000"/>
                </a:solidFill>
                <a:latin typeface="Times New Roman" panose="02020603050405020304" pitchFamily="18" charset="0"/>
                <a:cs typeface="Times New Roman" panose="02020603050405020304" pitchFamily="18" charset="0"/>
              </a:rPr>
              <a:t>QTrang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5" name="Rounded Rectangle 94"/>
          <p:cNvSpPr/>
          <p:nvPr/>
        </p:nvSpPr>
        <p:spPr>
          <a:xfrm>
            <a:off x="2917998" y="4975225"/>
            <a:ext cx="1405808"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YTrang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6" name="Rounded Rectangle 95"/>
          <p:cNvSpPr/>
          <p:nvPr/>
        </p:nvSpPr>
        <p:spPr>
          <a:xfrm>
            <a:off x="4598443" y="4975225"/>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Trí</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7" name="Rounded Rectangle 96"/>
          <p:cNvSpPr/>
          <p:nvPr/>
        </p:nvSpPr>
        <p:spPr>
          <a:xfrm>
            <a:off x="6294169" y="4975224"/>
            <a:ext cx="1236931" cy="6287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Việt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8" name="Rounded Rectangle 97"/>
          <p:cNvSpPr/>
          <p:nvPr/>
        </p:nvSpPr>
        <p:spPr>
          <a:xfrm>
            <a:off x="7805737" y="4975225"/>
            <a:ext cx="1299073" cy="6287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Thương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9" name="Rounded Rectangle 98"/>
          <p:cNvSpPr/>
          <p:nvPr/>
        </p:nvSpPr>
        <p:spPr>
          <a:xfrm>
            <a:off x="9552127" y="4975225"/>
            <a:ext cx="1185545"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Yến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2" name="Oval 111">
            <a:hlinkClick r:id="rId2" action="ppaction://hlinksldjump"/>
          </p:cNvPr>
          <p:cNvSpPr/>
          <p:nvPr/>
        </p:nvSpPr>
        <p:spPr>
          <a:xfrm>
            <a:off x="177080" y="377825"/>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1</a:t>
            </a:r>
          </a:p>
        </p:txBody>
      </p:sp>
      <p:sp>
        <p:nvSpPr>
          <p:cNvPr id="56" name="Oval 55">
            <a:hlinkClick r:id="rId3" action="ppaction://hlinksldjump"/>
          </p:cNvPr>
          <p:cNvSpPr/>
          <p:nvPr/>
        </p:nvSpPr>
        <p:spPr>
          <a:xfrm>
            <a:off x="154855" y="1563688"/>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2</a:t>
            </a:r>
          </a:p>
        </p:txBody>
      </p:sp>
      <p:sp>
        <p:nvSpPr>
          <p:cNvPr id="57" name="Oval 56">
            <a:hlinkClick r:id="rId4" action="ppaction://hlinksldjump"/>
          </p:cNvPr>
          <p:cNvSpPr/>
          <p:nvPr/>
        </p:nvSpPr>
        <p:spPr>
          <a:xfrm>
            <a:off x="204067" y="2601914"/>
            <a:ext cx="747712" cy="5873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3</a:t>
            </a:r>
          </a:p>
        </p:txBody>
      </p:sp>
      <p:sp>
        <p:nvSpPr>
          <p:cNvPr id="100" name="Oval 99">
            <a:hlinkClick r:id="rId5" action="ppaction://hlinksldjump"/>
          </p:cNvPr>
          <p:cNvSpPr/>
          <p:nvPr/>
        </p:nvSpPr>
        <p:spPr>
          <a:xfrm>
            <a:off x="177080" y="3714750"/>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4</a:t>
            </a:r>
          </a:p>
        </p:txBody>
      </p:sp>
      <p:sp>
        <p:nvSpPr>
          <p:cNvPr id="101" name="Oval 100">
            <a:hlinkClick r:id="rId6" action="ppaction://hlinksldjump"/>
          </p:cNvPr>
          <p:cNvSpPr/>
          <p:nvPr/>
        </p:nvSpPr>
        <p:spPr>
          <a:xfrm>
            <a:off x="135805" y="4897438"/>
            <a:ext cx="747713" cy="5715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Times New Roman" panose="02020603050405020304" pitchFamily="18" charset="0"/>
                <a:cs typeface="Times New Roman" panose="02020603050405020304" pitchFamily="18" charset="0"/>
              </a:rPr>
              <a:t>5</a:t>
            </a:r>
          </a:p>
        </p:txBody>
      </p:sp>
      <p:sp>
        <p:nvSpPr>
          <p:cNvPr id="55" name="5-Point Star 54">
            <a:hlinkClick r:id="" action="ppaction://noaction"/>
          </p:cNvPr>
          <p:cNvSpPr/>
          <p:nvPr/>
        </p:nvSpPr>
        <p:spPr>
          <a:xfrm>
            <a:off x="1601788" y="6080126"/>
            <a:ext cx="989012" cy="67627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Rounded Rectangle 50"/>
          <p:cNvSpPr/>
          <p:nvPr/>
        </p:nvSpPr>
        <p:spPr>
          <a:xfrm>
            <a:off x="4598443" y="284162"/>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smtClean="0">
                <a:solidFill>
                  <a:srgbClr val="FF0000"/>
                </a:solidFill>
                <a:latin typeface="Times New Roman" panose="02020603050405020304" pitchFamily="18" charset="0"/>
                <a:cs typeface="Times New Roman" panose="02020603050405020304" pitchFamily="18" charset="0"/>
              </a:rPr>
              <a:t>C</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2" name="Rounded Rectangle 51"/>
          <p:cNvSpPr/>
          <p:nvPr/>
        </p:nvSpPr>
        <p:spPr>
          <a:xfrm>
            <a:off x="4598443" y="1074737"/>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Hải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3" name="Rounded Rectangle 52"/>
          <p:cNvSpPr/>
          <p:nvPr/>
        </p:nvSpPr>
        <p:spPr>
          <a:xfrm>
            <a:off x="4598443" y="186690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Kiên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4" name="Rounded Rectangle 53"/>
          <p:cNvSpPr/>
          <p:nvPr/>
        </p:nvSpPr>
        <p:spPr>
          <a:xfrm>
            <a:off x="4598443" y="2657475"/>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FF0000"/>
                </a:solidFill>
                <a:latin typeface="Times New Roman" panose="02020603050405020304" pitchFamily="18" charset="0"/>
                <a:cs typeface="Times New Roman" panose="02020603050405020304" pitchFamily="18" charset="0"/>
              </a:rPr>
              <a:t>Ly</a:t>
            </a:r>
          </a:p>
        </p:txBody>
      </p:sp>
      <p:sp>
        <p:nvSpPr>
          <p:cNvPr id="102" name="Rounded Rectangle 101"/>
          <p:cNvSpPr/>
          <p:nvPr/>
        </p:nvSpPr>
        <p:spPr>
          <a:xfrm>
            <a:off x="4598443" y="3448050"/>
            <a:ext cx="1236932" cy="533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rgbClr val="FF0000"/>
                </a:solidFill>
                <a:latin typeface="Times New Roman" panose="02020603050405020304" pitchFamily="18" charset="0"/>
                <a:cs typeface="Times New Roman" panose="02020603050405020304" pitchFamily="18" charset="0"/>
              </a:rPr>
              <a:t>Ngọc</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976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8" restart="whenNotActive" fill="hold" evtFilter="cancelBubble" nodeType="interactiveSeq">
                <p:stCondLst>
                  <p:cond evt="onClick" delay="0">
                    <p:tgtEl>
                      <p:spTgt spid="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6" presetClass="exit" presetSubtype="21" fill="hold" grpId="0" nodeType="clickEffect">
                                  <p:stCondLst>
                                    <p:cond delay="0"/>
                                  </p:stCondLst>
                                  <p:childTnLst>
                                    <p:animEffect transition="out" filter="barn(inVertical)">
                                      <p:cBhvr>
                                        <p:cTn id="12" dur="500"/>
                                        <p:tgtEl>
                                          <p:spTgt spid="59"/>
                                        </p:tgtEl>
                                      </p:cBhvr>
                                    </p:animEffect>
                                    <p:set>
                                      <p:cBhvr>
                                        <p:cTn id="1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 restart="whenNotActive" fill="hold" evtFilter="cancelBubble" nodeType="interactiveSeq">
                <p:stCondLst>
                  <p:cond evt="onClick" delay="0">
                    <p:tgtEl>
                      <p:spTgt spid="6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xit" presetSubtype="21" fill="hold" grpId="0" nodeType="clickEffect">
                                  <p:stCondLst>
                                    <p:cond delay="0"/>
                                  </p:stCondLst>
                                  <p:childTnLst>
                                    <p:animEffect transition="out" filter="barn(inVertical)">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0" restart="whenNotActive" fill="hold" evtFilter="cancelBubble" nodeType="interactiveSeq">
                <p:stCondLst>
                  <p:cond evt="onClick" delay="0">
                    <p:tgtEl>
                      <p:spTgt spid="6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xit" presetSubtype="21" fill="hold" grpId="0" nodeType="clickEffect">
                                  <p:stCondLst>
                                    <p:cond delay="0"/>
                                  </p:stCondLst>
                                  <p:childTnLst>
                                    <p:animEffect transition="out" filter="barn(inVertical)">
                                      <p:cBhvr>
                                        <p:cTn id="24" dur="500"/>
                                        <p:tgtEl>
                                          <p:spTgt spid="62"/>
                                        </p:tgtEl>
                                      </p:cBhvr>
                                    </p:animEffect>
                                    <p:set>
                                      <p:cBhvr>
                                        <p:cTn id="2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6" restart="whenNotActive" fill="hold" evtFilter="cancelBubble" nodeType="interactiveSeq">
                <p:stCondLst>
                  <p:cond evt="onClick" delay="0">
                    <p:tgtEl>
                      <p:spTgt spid="6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6" presetClass="exit" presetSubtype="21" fill="hold" grpId="0" nodeType="clickEffect">
                                  <p:stCondLst>
                                    <p:cond delay="0"/>
                                  </p:stCondLst>
                                  <p:childTnLst>
                                    <p:animEffect transition="out" filter="barn(inVertical)">
                                      <p:cBhvr>
                                        <p:cTn id="30" dur="500"/>
                                        <p:tgtEl>
                                          <p:spTgt spid="63"/>
                                        </p:tgtEl>
                                      </p:cBhvr>
                                    </p:animEffect>
                                    <p:set>
                                      <p:cBhvr>
                                        <p:cTn id="3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2" restart="whenNotActive" fill="hold" evtFilter="cancelBubble" nodeType="interactiveSeq">
                <p:stCondLst>
                  <p:cond evt="onClick" delay="0">
                    <p:tgtEl>
                      <p:spTgt spid="6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6" presetClass="exit" presetSubtype="21" fill="hold" grpId="0" nodeType="clickEffect">
                                  <p:stCondLst>
                                    <p:cond delay="0"/>
                                  </p:stCondLst>
                                  <p:childTnLst>
                                    <p:animEffect transition="out" filter="barn(inVertical)">
                                      <p:cBhvr>
                                        <p:cTn id="36" dur="500"/>
                                        <p:tgtEl>
                                          <p:spTgt spid="64"/>
                                        </p:tgtEl>
                                      </p:cBhvr>
                                    </p:animEffect>
                                    <p:set>
                                      <p:cBhvr>
                                        <p:cTn id="37"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38" restart="whenNotActive" fill="hold" evtFilter="cancelBubble" nodeType="interactiveSeq">
                <p:stCondLst>
                  <p:cond evt="onClick" delay="0">
                    <p:tgtEl>
                      <p:spTgt spid="6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6" presetClass="exit" presetSubtype="21" fill="hold" grpId="0" nodeType="clickEffect">
                                  <p:stCondLst>
                                    <p:cond delay="0"/>
                                  </p:stCondLst>
                                  <p:childTnLst>
                                    <p:animEffect transition="out" filter="barn(inVertical)">
                                      <p:cBhvr>
                                        <p:cTn id="42" dur="500"/>
                                        <p:tgtEl>
                                          <p:spTgt spid="65"/>
                                        </p:tgtEl>
                                      </p:cBhvr>
                                    </p:animEffect>
                                    <p:set>
                                      <p:cBhvr>
                                        <p:cTn id="4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44" restart="whenNotActive" fill="hold" evtFilter="cancelBubble" nodeType="interactiveSeq">
                <p:stCondLst>
                  <p:cond evt="onClick" delay="0">
                    <p:tgtEl>
                      <p:spTgt spid="6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6" presetClass="exit" presetSubtype="21" fill="hold" grpId="0" nodeType="clickEffect">
                                  <p:stCondLst>
                                    <p:cond delay="0"/>
                                  </p:stCondLst>
                                  <p:childTnLst>
                                    <p:animEffect transition="out" filter="barn(inVertical)">
                                      <p:cBhvr>
                                        <p:cTn id="48" dur="500"/>
                                        <p:tgtEl>
                                          <p:spTgt spid="67"/>
                                        </p:tgtEl>
                                      </p:cBhvr>
                                    </p:animEffect>
                                    <p:set>
                                      <p:cBhvr>
                                        <p:cTn id="4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50" restart="whenNotActive" fill="hold" evtFilter="cancelBubble" nodeType="interactiveSeq">
                <p:stCondLst>
                  <p:cond evt="onClick" delay="0">
                    <p:tgtEl>
                      <p:spTgt spid="6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6" presetClass="exit" presetSubtype="21" fill="hold" grpId="0" nodeType="clickEffect">
                                  <p:stCondLst>
                                    <p:cond delay="0"/>
                                  </p:stCondLst>
                                  <p:childTnLst>
                                    <p:animEffect transition="out" filter="barn(inVertical)">
                                      <p:cBhvr>
                                        <p:cTn id="54" dur="500"/>
                                        <p:tgtEl>
                                          <p:spTgt spid="68"/>
                                        </p:tgtEl>
                                      </p:cBhvr>
                                    </p:animEffect>
                                    <p:set>
                                      <p:cBhvr>
                                        <p:cTn id="5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56" restart="whenNotActive" fill="hold" evtFilter="cancelBubble" nodeType="interactiveSeq">
                <p:stCondLst>
                  <p:cond evt="onClick" delay="0">
                    <p:tgtEl>
                      <p:spTgt spid="6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6" presetClass="exit" presetSubtype="21" fill="hold" grpId="0" nodeType="clickEffect">
                                  <p:stCondLst>
                                    <p:cond delay="0"/>
                                  </p:stCondLst>
                                  <p:childTnLst>
                                    <p:animEffect transition="out" filter="barn(inVertical)">
                                      <p:cBhvr>
                                        <p:cTn id="60" dur="500"/>
                                        <p:tgtEl>
                                          <p:spTgt spid="69"/>
                                        </p:tgtEl>
                                      </p:cBhvr>
                                    </p:animEffect>
                                    <p:set>
                                      <p:cBhvr>
                                        <p:cTn id="6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62" restart="whenNotActive" fill="hold" evtFilter="cancelBubble" nodeType="interactiveSeq">
                <p:stCondLst>
                  <p:cond evt="onClick" delay="0">
                    <p:tgtEl>
                      <p:spTgt spid="7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6" presetClass="exit" presetSubtype="21" fill="hold" grpId="0" nodeType="clickEffect">
                                  <p:stCondLst>
                                    <p:cond delay="0"/>
                                  </p:stCondLst>
                                  <p:childTnLst>
                                    <p:animEffect transition="out" filter="barn(inVertical)">
                                      <p:cBhvr>
                                        <p:cTn id="66" dur="500"/>
                                        <p:tgtEl>
                                          <p:spTgt spid="70"/>
                                        </p:tgtEl>
                                      </p:cBhvr>
                                    </p:animEffect>
                                    <p:set>
                                      <p:cBhvr>
                                        <p:cTn id="6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68" restart="whenNotActive" fill="hold" evtFilter="cancelBubble" nodeType="interactiveSeq">
                <p:stCondLst>
                  <p:cond evt="onClick" delay="0">
                    <p:tgtEl>
                      <p:spTgt spid="7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6" presetClass="exit" presetSubtype="21" fill="hold" grpId="0" nodeType="clickEffect">
                                  <p:stCondLst>
                                    <p:cond delay="0"/>
                                  </p:stCondLst>
                                  <p:childTnLst>
                                    <p:animEffect transition="out" filter="barn(inVertical)">
                                      <p:cBhvr>
                                        <p:cTn id="72" dur="500"/>
                                        <p:tgtEl>
                                          <p:spTgt spid="71"/>
                                        </p:tgtEl>
                                      </p:cBhvr>
                                    </p:animEffect>
                                    <p:set>
                                      <p:cBhvr>
                                        <p:cTn id="73"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74" restart="whenNotActive" fill="hold" evtFilter="cancelBubble" nodeType="interactiveSeq">
                <p:stCondLst>
                  <p:cond evt="onClick" delay="0">
                    <p:tgtEl>
                      <p:spTgt spid="7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6" presetClass="exit" presetSubtype="21" fill="hold" grpId="0" nodeType="clickEffect">
                                  <p:stCondLst>
                                    <p:cond delay="0"/>
                                  </p:stCondLst>
                                  <p:childTnLst>
                                    <p:animEffect transition="out" filter="barn(inVertical)">
                                      <p:cBhvr>
                                        <p:cTn id="78" dur="500"/>
                                        <p:tgtEl>
                                          <p:spTgt spid="73"/>
                                        </p:tgtEl>
                                      </p:cBhvr>
                                    </p:animEffect>
                                    <p:set>
                                      <p:cBhvr>
                                        <p:cTn id="79"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80" restart="whenNotActive" fill="hold" evtFilter="cancelBubble" nodeType="interactiveSeq">
                <p:stCondLst>
                  <p:cond evt="onClick" delay="0">
                    <p:tgtEl>
                      <p:spTgt spid="7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6" presetClass="exit" presetSubtype="21" fill="hold" grpId="0" nodeType="clickEffect">
                                  <p:stCondLst>
                                    <p:cond delay="0"/>
                                  </p:stCondLst>
                                  <p:childTnLst>
                                    <p:animEffect transition="out" filter="barn(inVertical)">
                                      <p:cBhvr>
                                        <p:cTn id="84" dur="500"/>
                                        <p:tgtEl>
                                          <p:spTgt spid="74"/>
                                        </p:tgtEl>
                                      </p:cBhvr>
                                    </p:animEffect>
                                    <p:set>
                                      <p:cBhvr>
                                        <p:cTn id="85"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86" restart="whenNotActive" fill="hold" evtFilter="cancelBubble" nodeType="interactiveSeq">
                <p:stCondLst>
                  <p:cond evt="onClick" delay="0">
                    <p:tgtEl>
                      <p:spTgt spid="7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6" presetClass="exit" presetSubtype="21" fill="hold" grpId="0" nodeType="clickEffect">
                                  <p:stCondLst>
                                    <p:cond delay="0"/>
                                  </p:stCondLst>
                                  <p:childTnLst>
                                    <p:animEffect transition="out" filter="barn(inVertical)">
                                      <p:cBhvr>
                                        <p:cTn id="90" dur="500"/>
                                        <p:tgtEl>
                                          <p:spTgt spid="75"/>
                                        </p:tgtEl>
                                      </p:cBhvr>
                                    </p:animEffect>
                                    <p:set>
                                      <p:cBhvr>
                                        <p:cTn id="9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2" restart="whenNotActive" fill="hold" evtFilter="cancelBubble" nodeType="interactiveSeq">
                <p:stCondLst>
                  <p:cond evt="onClick" delay="0">
                    <p:tgtEl>
                      <p:spTgt spid="7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6" presetClass="exit" presetSubtype="21" fill="hold" grpId="0" nodeType="clickEffect">
                                  <p:stCondLst>
                                    <p:cond delay="0"/>
                                  </p:stCondLst>
                                  <p:childTnLst>
                                    <p:animEffect transition="out" filter="barn(inVertical)">
                                      <p:cBhvr>
                                        <p:cTn id="96" dur="500"/>
                                        <p:tgtEl>
                                          <p:spTgt spid="76"/>
                                        </p:tgtEl>
                                      </p:cBhvr>
                                    </p:animEffect>
                                    <p:set>
                                      <p:cBhvr>
                                        <p:cTn id="9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98" restart="whenNotActive" fill="hold" evtFilter="cancelBubble" nodeType="interactiveSeq">
                <p:stCondLst>
                  <p:cond evt="onClick" delay="0">
                    <p:tgtEl>
                      <p:spTgt spid="7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6" presetClass="exit" presetSubtype="21" fill="hold" grpId="0" nodeType="clickEffect">
                                  <p:stCondLst>
                                    <p:cond delay="0"/>
                                  </p:stCondLst>
                                  <p:childTnLst>
                                    <p:animEffect transition="out" filter="barn(inVertical)">
                                      <p:cBhvr>
                                        <p:cTn id="102" dur="500"/>
                                        <p:tgtEl>
                                          <p:spTgt spid="77"/>
                                        </p:tgtEl>
                                      </p:cBhvr>
                                    </p:animEffect>
                                    <p:set>
                                      <p:cBhvr>
                                        <p:cTn id="103"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104" restart="whenNotActive" fill="hold" evtFilter="cancelBubble" nodeType="interactiveSeq">
                <p:stCondLst>
                  <p:cond evt="onClick" delay="0">
                    <p:tgtEl>
                      <p:spTgt spid="7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6" presetClass="exit" presetSubtype="21" fill="hold" grpId="0" nodeType="clickEffect">
                                  <p:stCondLst>
                                    <p:cond delay="0"/>
                                  </p:stCondLst>
                                  <p:childTnLst>
                                    <p:animEffect transition="out" filter="barn(inVertical)">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10" restart="whenNotActive" fill="hold" evtFilter="cancelBubble" nodeType="interactiveSeq">
                <p:stCondLst>
                  <p:cond evt="onClick" delay="0">
                    <p:tgtEl>
                      <p:spTgt spid="8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6" presetClass="exit" presetSubtype="21" fill="hold" grpId="0" nodeType="clickEffect">
                                  <p:stCondLst>
                                    <p:cond delay="0"/>
                                  </p:stCondLst>
                                  <p:childTnLst>
                                    <p:animEffect transition="out" filter="barn(inVertical)">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6" restart="whenNotActive" fill="hold" evtFilter="cancelBubble" nodeType="interactiveSeq">
                <p:stCondLst>
                  <p:cond evt="onClick" delay="0">
                    <p:tgtEl>
                      <p:spTgt spid="8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6" presetClass="exit" presetSubtype="21" fill="hold" grpId="0" nodeType="clickEffect">
                                  <p:stCondLst>
                                    <p:cond delay="0"/>
                                  </p:stCondLst>
                                  <p:childTnLst>
                                    <p:animEffect transition="out" filter="barn(inVertical)">
                                      <p:cBhvr>
                                        <p:cTn id="120" dur="500"/>
                                        <p:tgtEl>
                                          <p:spTgt spid="81"/>
                                        </p:tgtEl>
                                      </p:cBhvr>
                                    </p:animEffect>
                                    <p:set>
                                      <p:cBhvr>
                                        <p:cTn id="12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6" presetClass="exit" presetSubtype="21" fill="hold" grpId="0" nodeType="clickEffect">
                                  <p:stCondLst>
                                    <p:cond delay="0"/>
                                  </p:stCondLst>
                                  <p:childTnLst>
                                    <p:animEffect transition="out" filter="barn(inVertical)">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8" restart="whenNotActive" fill="hold" evtFilter="cancelBubble" nodeType="interactiveSeq">
                <p:stCondLst>
                  <p:cond evt="onClick" delay="0">
                    <p:tgtEl>
                      <p:spTgt spid="83"/>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6" presetClass="exit" presetSubtype="21" fill="hold" grpId="0" nodeType="clickEffect">
                                  <p:stCondLst>
                                    <p:cond delay="0"/>
                                  </p:stCondLst>
                                  <p:childTnLst>
                                    <p:animEffect transition="out" filter="barn(inVertical)">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34" restart="whenNotActive" fill="hold" evtFilter="cancelBubble" nodeType="interactiveSeq">
                <p:stCondLst>
                  <p:cond evt="onClick" delay="0">
                    <p:tgtEl>
                      <p:spTgt spid="85"/>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6" presetClass="exit" presetSubtype="21" fill="hold" grpId="0" nodeType="clickEffect">
                                  <p:stCondLst>
                                    <p:cond delay="0"/>
                                  </p:stCondLst>
                                  <p:childTnLst>
                                    <p:animEffect transition="out" filter="barn(inVertical)">
                                      <p:cBhvr>
                                        <p:cTn id="138" dur="500"/>
                                        <p:tgtEl>
                                          <p:spTgt spid="85"/>
                                        </p:tgtEl>
                                      </p:cBhvr>
                                    </p:animEffect>
                                    <p:set>
                                      <p:cBhvr>
                                        <p:cTn id="139"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0" restart="whenNotActive" fill="hold" evtFilter="cancelBubble" nodeType="interactiveSeq">
                <p:stCondLst>
                  <p:cond evt="onClick" delay="0">
                    <p:tgtEl>
                      <p:spTgt spid="86"/>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6" presetClass="exit" presetSubtype="21" fill="hold" grpId="0" nodeType="clickEffect">
                                  <p:stCondLst>
                                    <p:cond delay="0"/>
                                  </p:stCondLst>
                                  <p:childTnLst>
                                    <p:animEffect transition="out" filter="barn(inVertical)">
                                      <p:cBhvr>
                                        <p:cTn id="144" dur="500"/>
                                        <p:tgtEl>
                                          <p:spTgt spid="86"/>
                                        </p:tgtEl>
                                      </p:cBhvr>
                                    </p:animEffect>
                                    <p:set>
                                      <p:cBhvr>
                                        <p:cTn id="145"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46" restart="whenNotActive" fill="hold" evtFilter="cancelBubble" nodeType="interactiveSeq">
                <p:stCondLst>
                  <p:cond evt="onClick" delay="0">
                    <p:tgtEl>
                      <p:spTgt spid="87"/>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6" presetClass="exit" presetSubtype="21" fill="hold" grpId="0" nodeType="clickEffect">
                                  <p:stCondLst>
                                    <p:cond delay="0"/>
                                  </p:stCondLst>
                                  <p:childTnLst>
                                    <p:animEffect transition="out" filter="barn(inVertical)">
                                      <p:cBhvr>
                                        <p:cTn id="150" dur="500"/>
                                        <p:tgtEl>
                                          <p:spTgt spid="87"/>
                                        </p:tgtEl>
                                      </p:cBhvr>
                                    </p:animEffect>
                                    <p:set>
                                      <p:cBhvr>
                                        <p:cTn id="151"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52" restart="whenNotActive" fill="hold" evtFilter="cancelBubble" nodeType="interactiveSeq">
                <p:stCondLst>
                  <p:cond evt="onClick" delay="0">
                    <p:tgtEl>
                      <p:spTgt spid="88"/>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6" presetClass="exit" presetSubtype="21" fill="hold" grpId="0" nodeType="clickEffect">
                                  <p:stCondLst>
                                    <p:cond delay="0"/>
                                  </p:stCondLst>
                                  <p:childTnLst>
                                    <p:animEffect transition="out" filter="barn(inVertical)">
                                      <p:cBhvr>
                                        <p:cTn id="156" dur="500"/>
                                        <p:tgtEl>
                                          <p:spTgt spid="88"/>
                                        </p:tgtEl>
                                      </p:cBhvr>
                                    </p:animEffect>
                                    <p:set>
                                      <p:cBhvr>
                                        <p:cTn id="157"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58" restart="whenNotActive" fill="hold" evtFilter="cancelBubble" nodeType="interactiveSeq">
                <p:stCondLst>
                  <p:cond evt="onClick" delay="0">
                    <p:tgtEl>
                      <p:spTgt spid="89"/>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16" presetClass="exit" presetSubtype="21" fill="hold" grpId="0" nodeType="clickEffect">
                                  <p:stCondLst>
                                    <p:cond delay="0"/>
                                  </p:stCondLst>
                                  <p:childTnLst>
                                    <p:animEffect transition="out" filter="barn(inVertical)">
                                      <p:cBhvr>
                                        <p:cTn id="162" dur="500"/>
                                        <p:tgtEl>
                                          <p:spTgt spid="89"/>
                                        </p:tgtEl>
                                      </p:cBhvr>
                                    </p:animEffect>
                                    <p:set>
                                      <p:cBhvr>
                                        <p:cTn id="163"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64" restart="whenNotActive" fill="hold" evtFilter="cancelBubble" nodeType="interactiveSeq">
                <p:stCondLst>
                  <p:cond evt="onClick" delay="0">
                    <p:tgtEl>
                      <p:spTgt spid="90"/>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16" presetClass="exit" presetSubtype="21" fill="hold" grpId="0" nodeType="clickEffect">
                                  <p:stCondLst>
                                    <p:cond delay="0"/>
                                  </p:stCondLst>
                                  <p:childTnLst>
                                    <p:animEffect transition="out" filter="barn(inVertical)">
                                      <p:cBhvr>
                                        <p:cTn id="168" dur="500"/>
                                        <p:tgtEl>
                                          <p:spTgt spid="90"/>
                                        </p:tgtEl>
                                      </p:cBhvr>
                                    </p:animEffect>
                                    <p:set>
                                      <p:cBhvr>
                                        <p:cTn id="169"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0" restart="whenNotActive" fill="hold" evtFilter="cancelBubble" nodeType="interactiveSeq">
                <p:stCondLst>
                  <p:cond evt="onClick" delay="0">
                    <p:tgtEl>
                      <p:spTgt spid="91"/>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16" presetClass="exit" presetSubtype="21" fill="hold" grpId="0" nodeType="clickEffect">
                                  <p:stCondLst>
                                    <p:cond delay="0"/>
                                  </p:stCondLst>
                                  <p:childTnLst>
                                    <p:animEffect transition="out" filter="barn(inVertical)">
                                      <p:cBhvr>
                                        <p:cTn id="174" dur="500"/>
                                        <p:tgtEl>
                                          <p:spTgt spid="91"/>
                                        </p:tgtEl>
                                      </p:cBhvr>
                                    </p:animEffect>
                                    <p:set>
                                      <p:cBhvr>
                                        <p:cTn id="175"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76" restart="whenNotActive" fill="hold" evtFilter="cancelBubble" nodeType="interactiveSeq">
                <p:stCondLst>
                  <p:cond evt="onClick" delay="0">
                    <p:tgtEl>
                      <p:spTgt spid="92"/>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16" presetClass="exit" presetSubtype="21" fill="hold" grpId="0" nodeType="clickEffect">
                                  <p:stCondLst>
                                    <p:cond delay="0"/>
                                  </p:stCondLst>
                                  <p:childTnLst>
                                    <p:animEffect transition="out" filter="barn(inVertical)">
                                      <p:cBhvr>
                                        <p:cTn id="180" dur="500"/>
                                        <p:tgtEl>
                                          <p:spTgt spid="92"/>
                                        </p:tgtEl>
                                      </p:cBhvr>
                                    </p:animEffect>
                                    <p:set>
                                      <p:cBhvr>
                                        <p:cTn id="181"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82" restart="whenNotActive" fill="hold" evtFilter="cancelBubble" nodeType="interactiveSeq">
                <p:stCondLst>
                  <p:cond evt="onClick" delay="0">
                    <p:tgtEl>
                      <p:spTgt spid="93"/>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16" presetClass="exit" presetSubtype="21" fill="hold" grpId="0" nodeType="clickEffect">
                                  <p:stCondLst>
                                    <p:cond delay="0"/>
                                  </p:stCondLst>
                                  <p:childTnLst>
                                    <p:animEffect transition="out" filter="barn(inVertical)">
                                      <p:cBhvr>
                                        <p:cTn id="186" dur="500"/>
                                        <p:tgtEl>
                                          <p:spTgt spid="93"/>
                                        </p:tgtEl>
                                      </p:cBhvr>
                                    </p:animEffect>
                                    <p:set>
                                      <p:cBhvr>
                                        <p:cTn id="187"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88" restart="whenNotActive" fill="hold" evtFilter="cancelBubble" nodeType="interactiveSeq">
                <p:stCondLst>
                  <p:cond evt="onClick" delay="0">
                    <p:tgtEl>
                      <p:spTgt spid="9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16" presetClass="exit" presetSubtype="21" fill="hold" grpId="0" nodeType="clickEffect">
                                  <p:stCondLst>
                                    <p:cond delay="0"/>
                                  </p:stCondLst>
                                  <p:childTnLst>
                                    <p:animEffect transition="out" filter="barn(inVertical)">
                                      <p:cBhvr>
                                        <p:cTn id="192" dur="500"/>
                                        <p:tgtEl>
                                          <p:spTgt spid="94"/>
                                        </p:tgtEl>
                                      </p:cBhvr>
                                    </p:animEffect>
                                    <p:set>
                                      <p:cBhvr>
                                        <p:cTn id="193"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94" restart="whenNotActive" fill="hold" evtFilter="cancelBubble" nodeType="interactiveSeq">
                <p:stCondLst>
                  <p:cond evt="onClick" delay="0">
                    <p:tgtEl>
                      <p:spTgt spid="95"/>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16" presetClass="exit" presetSubtype="21" fill="hold" grpId="0" nodeType="clickEffect">
                                  <p:stCondLst>
                                    <p:cond delay="0"/>
                                  </p:stCondLst>
                                  <p:childTnLst>
                                    <p:animEffect transition="out" filter="barn(inVertical)">
                                      <p:cBhvr>
                                        <p:cTn id="198" dur="500"/>
                                        <p:tgtEl>
                                          <p:spTgt spid="95"/>
                                        </p:tgtEl>
                                      </p:cBhvr>
                                    </p:animEffect>
                                    <p:set>
                                      <p:cBhvr>
                                        <p:cTn id="199"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200" restart="whenNotActive" fill="hold" evtFilter="cancelBubble" nodeType="interactiveSeq">
                <p:stCondLst>
                  <p:cond evt="onClick" delay="0">
                    <p:tgtEl>
                      <p:spTgt spid="96"/>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16" presetClass="exit" presetSubtype="21" fill="hold" grpId="0" nodeType="clickEffect">
                                  <p:stCondLst>
                                    <p:cond delay="0"/>
                                  </p:stCondLst>
                                  <p:childTnLst>
                                    <p:animEffect transition="out" filter="barn(inVertical)">
                                      <p:cBhvr>
                                        <p:cTn id="204" dur="500"/>
                                        <p:tgtEl>
                                          <p:spTgt spid="96"/>
                                        </p:tgtEl>
                                      </p:cBhvr>
                                    </p:animEffect>
                                    <p:set>
                                      <p:cBhvr>
                                        <p:cTn id="205"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96"/>
                  </p:tgtEl>
                </p:cond>
              </p:nextCondLst>
            </p:seq>
            <p:seq concurrent="1" nextAc="seek">
              <p:cTn id="206" restart="whenNotActive" fill="hold" evtFilter="cancelBubble" nodeType="interactiveSeq">
                <p:stCondLst>
                  <p:cond evt="onClick" delay="0">
                    <p:tgtEl>
                      <p:spTgt spid="97"/>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16" presetClass="exit" presetSubtype="21" fill="hold" grpId="0" nodeType="clickEffect">
                                  <p:stCondLst>
                                    <p:cond delay="0"/>
                                  </p:stCondLst>
                                  <p:childTnLst>
                                    <p:animEffect transition="out" filter="barn(inVertical)">
                                      <p:cBhvr>
                                        <p:cTn id="210" dur="500"/>
                                        <p:tgtEl>
                                          <p:spTgt spid="97"/>
                                        </p:tgtEl>
                                      </p:cBhvr>
                                    </p:animEffect>
                                    <p:set>
                                      <p:cBhvr>
                                        <p:cTn id="211"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97"/>
                  </p:tgtEl>
                </p:cond>
              </p:nextCondLst>
            </p:seq>
            <p:seq concurrent="1" nextAc="seek">
              <p:cTn id="212" restart="whenNotActive" fill="hold" evtFilter="cancelBubble" nodeType="interactiveSeq">
                <p:stCondLst>
                  <p:cond evt="onClick" delay="0">
                    <p:tgtEl>
                      <p:spTgt spid="98"/>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16" presetClass="exit" presetSubtype="21" fill="hold" grpId="0" nodeType="clickEffect">
                                  <p:stCondLst>
                                    <p:cond delay="0"/>
                                  </p:stCondLst>
                                  <p:childTnLst>
                                    <p:animEffect transition="out" filter="barn(inVertical)">
                                      <p:cBhvr>
                                        <p:cTn id="216" dur="500"/>
                                        <p:tgtEl>
                                          <p:spTgt spid="98"/>
                                        </p:tgtEl>
                                      </p:cBhvr>
                                    </p:animEffect>
                                    <p:set>
                                      <p:cBhvr>
                                        <p:cTn id="217"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seq concurrent="1" nextAc="seek">
              <p:cTn id="218" restart="whenNotActive" fill="hold" evtFilter="cancelBubble" nodeType="interactiveSeq">
                <p:stCondLst>
                  <p:cond evt="onClick" delay="0">
                    <p:tgtEl>
                      <p:spTgt spid="99"/>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16" presetClass="exit" presetSubtype="21" fill="hold" grpId="0" nodeType="clickEffect">
                                  <p:stCondLst>
                                    <p:cond delay="0"/>
                                  </p:stCondLst>
                                  <p:childTnLst>
                                    <p:animEffect transition="out" filter="barn(inVertical)">
                                      <p:cBhvr>
                                        <p:cTn id="222" dur="500"/>
                                        <p:tgtEl>
                                          <p:spTgt spid="99"/>
                                        </p:tgtEl>
                                      </p:cBhvr>
                                    </p:animEffect>
                                    <p:set>
                                      <p:cBhvr>
                                        <p:cTn id="223"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224" restart="whenNotActive" fill="hold" evtFilter="cancelBubble" nodeType="interactiveSeq">
                <p:stCondLst>
                  <p:cond evt="onClick" delay="0">
                    <p:tgtEl>
                      <p:spTgt spid="112"/>
                    </p:tgtEl>
                  </p:cond>
                </p:stCondLst>
                <p:endSync evt="end" delay="0">
                  <p:rtn val="all"/>
                </p:endSync>
                <p:childTnLst>
                  <p:par>
                    <p:cTn id="225" fill="hold" nodeType="clickPar">
                      <p:stCondLst>
                        <p:cond delay="0"/>
                      </p:stCondLst>
                      <p:childTnLst>
                        <p:par>
                          <p:cTn id="226" fill="hold" nodeType="withGroup">
                            <p:stCondLst>
                              <p:cond delay="0"/>
                            </p:stCondLst>
                            <p:childTnLst>
                              <p:par>
                                <p:cTn id="227" presetID="6" presetClass="exit" presetSubtype="32" fill="hold" grpId="0" nodeType="clickEffect">
                                  <p:stCondLst>
                                    <p:cond delay="0"/>
                                  </p:stCondLst>
                                  <p:childTnLst>
                                    <p:animEffect transition="out" filter="circle(out)">
                                      <p:cBhvr>
                                        <p:cTn id="228" dur="2000"/>
                                        <p:tgtEl>
                                          <p:spTgt spid="112"/>
                                        </p:tgtEl>
                                      </p:cBhvr>
                                    </p:animEffect>
                                    <p:set>
                                      <p:cBhvr>
                                        <p:cTn id="229" dur="1" fill="hold">
                                          <p:stCondLst>
                                            <p:cond delay="19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30" restart="whenNotActive" fill="hold" evtFilter="cancelBubble" nodeType="interactiveSeq">
                <p:stCondLst>
                  <p:cond evt="onClick" delay="0">
                    <p:tgtEl>
                      <p:spTgt spid="56"/>
                    </p:tgtEl>
                  </p:cond>
                </p:stCondLst>
                <p:endSync evt="end" delay="0">
                  <p:rtn val="all"/>
                </p:endSync>
                <p:childTnLst>
                  <p:par>
                    <p:cTn id="231" fill="hold" nodeType="clickPar">
                      <p:stCondLst>
                        <p:cond delay="0"/>
                      </p:stCondLst>
                      <p:childTnLst>
                        <p:par>
                          <p:cTn id="232" fill="hold" nodeType="withGroup">
                            <p:stCondLst>
                              <p:cond delay="0"/>
                            </p:stCondLst>
                            <p:childTnLst>
                              <p:par>
                                <p:cTn id="233" presetID="6" presetClass="exit" presetSubtype="32" fill="hold" grpId="0" nodeType="clickEffect">
                                  <p:stCondLst>
                                    <p:cond delay="0"/>
                                  </p:stCondLst>
                                  <p:childTnLst>
                                    <p:animEffect transition="out" filter="circle(out)">
                                      <p:cBhvr>
                                        <p:cTn id="234" dur="2000"/>
                                        <p:tgtEl>
                                          <p:spTgt spid="56"/>
                                        </p:tgtEl>
                                      </p:cBhvr>
                                    </p:animEffect>
                                    <p:set>
                                      <p:cBhvr>
                                        <p:cTn id="235" dur="1" fill="hold">
                                          <p:stCondLst>
                                            <p:cond delay="19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36" restart="whenNotActive" fill="hold" evtFilter="cancelBubble" nodeType="interactiveSeq">
                <p:stCondLst>
                  <p:cond evt="onClick" delay="0">
                    <p:tgtEl>
                      <p:spTgt spid="57"/>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6" presetClass="exit" presetSubtype="32" fill="hold" grpId="0" nodeType="clickEffect">
                                  <p:stCondLst>
                                    <p:cond delay="0"/>
                                  </p:stCondLst>
                                  <p:childTnLst>
                                    <p:animEffect transition="out" filter="circle(out)">
                                      <p:cBhvr>
                                        <p:cTn id="240" dur="2000"/>
                                        <p:tgtEl>
                                          <p:spTgt spid="57"/>
                                        </p:tgtEl>
                                      </p:cBhvr>
                                    </p:animEffect>
                                    <p:set>
                                      <p:cBhvr>
                                        <p:cTn id="241" dur="1" fill="hold">
                                          <p:stCondLst>
                                            <p:cond delay="19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42" restart="whenNotActive" fill="hold" evtFilter="cancelBubble" nodeType="interactiveSeq">
                <p:stCondLst>
                  <p:cond evt="onClick" delay="0">
                    <p:tgtEl>
                      <p:spTgt spid="100"/>
                    </p:tgtEl>
                  </p:cond>
                </p:stCondLst>
                <p:endSync evt="end" delay="0">
                  <p:rtn val="all"/>
                </p:endSync>
                <p:childTnLst>
                  <p:par>
                    <p:cTn id="243" fill="hold" nodeType="clickPar">
                      <p:stCondLst>
                        <p:cond delay="0"/>
                      </p:stCondLst>
                      <p:childTnLst>
                        <p:par>
                          <p:cTn id="244" fill="hold" nodeType="withGroup">
                            <p:stCondLst>
                              <p:cond delay="0"/>
                            </p:stCondLst>
                            <p:childTnLst>
                              <p:par>
                                <p:cTn id="245" presetID="6" presetClass="exit" presetSubtype="32" fill="hold" grpId="0" nodeType="clickEffect">
                                  <p:stCondLst>
                                    <p:cond delay="0"/>
                                  </p:stCondLst>
                                  <p:childTnLst>
                                    <p:animEffect transition="out" filter="circle(out)">
                                      <p:cBhvr>
                                        <p:cTn id="246" dur="2000"/>
                                        <p:tgtEl>
                                          <p:spTgt spid="100"/>
                                        </p:tgtEl>
                                      </p:cBhvr>
                                    </p:animEffect>
                                    <p:set>
                                      <p:cBhvr>
                                        <p:cTn id="247"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248" restart="whenNotActive" fill="hold" evtFilter="cancelBubble" nodeType="interactiveSeq">
                <p:stCondLst>
                  <p:cond evt="onClick" delay="0">
                    <p:tgtEl>
                      <p:spTgt spid="101"/>
                    </p:tgtEl>
                  </p:cond>
                </p:stCondLst>
                <p:endSync evt="end" delay="0">
                  <p:rtn val="all"/>
                </p:endSync>
                <p:childTnLst>
                  <p:par>
                    <p:cTn id="249" fill="hold" nodeType="clickPar">
                      <p:stCondLst>
                        <p:cond delay="0"/>
                      </p:stCondLst>
                      <p:childTnLst>
                        <p:par>
                          <p:cTn id="250" fill="hold" nodeType="withGroup">
                            <p:stCondLst>
                              <p:cond delay="0"/>
                            </p:stCondLst>
                            <p:childTnLst>
                              <p:par>
                                <p:cTn id="251" presetID="6" presetClass="exit" presetSubtype="32" fill="hold" grpId="0" nodeType="clickEffect">
                                  <p:stCondLst>
                                    <p:cond delay="0"/>
                                  </p:stCondLst>
                                  <p:childTnLst>
                                    <p:animEffect transition="out" filter="circle(out)">
                                      <p:cBhvr>
                                        <p:cTn id="252" dur="2000"/>
                                        <p:tgtEl>
                                          <p:spTgt spid="101"/>
                                        </p:tgtEl>
                                      </p:cBhvr>
                                    </p:animEffect>
                                    <p:set>
                                      <p:cBhvr>
                                        <p:cTn id="253"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54" restart="whenNotActive" fill="hold" evtFilter="cancelBubble" nodeType="interactiveSeq">
                <p:stCondLst>
                  <p:cond evt="onClick" delay="0">
                    <p:tgtEl>
                      <p:spTgt spid="51"/>
                    </p:tgtEl>
                  </p:cond>
                </p:stCondLst>
                <p:endSync evt="end" delay="0">
                  <p:rtn val="all"/>
                </p:endSync>
                <p:childTnLst>
                  <p:par>
                    <p:cTn id="255" fill="hold">
                      <p:stCondLst>
                        <p:cond delay="0"/>
                      </p:stCondLst>
                      <p:childTnLst>
                        <p:par>
                          <p:cTn id="256" fill="hold">
                            <p:stCondLst>
                              <p:cond delay="0"/>
                            </p:stCondLst>
                            <p:childTnLst>
                              <p:par>
                                <p:cTn id="257" presetID="16" presetClass="exit" presetSubtype="21" fill="hold" grpId="0" nodeType="clickEffect">
                                  <p:stCondLst>
                                    <p:cond delay="0"/>
                                  </p:stCondLst>
                                  <p:childTnLst>
                                    <p:animEffect transition="out" filter="barn(inVertical)">
                                      <p:cBhvr>
                                        <p:cTn id="258" dur="500"/>
                                        <p:tgtEl>
                                          <p:spTgt spid="51"/>
                                        </p:tgtEl>
                                      </p:cBhvr>
                                    </p:animEffect>
                                    <p:set>
                                      <p:cBhvr>
                                        <p:cTn id="25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60" restart="whenNotActive" fill="hold" evtFilter="cancelBubble" nodeType="interactiveSeq">
                <p:stCondLst>
                  <p:cond evt="onClick" delay="0">
                    <p:tgtEl>
                      <p:spTgt spid="52"/>
                    </p:tgtEl>
                  </p:cond>
                </p:stCondLst>
                <p:endSync evt="end" delay="0">
                  <p:rtn val="all"/>
                </p:endSync>
                <p:childTnLst>
                  <p:par>
                    <p:cTn id="261" fill="hold">
                      <p:stCondLst>
                        <p:cond delay="0"/>
                      </p:stCondLst>
                      <p:childTnLst>
                        <p:par>
                          <p:cTn id="262" fill="hold">
                            <p:stCondLst>
                              <p:cond delay="0"/>
                            </p:stCondLst>
                            <p:childTnLst>
                              <p:par>
                                <p:cTn id="263" presetID="16" presetClass="exit" presetSubtype="21" fill="hold" grpId="0" nodeType="clickEffect">
                                  <p:stCondLst>
                                    <p:cond delay="0"/>
                                  </p:stCondLst>
                                  <p:childTnLst>
                                    <p:animEffect transition="out" filter="barn(inVertical)">
                                      <p:cBhvr>
                                        <p:cTn id="264" dur="500"/>
                                        <p:tgtEl>
                                          <p:spTgt spid="52"/>
                                        </p:tgtEl>
                                      </p:cBhvr>
                                    </p:animEffect>
                                    <p:set>
                                      <p:cBhvr>
                                        <p:cTn id="26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6" restart="whenNotActive" fill="hold" evtFilter="cancelBubble" nodeType="interactiveSeq">
                <p:stCondLst>
                  <p:cond evt="onClick" delay="0">
                    <p:tgtEl>
                      <p:spTgt spid="53"/>
                    </p:tgtEl>
                  </p:cond>
                </p:stCondLst>
                <p:endSync evt="end" delay="0">
                  <p:rtn val="all"/>
                </p:endSync>
                <p:childTnLst>
                  <p:par>
                    <p:cTn id="267" fill="hold">
                      <p:stCondLst>
                        <p:cond delay="0"/>
                      </p:stCondLst>
                      <p:childTnLst>
                        <p:par>
                          <p:cTn id="268" fill="hold">
                            <p:stCondLst>
                              <p:cond delay="0"/>
                            </p:stCondLst>
                            <p:childTnLst>
                              <p:par>
                                <p:cTn id="269" presetID="16" presetClass="exit" presetSubtype="21" fill="hold" grpId="0" nodeType="clickEffect">
                                  <p:stCondLst>
                                    <p:cond delay="0"/>
                                  </p:stCondLst>
                                  <p:childTnLst>
                                    <p:animEffect transition="out" filter="barn(inVertical)">
                                      <p:cBhvr>
                                        <p:cTn id="270" dur="500"/>
                                        <p:tgtEl>
                                          <p:spTgt spid="53"/>
                                        </p:tgtEl>
                                      </p:cBhvr>
                                    </p:animEffect>
                                    <p:set>
                                      <p:cBhvr>
                                        <p:cTn id="27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72" restart="whenNotActive" fill="hold" evtFilter="cancelBubble" nodeType="interactiveSeq">
                <p:stCondLst>
                  <p:cond evt="onClick" delay="0">
                    <p:tgtEl>
                      <p:spTgt spid="54"/>
                    </p:tgtEl>
                  </p:cond>
                </p:stCondLst>
                <p:endSync evt="end" delay="0">
                  <p:rtn val="all"/>
                </p:endSync>
                <p:childTnLst>
                  <p:par>
                    <p:cTn id="273" fill="hold">
                      <p:stCondLst>
                        <p:cond delay="0"/>
                      </p:stCondLst>
                      <p:childTnLst>
                        <p:par>
                          <p:cTn id="274" fill="hold">
                            <p:stCondLst>
                              <p:cond delay="0"/>
                            </p:stCondLst>
                            <p:childTnLst>
                              <p:par>
                                <p:cTn id="275" presetID="16" presetClass="exit" presetSubtype="21" fill="hold" grpId="0" nodeType="clickEffect">
                                  <p:stCondLst>
                                    <p:cond delay="0"/>
                                  </p:stCondLst>
                                  <p:childTnLst>
                                    <p:animEffect transition="out" filter="barn(inVertical)">
                                      <p:cBhvr>
                                        <p:cTn id="276" dur="500"/>
                                        <p:tgtEl>
                                          <p:spTgt spid="54"/>
                                        </p:tgtEl>
                                      </p:cBhvr>
                                    </p:animEffect>
                                    <p:set>
                                      <p:cBhvr>
                                        <p:cTn id="27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78" restart="whenNotActive" fill="hold" evtFilter="cancelBubble" nodeType="interactiveSeq">
                <p:stCondLst>
                  <p:cond evt="onClick" delay="0">
                    <p:tgtEl>
                      <p:spTgt spid="102"/>
                    </p:tgtEl>
                  </p:cond>
                </p:stCondLst>
                <p:endSync evt="end" delay="0">
                  <p:rtn val="all"/>
                </p:endSync>
                <p:childTnLst>
                  <p:par>
                    <p:cTn id="279" fill="hold">
                      <p:stCondLst>
                        <p:cond delay="0"/>
                      </p:stCondLst>
                      <p:childTnLst>
                        <p:par>
                          <p:cTn id="280" fill="hold">
                            <p:stCondLst>
                              <p:cond delay="0"/>
                            </p:stCondLst>
                            <p:childTnLst>
                              <p:par>
                                <p:cTn id="281" presetID="16" presetClass="exit" presetSubtype="21" fill="hold" grpId="0" nodeType="clickEffect">
                                  <p:stCondLst>
                                    <p:cond delay="0"/>
                                  </p:stCondLst>
                                  <p:childTnLst>
                                    <p:animEffect transition="out" filter="barn(inVertical)">
                                      <p:cBhvr>
                                        <p:cTn id="282" dur="500"/>
                                        <p:tgtEl>
                                          <p:spTgt spid="102"/>
                                        </p:tgtEl>
                                      </p:cBhvr>
                                    </p:animEffect>
                                    <p:set>
                                      <p:cBhvr>
                                        <p:cTn id="283"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childTnLst>
        </p:cTn>
      </p:par>
    </p:tnLst>
    <p:bldLst>
      <p:bldP spid="58" grpId="0" animBg="1"/>
      <p:bldP spid="59" grpId="0" animBg="1"/>
      <p:bldP spid="61" grpId="0" animBg="1"/>
      <p:bldP spid="62" grpId="0" animBg="1"/>
      <p:bldP spid="63" grpId="0" animBg="1"/>
      <p:bldP spid="64" grpId="0" animBg="1"/>
      <p:bldP spid="65"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9" grpId="0" animBg="1"/>
      <p:bldP spid="80" grpId="0" animBg="1"/>
      <p:bldP spid="81" grpId="0" animBg="1"/>
      <p:bldP spid="82" grpId="0" animBg="1"/>
      <p:bldP spid="83"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12" grpId="0" animBg="1"/>
      <p:bldP spid="56" grpId="0" animBg="1"/>
      <p:bldP spid="57" grpId="0" animBg="1"/>
      <p:bldP spid="100" grpId="0" animBg="1"/>
      <p:bldP spid="101" grpId="0" animBg="1"/>
      <p:bldP spid="51" grpId="0" animBg="1"/>
      <p:bldP spid="52" grpId="0" animBg="1"/>
      <p:bldP spid="53" grpId="0" animBg="1"/>
      <p:bldP spid="54" grpId="0" animBg="1"/>
      <p:bldP spid="1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37" name="TextBox 36"/>
          <p:cNvSpPr txBox="1"/>
          <p:nvPr/>
        </p:nvSpPr>
        <p:spPr>
          <a:xfrm>
            <a:off x="3224349" y="3102299"/>
            <a:ext cx="2967789"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Thể</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năm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chữ</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0" name="5-Point Star 39">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23258" y="1290097"/>
            <a:ext cx="9701348" cy="523220"/>
          </a:xfrm>
          <a:prstGeom prst="rect">
            <a:avLst/>
          </a:prstGeom>
        </p:spPr>
        <p:txBody>
          <a:bodyPr wrap="square">
            <a:spAutoFit/>
          </a:bodyPr>
          <a:lstStyle/>
          <a:p>
            <a:pPr>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1: </a:t>
            </a:r>
            <a:r>
              <a:rPr lang="en-US" sz="2800" b="1" dirty="0" err="1">
                <a:latin typeface="Times New Roman" panose="02020603050405020304" pitchFamily="18" charset="0"/>
                <a:ea typeface="Times New Roman" panose="02020603050405020304" pitchFamily="18" charset="0"/>
              </a:rPr>
              <a:t>Bài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Gặp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199100110"/>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21" presetClass="entr" presetSubtype="1"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heel(1)">
                                      <p:cBhvr>
                                        <p:cTn id="9" dur="1000"/>
                                        <p:tgtEl>
                                          <p:spTgt spid="35"/>
                                        </p:tgtEl>
                                      </p:cBhvr>
                                    </p:animEffect>
                                  </p:childTnLst>
                                </p:cTn>
                              </p:par>
                              <p:par>
                                <p:cTn id="10" presetID="21" presetClass="entr" presetSubtype="1" fill="hold"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6" name="cashreg.wav"/>
                                        </p:tgtEl>
                                      </p:cMediaNode>
                                    </p:audio>
                                  </p:subTnLst>
                                </p:cTn>
                              </p:par>
                              <p:par>
                                <p:cTn id="13" presetID="21" presetClass="entr" presetSubtype="1"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6" name="cashreg.wav"/>
                                        </p:tgtEl>
                                      </p:cMediaNode>
                                    </p:audio>
                                  </p:subTnLst>
                                </p:cTn>
                              </p:par>
                              <p:par>
                                <p:cTn id="16" presetID="21" presetClass="entr" presetSubtype="1" fill="hold" nodeType="withEffect">
                                  <p:stCondLst>
                                    <p:cond delay="30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par>
                                <p:cTn id="19" presetID="21" presetClass="entr" presetSubtype="1" fill="hold" nodeType="with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000"/>
                                        <p:tgtEl>
                                          <p:spTgt spid="35"/>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par>
                                <p:cTn id="22" presetID="1" presetClass="entr" presetSubtype="0" fill="hold" grpId="1" nodeType="withEffect">
                                  <p:stCondLst>
                                    <p:cond delay="50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grpId="0" nodeType="withEffect">
                                  <p:stCondLst>
                                    <p:cond delay="6000"/>
                                  </p:stCondLst>
                                  <p:childTnLst>
                                    <p:set>
                                      <p:cBhvr>
                                        <p:cTn id="25" dur="1" fill="hold">
                                          <p:stCondLst>
                                            <p:cond delay="0"/>
                                          </p:stCondLst>
                                        </p:cTn>
                                        <p:tgtEl>
                                          <p:spTgt spid="29"/>
                                        </p:tgtEl>
                                        <p:attrNameLst>
                                          <p:attrName>style.visibility</p:attrName>
                                        </p:attrNameLst>
                                      </p:cBhvr>
                                      <p:to>
                                        <p:strVal val="hidden"/>
                                      </p:to>
                                    </p:set>
                                  </p:childTnLst>
                                </p:cTn>
                              </p:par>
                              <p:par>
                                <p:cTn id="26" presetID="21" presetClass="entr" presetSubtype="1" fill="hold" nodeType="withEffect">
                                  <p:stCondLst>
                                    <p:cond delay="500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par>
                                <p:cTn id="29" presetID="1" presetClass="entr" presetSubtype="0" fill="hold" grpId="1"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0"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21" presetClass="entr" presetSubtype="1" fill="hold" nodeType="withEffect">
                                  <p:stCondLst>
                                    <p:cond delay="600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par>
                                <p:cTn id="36" presetID="1" presetClass="entr" presetSubtype="0" fill="hold" grpId="1" nodeType="withEffect">
                                  <p:stCondLst>
                                    <p:cond delay="700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xit" presetSubtype="0" fill="hold" grpId="0" nodeType="withEffect">
                                  <p:stCondLst>
                                    <p:cond delay="8000"/>
                                  </p:stCondLst>
                                  <p:childTnLst>
                                    <p:set>
                                      <p:cBhvr>
                                        <p:cTn id="39" dur="1" fill="hold">
                                          <p:stCondLst>
                                            <p:cond delay="0"/>
                                          </p:stCondLst>
                                        </p:cTn>
                                        <p:tgtEl>
                                          <p:spTgt spid="27"/>
                                        </p:tgtEl>
                                        <p:attrNameLst>
                                          <p:attrName>style.visibility</p:attrName>
                                        </p:attrNameLst>
                                      </p:cBhvr>
                                      <p:to>
                                        <p:strVal val="hidden"/>
                                      </p:to>
                                    </p:set>
                                  </p:childTnLst>
                                </p:cTn>
                              </p:par>
                              <p:par>
                                <p:cTn id="40" presetID="21" presetClass="entr" presetSubtype="1" fill="hold" nodeType="withEffect">
                                  <p:stCondLst>
                                    <p:cond delay="700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par>
                                <p:cTn id="43" presetID="1" presetClass="entr" presetSubtype="0" fill="hold" grpId="1" nodeType="withEffect">
                                  <p:stCondLst>
                                    <p:cond delay="80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0" nodeType="withEffect">
                                  <p:stCondLst>
                                    <p:cond delay="9000"/>
                                  </p:stCondLst>
                                  <p:childTnLst>
                                    <p:set>
                                      <p:cBhvr>
                                        <p:cTn id="46" dur="1" fill="hold">
                                          <p:stCondLst>
                                            <p:cond delay="0"/>
                                          </p:stCondLst>
                                        </p:cTn>
                                        <p:tgtEl>
                                          <p:spTgt spid="26"/>
                                        </p:tgtEl>
                                        <p:attrNameLst>
                                          <p:attrName>style.visibility</p:attrName>
                                        </p:attrNameLst>
                                      </p:cBhvr>
                                      <p:to>
                                        <p:strVal val="hidden"/>
                                      </p:to>
                                    </p:set>
                                  </p:childTnLst>
                                </p:cTn>
                              </p:par>
                              <p:par>
                                <p:cTn id="47" presetID="21" presetClass="entr" presetSubtype="1" fill="hold" nodeType="withEffect">
                                  <p:stCondLst>
                                    <p:cond delay="80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par>
                                <p:cTn id="50" presetID="1" presetClass="entr" presetSubtype="0" fill="hold" grpId="1" nodeType="withEffect">
                                  <p:stCondLst>
                                    <p:cond delay="900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0" nodeType="withEffect">
                                  <p:stCondLst>
                                    <p:cond delay="10000"/>
                                  </p:stCondLst>
                                  <p:childTnLst>
                                    <p:set>
                                      <p:cBhvr>
                                        <p:cTn id="53" dur="1" fill="hold">
                                          <p:stCondLst>
                                            <p:cond delay="0"/>
                                          </p:stCondLst>
                                        </p:cTn>
                                        <p:tgtEl>
                                          <p:spTgt spid="25"/>
                                        </p:tgtEl>
                                        <p:attrNameLst>
                                          <p:attrName>style.visibility</p:attrName>
                                        </p:attrNameLst>
                                      </p:cBhvr>
                                      <p:to>
                                        <p:strVal val="hidden"/>
                                      </p:to>
                                    </p:set>
                                  </p:childTnLst>
                                </p:cTn>
                              </p:par>
                              <p:par>
                                <p:cTn id="54" presetID="21" presetClass="entr" presetSubtype="1" fill="hold" nodeType="withEffect">
                                  <p:stCondLst>
                                    <p:cond delay="9000"/>
                                  </p:stCondLst>
                                  <p:childTnLst>
                                    <p:set>
                                      <p:cBhvr>
                                        <p:cTn id="55" dur="1" fill="hold">
                                          <p:stCondLst>
                                            <p:cond delay="0"/>
                                          </p:stCondLst>
                                        </p:cTn>
                                        <p:tgtEl>
                                          <p:spTgt spid="35"/>
                                        </p:tgtEl>
                                        <p:attrNameLst>
                                          <p:attrName>style.visibility</p:attrName>
                                        </p:attrNameLst>
                                      </p:cBhvr>
                                      <p:to>
                                        <p:strVal val="visible"/>
                                      </p:to>
                                    </p:set>
                                    <p:animEffect transition="in" filter="wheel(1)">
                                      <p:cBhvr>
                                        <p:cTn id="56" dur="1000"/>
                                        <p:tgtEl>
                                          <p:spTgt spid="3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par>
                                <p:cTn id="57" presetID="1" presetClass="entr" presetSubtype="0" fill="hold" grpId="1" nodeType="withEffect">
                                  <p:stCondLst>
                                    <p:cond delay="10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11000"/>
                                  </p:stCondLst>
                                  <p:childTnLst>
                                    <p:set>
                                      <p:cBhvr>
                                        <p:cTn id="60" dur="1" fill="hold">
                                          <p:stCondLst>
                                            <p:cond delay="0"/>
                                          </p:stCondLst>
                                        </p:cTn>
                                        <p:tgtEl>
                                          <p:spTgt spid="24"/>
                                        </p:tgtEl>
                                        <p:attrNameLst>
                                          <p:attrName>style.visibility</p:attrName>
                                        </p:attrNameLst>
                                      </p:cBhvr>
                                      <p:to>
                                        <p:strVal val="hidden"/>
                                      </p:to>
                                    </p:set>
                                  </p:childTnLst>
                                </p:cTn>
                              </p:par>
                              <p:par>
                                <p:cTn id="61" presetID="21" presetClass="entr" presetSubtype="1" fill="hold" nodeType="withEffect">
                                  <p:stCondLst>
                                    <p:cond delay="1000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0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par>
                                <p:cTn id="64" presetID="1" presetClass="entr" presetSubtype="0" fill="hold" grpId="1" nodeType="withEffect">
                                  <p:stCondLst>
                                    <p:cond delay="110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xit" presetSubtype="0" fill="hold" grpId="0" nodeType="withEffect">
                                  <p:stCondLst>
                                    <p:cond delay="12000"/>
                                  </p:stCondLst>
                                  <p:childTnLst>
                                    <p:set>
                                      <p:cBhvr>
                                        <p:cTn id="67" dur="1" fill="hold">
                                          <p:stCondLst>
                                            <p:cond delay="0"/>
                                          </p:stCondLst>
                                        </p:cTn>
                                        <p:tgtEl>
                                          <p:spTgt spid="23"/>
                                        </p:tgtEl>
                                        <p:attrNameLst>
                                          <p:attrName>style.visibility</p:attrName>
                                        </p:attrNameLst>
                                      </p:cBhvr>
                                      <p:to>
                                        <p:strVal val="hidden"/>
                                      </p:to>
                                    </p:set>
                                  </p:childTnLst>
                                </p:cTn>
                              </p:par>
                              <p:par>
                                <p:cTn id="68" presetID="21" presetClass="entr" presetSubtype="1" fill="hold" nodeType="withEffect">
                                  <p:stCondLst>
                                    <p:cond delay="1100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1" presetClass="entr" presetSubtype="0" fill="hold" grpId="1" nodeType="withEffect">
                                  <p:stCondLst>
                                    <p:cond delay="1200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grpId="0" nodeType="withEffect">
                                  <p:stCondLst>
                                    <p:cond delay="13000"/>
                                  </p:stCondLst>
                                  <p:childTnLst>
                                    <p:set>
                                      <p:cBhvr>
                                        <p:cTn id="74" dur="1" fill="hold">
                                          <p:stCondLst>
                                            <p:cond delay="0"/>
                                          </p:stCondLst>
                                        </p:cTn>
                                        <p:tgtEl>
                                          <p:spTgt spid="22"/>
                                        </p:tgtEl>
                                        <p:attrNameLst>
                                          <p:attrName>style.visibility</p:attrName>
                                        </p:attrNameLst>
                                      </p:cBhvr>
                                      <p:to>
                                        <p:strVal val="hidden"/>
                                      </p:to>
                                    </p:set>
                                  </p:childTnLst>
                                </p:cTn>
                              </p:par>
                              <p:par>
                                <p:cTn id="75" presetID="21" presetClass="entr" presetSubtype="1" fill="hold" nodeType="withEffect">
                                  <p:stCondLst>
                                    <p:cond delay="12000"/>
                                  </p:stCondLst>
                                  <p:childTnLst>
                                    <p:set>
                                      <p:cBhvr>
                                        <p:cTn id="76" dur="1" fill="hold">
                                          <p:stCondLst>
                                            <p:cond delay="0"/>
                                          </p:stCondLst>
                                        </p:cTn>
                                        <p:tgtEl>
                                          <p:spTgt spid="35"/>
                                        </p:tgtEl>
                                        <p:attrNameLst>
                                          <p:attrName>style.visibility</p:attrName>
                                        </p:attrNameLst>
                                      </p:cBhvr>
                                      <p:to>
                                        <p:strVal val="visible"/>
                                      </p:to>
                                    </p:set>
                                    <p:animEffect transition="in" filter="wheel(1)">
                                      <p:cBhvr>
                                        <p:cTn id="77" dur="10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78" presetID="1" presetClass="entr" presetSubtype="0" fill="hold" grpId="1" nodeType="withEffect">
                                  <p:stCondLst>
                                    <p:cond delay="130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xit" presetSubtype="0" fill="hold" grpId="0" nodeType="withEffect">
                                  <p:stCondLst>
                                    <p:cond delay="14000"/>
                                  </p:stCondLst>
                                  <p:childTnLst>
                                    <p:set>
                                      <p:cBhvr>
                                        <p:cTn id="81" dur="1" fill="hold">
                                          <p:stCondLst>
                                            <p:cond delay="0"/>
                                          </p:stCondLst>
                                        </p:cTn>
                                        <p:tgtEl>
                                          <p:spTgt spid="21"/>
                                        </p:tgtEl>
                                        <p:attrNameLst>
                                          <p:attrName>style.visibility</p:attrName>
                                        </p:attrNameLst>
                                      </p:cBhvr>
                                      <p:to>
                                        <p:strVal val="hidden"/>
                                      </p:to>
                                    </p:set>
                                  </p:childTnLst>
                                </p:cTn>
                              </p:par>
                              <p:par>
                                <p:cTn id="82" presetID="21" presetClass="entr" presetSubtype="1" fill="hold" nodeType="withEffect">
                                  <p:stCondLst>
                                    <p:cond delay="13000"/>
                                  </p:stCondLst>
                                  <p:childTnLst>
                                    <p:set>
                                      <p:cBhvr>
                                        <p:cTn id="83" dur="1" fill="hold">
                                          <p:stCondLst>
                                            <p:cond delay="0"/>
                                          </p:stCondLst>
                                        </p:cTn>
                                        <p:tgtEl>
                                          <p:spTgt spid="35"/>
                                        </p:tgtEl>
                                        <p:attrNameLst>
                                          <p:attrName>style.visibility</p:attrName>
                                        </p:attrNameLst>
                                      </p:cBhvr>
                                      <p:to>
                                        <p:strVal val="visible"/>
                                      </p:to>
                                    </p:set>
                                    <p:animEffect transition="in" filter="wheel(1)">
                                      <p:cBhvr>
                                        <p:cTn id="84" dur="10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par>
                                <p:cTn id="85" presetID="1" presetClass="entr" presetSubtype="0" fill="hold" grpId="1" nodeType="withEffect">
                                  <p:stCondLst>
                                    <p:cond delay="14000"/>
                                  </p:stCondLst>
                                  <p:childTnLst>
                                    <p:set>
                                      <p:cBhvr>
                                        <p:cTn id="8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par>
                                <p:cTn id="87" presetID="1" presetClass="exit" presetSubtype="0" fill="hold" grpId="0" nodeType="withEffect">
                                  <p:stCondLst>
                                    <p:cond delay="15000"/>
                                  </p:stCondLst>
                                  <p:childTnLst>
                                    <p:set>
                                      <p:cBhvr>
                                        <p:cTn id="8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7" name="cashreg.wav"/>
                                        </p:tgtEl>
                                      </p:cMediaNode>
                                    </p:audio>
                                  </p:subTnLst>
                                </p:cTn>
                              </p:par>
                              <p:par>
                                <p:cTn id="89" presetID="21" presetClass="entr" presetSubtype="1" fill="hold" nodeType="withEffect">
                                  <p:stCondLst>
                                    <p:cond delay="14000"/>
                                  </p:stCondLst>
                                  <p:childTnLst>
                                    <p:set>
                                      <p:cBhvr>
                                        <p:cTn id="90" dur="1" fill="hold">
                                          <p:stCondLst>
                                            <p:cond delay="0"/>
                                          </p:stCondLst>
                                        </p:cTn>
                                        <p:tgtEl>
                                          <p:spTgt spid="35"/>
                                        </p:tgtEl>
                                        <p:attrNameLst>
                                          <p:attrName>style.visibility</p:attrName>
                                        </p:attrNameLst>
                                      </p:cBhvr>
                                      <p:to>
                                        <p:strVal val="visible"/>
                                      </p:to>
                                    </p:set>
                                    <p:animEffect transition="in" filter="wheel(1)">
                                      <p:cBhvr>
                                        <p:cTn id="91" dur="1000"/>
                                        <p:tgtEl>
                                          <p:spTgt spid="35"/>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1" presetClass="entr" presetSubtype="0" fill="hold" grpId="1" nodeType="withEffect">
                                  <p:stCondLst>
                                    <p:cond delay="15000"/>
                                  </p:stCondLst>
                                  <p:childTnLst>
                                    <p:set>
                                      <p:cBhvr>
                                        <p:cTn id="9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7" name="cashreg.wav"/>
                                        </p:tgtEl>
                                      </p:cMediaNode>
                                    </p:audio>
                                  </p:subTnLst>
                                </p:cTn>
                              </p:par>
                              <p:par>
                                <p:cTn id="94" presetID="1" presetClass="exit" presetSubtype="0" fill="hold" grpId="0" nodeType="withEffect">
                                  <p:stCondLst>
                                    <p:cond delay="16000"/>
                                  </p:stCondLst>
                                  <p:childTnLst>
                                    <p:set>
                                      <p:cBhvr>
                                        <p:cTn id="95" dur="1" fill="hold">
                                          <p:stCondLst>
                                            <p:cond delay="0"/>
                                          </p:stCondLst>
                                        </p:cTn>
                                        <p:tgtEl>
                                          <p:spTgt spid="19"/>
                                        </p:tgtEl>
                                        <p:attrNameLst>
                                          <p:attrName>style.visibility</p:attrName>
                                        </p:attrNameLst>
                                      </p:cBhvr>
                                      <p:to>
                                        <p:strVal val="hidden"/>
                                      </p:to>
                                    </p:set>
                                  </p:childTnLst>
                                </p:cTn>
                              </p:par>
                              <p:par>
                                <p:cTn id="96" presetID="21" presetClass="entr" presetSubtype="1" fill="hold" nodeType="withEffect">
                                  <p:stCondLst>
                                    <p:cond delay="15000"/>
                                  </p:stCondLst>
                                  <p:childTnLst>
                                    <p:set>
                                      <p:cBhvr>
                                        <p:cTn id="97" dur="1" fill="hold">
                                          <p:stCondLst>
                                            <p:cond delay="0"/>
                                          </p:stCondLst>
                                        </p:cTn>
                                        <p:tgtEl>
                                          <p:spTgt spid="35"/>
                                        </p:tgtEl>
                                        <p:attrNameLst>
                                          <p:attrName>style.visibility</p:attrName>
                                        </p:attrNameLst>
                                      </p:cBhvr>
                                      <p:to>
                                        <p:strVal val="visible"/>
                                      </p:to>
                                    </p:set>
                                    <p:animEffect transition="in" filter="wheel(1)">
                                      <p:cBhvr>
                                        <p:cTn id="98" dur="1000"/>
                                        <p:tgtEl>
                                          <p:spTgt spid="35"/>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cashreg.wav"/>
                                        </p:tgtEl>
                                      </p:cMediaNode>
                                    </p:audio>
                                  </p:subTnLst>
                                </p:cTn>
                              </p:par>
                              <p:par>
                                <p:cTn id="99" presetID="1" presetClass="exit" presetSubtype="0" fill="hold" nodeType="withEffect">
                                  <p:stCondLst>
                                    <p:cond delay="16000"/>
                                  </p:stCondLst>
                                  <p:childTnLst>
                                    <p:set>
                                      <p:cBhvr>
                                        <p:cTn id="100" dur="1" fill="hold">
                                          <p:stCondLst>
                                            <p:cond delay="0"/>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0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68832" y="1129698"/>
            <a:ext cx="8218853" cy="523220"/>
          </a:xfrm>
          <a:prstGeom prst="rect">
            <a:avLst/>
          </a:prstGeom>
        </p:spPr>
        <p:txBody>
          <a:bodyPr wrap="none">
            <a:spAutoFit/>
          </a:bodyPr>
          <a:lstStyle/>
          <a:p>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2: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lính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nhớ</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hoàn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a:t>
            </a:r>
            <a:endParaRPr lang="en-US" sz="2800" dirty="0"/>
          </a:p>
        </p:txBody>
      </p:sp>
      <p:sp>
        <p:nvSpPr>
          <p:cNvPr id="3" name="Rectangle 2"/>
          <p:cNvSpPr/>
          <p:nvPr/>
        </p:nvSpPr>
        <p:spPr>
          <a:xfrm>
            <a:off x="2447108" y="2792327"/>
            <a:ext cx="6096000" cy="954107"/>
          </a:xfrm>
          <a:prstGeom prst="rect">
            <a:avLst/>
          </a:prstGeom>
        </p:spPr>
        <p:txBody>
          <a:bodyPr>
            <a:spAutoFit/>
          </a:bodyPr>
          <a:lstStyle/>
          <a:p>
            <a:pPr>
              <a:spcAft>
                <a:spcPts val="0"/>
              </a:spcAft>
            </a:pP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Trên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đường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hành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bắt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gặp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lá</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cơm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nhớ</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đến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món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ăn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của</a:t>
            </a:r>
            <a:r>
              <a:rPr lang="en-US" sz="2800" i="1" dirty="0">
                <a:solidFill>
                  <a:srgbClr val="FF0000"/>
                </a:solidFill>
                <a:latin typeface="Times New Roman" panose="02020603050405020304" pitchFamily="18" charset="0"/>
                <a:ea typeface="Times New Roman" panose="02020603050405020304" pitchFamily="18" charset="0"/>
              </a:rPr>
              <a:t> me. =&gt; </a:t>
            </a:r>
            <a:r>
              <a:rPr lang="en-US" sz="2800" i="1" dirty="0" err="1">
                <a:solidFill>
                  <a:srgbClr val="FF0000"/>
                </a:solidFill>
                <a:latin typeface="Times New Roman" panose="02020603050405020304" pitchFamily="18" charset="0"/>
                <a:ea typeface="Times New Roman" panose="02020603050405020304" pitchFamily="18" charset="0"/>
              </a:rPr>
              <a:t>nhớ</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mẹ</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18" name="5-Point Star 17">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274392"/>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21" presetClass="entr" presetSubtype="1" fill="hold" nodeType="withEffect">
                                  <p:stCondLst>
                                    <p:cond delay="0"/>
                                  </p:stCondLst>
                                  <p:childTnLst>
                                    <p:set>
                                      <p:cBhvr>
                                        <p:cTn id="8" dur="1" fill="hold">
                                          <p:stCondLst>
                                            <p:cond delay="0"/>
                                          </p:stCondLst>
                                        </p:cTn>
                                        <p:tgtEl>
                                          <p:spTgt spid="35"/>
                                        </p:tgtEl>
                                        <p:attrNameLst>
                                          <p:attrName>style.visibility</p:attrName>
                                        </p:attrNameLst>
                                      </p:cBhvr>
                                      <p:to>
                                        <p:strVal val="visible"/>
                                      </p:to>
                                    </p:set>
                                    <p:animEffect transition="in" filter="wheel(1)">
                                      <p:cBhvr>
                                        <p:cTn id="9" dur="1000"/>
                                        <p:tgtEl>
                                          <p:spTgt spid="35"/>
                                        </p:tgtEl>
                                      </p:cBhvr>
                                    </p:animEffect>
                                  </p:childTnLst>
                                </p:cTn>
                              </p:par>
                              <p:par>
                                <p:cTn id="10" presetID="21" presetClass="entr" presetSubtype="1" fill="hold" nodeType="withEffect">
                                  <p:stCondLst>
                                    <p:cond delay="1000"/>
                                  </p:stCondLst>
                                  <p:childTnLst>
                                    <p:set>
                                      <p:cBhvr>
                                        <p:cTn id="11" dur="1" fill="hold">
                                          <p:stCondLst>
                                            <p:cond delay="0"/>
                                          </p:stCondLst>
                                        </p:cTn>
                                        <p:tgtEl>
                                          <p:spTgt spid="35"/>
                                        </p:tgtEl>
                                        <p:attrNameLst>
                                          <p:attrName>style.visibility</p:attrName>
                                        </p:attrNameLst>
                                      </p:cBhvr>
                                      <p:to>
                                        <p:strVal val="visible"/>
                                      </p:to>
                                    </p:set>
                                    <p:animEffect transition="in" filter="wheel(1)">
                                      <p:cBhvr>
                                        <p:cTn id="12" dur="1000"/>
                                        <p:tgtEl>
                                          <p:spTgt spid="35"/>
                                        </p:tgtEl>
                                      </p:cBhvr>
                                    </p:animEffect>
                                  </p:childTnLst>
                                  <p:subTnLst>
                                    <p:audio>
                                      <p:cMediaNode>
                                        <p:cTn display="0" masterRel="sameClick">
                                          <p:stCondLst>
                                            <p:cond evt="begin" delay="0">
                                              <p:tn val="10"/>
                                            </p:cond>
                                          </p:stCondLst>
                                          <p:endCondLst>
                                            <p:cond evt="onStopAudio" delay="0">
                                              <p:tgtEl>
                                                <p:sldTgt/>
                                              </p:tgtEl>
                                            </p:cond>
                                          </p:endCondLst>
                                        </p:cTn>
                                        <p:tgtEl>
                                          <p:sndTgt r:embed="rId6" name="cashreg.wav"/>
                                        </p:tgtEl>
                                      </p:cMediaNode>
                                    </p:audio>
                                  </p:subTnLst>
                                </p:cTn>
                              </p:par>
                              <p:par>
                                <p:cTn id="13" presetID="21" presetClass="entr" presetSubtype="1" fill="hold" nodeType="withEffect">
                                  <p:stCondLst>
                                    <p:cond delay="200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0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6" name="cashreg.wav"/>
                                        </p:tgtEl>
                                      </p:cMediaNode>
                                    </p:audio>
                                  </p:subTnLst>
                                </p:cTn>
                              </p:par>
                              <p:par>
                                <p:cTn id="16" presetID="21" presetClass="entr" presetSubtype="1" fill="hold" nodeType="withEffect">
                                  <p:stCondLst>
                                    <p:cond delay="3000"/>
                                  </p:stCondLst>
                                  <p:childTnLst>
                                    <p:set>
                                      <p:cBhvr>
                                        <p:cTn id="17" dur="1" fill="hold">
                                          <p:stCondLst>
                                            <p:cond delay="0"/>
                                          </p:stCondLst>
                                        </p:cTn>
                                        <p:tgtEl>
                                          <p:spTgt spid="35"/>
                                        </p:tgtEl>
                                        <p:attrNameLst>
                                          <p:attrName>style.visibility</p:attrName>
                                        </p:attrNameLst>
                                      </p:cBhvr>
                                      <p:to>
                                        <p:strVal val="visible"/>
                                      </p:to>
                                    </p:set>
                                    <p:animEffect transition="in" filter="wheel(1)">
                                      <p:cBhvr>
                                        <p:cTn id="18" dur="1000"/>
                                        <p:tgtEl>
                                          <p:spTgt spid="35"/>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par>
                                <p:cTn id="19" presetID="21" presetClass="entr" presetSubtype="1" fill="hold" nodeType="withEffect">
                                  <p:stCondLst>
                                    <p:cond delay="4000"/>
                                  </p:stCondLst>
                                  <p:childTnLst>
                                    <p:set>
                                      <p:cBhvr>
                                        <p:cTn id="20" dur="1" fill="hold">
                                          <p:stCondLst>
                                            <p:cond delay="0"/>
                                          </p:stCondLst>
                                        </p:cTn>
                                        <p:tgtEl>
                                          <p:spTgt spid="35"/>
                                        </p:tgtEl>
                                        <p:attrNameLst>
                                          <p:attrName>style.visibility</p:attrName>
                                        </p:attrNameLst>
                                      </p:cBhvr>
                                      <p:to>
                                        <p:strVal val="visible"/>
                                      </p:to>
                                    </p:set>
                                    <p:animEffect transition="in" filter="wheel(1)">
                                      <p:cBhvr>
                                        <p:cTn id="21" dur="1000"/>
                                        <p:tgtEl>
                                          <p:spTgt spid="35"/>
                                        </p:tgtEl>
                                      </p:cBhvr>
                                    </p:animEffect>
                                  </p:childTnLst>
                                  <p:subTnLst>
                                    <p:audio>
                                      <p:cMediaNode>
                                        <p:cTn display="0" masterRel="sameClick">
                                          <p:stCondLst>
                                            <p:cond evt="begin" delay="0">
                                              <p:tn val="19"/>
                                            </p:cond>
                                          </p:stCondLst>
                                          <p:endCondLst>
                                            <p:cond evt="onStopAudio" delay="0">
                                              <p:tgtEl>
                                                <p:sldTgt/>
                                              </p:tgtEl>
                                            </p:cond>
                                          </p:endCondLst>
                                        </p:cTn>
                                        <p:tgtEl>
                                          <p:sndTgt r:embed="rId6" name="cashreg.wav"/>
                                        </p:tgtEl>
                                      </p:cMediaNode>
                                    </p:audio>
                                  </p:subTnLst>
                                </p:cTn>
                              </p:par>
                              <p:par>
                                <p:cTn id="22" presetID="1" presetClass="entr" presetSubtype="0" fill="hold" grpId="1" nodeType="withEffect">
                                  <p:stCondLst>
                                    <p:cond delay="500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xit" presetSubtype="0" fill="hold" grpId="0" nodeType="withEffect">
                                  <p:stCondLst>
                                    <p:cond delay="6000"/>
                                  </p:stCondLst>
                                  <p:childTnLst>
                                    <p:set>
                                      <p:cBhvr>
                                        <p:cTn id="25" dur="1" fill="hold">
                                          <p:stCondLst>
                                            <p:cond delay="0"/>
                                          </p:stCondLst>
                                        </p:cTn>
                                        <p:tgtEl>
                                          <p:spTgt spid="29"/>
                                        </p:tgtEl>
                                        <p:attrNameLst>
                                          <p:attrName>style.visibility</p:attrName>
                                        </p:attrNameLst>
                                      </p:cBhvr>
                                      <p:to>
                                        <p:strVal val="hidden"/>
                                      </p:to>
                                    </p:set>
                                  </p:childTnLst>
                                </p:cTn>
                              </p:par>
                              <p:par>
                                <p:cTn id="26" presetID="21" presetClass="entr" presetSubtype="1" fill="hold" nodeType="withEffect">
                                  <p:stCondLst>
                                    <p:cond delay="500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6" name="cashreg.wav"/>
                                        </p:tgtEl>
                                      </p:cMediaNode>
                                    </p:audio>
                                  </p:subTnLst>
                                </p:cTn>
                              </p:par>
                              <p:par>
                                <p:cTn id="29" presetID="1" presetClass="entr" presetSubtype="0" fill="hold" grpId="1" nodeType="withEffect">
                                  <p:stCondLst>
                                    <p:cond delay="60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xit" presetSubtype="0" fill="hold" grpId="0" nodeType="withEffect">
                                  <p:stCondLst>
                                    <p:cond delay="7000"/>
                                  </p:stCondLst>
                                  <p:childTnLst>
                                    <p:set>
                                      <p:cBhvr>
                                        <p:cTn id="32" dur="1" fill="hold">
                                          <p:stCondLst>
                                            <p:cond delay="0"/>
                                          </p:stCondLst>
                                        </p:cTn>
                                        <p:tgtEl>
                                          <p:spTgt spid="28"/>
                                        </p:tgtEl>
                                        <p:attrNameLst>
                                          <p:attrName>style.visibility</p:attrName>
                                        </p:attrNameLst>
                                      </p:cBhvr>
                                      <p:to>
                                        <p:strVal val="hidden"/>
                                      </p:to>
                                    </p:set>
                                  </p:childTnLst>
                                </p:cTn>
                              </p:par>
                              <p:par>
                                <p:cTn id="33" presetID="21" presetClass="entr" presetSubtype="1" fill="hold" nodeType="withEffect">
                                  <p:stCondLst>
                                    <p:cond delay="6000"/>
                                  </p:stCondLst>
                                  <p:childTnLst>
                                    <p:set>
                                      <p:cBhvr>
                                        <p:cTn id="34" dur="1" fill="hold">
                                          <p:stCondLst>
                                            <p:cond delay="0"/>
                                          </p:stCondLst>
                                        </p:cTn>
                                        <p:tgtEl>
                                          <p:spTgt spid="35"/>
                                        </p:tgtEl>
                                        <p:attrNameLst>
                                          <p:attrName>style.visibility</p:attrName>
                                        </p:attrNameLst>
                                      </p:cBhvr>
                                      <p:to>
                                        <p:strVal val="visible"/>
                                      </p:to>
                                    </p:set>
                                    <p:animEffect transition="in" filter="wheel(1)">
                                      <p:cBhvr>
                                        <p:cTn id="35" dur="1000"/>
                                        <p:tgtEl>
                                          <p:spTgt spid="35"/>
                                        </p:tgtEl>
                                      </p:cBhvr>
                                    </p:animEffect>
                                  </p:childTnLst>
                                  <p:subTnLst>
                                    <p:audio>
                                      <p:cMediaNode>
                                        <p:cTn display="0" masterRel="sameClick">
                                          <p:stCondLst>
                                            <p:cond evt="begin" delay="0">
                                              <p:tn val="33"/>
                                            </p:cond>
                                          </p:stCondLst>
                                          <p:endCondLst>
                                            <p:cond evt="onStopAudio" delay="0">
                                              <p:tgtEl>
                                                <p:sldTgt/>
                                              </p:tgtEl>
                                            </p:cond>
                                          </p:endCondLst>
                                        </p:cTn>
                                        <p:tgtEl>
                                          <p:sndTgt r:embed="rId6" name="cashreg.wav"/>
                                        </p:tgtEl>
                                      </p:cMediaNode>
                                    </p:audio>
                                  </p:subTnLst>
                                </p:cTn>
                              </p:par>
                              <p:par>
                                <p:cTn id="36" presetID="1" presetClass="entr" presetSubtype="0" fill="hold" grpId="1" nodeType="withEffect">
                                  <p:stCondLst>
                                    <p:cond delay="7000"/>
                                  </p:stCondLst>
                                  <p:childTnLst>
                                    <p:set>
                                      <p:cBhvr>
                                        <p:cTn id="37" dur="1" fill="hold">
                                          <p:stCondLst>
                                            <p:cond delay="0"/>
                                          </p:stCondLst>
                                        </p:cTn>
                                        <p:tgtEl>
                                          <p:spTgt spid="27"/>
                                        </p:tgtEl>
                                        <p:attrNameLst>
                                          <p:attrName>style.visibility</p:attrName>
                                        </p:attrNameLst>
                                      </p:cBhvr>
                                      <p:to>
                                        <p:strVal val="visible"/>
                                      </p:to>
                                    </p:set>
                                  </p:childTnLst>
                                </p:cTn>
                              </p:par>
                              <p:par>
                                <p:cTn id="38" presetID="1" presetClass="exit" presetSubtype="0" fill="hold" grpId="0" nodeType="withEffect">
                                  <p:stCondLst>
                                    <p:cond delay="8000"/>
                                  </p:stCondLst>
                                  <p:childTnLst>
                                    <p:set>
                                      <p:cBhvr>
                                        <p:cTn id="39" dur="1" fill="hold">
                                          <p:stCondLst>
                                            <p:cond delay="0"/>
                                          </p:stCondLst>
                                        </p:cTn>
                                        <p:tgtEl>
                                          <p:spTgt spid="27"/>
                                        </p:tgtEl>
                                        <p:attrNameLst>
                                          <p:attrName>style.visibility</p:attrName>
                                        </p:attrNameLst>
                                      </p:cBhvr>
                                      <p:to>
                                        <p:strVal val="hidden"/>
                                      </p:to>
                                    </p:set>
                                  </p:childTnLst>
                                </p:cTn>
                              </p:par>
                              <p:par>
                                <p:cTn id="40" presetID="21" presetClass="entr" presetSubtype="1" fill="hold" nodeType="withEffect">
                                  <p:stCondLst>
                                    <p:cond delay="7000"/>
                                  </p:stCondLst>
                                  <p:childTnLst>
                                    <p:set>
                                      <p:cBhvr>
                                        <p:cTn id="41" dur="1" fill="hold">
                                          <p:stCondLst>
                                            <p:cond delay="0"/>
                                          </p:stCondLst>
                                        </p:cTn>
                                        <p:tgtEl>
                                          <p:spTgt spid="35"/>
                                        </p:tgtEl>
                                        <p:attrNameLst>
                                          <p:attrName>style.visibility</p:attrName>
                                        </p:attrNameLst>
                                      </p:cBhvr>
                                      <p:to>
                                        <p:strVal val="visible"/>
                                      </p:to>
                                    </p:set>
                                    <p:animEffect transition="in" filter="wheel(1)">
                                      <p:cBhvr>
                                        <p:cTn id="42" dur="1000"/>
                                        <p:tgtEl>
                                          <p:spTgt spid="35"/>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par>
                                <p:cTn id="43" presetID="1" presetClass="entr" presetSubtype="0" fill="hold" grpId="1" nodeType="withEffect">
                                  <p:stCondLst>
                                    <p:cond delay="800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grpId="0" nodeType="withEffect">
                                  <p:stCondLst>
                                    <p:cond delay="9000"/>
                                  </p:stCondLst>
                                  <p:childTnLst>
                                    <p:set>
                                      <p:cBhvr>
                                        <p:cTn id="46" dur="1" fill="hold">
                                          <p:stCondLst>
                                            <p:cond delay="0"/>
                                          </p:stCondLst>
                                        </p:cTn>
                                        <p:tgtEl>
                                          <p:spTgt spid="26"/>
                                        </p:tgtEl>
                                        <p:attrNameLst>
                                          <p:attrName>style.visibility</p:attrName>
                                        </p:attrNameLst>
                                      </p:cBhvr>
                                      <p:to>
                                        <p:strVal val="hidden"/>
                                      </p:to>
                                    </p:set>
                                  </p:childTnLst>
                                </p:cTn>
                              </p:par>
                              <p:par>
                                <p:cTn id="47" presetID="21" presetClass="entr" presetSubtype="1" fill="hold" nodeType="withEffect">
                                  <p:stCondLst>
                                    <p:cond delay="8000"/>
                                  </p:stCondLst>
                                  <p:childTnLst>
                                    <p:set>
                                      <p:cBhvr>
                                        <p:cTn id="48" dur="1" fill="hold">
                                          <p:stCondLst>
                                            <p:cond delay="0"/>
                                          </p:stCondLst>
                                        </p:cTn>
                                        <p:tgtEl>
                                          <p:spTgt spid="35"/>
                                        </p:tgtEl>
                                        <p:attrNameLst>
                                          <p:attrName>style.visibility</p:attrName>
                                        </p:attrNameLst>
                                      </p:cBhvr>
                                      <p:to>
                                        <p:strVal val="visible"/>
                                      </p:to>
                                    </p:set>
                                    <p:animEffect transition="in" filter="wheel(1)">
                                      <p:cBhvr>
                                        <p:cTn id="49" dur="1000"/>
                                        <p:tgtEl>
                                          <p:spTgt spid="35"/>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par>
                                <p:cTn id="50" presetID="1" presetClass="entr" presetSubtype="0" fill="hold" grpId="1" nodeType="withEffect">
                                  <p:stCondLst>
                                    <p:cond delay="9000"/>
                                  </p:stCondLst>
                                  <p:childTnLst>
                                    <p:set>
                                      <p:cBhvr>
                                        <p:cTn id="51" dur="1" fill="hold">
                                          <p:stCondLst>
                                            <p:cond delay="0"/>
                                          </p:stCondLst>
                                        </p:cTn>
                                        <p:tgtEl>
                                          <p:spTgt spid="25"/>
                                        </p:tgtEl>
                                        <p:attrNameLst>
                                          <p:attrName>style.visibility</p:attrName>
                                        </p:attrNameLst>
                                      </p:cBhvr>
                                      <p:to>
                                        <p:strVal val="visible"/>
                                      </p:to>
                                    </p:set>
                                  </p:childTnLst>
                                </p:cTn>
                              </p:par>
                              <p:par>
                                <p:cTn id="52" presetID="1" presetClass="exit" presetSubtype="0" fill="hold" grpId="0" nodeType="withEffect">
                                  <p:stCondLst>
                                    <p:cond delay="10000"/>
                                  </p:stCondLst>
                                  <p:childTnLst>
                                    <p:set>
                                      <p:cBhvr>
                                        <p:cTn id="53" dur="1" fill="hold">
                                          <p:stCondLst>
                                            <p:cond delay="0"/>
                                          </p:stCondLst>
                                        </p:cTn>
                                        <p:tgtEl>
                                          <p:spTgt spid="25"/>
                                        </p:tgtEl>
                                        <p:attrNameLst>
                                          <p:attrName>style.visibility</p:attrName>
                                        </p:attrNameLst>
                                      </p:cBhvr>
                                      <p:to>
                                        <p:strVal val="hidden"/>
                                      </p:to>
                                    </p:set>
                                  </p:childTnLst>
                                </p:cTn>
                              </p:par>
                              <p:par>
                                <p:cTn id="54" presetID="21" presetClass="entr" presetSubtype="1" fill="hold" nodeType="withEffect">
                                  <p:stCondLst>
                                    <p:cond delay="9000"/>
                                  </p:stCondLst>
                                  <p:childTnLst>
                                    <p:set>
                                      <p:cBhvr>
                                        <p:cTn id="55" dur="1" fill="hold">
                                          <p:stCondLst>
                                            <p:cond delay="0"/>
                                          </p:stCondLst>
                                        </p:cTn>
                                        <p:tgtEl>
                                          <p:spTgt spid="35"/>
                                        </p:tgtEl>
                                        <p:attrNameLst>
                                          <p:attrName>style.visibility</p:attrName>
                                        </p:attrNameLst>
                                      </p:cBhvr>
                                      <p:to>
                                        <p:strVal val="visible"/>
                                      </p:to>
                                    </p:set>
                                    <p:animEffect transition="in" filter="wheel(1)">
                                      <p:cBhvr>
                                        <p:cTn id="56" dur="1000"/>
                                        <p:tgtEl>
                                          <p:spTgt spid="35"/>
                                        </p:tgtEl>
                                      </p:cBhvr>
                                    </p:animEffect>
                                  </p:childTnLst>
                                  <p:subTnLst>
                                    <p:audio>
                                      <p:cMediaNode>
                                        <p:cTn display="0" masterRel="sameClick">
                                          <p:stCondLst>
                                            <p:cond evt="begin" delay="0">
                                              <p:tn val="54"/>
                                            </p:cond>
                                          </p:stCondLst>
                                          <p:endCondLst>
                                            <p:cond evt="onStopAudio" delay="0">
                                              <p:tgtEl>
                                                <p:sldTgt/>
                                              </p:tgtEl>
                                            </p:cond>
                                          </p:endCondLst>
                                        </p:cTn>
                                        <p:tgtEl>
                                          <p:sndTgt r:embed="rId6" name="cashreg.wav"/>
                                        </p:tgtEl>
                                      </p:cMediaNode>
                                    </p:audio>
                                  </p:subTnLst>
                                </p:cTn>
                              </p:par>
                              <p:par>
                                <p:cTn id="57" presetID="1" presetClass="entr" presetSubtype="0" fill="hold" grpId="1" nodeType="withEffect">
                                  <p:stCondLst>
                                    <p:cond delay="1000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xit" presetSubtype="0" fill="hold" grpId="0" nodeType="withEffect">
                                  <p:stCondLst>
                                    <p:cond delay="11000"/>
                                  </p:stCondLst>
                                  <p:childTnLst>
                                    <p:set>
                                      <p:cBhvr>
                                        <p:cTn id="60" dur="1" fill="hold">
                                          <p:stCondLst>
                                            <p:cond delay="0"/>
                                          </p:stCondLst>
                                        </p:cTn>
                                        <p:tgtEl>
                                          <p:spTgt spid="24"/>
                                        </p:tgtEl>
                                        <p:attrNameLst>
                                          <p:attrName>style.visibility</p:attrName>
                                        </p:attrNameLst>
                                      </p:cBhvr>
                                      <p:to>
                                        <p:strVal val="hidden"/>
                                      </p:to>
                                    </p:set>
                                  </p:childTnLst>
                                </p:cTn>
                              </p:par>
                              <p:par>
                                <p:cTn id="61" presetID="21" presetClass="entr" presetSubtype="1" fill="hold" nodeType="withEffect">
                                  <p:stCondLst>
                                    <p:cond delay="10000"/>
                                  </p:stCondLst>
                                  <p:childTnLst>
                                    <p:set>
                                      <p:cBhvr>
                                        <p:cTn id="62" dur="1" fill="hold">
                                          <p:stCondLst>
                                            <p:cond delay="0"/>
                                          </p:stCondLst>
                                        </p:cTn>
                                        <p:tgtEl>
                                          <p:spTgt spid="35"/>
                                        </p:tgtEl>
                                        <p:attrNameLst>
                                          <p:attrName>style.visibility</p:attrName>
                                        </p:attrNameLst>
                                      </p:cBhvr>
                                      <p:to>
                                        <p:strVal val="visible"/>
                                      </p:to>
                                    </p:set>
                                    <p:animEffect transition="in" filter="wheel(1)">
                                      <p:cBhvr>
                                        <p:cTn id="63" dur="1000"/>
                                        <p:tgtEl>
                                          <p:spTgt spid="35"/>
                                        </p:tgtEl>
                                      </p:cBhvr>
                                    </p:animEffect>
                                  </p:childTnLst>
                                  <p:subTnLst>
                                    <p:audio>
                                      <p:cMediaNode>
                                        <p:cTn display="0" masterRel="sameClick">
                                          <p:stCondLst>
                                            <p:cond evt="begin" delay="0">
                                              <p:tn val="61"/>
                                            </p:cond>
                                          </p:stCondLst>
                                          <p:endCondLst>
                                            <p:cond evt="onStopAudio" delay="0">
                                              <p:tgtEl>
                                                <p:sldTgt/>
                                              </p:tgtEl>
                                            </p:cond>
                                          </p:endCondLst>
                                        </p:cTn>
                                        <p:tgtEl>
                                          <p:sndTgt r:embed="rId6" name="cashreg.wav"/>
                                        </p:tgtEl>
                                      </p:cMediaNode>
                                    </p:audio>
                                  </p:subTnLst>
                                </p:cTn>
                              </p:par>
                              <p:par>
                                <p:cTn id="64" presetID="1" presetClass="entr" presetSubtype="0" fill="hold" grpId="1" nodeType="withEffect">
                                  <p:stCondLst>
                                    <p:cond delay="110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xit" presetSubtype="0" fill="hold" grpId="0" nodeType="withEffect">
                                  <p:stCondLst>
                                    <p:cond delay="12000"/>
                                  </p:stCondLst>
                                  <p:childTnLst>
                                    <p:set>
                                      <p:cBhvr>
                                        <p:cTn id="67" dur="1" fill="hold">
                                          <p:stCondLst>
                                            <p:cond delay="0"/>
                                          </p:stCondLst>
                                        </p:cTn>
                                        <p:tgtEl>
                                          <p:spTgt spid="23"/>
                                        </p:tgtEl>
                                        <p:attrNameLst>
                                          <p:attrName>style.visibility</p:attrName>
                                        </p:attrNameLst>
                                      </p:cBhvr>
                                      <p:to>
                                        <p:strVal val="hidden"/>
                                      </p:to>
                                    </p:set>
                                  </p:childTnLst>
                                </p:cTn>
                              </p:par>
                              <p:par>
                                <p:cTn id="68" presetID="21" presetClass="entr" presetSubtype="1" fill="hold" nodeType="withEffect">
                                  <p:stCondLst>
                                    <p:cond delay="11000"/>
                                  </p:stCondLst>
                                  <p:childTnLst>
                                    <p:set>
                                      <p:cBhvr>
                                        <p:cTn id="69" dur="1" fill="hold">
                                          <p:stCondLst>
                                            <p:cond delay="0"/>
                                          </p:stCondLst>
                                        </p:cTn>
                                        <p:tgtEl>
                                          <p:spTgt spid="35"/>
                                        </p:tgtEl>
                                        <p:attrNameLst>
                                          <p:attrName>style.visibility</p:attrName>
                                        </p:attrNameLst>
                                      </p:cBhvr>
                                      <p:to>
                                        <p:strVal val="visible"/>
                                      </p:to>
                                    </p:set>
                                    <p:animEffect transition="in" filter="wheel(1)">
                                      <p:cBhvr>
                                        <p:cTn id="70" dur="1000"/>
                                        <p:tgtEl>
                                          <p:spTgt spid="35"/>
                                        </p:tgtEl>
                                      </p:cBhvr>
                                    </p:animEffect>
                                  </p:childTnLst>
                                  <p:subTnLst>
                                    <p:audio>
                                      <p:cMediaNode>
                                        <p:cTn display="0" masterRel="sameClick">
                                          <p:stCondLst>
                                            <p:cond evt="begin" delay="0">
                                              <p:tn val="68"/>
                                            </p:cond>
                                          </p:stCondLst>
                                          <p:endCondLst>
                                            <p:cond evt="onStopAudio" delay="0">
                                              <p:tgtEl>
                                                <p:sldTgt/>
                                              </p:tgtEl>
                                            </p:cond>
                                          </p:endCondLst>
                                        </p:cTn>
                                        <p:tgtEl>
                                          <p:sndTgt r:embed="rId6" name="cashreg.wav"/>
                                        </p:tgtEl>
                                      </p:cMediaNode>
                                    </p:audio>
                                  </p:subTnLst>
                                </p:cTn>
                              </p:par>
                              <p:par>
                                <p:cTn id="71" presetID="1" presetClass="entr" presetSubtype="0" fill="hold" grpId="1" nodeType="withEffect">
                                  <p:stCondLst>
                                    <p:cond delay="12000"/>
                                  </p:stCondLst>
                                  <p:childTnLst>
                                    <p:set>
                                      <p:cBhvr>
                                        <p:cTn id="72" dur="1" fill="hold">
                                          <p:stCondLst>
                                            <p:cond delay="0"/>
                                          </p:stCondLst>
                                        </p:cTn>
                                        <p:tgtEl>
                                          <p:spTgt spid="22"/>
                                        </p:tgtEl>
                                        <p:attrNameLst>
                                          <p:attrName>style.visibility</p:attrName>
                                        </p:attrNameLst>
                                      </p:cBhvr>
                                      <p:to>
                                        <p:strVal val="visible"/>
                                      </p:to>
                                    </p:set>
                                  </p:childTnLst>
                                </p:cTn>
                              </p:par>
                              <p:par>
                                <p:cTn id="73" presetID="1" presetClass="exit" presetSubtype="0" fill="hold" grpId="0" nodeType="withEffect">
                                  <p:stCondLst>
                                    <p:cond delay="13000"/>
                                  </p:stCondLst>
                                  <p:childTnLst>
                                    <p:set>
                                      <p:cBhvr>
                                        <p:cTn id="74" dur="1" fill="hold">
                                          <p:stCondLst>
                                            <p:cond delay="0"/>
                                          </p:stCondLst>
                                        </p:cTn>
                                        <p:tgtEl>
                                          <p:spTgt spid="22"/>
                                        </p:tgtEl>
                                        <p:attrNameLst>
                                          <p:attrName>style.visibility</p:attrName>
                                        </p:attrNameLst>
                                      </p:cBhvr>
                                      <p:to>
                                        <p:strVal val="hidden"/>
                                      </p:to>
                                    </p:set>
                                  </p:childTnLst>
                                </p:cTn>
                              </p:par>
                              <p:par>
                                <p:cTn id="75" presetID="21" presetClass="entr" presetSubtype="1" fill="hold" nodeType="withEffect">
                                  <p:stCondLst>
                                    <p:cond delay="12000"/>
                                  </p:stCondLst>
                                  <p:childTnLst>
                                    <p:set>
                                      <p:cBhvr>
                                        <p:cTn id="76" dur="1" fill="hold">
                                          <p:stCondLst>
                                            <p:cond delay="0"/>
                                          </p:stCondLst>
                                        </p:cTn>
                                        <p:tgtEl>
                                          <p:spTgt spid="35"/>
                                        </p:tgtEl>
                                        <p:attrNameLst>
                                          <p:attrName>style.visibility</p:attrName>
                                        </p:attrNameLst>
                                      </p:cBhvr>
                                      <p:to>
                                        <p:strVal val="visible"/>
                                      </p:to>
                                    </p:set>
                                    <p:animEffect transition="in" filter="wheel(1)">
                                      <p:cBhvr>
                                        <p:cTn id="77" dur="1000"/>
                                        <p:tgtEl>
                                          <p:spTgt spid="35"/>
                                        </p:tgtEl>
                                      </p:cBhvr>
                                    </p:animEffect>
                                  </p:childTnLst>
                                  <p:subTnLst>
                                    <p:audio>
                                      <p:cMediaNode>
                                        <p:cTn display="0" masterRel="sameClick">
                                          <p:stCondLst>
                                            <p:cond evt="begin" delay="0">
                                              <p:tn val="75"/>
                                            </p:cond>
                                          </p:stCondLst>
                                          <p:endCondLst>
                                            <p:cond evt="onStopAudio" delay="0">
                                              <p:tgtEl>
                                                <p:sldTgt/>
                                              </p:tgtEl>
                                            </p:cond>
                                          </p:endCondLst>
                                        </p:cTn>
                                        <p:tgtEl>
                                          <p:sndTgt r:embed="rId6" name="cashreg.wav"/>
                                        </p:tgtEl>
                                      </p:cMediaNode>
                                    </p:audio>
                                  </p:subTnLst>
                                </p:cTn>
                              </p:par>
                              <p:par>
                                <p:cTn id="78" presetID="1" presetClass="entr" presetSubtype="0" fill="hold" grpId="1" nodeType="withEffect">
                                  <p:stCondLst>
                                    <p:cond delay="13000"/>
                                  </p:stCondLst>
                                  <p:childTnLst>
                                    <p:set>
                                      <p:cBhvr>
                                        <p:cTn id="79" dur="1" fill="hold">
                                          <p:stCondLst>
                                            <p:cond delay="0"/>
                                          </p:stCondLst>
                                        </p:cTn>
                                        <p:tgtEl>
                                          <p:spTgt spid="21"/>
                                        </p:tgtEl>
                                        <p:attrNameLst>
                                          <p:attrName>style.visibility</p:attrName>
                                        </p:attrNameLst>
                                      </p:cBhvr>
                                      <p:to>
                                        <p:strVal val="visible"/>
                                      </p:to>
                                    </p:set>
                                  </p:childTnLst>
                                </p:cTn>
                              </p:par>
                              <p:par>
                                <p:cTn id="80" presetID="1" presetClass="exit" presetSubtype="0" fill="hold" grpId="0" nodeType="withEffect">
                                  <p:stCondLst>
                                    <p:cond delay="14000"/>
                                  </p:stCondLst>
                                  <p:childTnLst>
                                    <p:set>
                                      <p:cBhvr>
                                        <p:cTn id="81" dur="1" fill="hold">
                                          <p:stCondLst>
                                            <p:cond delay="0"/>
                                          </p:stCondLst>
                                        </p:cTn>
                                        <p:tgtEl>
                                          <p:spTgt spid="21"/>
                                        </p:tgtEl>
                                        <p:attrNameLst>
                                          <p:attrName>style.visibility</p:attrName>
                                        </p:attrNameLst>
                                      </p:cBhvr>
                                      <p:to>
                                        <p:strVal val="hidden"/>
                                      </p:to>
                                    </p:set>
                                  </p:childTnLst>
                                </p:cTn>
                              </p:par>
                              <p:par>
                                <p:cTn id="82" presetID="21" presetClass="entr" presetSubtype="1" fill="hold" nodeType="withEffect">
                                  <p:stCondLst>
                                    <p:cond delay="13000"/>
                                  </p:stCondLst>
                                  <p:childTnLst>
                                    <p:set>
                                      <p:cBhvr>
                                        <p:cTn id="83" dur="1" fill="hold">
                                          <p:stCondLst>
                                            <p:cond delay="0"/>
                                          </p:stCondLst>
                                        </p:cTn>
                                        <p:tgtEl>
                                          <p:spTgt spid="35"/>
                                        </p:tgtEl>
                                        <p:attrNameLst>
                                          <p:attrName>style.visibility</p:attrName>
                                        </p:attrNameLst>
                                      </p:cBhvr>
                                      <p:to>
                                        <p:strVal val="visible"/>
                                      </p:to>
                                    </p:set>
                                    <p:animEffect transition="in" filter="wheel(1)">
                                      <p:cBhvr>
                                        <p:cTn id="84" dur="1000"/>
                                        <p:tgtEl>
                                          <p:spTgt spid="35"/>
                                        </p:tgtEl>
                                      </p:cBhvr>
                                    </p:animEffect>
                                  </p:childTnLst>
                                  <p:subTnLst>
                                    <p:audio>
                                      <p:cMediaNode>
                                        <p:cTn display="0" masterRel="sameClick">
                                          <p:stCondLst>
                                            <p:cond evt="begin" delay="0">
                                              <p:tn val="82"/>
                                            </p:cond>
                                          </p:stCondLst>
                                          <p:endCondLst>
                                            <p:cond evt="onStopAudio" delay="0">
                                              <p:tgtEl>
                                                <p:sldTgt/>
                                              </p:tgtEl>
                                            </p:cond>
                                          </p:endCondLst>
                                        </p:cTn>
                                        <p:tgtEl>
                                          <p:sndTgt r:embed="rId6" name="cashreg.wav"/>
                                        </p:tgtEl>
                                      </p:cMediaNode>
                                    </p:audio>
                                  </p:subTnLst>
                                </p:cTn>
                              </p:par>
                              <p:par>
                                <p:cTn id="85" presetID="1" presetClass="entr" presetSubtype="0" fill="hold" grpId="1" nodeType="withEffect">
                                  <p:stCondLst>
                                    <p:cond delay="14000"/>
                                  </p:stCondLst>
                                  <p:childTnLst>
                                    <p:set>
                                      <p:cBhvr>
                                        <p:cTn id="8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85"/>
                                            </p:cond>
                                          </p:stCondLst>
                                          <p:endCondLst>
                                            <p:cond evt="onStopAudio" delay="0">
                                              <p:tgtEl>
                                                <p:sldTgt/>
                                              </p:tgtEl>
                                            </p:cond>
                                          </p:endCondLst>
                                        </p:cTn>
                                        <p:tgtEl>
                                          <p:sndTgt r:embed="rId6" name="cashreg.wav"/>
                                        </p:tgtEl>
                                      </p:cMediaNode>
                                    </p:audio>
                                  </p:subTnLst>
                                </p:cTn>
                              </p:par>
                              <p:par>
                                <p:cTn id="87" presetID="1" presetClass="exit" presetSubtype="0" fill="hold" grpId="0" nodeType="withEffect">
                                  <p:stCondLst>
                                    <p:cond delay="15000"/>
                                  </p:stCondLst>
                                  <p:childTnLst>
                                    <p:set>
                                      <p:cBhvr>
                                        <p:cTn id="8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7" name="cashreg.wav"/>
                                        </p:tgtEl>
                                      </p:cMediaNode>
                                    </p:audio>
                                  </p:subTnLst>
                                </p:cTn>
                              </p:par>
                              <p:par>
                                <p:cTn id="89" presetID="21" presetClass="entr" presetSubtype="1" fill="hold" nodeType="withEffect">
                                  <p:stCondLst>
                                    <p:cond delay="14000"/>
                                  </p:stCondLst>
                                  <p:childTnLst>
                                    <p:set>
                                      <p:cBhvr>
                                        <p:cTn id="90" dur="1" fill="hold">
                                          <p:stCondLst>
                                            <p:cond delay="0"/>
                                          </p:stCondLst>
                                        </p:cTn>
                                        <p:tgtEl>
                                          <p:spTgt spid="35"/>
                                        </p:tgtEl>
                                        <p:attrNameLst>
                                          <p:attrName>style.visibility</p:attrName>
                                        </p:attrNameLst>
                                      </p:cBhvr>
                                      <p:to>
                                        <p:strVal val="visible"/>
                                      </p:to>
                                    </p:set>
                                    <p:animEffect transition="in" filter="wheel(1)">
                                      <p:cBhvr>
                                        <p:cTn id="91" dur="1000"/>
                                        <p:tgtEl>
                                          <p:spTgt spid="35"/>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1" presetClass="entr" presetSubtype="0" fill="hold" grpId="1" nodeType="withEffect">
                                  <p:stCondLst>
                                    <p:cond delay="15000"/>
                                  </p:stCondLst>
                                  <p:childTnLst>
                                    <p:set>
                                      <p:cBhvr>
                                        <p:cTn id="9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92"/>
                                            </p:cond>
                                          </p:stCondLst>
                                          <p:endCondLst>
                                            <p:cond evt="onStopAudio" delay="0">
                                              <p:tgtEl>
                                                <p:sldTgt/>
                                              </p:tgtEl>
                                            </p:cond>
                                          </p:endCondLst>
                                        </p:cTn>
                                        <p:tgtEl>
                                          <p:sndTgt r:embed="rId7" name="cashreg.wav"/>
                                        </p:tgtEl>
                                      </p:cMediaNode>
                                    </p:audio>
                                  </p:subTnLst>
                                </p:cTn>
                              </p:par>
                              <p:par>
                                <p:cTn id="94" presetID="1" presetClass="exit" presetSubtype="0" fill="hold" grpId="0" nodeType="withEffect">
                                  <p:stCondLst>
                                    <p:cond delay="16000"/>
                                  </p:stCondLst>
                                  <p:childTnLst>
                                    <p:set>
                                      <p:cBhvr>
                                        <p:cTn id="95" dur="1" fill="hold">
                                          <p:stCondLst>
                                            <p:cond delay="0"/>
                                          </p:stCondLst>
                                        </p:cTn>
                                        <p:tgtEl>
                                          <p:spTgt spid="19"/>
                                        </p:tgtEl>
                                        <p:attrNameLst>
                                          <p:attrName>style.visibility</p:attrName>
                                        </p:attrNameLst>
                                      </p:cBhvr>
                                      <p:to>
                                        <p:strVal val="hidden"/>
                                      </p:to>
                                    </p:set>
                                  </p:childTnLst>
                                </p:cTn>
                              </p:par>
                              <p:par>
                                <p:cTn id="96" presetID="21" presetClass="entr" presetSubtype="1" fill="hold" nodeType="withEffect">
                                  <p:stCondLst>
                                    <p:cond delay="15000"/>
                                  </p:stCondLst>
                                  <p:childTnLst>
                                    <p:set>
                                      <p:cBhvr>
                                        <p:cTn id="97" dur="1" fill="hold">
                                          <p:stCondLst>
                                            <p:cond delay="0"/>
                                          </p:stCondLst>
                                        </p:cTn>
                                        <p:tgtEl>
                                          <p:spTgt spid="35"/>
                                        </p:tgtEl>
                                        <p:attrNameLst>
                                          <p:attrName>style.visibility</p:attrName>
                                        </p:attrNameLst>
                                      </p:cBhvr>
                                      <p:to>
                                        <p:strVal val="visible"/>
                                      </p:to>
                                    </p:set>
                                    <p:animEffect transition="in" filter="wheel(1)">
                                      <p:cBhvr>
                                        <p:cTn id="98" dur="1000"/>
                                        <p:tgtEl>
                                          <p:spTgt spid="35"/>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7" name="cashreg.wav"/>
                                        </p:tgtEl>
                                      </p:cMediaNode>
                                    </p:audio>
                                  </p:subTnLst>
                                </p:cTn>
                              </p:par>
                              <p:par>
                                <p:cTn id="99" presetID="1" presetClass="exit" presetSubtype="0" fill="hold" nodeType="withEffect">
                                  <p:stCondLst>
                                    <p:cond delay="16000"/>
                                  </p:stCondLst>
                                  <p:childTnLst>
                                    <p:set>
                                      <p:cBhvr>
                                        <p:cTn id="100" dur="1" fill="hold">
                                          <p:stCondLst>
                                            <p:cond delay="0"/>
                                          </p:stCondLst>
                                        </p:cTn>
                                        <p:tgtEl>
                                          <p:spTgt spid="3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
                                        </p:tgtEl>
                                        <p:attrNameLst>
                                          <p:attrName>style.visibility</p:attrName>
                                        </p:attrNameLst>
                                      </p:cBhvr>
                                      <p:to>
                                        <p:strVal val="visible"/>
                                      </p:to>
                                    </p:set>
                                    <p:anim calcmode="lin" valueType="num">
                                      <p:cBhvr additive="base">
                                        <p:cTn id="105" dur="500" fill="hold"/>
                                        <p:tgtEl>
                                          <p:spTgt spid="3"/>
                                        </p:tgtEl>
                                        <p:attrNameLst>
                                          <p:attrName>ppt_x</p:attrName>
                                        </p:attrNameLst>
                                      </p:cBhvr>
                                      <p:tavLst>
                                        <p:tav tm="0">
                                          <p:val>
                                            <p:strVal val="#ppt_x"/>
                                          </p:val>
                                        </p:tav>
                                        <p:tav tm="100000">
                                          <p:val>
                                            <p:strVal val="#ppt_x"/>
                                          </p:val>
                                        </p:tav>
                                      </p:tavLst>
                                    </p:anim>
                                    <p:anim calcmode="lin" valueType="num">
                                      <p:cBhvr additive="base">
                                        <p:cTn id="10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0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64708" y="1337156"/>
            <a:ext cx="9166227" cy="523220"/>
          </a:xfrm>
          <a:prstGeom prst="rect">
            <a:avLst/>
          </a:prstGeom>
        </p:spPr>
        <p:txBody>
          <a:bodyPr wrap="none">
            <a:spAutoFit/>
          </a:bodyPr>
          <a:lstStyle/>
          <a:p>
            <a:pPr>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3: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nào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mẹ</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trong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tâm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trí</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con? </a:t>
            </a:r>
            <a:endParaRPr lang="en-US" sz="2800" dirty="0">
              <a:latin typeface="Times New Roman" panose="02020603050405020304" pitchFamily="18" charset="0"/>
              <a:ea typeface="Times New Roman" panose="02020603050405020304" pitchFamily="18" charset="0"/>
            </a:endParaRPr>
          </a:p>
        </p:txBody>
      </p:sp>
      <p:sp>
        <p:nvSpPr>
          <p:cNvPr id="3" name="Rectangle 2"/>
          <p:cNvSpPr/>
          <p:nvPr/>
        </p:nvSpPr>
        <p:spPr>
          <a:xfrm>
            <a:off x="3730122" y="2643442"/>
            <a:ext cx="3159839" cy="523220"/>
          </a:xfrm>
          <a:prstGeom prst="rect">
            <a:avLst/>
          </a:prstGeom>
        </p:spPr>
        <p:txBody>
          <a:bodyPr wrap="none">
            <a:spAutoFit/>
          </a:bodyPr>
          <a:lstStyle/>
          <a:p>
            <a:pPr marL="342900" lvl="0" indent="-342900">
              <a:spcAft>
                <a:spcPts val="0"/>
              </a:spcAft>
              <a:buClr>
                <a:srgbClr val="000000"/>
              </a:buClr>
              <a:buSzPts val="1100"/>
              <a:buFont typeface="Symbol" panose="05050102010706020507" pitchFamily="18" charset="2"/>
              <a:buChar char="-"/>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tần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tảo</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78210666"/>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59281" cy="908050"/>
          </a:xfrm>
          <a:prstGeom prst="flowChartConnector">
            <a:avLst/>
          </a:prstGeom>
          <a:solidFill>
            <a:sysClr val="window" lastClr="FFFFFF"/>
          </a:solidFill>
          <a:ln w="25400" cap="flat" cmpd="sng" algn="ctr">
            <a:noFill/>
            <a:prstDash val="solid"/>
          </a:ln>
          <a:effectLst/>
        </p:spPr>
        <p:txBody>
          <a:bodyPr wrap="square"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85311" y="68263"/>
            <a:ext cx="1097937"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3369108" y="2351148"/>
            <a:ext cx="6096000" cy="523220"/>
          </a:xfrm>
          <a:prstGeom prst="rect">
            <a:avLst/>
          </a:prstGeom>
        </p:spPr>
        <p:txBody>
          <a:bodyPr>
            <a:spAutoFit/>
          </a:bodyPr>
          <a:lstStyle/>
          <a:p>
            <a:pPr algn="just">
              <a:spcAft>
                <a:spcPts val="0"/>
              </a:spcAft>
            </a:pPr>
            <a:r>
              <a:rPr lang="en-US" sz="2800" i="1" dirty="0" err="1" smtClean="0">
                <a:solidFill>
                  <a:srgbClr val="FF0000"/>
                </a:solidFill>
                <a:latin typeface="Times New Roman" panose="02020603050405020304" pitchFamily="18" charset="0"/>
                <a:ea typeface="Times New Roman" panose="02020603050405020304" pitchFamily="18" charset="0"/>
              </a:rPr>
              <a:t>Mùi</a:t>
            </a:r>
            <a:r>
              <a:rPr lang="en-US" sz="2800" i="1" dirty="0" smtClean="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vị</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quê</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hương</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45339" y="1081146"/>
            <a:ext cx="7819769" cy="523220"/>
          </a:xfrm>
          <a:prstGeom prst="rect">
            <a:avLst/>
          </a:prstGeom>
        </p:spPr>
        <p:txBody>
          <a:bodyPr wrap="none">
            <a:spAutoFit/>
          </a:bodyPr>
          <a:lstStyle/>
          <a:p>
            <a:pPr algn="just">
              <a:spcAft>
                <a:spcPts val="0"/>
              </a:spcAft>
            </a:pPr>
            <a:r>
              <a:rPr lang="en-US" sz="2800" b="1" dirty="0" err="1" smtClean="0">
                <a:latin typeface="Times New Roman" panose="02020603050405020304" pitchFamily="18" charset="0"/>
                <a:ea typeface="Times New Roman" panose="02020603050405020304" pitchFamily="18" charset="0"/>
              </a:rPr>
              <a:t>Câu</a:t>
            </a:r>
            <a:r>
              <a:rPr lang="en-US" sz="2800" b="1" dirty="0" smtClean="0">
                <a:latin typeface="Times New Roman" panose="02020603050405020304" pitchFamily="18" charset="0"/>
                <a:ea typeface="Times New Roman" panose="02020603050405020304" pitchFamily="18" charset="0"/>
              </a:rPr>
              <a:t> </a:t>
            </a:r>
            <a:r>
              <a:rPr lang="en-US" sz="2800" b="1" dirty="0">
                <a:latin typeface="Times New Roman" panose="02020603050405020304" pitchFamily="18" charset="0"/>
                <a:ea typeface="Times New Roman" panose="02020603050405020304" pitchFamily="18" charset="0"/>
              </a:rPr>
              <a:t>4: </a:t>
            </a:r>
            <a:r>
              <a:rPr lang="en-US" sz="2800" b="1" dirty="0" err="1">
                <a:latin typeface="Times New Roman" panose="02020603050405020304" pitchFamily="18" charset="0"/>
                <a:ea typeface="Times New Roman" panose="02020603050405020304" pitchFamily="18" charset="0"/>
              </a:rPr>
              <a:t>Mùi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được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giả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gọi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mùi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9401239"/>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2"/>
                                        </p:tgtEl>
                                        <p:attrNameLst>
                                          <p:attrName>style.visibility</p:attrName>
                                        </p:attrNameLst>
                                      </p:cBhvr>
                                      <p:to>
                                        <p:strVal val="visible"/>
                                      </p:to>
                                    </p:set>
                                    <p:animEffect transition="in" filter="fade">
                                      <p:cBhvr>
                                        <p:cTn id="125" dur="1000"/>
                                        <p:tgtEl>
                                          <p:spTgt spid="2"/>
                                        </p:tgtEl>
                                      </p:cBhvr>
                                    </p:animEffect>
                                    <p:anim calcmode="lin" valueType="num">
                                      <p:cBhvr>
                                        <p:cTn id="126" dur="1000" fill="hold"/>
                                        <p:tgtEl>
                                          <p:spTgt spid="2"/>
                                        </p:tgtEl>
                                        <p:attrNameLst>
                                          <p:attrName>ppt_x</p:attrName>
                                        </p:attrNameLst>
                                      </p:cBhvr>
                                      <p:tavLst>
                                        <p:tav tm="0">
                                          <p:val>
                                            <p:strVal val="#ppt_x"/>
                                          </p:val>
                                        </p:tav>
                                        <p:tav tm="100000">
                                          <p:val>
                                            <p:strVal val="#ppt_x"/>
                                          </p:val>
                                        </p:tav>
                                      </p:tavLst>
                                    </p:anim>
                                    <p:anim calcmode="lin" valueType="num">
                                      <p:cBhvr>
                                        <p:cTn id="1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8"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nhac 10s 2.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12420600" y="685800"/>
            <a:ext cx="334963" cy="45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00</a:t>
            </a:r>
            <a:endParaRPr lang="vi-VN" sz="3600" b="1" kern="0">
              <a:solidFill>
                <a:sysClr val="windowText" lastClr="000000"/>
              </a:solidFill>
              <a:latin typeface="Arial" panose="020B0604020202020204" pitchFamily="34" charset="0"/>
            </a:endParaRPr>
          </a:p>
        </p:txBody>
      </p:sp>
      <p:sp>
        <p:nvSpPr>
          <p:cNvPr id="20" name="TextBox 1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01</a:t>
            </a:r>
            <a:endParaRPr lang="vi-VN" sz="3600" b="1" kern="0">
              <a:solidFill>
                <a:sysClr val="windowText" lastClr="000000"/>
              </a:solidFill>
              <a:latin typeface="Arial" panose="020B0604020202020204" pitchFamily="34" charset="0"/>
            </a:endParaRPr>
          </a:p>
        </p:txBody>
      </p:sp>
      <p:sp>
        <p:nvSpPr>
          <p:cNvPr id="21" name="TextBox 2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02</a:t>
            </a:r>
            <a:endParaRPr lang="vi-VN" sz="3600" b="1" kern="0">
              <a:solidFill>
                <a:sysClr val="windowText" lastClr="000000"/>
              </a:solidFill>
              <a:latin typeface="Arial" panose="020B0604020202020204" pitchFamily="34" charset="0"/>
            </a:endParaRPr>
          </a:p>
        </p:txBody>
      </p:sp>
      <p:sp>
        <p:nvSpPr>
          <p:cNvPr id="22" name="TextBox 2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03</a:t>
            </a:r>
            <a:endParaRPr lang="vi-VN" sz="3600" b="1" kern="0">
              <a:solidFill>
                <a:sysClr val="windowText" lastClr="000000"/>
              </a:solidFill>
              <a:latin typeface="Arial" panose="020B0604020202020204" pitchFamily="34" charset="0"/>
            </a:endParaRPr>
          </a:p>
        </p:txBody>
      </p:sp>
      <p:sp>
        <p:nvSpPr>
          <p:cNvPr id="23" name="TextBox 2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04</a:t>
            </a:r>
            <a:endParaRPr lang="vi-VN" sz="3600" b="1" kern="0">
              <a:solidFill>
                <a:sysClr val="windowText" lastClr="000000"/>
              </a:solidFill>
              <a:latin typeface="Arial" panose="020B0604020202020204" pitchFamily="34" charset="0"/>
            </a:endParaRPr>
          </a:p>
        </p:txBody>
      </p:sp>
      <p:sp>
        <p:nvSpPr>
          <p:cNvPr id="24" name="TextBox 2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05</a:t>
            </a:r>
            <a:endParaRPr lang="vi-VN" sz="3600" b="1" kern="0">
              <a:solidFill>
                <a:sysClr val="windowText" lastClr="000000"/>
              </a:solidFill>
              <a:latin typeface="Arial" panose="020B0604020202020204" pitchFamily="34" charset="0"/>
            </a:endParaRPr>
          </a:p>
        </p:txBody>
      </p:sp>
      <p:sp>
        <p:nvSpPr>
          <p:cNvPr id="25" name="TextBox 24"/>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06</a:t>
            </a:r>
            <a:endParaRPr lang="vi-VN" sz="3600" b="1" kern="0">
              <a:solidFill>
                <a:sysClr val="windowText" lastClr="000000"/>
              </a:solidFill>
              <a:latin typeface="Arial" panose="020B0604020202020204" pitchFamily="34" charset="0"/>
            </a:endParaRPr>
          </a:p>
        </p:txBody>
      </p:sp>
      <p:sp>
        <p:nvSpPr>
          <p:cNvPr id="26" name="TextBox 25"/>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07</a:t>
            </a:r>
            <a:endParaRPr lang="vi-VN" sz="3600" b="1" kern="0">
              <a:solidFill>
                <a:sysClr val="windowText" lastClr="000000"/>
              </a:solidFill>
              <a:latin typeface="Arial" panose="020B0604020202020204" pitchFamily="34" charset="0"/>
            </a:endParaRPr>
          </a:p>
        </p:txBody>
      </p:sp>
      <p:sp>
        <p:nvSpPr>
          <p:cNvPr id="27" name="TextBox 26"/>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08</a:t>
            </a:r>
            <a:endParaRPr lang="vi-VN" sz="3600" b="1" kern="0">
              <a:solidFill>
                <a:sysClr val="windowText" lastClr="000000"/>
              </a:solidFill>
              <a:latin typeface="Arial" panose="020B0604020202020204" pitchFamily="34" charset="0"/>
            </a:endParaRPr>
          </a:p>
        </p:txBody>
      </p:sp>
      <p:sp>
        <p:nvSpPr>
          <p:cNvPr id="28" name="TextBox 27"/>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09</a:t>
            </a:r>
            <a:endParaRPr lang="vi-VN" sz="3600" b="1" kern="0">
              <a:solidFill>
                <a:sysClr val="windowText" lastClr="000000"/>
              </a:solidFill>
              <a:latin typeface="Arial" panose="020B0604020202020204" pitchFamily="34" charset="0"/>
            </a:endParaRPr>
          </a:p>
        </p:txBody>
      </p:sp>
      <p:sp>
        <p:nvSpPr>
          <p:cNvPr id="29" name="TextBox 28"/>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10</a:t>
            </a:r>
            <a:endParaRPr lang="vi-VN" sz="3600" b="1" kern="0">
              <a:solidFill>
                <a:sysClr val="windowText" lastClr="000000"/>
              </a:solidFill>
              <a:latin typeface="Arial" panose="020B0604020202020204" pitchFamily="34" charset="0"/>
            </a:endParaRPr>
          </a:p>
        </p:txBody>
      </p:sp>
      <p:sp>
        <p:nvSpPr>
          <p:cNvPr id="30" name="TextBox 29"/>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11</a:t>
            </a:r>
            <a:endParaRPr lang="vi-VN" sz="3600" b="1" kern="0">
              <a:solidFill>
                <a:sysClr val="windowText" lastClr="000000"/>
              </a:solidFill>
              <a:latin typeface="Arial" panose="020B0604020202020204" pitchFamily="34" charset="0"/>
            </a:endParaRPr>
          </a:p>
        </p:txBody>
      </p:sp>
      <p:sp>
        <p:nvSpPr>
          <p:cNvPr id="31" name="TextBox 30"/>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12</a:t>
            </a:r>
            <a:endParaRPr lang="vi-VN" sz="3600" b="1" kern="0">
              <a:solidFill>
                <a:sysClr val="windowText" lastClr="000000"/>
              </a:solidFill>
              <a:latin typeface="Arial" panose="020B0604020202020204" pitchFamily="34" charset="0"/>
            </a:endParaRPr>
          </a:p>
        </p:txBody>
      </p:sp>
      <p:sp>
        <p:nvSpPr>
          <p:cNvPr id="32" name="TextBox 31"/>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13</a:t>
            </a:r>
            <a:endParaRPr lang="vi-VN" sz="3600" b="1" kern="0">
              <a:solidFill>
                <a:sysClr val="windowText" lastClr="000000"/>
              </a:solidFill>
              <a:latin typeface="Arial" panose="020B0604020202020204" pitchFamily="34" charset="0"/>
            </a:endParaRPr>
          </a:p>
        </p:txBody>
      </p:sp>
      <p:sp>
        <p:nvSpPr>
          <p:cNvPr id="33" name="TextBox 32"/>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a:solidFill>
                  <a:sysClr val="windowText" lastClr="000000"/>
                </a:solidFill>
                <a:latin typeface="Calibri"/>
              </a:rPr>
              <a:t>14</a:t>
            </a:r>
            <a:endParaRPr lang="vi-VN" sz="3600" b="1" kern="0">
              <a:solidFill>
                <a:sysClr val="windowText" lastClr="000000"/>
              </a:solidFill>
              <a:latin typeface="Arial" panose="020B0604020202020204" pitchFamily="34" charset="0"/>
            </a:endParaRPr>
          </a:p>
        </p:txBody>
      </p:sp>
      <p:sp>
        <p:nvSpPr>
          <p:cNvPr id="34" name="TextBox 33"/>
          <p:cNvSpPr txBox="1"/>
          <p:nvPr/>
        </p:nvSpPr>
        <p:spPr>
          <a:xfrm>
            <a:off x="9465108" y="100013"/>
            <a:ext cx="966787" cy="908050"/>
          </a:xfrm>
          <a:prstGeom prst="flowChartConnector">
            <a:avLst/>
          </a:prstGeom>
          <a:solidFill>
            <a:sysClr val="window" lastClr="FFFFFF"/>
          </a:solidFill>
          <a:ln w="25400" cap="flat" cmpd="sng" algn="ctr">
            <a:noFill/>
            <a:prstDash val="solid"/>
          </a:ln>
          <a:effectLst/>
        </p:spPr>
        <p:txBody>
          <a:bodyPr anchor="ctr">
            <a:spAutoFit/>
          </a:bodyPr>
          <a:lstStyle/>
          <a:p>
            <a:pPr algn="ctr" defTabSz="685324">
              <a:defRPr/>
            </a:pPr>
            <a:r>
              <a:rPr lang="en-US" sz="3600" b="1" kern="0" dirty="0">
                <a:solidFill>
                  <a:sysClr val="windowText" lastClr="000000"/>
                </a:solidFill>
                <a:latin typeface="Calibri"/>
              </a:rPr>
              <a:t>15</a:t>
            </a:r>
            <a:endParaRPr lang="vi-VN" sz="3600" b="1" kern="0" dirty="0">
              <a:solidFill>
                <a:sysClr val="windowText" lastClr="000000"/>
              </a:solidFill>
              <a:latin typeface="Arial" panose="020B0604020202020204" pitchFamily="34" charset="0"/>
            </a:endParaRPr>
          </a:p>
        </p:txBody>
      </p:sp>
      <p:sp>
        <p:nvSpPr>
          <p:cNvPr id="35" name="Donut 34"/>
          <p:cNvSpPr/>
          <p:nvPr/>
        </p:nvSpPr>
        <p:spPr>
          <a:xfrm>
            <a:off x="9472612" y="8804"/>
            <a:ext cx="966788" cy="971550"/>
          </a:xfrm>
          <a:prstGeom prst="donut">
            <a:avLst>
              <a:gd name="adj" fmla="val 10370"/>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defTabSz="685324">
              <a:defRPr/>
            </a:pPr>
            <a:endParaRPr lang="vi-VN" sz="3000" kern="0">
              <a:solidFill>
                <a:sysClr val="windowText" lastClr="000000"/>
              </a:solidFill>
              <a:latin typeface="Arial" panose="020B0604020202020204" pitchFamily="34" charset="0"/>
            </a:endParaRPr>
          </a:p>
        </p:txBody>
      </p:sp>
      <p:sp>
        <p:nvSpPr>
          <p:cNvPr id="2" name="Rectangle 1"/>
          <p:cNvSpPr/>
          <p:nvPr/>
        </p:nvSpPr>
        <p:spPr>
          <a:xfrm>
            <a:off x="1898468" y="1574802"/>
            <a:ext cx="8083732" cy="954107"/>
          </a:xfrm>
          <a:prstGeom prst="rect">
            <a:avLst/>
          </a:prstGeom>
        </p:spPr>
        <p:txBody>
          <a:bodyPr wrap="square">
            <a:spAutoFit/>
          </a:bodyPr>
          <a:lstStyle/>
          <a:p>
            <a:pPr algn="just">
              <a:spcAft>
                <a:spcPts val="0"/>
              </a:spcAft>
            </a:pP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5: Qua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lá</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cơm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nếp</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người</a:t>
            </a:r>
            <a:r>
              <a:rPr lang="en-US" sz="2800" b="1" dirty="0">
                <a:latin typeface="Times New Roman" panose="02020603050405020304" pitchFamily="18" charset="0"/>
                <a:ea typeface="Times New Roman" panose="02020603050405020304" pitchFamily="18" charset="0"/>
              </a:rPr>
              <a:t> con </a:t>
            </a:r>
            <a:r>
              <a:rPr lang="en-US" sz="2800" b="1" dirty="0" err="1">
                <a:latin typeface="Times New Roman" panose="02020603050405020304" pitchFamily="18" charset="0"/>
                <a:ea typeface="Times New Roman" panose="02020603050405020304" pitchFamily="18" charset="0"/>
              </a:rPr>
              <a:t>bộc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lộ</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gì</a:t>
            </a:r>
            <a:r>
              <a:rPr lang="en-US" sz="2800" b="1" dirty="0">
                <a:latin typeface="Times New Roman" panose="02020603050405020304" pitchFamily="18" charset="0"/>
                <a:ea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6" name="5-Point Star 35">
            <a:hlinkClick r:id="rId9" action="ppaction://hlinksldjump"/>
          </p:cNvPr>
          <p:cNvSpPr/>
          <p:nvPr/>
        </p:nvSpPr>
        <p:spPr>
          <a:xfrm>
            <a:off x="8763000" y="5029200"/>
            <a:ext cx="1219200" cy="990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0" y="3105835"/>
            <a:ext cx="6096000" cy="954107"/>
          </a:xfrm>
          <a:prstGeom prst="rect">
            <a:avLst/>
          </a:prstGeom>
        </p:spPr>
        <p:txBody>
          <a:bodyPr>
            <a:spAutoFit/>
          </a:bodyPr>
          <a:lstStyle/>
          <a:p>
            <a:pPr algn="just">
              <a:spcAft>
                <a:spcPts val="0"/>
              </a:spcAft>
            </a:pP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yêu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kính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trọng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mẹ</a:t>
            </a:r>
            <a:endParaRPr lang="en-US" sz="2800" dirty="0">
              <a:solidFill>
                <a:srgbClr val="FF0000"/>
              </a:solidFill>
              <a:latin typeface="Times New Roman" panose="02020603050405020304" pitchFamily="18" charset="0"/>
              <a:ea typeface="Times New Roman" panose="02020603050405020304" pitchFamily="18" charset="0"/>
            </a:endParaRPr>
          </a:p>
          <a:p>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Tình</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yêu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quê</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đất</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nước</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Tree>
    <p:custDataLst>
      <p:tags r:id="rId1"/>
    </p:custDataLst>
    <p:extLst>
      <p:ext uri="{BB962C8B-B14F-4D97-AF65-F5344CB8AC3E}">
        <p14:creationId xmlns:p14="http://schemas.microsoft.com/office/powerpoint/2010/main" val="1642724330"/>
      </p:ext>
    </p:extLst>
  </p:cSld>
  <p:clrMapOvr>
    <a:masterClrMapping/>
  </p:clrMapOvr>
  <p:transition>
    <p:fade/>
    <p:sndAc>
      <p:stSnd>
        <p:snd r:embed="rId5" name="laser.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9727" fill="hold"/>
                                        <p:tgtEl>
                                          <p:spTgt spid="16"/>
                                        </p:tgtEl>
                                      </p:cBhvr>
                                    </p:cmd>
                                  </p:childTnLst>
                                </p:cTn>
                              </p:par>
                              <p:par>
                                <p:cTn id="7" presetID="1" presetClass="entr" presetSubtype="0" fill="hold" grpId="1"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xit" presetSubtype="0" fill="hold" grpId="0" nodeType="withEffect">
                                  <p:stCondLst>
                                    <p:cond delay="1000"/>
                                  </p:stCondLst>
                                  <p:childTnLst>
                                    <p:set>
                                      <p:cBhvr>
                                        <p:cTn id="10" dur="1" fill="hold">
                                          <p:stCondLst>
                                            <p:cond delay="0"/>
                                          </p:stCondLst>
                                        </p:cTn>
                                        <p:tgtEl>
                                          <p:spTgt spid="34"/>
                                        </p:tgtEl>
                                        <p:attrNameLst>
                                          <p:attrName>style.visibility</p:attrName>
                                        </p:attrNameLst>
                                      </p:cBhvr>
                                      <p:to>
                                        <p:strVal val="hidden"/>
                                      </p:to>
                                    </p:set>
                                  </p:childTnLst>
                                </p:cTn>
                              </p:par>
                              <p:par>
                                <p:cTn id="11" presetID="21" presetClass="entr" presetSubtype="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heel(1)">
                                      <p:cBhvr>
                                        <p:cTn id="13" dur="1000"/>
                                        <p:tgtEl>
                                          <p:spTgt spid="35"/>
                                        </p:tgtEl>
                                      </p:cBhvr>
                                    </p:animEffect>
                                  </p:childTnLst>
                                </p:cTn>
                              </p:par>
                              <p:par>
                                <p:cTn id="14" presetID="1" presetClass="entr" presetSubtype="0" fill="hold" grpId="1" nodeType="withEffect">
                                  <p:stCondLst>
                                    <p:cond delay="100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xit" presetSubtype="0" fill="hold" grpId="0" nodeType="withEffect">
                                  <p:stCondLst>
                                    <p:cond delay="2000"/>
                                  </p:stCondLst>
                                  <p:childTnLst>
                                    <p:set>
                                      <p:cBhvr>
                                        <p:cTn id="17" dur="1" fill="hold">
                                          <p:stCondLst>
                                            <p:cond delay="0"/>
                                          </p:stCondLst>
                                        </p:cTn>
                                        <p:tgtEl>
                                          <p:spTgt spid="33"/>
                                        </p:tgtEl>
                                        <p:attrNameLst>
                                          <p:attrName>style.visibility</p:attrName>
                                        </p:attrNameLst>
                                      </p:cBhvr>
                                      <p:to>
                                        <p:strVal val="hidden"/>
                                      </p:to>
                                    </p:set>
                                  </p:childTnLst>
                                </p:cTn>
                              </p:par>
                              <p:par>
                                <p:cTn id="18" presetID="21" presetClass="entr" presetSubtype="1" fill="hold" nodeType="withEffect">
                                  <p:stCondLst>
                                    <p:cond delay="1000"/>
                                  </p:stCondLst>
                                  <p:childTnLst>
                                    <p:set>
                                      <p:cBhvr>
                                        <p:cTn id="19" dur="1" fill="hold">
                                          <p:stCondLst>
                                            <p:cond delay="0"/>
                                          </p:stCondLst>
                                        </p:cTn>
                                        <p:tgtEl>
                                          <p:spTgt spid="35"/>
                                        </p:tgtEl>
                                        <p:attrNameLst>
                                          <p:attrName>style.visibility</p:attrName>
                                        </p:attrNameLst>
                                      </p:cBhvr>
                                      <p:to>
                                        <p:strVal val="visible"/>
                                      </p:to>
                                    </p:set>
                                    <p:animEffect transition="in" filter="wheel(1)">
                                      <p:cBhvr>
                                        <p:cTn id="20" dur="1000"/>
                                        <p:tgtEl>
                                          <p:spTgt spid="35"/>
                                        </p:tgtEl>
                                      </p:cBhvr>
                                    </p:animEffect>
                                  </p:childTnLst>
                                  <p:subTnLst>
                                    <p:audio>
                                      <p:cMediaNode>
                                        <p:cTn display="0" masterRel="sameClick">
                                          <p:stCondLst>
                                            <p:cond evt="begin" delay="0">
                                              <p:tn val="18"/>
                                            </p:cond>
                                          </p:stCondLst>
                                          <p:endCondLst>
                                            <p:cond evt="onStopAudio" delay="0">
                                              <p:tgtEl>
                                                <p:sldTgt/>
                                              </p:tgtEl>
                                            </p:cond>
                                          </p:endCondLst>
                                        </p:cTn>
                                        <p:tgtEl>
                                          <p:sndTgt r:embed="rId6" name="cashreg.wav"/>
                                        </p:tgtEl>
                                      </p:cMediaNode>
                                    </p:audio>
                                  </p:subTnLst>
                                </p:cTn>
                              </p:par>
                              <p:par>
                                <p:cTn id="21" presetID="1" presetClass="entr" presetSubtype="0" fill="hold" grpId="1" nodeType="withEffect">
                                  <p:stCondLst>
                                    <p:cond delay="200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grpId="0" nodeType="withEffect">
                                  <p:stCondLst>
                                    <p:cond delay="3000"/>
                                  </p:stCondLst>
                                  <p:childTnLst>
                                    <p:set>
                                      <p:cBhvr>
                                        <p:cTn id="24" dur="1" fill="hold">
                                          <p:stCondLst>
                                            <p:cond delay="0"/>
                                          </p:stCondLst>
                                        </p:cTn>
                                        <p:tgtEl>
                                          <p:spTgt spid="32"/>
                                        </p:tgtEl>
                                        <p:attrNameLst>
                                          <p:attrName>style.visibility</p:attrName>
                                        </p:attrNameLst>
                                      </p:cBhvr>
                                      <p:to>
                                        <p:strVal val="hidden"/>
                                      </p:to>
                                    </p:set>
                                  </p:childTnLst>
                                </p:cTn>
                              </p:par>
                              <p:par>
                                <p:cTn id="25" presetID="21" presetClass="entr" presetSubtype="1" fill="hold" nodeType="withEffect">
                                  <p:stCondLst>
                                    <p:cond delay="2000"/>
                                  </p:stCondLst>
                                  <p:childTnLst>
                                    <p:set>
                                      <p:cBhvr>
                                        <p:cTn id="26" dur="1" fill="hold">
                                          <p:stCondLst>
                                            <p:cond delay="0"/>
                                          </p:stCondLst>
                                        </p:cTn>
                                        <p:tgtEl>
                                          <p:spTgt spid="35"/>
                                        </p:tgtEl>
                                        <p:attrNameLst>
                                          <p:attrName>style.visibility</p:attrName>
                                        </p:attrNameLst>
                                      </p:cBhvr>
                                      <p:to>
                                        <p:strVal val="visible"/>
                                      </p:to>
                                    </p:set>
                                    <p:animEffect transition="in" filter="wheel(1)">
                                      <p:cBhvr>
                                        <p:cTn id="27" dur="1000"/>
                                        <p:tgtEl>
                                          <p:spTgt spid="35"/>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par>
                                <p:cTn id="28" presetID="1" presetClass="entr" presetSubtype="0" fill="hold" grpId="1" nodeType="withEffect">
                                  <p:stCondLst>
                                    <p:cond delay="300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xit" presetSubtype="0" fill="hold" grpId="0" nodeType="withEffect">
                                  <p:stCondLst>
                                    <p:cond delay="4000"/>
                                  </p:stCondLst>
                                  <p:childTnLst>
                                    <p:set>
                                      <p:cBhvr>
                                        <p:cTn id="31" dur="1" fill="hold">
                                          <p:stCondLst>
                                            <p:cond delay="0"/>
                                          </p:stCondLst>
                                        </p:cTn>
                                        <p:tgtEl>
                                          <p:spTgt spid="31"/>
                                        </p:tgtEl>
                                        <p:attrNameLst>
                                          <p:attrName>style.visibility</p:attrName>
                                        </p:attrNameLst>
                                      </p:cBhvr>
                                      <p:to>
                                        <p:strVal val="hidden"/>
                                      </p:to>
                                    </p:set>
                                  </p:childTnLst>
                                </p:cTn>
                              </p:par>
                              <p:par>
                                <p:cTn id="32" presetID="21" presetClass="entr" presetSubtype="1" fill="hold" nodeType="withEffect">
                                  <p:stCondLst>
                                    <p:cond delay="3000"/>
                                  </p:stCondLst>
                                  <p:childTnLst>
                                    <p:set>
                                      <p:cBhvr>
                                        <p:cTn id="33" dur="1" fill="hold">
                                          <p:stCondLst>
                                            <p:cond delay="0"/>
                                          </p:stCondLst>
                                        </p:cTn>
                                        <p:tgtEl>
                                          <p:spTgt spid="35"/>
                                        </p:tgtEl>
                                        <p:attrNameLst>
                                          <p:attrName>style.visibility</p:attrName>
                                        </p:attrNameLst>
                                      </p:cBhvr>
                                      <p:to>
                                        <p:strVal val="visible"/>
                                      </p:to>
                                    </p:set>
                                    <p:animEffect transition="in" filter="wheel(1)">
                                      <p:cBhvr>
                                        <p:cTn id="34"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par>
                                <p:cTn id="35" presetID="1" presetClass="entr" presetSubtype="0" fill="hold" grpId="1" nodeType="withEffect">
                                  <p:stCondLst>
                                    <p:cond delay="400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grpId="0" nodeType="withEffect">
                                  <p:stCondLst>
                                    <p:cond delay="5000"/>
                                  </p:stCondLst>
                                  <p:childTnLst>
                                    <p:set>
                                      <p:cBhvr>
                                        <p:cTn id="38" dur="1" fill="hold">
                                          <p:stCondLst>
                                            <p:cond delay="0"/>
                                          </p:stCondLst>
                                        </p:cTn>
                                        <p:tgtEl>
                                          <p:spTgt spid="30"/>
                                        </p:tgtEl>
                                        <p:attrNameLst>
                                          <p:attrName>style.visibility</p:attrName>
                                        </p:attrNameLst>
                                      </p:cBhvr>
                                      <p:to>
                                        <p:strVal val="hidden"/>
                                      </p:to>
                                    </p:set>
                                  </p:childTnLst>
                                </p:cTn>
                              </p:par>
                              <p:par>
                                <p:cTn id="39" presetID="21" presetClass="entr" presetSubtype="1" fill="hold" nodeType="withEffect">
                                  <p:stCondLst>
                                    <p:cond delay="400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10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par>
                                <p:cTn id="42" presetID="1" presetClass="entr" presetSubtype="0" fill="hold" grpId="1" nodeType="withEffect">
                                  <p:stCondLst>
                                    <p:cond delay="500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xit" presetSubtype="0" fill="hold" grpId="0" nodeType="withEffect">
                                  <p:stCondLst>
                                    <p:cond delay="6000"/>
                                  </p:stCondLst>
                                  <p:childTnLst>
                                    <p:set>
                                      <p:cBhvr>
                                        <p:cTn id="45" dur="1" fill="hold">
                                          <p:stCondLst>
                                            <p:cond delay="0"/>
                                          </p:stCondLst>
                                        </p:cTn>
                                        <p:tgtEl>
                                          <p:spTgt spid="29"/>
                                        </p:tgtEl>
                                        <p:attrNameLst>
                                          <p:attrName>style.visibility</p:attrName>
                                        </p:attrNameLst>
                                      </p:cBhvr>
                                      <p:to>
                                        <p:strVal val="hidden"/>
                                      </p:to>
                                    </p:set>
                                  </p:childTnLst>
                                </p:cTn>
                              </p:par>
                              <p:par>
                                <p:cTn id="46" presetID="21" presetClass="entr" presetSubtype="1" fill="hold" nodeType="withEffect">
                                  <p:stCondLst>
                                    <p:cond delay="5000"/>
                                  </p:stCondLst>
                                  <p:childTnLst>
                                    <p:set>
                                      <p:cBhvr>
                                        <p:cTn id="47" dur="1" fill="hold">
                                          <p:stCondLst>
                                            <p:cond delay="0"/>
                                          </p:stCondLst>
                                        </p:cTn>
                                        <p:tgtEl>
                                          <p:spTgt spid="35"/>
                                        </p:tgtEl>
                                        <p:attrNameLst>
                                          <p:attrName>style.visibility</p:attrName>
                                        </p:attrNameLst>
                                      </p:cBhvr>
                                      <p:to>
                                        <p:strVal val="visible"/>
                                      </p:to>
                                    </p:set>
                                    <p:animEffect transition="in" filter="wheel(1)">
                                      <p:cBhvr>
                                        <p:cTn id="48" dur="1000"/>
                                        <p:tgtEl>
                                          <p:spTgt spid="35"/>
                                        </p:tgtEl>
                                      </p:cBhvr>
                                    </p:animEffect>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par>
                                <p:cTn id="49" presetID="1" presetClass="entr" presetSubtype="0" fill="hold" grpId="1" nodeType="withEffect">
                                  <p:stCondLst>
                                    <p:cond delay="600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xit" presetSubtype="0" fill="hold" grpId="0" nodeType="withEffect">
                                  <p:stCondLst>
                                    <p:cond delay="7000"/>
                                  </p:stCondLst>
                                  <p:childTnLst>
                                    <p:set>
                                      <p:cBhvr>
                                        <p:cTn id="52" dur="1" fill="hold">
                                          <p:stCondLst>
                                            <p:cond delay="0"/>
                                          </p:stCondLst>
                                        </p:cTn>
                                        <p:tgtEl>
                                          <p:spTgt spid="28"/>
                                        </p:tgtEl>
                                        <p:attrNameLst>
                                          <p:attrName>style.visibility</p:attrName>
                                        </p:attrNameLst>
                                      </p:cBhvr>
                                      <p:to>
                                        <p:strVal val="hidden"/>
                                      </p:to>
                                    </p:set>
                                  </p:childTnLst>
                                </p:cTn>
                              </p:par>
                              <p:par>
                                <p:cTn id="53" presetID="21" presetClass="entr" presetSubtype="1" fill="hold" nodeType="withEffect">
                                  <p:stCondLst>
                                    <p:cond delay="6000"/>
                                  </p:stCondLst>
                                  <p:childTnLst>
                                    <p:set>
                                      <p:cBhvr>
                                        <p:cTn id="54" dur="1" fill="hold">
                                          <p:stCondLst>
                                            <p:cond delay="0"/>
                                          </p:stCondLst>
                                        </p:cTn>
                                        <p:tgtEl>
                                          <p:spTgt spid="35"/>
                                        </p:tgtEl>
                                        <p:attrNameLst>
                                          <p:attrName>style.visibility</p:attrName>
                                        </p:attrNameLst>
                                      </p:cBhvr>
                                      <p:to>
                                        <p:strVal val="visible"/>
                                      </p:to>
                                    </p:set>
                                    <p:animEffect transition="in" filter="wheel(1)">
                                      <p:cBhvr>
                                        <p:cTn id="55" dur="1000"/>
                                        <p:tgtEl>
                                          <p:spTgt spid="35"/>
                                        </p:tgtEl>
                                      </p:cBhvr>
                                    </p:animEffect>
                                  </p:childTnLst>
                                  <p:subTnLst>
                                    <p:audio>
                                      <p:cMediaNode>
                                        <p:cTn display="0" masterRel="sameClick">
                                          <p:stCondLst>
                                            <p:cond evt="begin" delay="0">
                                              <p:tn val="53"/>
                                            </p:cond>
                                          </p:stCondLst>
                                          <p:endCondLst>
                                            <p:cond evt="onStopAudio" delay="0">
                                              <p:tgtEl>
                                                <p:sldTgt/>
                                              </p:tgtEl>
                                            </p:cond>
                                          </p:endCondLst>
                                        </p:cTn>
                                        <p:tgtEl>
                                          <p:sndTgt r:embed="rId6" name="cashreg.wav"/>
                                        </p:tgtEl>
                                      </p:cMediaNode>
                                    </p:audio>
                                  </p:subTnLst>
                                </p:cTn>
                              </p:par>
                              <p:par>
                                <p:cTn id="56" presetID="1" presetClass="entr" presetSubtype="0" fill="hold" grpId="1" nodeType="withEffect">
                                  <p:stCondLst>
                                    <p:cond delay="700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xit" presetSubtype="0" fill="hold" grpId="0" nodeType="withEffect">
                                  <p:stCondLst>
                                    <p:cond delay="8000"/>
                                  </p:stCondLst>
                                  <p:childTnLst>
                                    <p:set>
                                      <p:cBhvr>
                                        <p:cTn id="59" dur="1" fill="hold">
                                          <p:stCondLst>
                                            <p:cond delay="0"/>
                                          </p:stCondLst>
                                        </p:cTn>
                                        <p:tgtEl>
                                          <p:spTgt spid="27"/>
                                        </p:tgtEl>
                                        <p:attrNameLst>
                                          <p:attrName>style.visibility</p:attrName>
                                        </p:attrNameLst>
                                      </p:cBhvr>
                                      <p:to>
                                        <p:strVal val="hidden"/>
                                      </p:to>
                                    </p:set>
                                  </p:childTnLst>
                                </p:cTn>
                              </p:par>
                              <p:par>
                                <p:cTn id="60" presetID="21" presetClass="entr" presetSubtype="1" fill="hold" nodeType="withEffect">
                                  <p:stCondLst>
                                    <p:cond delay="7000"/>
                                  </p:stCondLst>
                                  <p:childTnLst>
                                    <p:set>
                                      <p:cBhvr>
                                        <p:cTn id="61" dur="1" fill="hold">
                                          <p:stCondLst>
                                            <p:cond delay="0"/>
                                          </p:stCondLst>
                                        </p:cTn>
                                        <p:tgtEl>
                                          <p:spTgt spid="35"/>
                                        </p:tgtEl>
                                        <p:attrNameLst>
                                          <p:attrName>style.visibility</p:attrName>
                                        </p:attrNameLst>
                                      </p:cBhvr>
                                      <p:to>
                                        <p:strVal val="visible"/>
                                      </p:to>
                                    </p:set>
                                    <p:animEffect transition="in" filter="wheel(1)">
                                      <p:cBhvr>
                                        <p:cTn id="62" dur="1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cashreg.wav"/>
                                        </p:tgtEl>
                                      </p:cMediaNode>
                                    </p:audio>
                                  </p:subTnLst>
                                </p:cTn>
                              </p:par>
                              <p:par>
                                <p:cTn id="63" presetID="1" presetClass="entr" presetSubtype="0" fill="hold" grpId="1" nodeType="withEffect">
                                  <p:stCondLst>
                                    <p:cond delay="800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xit" presetSubtype="0" fill="hold" grpId="0" nodeType="withEffect">
                                  <p:stCondLst>
                                    <p:cond delay="9000"/>
                                  </p:stCondLst>
                                  <p:childTnLst>
                                    <p:set>
                                      <p:cBhvr>
                                        <p:cTn id="66" dur="1" fill="hold">
                                          <p:stCondLst>
                                            <p:cond delay="0"/>
                                          </p:stCondLst>
                                        </p:cTn>
                                        <p:tgtEl>
                                          <p:spTgt spid="26"/>
                                        </p:tgtEl>
                                        <p:attrNameLst>
                                          <p:attrName>style.visibility</p:attrName>
                                        </p:attrNameLst>
                                      </p:cBhvr>
                                      <p:to>
                                        <p:strVal val="hidden"/>
                                      </p:to>
                                    </p:set>
                                  </p:childTnLst>
                                </p:cTn>
                              </p:par>
                              <p:par>
                                <p:cTn id="67" presetID="21" presetClass="entr" presetSubtype="1" fill="hold" nodeType="withEffect">
                                  <p:stCondLst>
                                    <p:cond delay="8000"/>
                                  </p:stCondLst>
                                  <p:childTnLst>
                                    <p:set>
                                      <p:cBhvr>
                                        <p:cTn id="68" dur="1" fill="hold">
                                          <p:stCondLst>
                                            <p:cond delay="0"/>
                                          </p:stCondLst>
                                        </p:cTn>
                                        <p:tgtEl>
                                          <p:spTgt spid="35"/>
                                        </p:tgtEl>
                                        <p:attrNameLst>
                                          <p:attrName>style.visibility</p:attrName>
                                        </p:attrNameLst>
                                      </p:cBhvr>
                                      <p:to>
                                        <p:strVal val="visible"/>
                                      </p:to>
                                    </p:set>
                                    <p:animEffect transition="in" filter="wheel(1)">
                                      <p:cBhvr>
                                        <p:cTn id="69" dur="1000"/>
                                        <p:tgtEl>
                                          <p:spTgt spid="35"/>
                                        </p:tgtEl>
                                      </p:cBhvr>
                                    </p:animEffect>
                                  </p:childTnLst>
                                  <p:subTnLst>
                                    <p:audio>
                                      <p:cMediaNode>
                                        <p:cTn display="0" masterRel="sameClick">
                                          <p:stCondLst>
                                            <p:cond evt="begin" delay="0">
                                              <p:tn val="67"/>
                                            </p:cond>
                                          </p:stCondLst>
                                          <p:endCondLst>
                                            <p:cond evt="onStopAudio" delay="0">
                                              <p:tgtEl>
                                                <p:sldTgt/>
                                              </p:tgtEl>
                                            </p:cond>
                                          </p:endCondLst>
                                        </p:cTn>
                                        <p:tgtEl>
                                          <p:sndTgt r:embed="rId6" name="cashreg.wav"/>
                                        </p:tgtEl>
                                      </p:cMediaNode>
                                    </p:audio>
                                  </p:subTnLst>
                                </p:cTn>
                              </p:par>
                              <p:par>
                                <p:cTn id="70" presetID="1" presetClass="entr" presetSubtype="0" fill="hold" grpId="1" nodeType="withEffect">
                                  <p:stCondLst>
                                    <p:cond delay="9000"/>
                                  </p:stCondLst>
                                  <p:childTnLst>
                                    <p:set>
                                      <p:cBhvr>
                                        <p:cTn id="71" dur="1" fill="hold">
                                          <p:stCondLst>
                                            <p:cond delay="0"/>
                                          </p:stCondLst>
                                        </p:cTn>
                                        <p:tgtEl>
                                          <p:spTgt spid="25"/>
                                        </p:tgtEl>
                                        <p:attrNameLst>
                                          <p:attrName>style.visibility</p:attrName>
                                        </p:attrNameLst>
                                      </p:cBhvr>
                                      <p:to>
                                        <p:strVal val="visible"/>
                                      </p:to>
                                    </p:set>
                                  </p:childTnLst>
                                </p:cTn>
                              </p:par>
                              <p:par>
                                <p:cTn id="72" presetID="1" presetClass="exit" presetSubtype="0" fill="hold" grpId="0" nodeType="withEffect">
                                  <p:stCondLst>
                                    <p:cond delay="10000"/>
                                  </p:stCondLst>
                                  <p:childTnLst>
                                    <p:set>
                                      <p:cBhvr>
                                        <p:cTn id="73" dur="1" fill="hold">
                                          <p:stCondLst>
                                            <p:cond delay="0"/>
                                          </p:stCondLst>
                                        </p:cTn>
                                        <p:tgtEl>
                                          <p:spTgt spid="25"/>
                                        </p:tgtEl>
                                        <p:attrNameLst>
                                          <p:attrName>style.visibility</p:attrName>
                                        </p:attrNameLst>
                                      </p:cBhvr>
                                      <p:to>
                                        <p:strVal val="hidden"/>
                                      </p:to>
                                    </p:set>
                                  </p:childTnLst>
                                </p:cTn>
                              </p:par>
                              <p:par>
                                <p:cTn id="74" presetID="21" presetClass="entr" presetSubtype="1" fill="hold" nodeType="withEffect">
                                  <p:stCondLst>
                                    <p:cond delay="9000"/>
                                  </p:stCondLst>
                                  <p:childTnLst>
                                    <p:set>
                                      <p:cBhvr>
                                        <p:cTn id="75" dur="1" fill="hold">
                                          <p:stCondLst>
                                            <p:cond delay="0"/>
                                          </p:stCondLst>
                                        </p:cTn>
                                        <p:tgtEl>
                                          <p:spTgt spid="35"/>
                                        </p:tgtEl>
                                        <p:attrNameLst>
                                          <p:attrName>style.visibility</p:attrName>
                                        </p:attrNameLst>
                                      </p:cBhvr>
                                      <p:to>
                                        <p:strVal val="visible"/>
                                      </p:to>
                                    </p:set>
                                    <p:animEffect transition="in" filter="wheel(1)">
                                      <p:cBhvr>
                                        <p:cTn id="76" dur="1000"/>
                                        <p:tgtEl>
                                          <p:spTgt spid="35"/>
                                        </p:tgtEl>
                                      </p:cBhvr>
                                    </p:animEffect>
                                  </p:childTnLst>
                                  <p:subTnLst>
                                    <p:audio>
                                      <p:cMediaNode>
                                        <p:cTn display="0" masterRel="sameClick">
                                          <p:stCondLst>
                                            <p:cond evt="begin" delay="0">
                                              <p:tn val="74"/>
                                            </p:cond>
                                          </p:stCondLst>
                                          <p:endCondLst>
                                            <p:cond evt="onStopAudio" delay="0">
                                              <p:tgtEl>
                                                <p:sldTgt/>
                                              </p:tgtEl>
                                            </p:cond>
                                          </p:endCondLst>
                                        </p:cTn>
                                        <p:tgtEl>
                                          <p:sndTgt r:embed="rId6" name="cashreg.wav"/>
                                        </p:tgtEl>
                                      </p:cMediaNode>
                                    </p:audio>
                                  </p:subTnLst>
                                </p:cTn>
                              </p:par>
                              <p:par>
                                <p:cTn id="77" presetID="1" presetClass="entr" presetSubtype="0" fill="hold" grpId="1" nodeType="withEffect">
                                  <p:stCondLst>
                                    <p:cond delay="1000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xit" presetSubtype="0" fill="hold" grpId="0" nodeType="withEffect">
                                  <p:stCondLst>
                                    <p:cond delay="11000"/>
                                  </p:stCondLst>
                                  <p:childTnLst>
                                    <p:set>
                                      <p:cBhvr>
                                        <p:cTn id="80" dur="1" fill="hold">
                                          <p:stCondLst>
                                            <p:cond delay="0"/>
                                          </p:stCondLst>
                                        </p:cTn>
                                        <p:tgtEl>
                                          <p:spTgt spid="24"/>
                                        </p:tgtEl>
                                        <p:attrNameLst>
                                          <p:attrName>style.visibility</p:attrName>
                                        </p:attrNameLst>
                                      </p:cBhvr>
                                      <p:to>
                                        <p:strVal val="hidden"/>
                                      </p:to>
                                    </p:set>
                                  </p:childTnLst>
                                </p:cTn>
                              </p:par>
                              <p:par>
                                <p:cTn id="81" presetID="21" presetClass="entr" presetSubtype="1" fill="hold" nodeType="withEffect">
                                  <p:stCondLst>
                                    <p:cond delay="1000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1000"/>
                                        <p:tgtEl>
                                          <p:spTgt spid="35"/>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1" presetClass="entr" presetSubtype="0" fill="hold" grpId="1" nodeType="withEffect">
                                  <p:stCondLst>
                                    <p:cond delay="11000"/>
                                  </p:stCondLst>
                                  <p:childTnLst>
                                    <p:set>
                                      <p:cBhvr>
                                        <p:cTn id="85" dur="1" fill="hold">
                                          <p:stCondLst>
                                            <p:cond delay="0"/>
                                          </p:stCondLst>
                                        </p:cTn>
                                        <p:tgtEl>
                                          <p:spTgt spid="23"/>
                                        </p:tgtEl>
                                        <p:attrNameLst>
                                          <p:attrName>style.visibility</p:attrName>
                                        </p:attrNameLst>
                                      </p:cBhvr>
                                      <p:to>
                                        <p:strVal val="visible"/>
                                      </p:to>
                                    </p:set>
                                  </p:childTnLst>
                                </p:cTn>
                              </p:par>
                              <p:par>
                                <p:cTn id="86" presetID="1" presetClass="exit" presetSubtype="0" fill="hold" grpId="0" nodeType="withEffect">
                                  <p:stCondLst>
                                    <p:cond delay="12000"/>
                                  </p:stCondLst>
                                  <p:childTnLst>
                                    <p:set>
                                      <p:cBhvr>
                                        <p:cTn id="87" dur="1" fill="hold">
                                          <p:stCondLst>
                                            <p:cond delay="0"/>
                                          </p:stCondLst>
                                        </p:cTn>
                                        <p:tgtEl>
                                          <p:spTgt spid="23"/>
                                        </p:tgtEl>
                                        <p:attrNameLst>
                                          <p:attrName>style.visibility</p:attrName>
                                        </p:attrNameLst>
                                      </p:cBhvr>
                                      <p:to>
                                        <p:strVal val="hidden"/>
                                      </p:to>
                                    </p:set>
                                  </p:childTnLst>
                                </p:cTn>
                              </p:par>
                              <p:par>
                                <p:cTn id="88" presetID="21" presetClass="entr" presetSubtype="1" fill="hold" nodeType="withEffect">
                                  <p:stCondLst>
                                    <p:cond delay="11000"/>
                                  </p:stCondLst>
                                  <p:childTnLst>
                                    <p:set>
                                      <p:cBhvr>
                                        <p:cTn id="89" dur="1" fill="hold">
                                          <p:stCondLst>
                                            <p:cond delay="0"/>
                                          </p:stCondLst>
                                        </p:cTn>
                                        <p:tgtEl>
                                          <p:spTgt spid="35"/>
                                        </p:tgtEl>
                                        <p:attrNameLst>
                                          <p:attrName>style.visibility</p:attrName>
                                        </p:attrNameLst>
                                      </p:cBhvr>
                                      <p:to>
                                        <p:strVal val="visible"/>
                                      </p:to>
                                    </p:set>
                                    <p:animEffect transition="in" filter="wheel(1)">
                                      <p:cBhvr>
                                        <p:cTn id="90" dur="1000"/>
                                        <p:tgtEl>
                                          <p:spTgt spid="35"/>
                                        </p:tgtEl>
                                      </p:cBhvr>
                                    </p:animEffect>
                                  </p:childTnLst>
                                  <p:subTnLst>
                                    <p:audio>
                                      <p:cMediaNode>
                                        <p:cTn display="0" masterRel="sameClick">
                                          <p:stCondLst>
                                            <p:cond evt="begin" delay="0">
                                              <p:tn val="88"/>
                                            </p:cond>
                                          </p:stCondLst>
                                          <p:endCondLst>
                                            <p:cond evt="onStopAudio" delay="0">
                                              <p:tgtEl>
                                                <p:sldTgt/>
                                              </p:tgtEl>
                                            </p:cond>
                                          </p:endCondLst>
                                        </p:cTn>
                                        <p:tgtEl>
                                          <p:sndTgt r:embed="rId6" name="cashreg.wav"/>
                                        </p:tgtEl>
                                      </p:cMediaNode>
                                    </p:audio>
                                  </p:subTnLst>
                                </p:cTn>
                              </p:par>
                              <p:par>
                                <p:cTn id="91" presetID="1" presetClass="entr" presetSubtype="0" fill="hold" grpId="1" nodeType="withEffect">
                                  <p:stCondLst>
                                    <p:cond delay="1200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xit" presetSubtype="0" fill="hold" grpId="0" nodeType="withEffect">
                                  <p:stCondLst>
                                    <p:cond delay="13000"/>
                                  </p:stCondLst>
                                  <p:childTnLst>
                                    <p:set>
                                      <p:cBhvr>
                                        <p:cTn id="94" dur="1" fill="hold">
                                          <p:stCondLst>
                                            <p:cond delay="0"/>
                                          </p:stCondLst>
                                        </p:cTn>
                                        <p:tgtEl>
                                          <p:spTgt spid="22"/>
                                        </p:tgtEl>
                                        <p:attrNameLst>
                                          <p:attrName>style.visibility</p:attrName>
                                        </p:attrNameLst>
                                      </p:cBhvr>
                                      <p:to>
                                        <p:strVal val="hidden"/>
                                      </p:to>
                                    </p:set>
                                  </p:childTnLst>
                                </p:cTn>
                              </p:par>
                              <p:par>
                                <p:cTn id="95" presetID="21" presetClass="entr" presetSubtype="1" fill="hold" nodeType="withEffect">
                                  <p:stCondLst>
                                    <p:cond delay="12000"/>
                                  </p:stCondLst>
                                  <p:childTnLst>
                                    <p:set>
                                      <p:cBhvr>
                                        <p:cTn id="96" dur="1" fill="hold">
                                          <p:stCondLst>
                                            <p:cond delay="0"/>
                                          </p:stCondLst>
                                        </p:cTn>
                                        <p:tgtEl>
                                          <p:spTgt spid="35"/>
                                        </p:tgtEl>
                                        <p:attrNameLst>
                                          <p:attrName>style.visibility</p:attrName>
                                        </p:attrNameLst>
                                      </p:cBhvr>
                                      <p:to>
                                        <p:strVal val="visible"/>
                                      </p:to>
                                    </p:set>
                                    <p:animEffect transition="in" filter="wheel(1)">
                                      <p:cBhvr>
                                        <p:cTn id="97" dur="10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par>
                                <p:cTn id="98" presetID="1" presetClass="entr" presetSubtype="0" fill="hold" grpId="1" nodeType="withEffect">
                                  <p:stCondLst>
                                    <p:cond delay="13000"/>
                                  </p:stCondLst>
                                  <p:childTnLst>
                                    <p:set>
                                      <p:cBhvr>
                                        <p:cTn id="99" dur="1" fill="hold">
                                          <p:stCondLst>
                                            <p:cond delay="0"/>
                                          </p:stCondLst>
                                        </p:cTn>
                                        <p:tgtEl>
                                          <p:spTgt spid="21"/>
                                        </p:tgtEl>
                                        <p:attrNameLst>
                                          <p:attrName>style.visibility</p:attrName>
                                        </p:attrNameLst>
                                      </p:cBhvr>
                                      <p:to>
                                        <p:strVal val="visible"/>
                                      </p:to>
                                    </p:set>
                                  </p:childTnLst>
                                </p:cTn>
                              </p:par>
                              <p:par>
                                <p:cTn id="100" presetID="1" presetClass="exit" presetSubtype="0" fill="hold" grpId="0" nodeType="withEffect">
                                  <p:stCondLst>
                                    <p:cond delay="14000"/>
                                  </p:stCondLst>
                                  <p:childTnLst>
                                    <p:set>
                                      <p:cBhvr>
                                        <p:cTn id="101" dur="1" fill="hold">
                                          <p:stCondLst>
                                            <p:cond delay="0"/>
                                          </p:stCondLst>
                                        </p:cTn>
                                        <p:tgtEl>
                                          <p:spTgt spid="21"/>
                                        </p:tgtEl>
                                        <p:attrNameLst>
                                          <p:attrName>style.visibility</p:attrName>
                                        </p:attrNameLst>
                                      </p:cBhvr>
                                      <p:to>
                                        <p:strVal val="hidden"/>
                                      </p:to>
                                    </p:set>
                                  </p:childTnLst>
                                </p:cTn>
                              </p:par>
                              <p:par>
                                <p:cTn id="102" presetID="21" presetClass="entr" presetSubtype="1" fill="hold" nodeType="withEffect">
                                  <p:stCondLst>
                                    <p:cond delay="13000"/>
                                  </p:stCondLst>
                                  <p:childTnLst>
                                    <p:set>
                                      <p:cBhvr>
                                        <p:cTn id="103" dur="1" fill="hold">
                                          <p:stCondLst>
                                            <p:cond delay="0"/>
                                          </p:stCondLst>
                                        </p:cTn>
                                        <p:tgtEl>
                                          <p:spTgt spid="35"/>
                                        </p:tgtEl>
                                        <p:attrNameLst>
                                          <p:attrName>style.visibility</p:attrName>
                                        </p:attrNameLst>
                                      </p:cBhvr>
                                      <p:to>
                                        <p:strVal val="visible"/>
                                      </p:to>
                                    </p:set>
                                    <p:animEffect transition="in" filter="wheel(1)">
                                      <p:cBhvr>
                                        <p:cTn id="104" dur="1000"/>
                                        <p:tgtEl>
                                          <p:spTgt spid="35"/>
                                        </p:tgtEl>
                                      </p:cBhvr>
                                    </p:animEffect>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par>
                                <p:cTn id="105" presetID="1" presetClass="entr" presetSubtype="0" fill="hold" grpId="1" nodeType="withEffect">
                                  <p:stCondLst>
                                    <p:cond delay="14000"/>
                                  </p:stCondLst>
                                  <p:childTnLst>
                                    <p:set>
                                      <p:cBhvr>
                                        <p:cTn id="106"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105"/>
                                            </p:cond>
                                          </p:stCondLst>
                                          <p:endCondLst>
                                            <p:cond evt="onStopAudio" delay="0">
                                              <p:tgtEl>
                                                <p:sldTgt/>
                                              </p:tgtEl>
                                            </p:cond>
                                          </p:endCondLst>
                                        </p:cTn>
                                        <p:tgtEl>
                                          <p:sndTgt r:embed="rId6" name="cashreg.wav"/>
                                        </p:tgtEl>
                                      </p:cMediaNode>
                                    </p:audio>
                                  </p:subTnLst>
                                </p:cTn>
                              </p:par>
                              <p:par>
                                <p:cTn id="107" presetID="1" presetClass="exit" presetSubtype="0" fill="hold" grpId="0" nodeType="withEffect">
                                  <p:stCondLst>
                                    <p:cond delay="15000"/>
                                  </p:stCondLst>
                                  <p:childTnLst>
                                    <p:set>
                                      <p:cBhvr>
                                        <p:cTn id="108" dur="1" fill="hold">
                                          <p:stCondLst>
                                            <p:cond delay="0"/>
                                          </p:stCondLst>
                                        </p:cTn>
                                        <p:tgtEl>
                                          <p:spTgt spid="20"/>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7" name="cashreg.wav"/>
                                        </p:tgtEl>
                                      </p:cMediaNode>
                                    </p:audio>
                                  </p:subTnLst>
                                </p:cTn>
                              </p:par>
                              <p:par>
                                <p:cTn id="109" presetID="21" presetClass="entr" presetSubtype="1" fill="hold" nodeType="withEffect">
                                  <p:stCondLst>
                                    <p:cond delay="14000"/>
                                  </p:stCondLst>
                                  <p:childTnLst>
                                    <p:set>
                                      <p:cBhvr>
                                        <p:cTn id="110" dur="1" fill="hold">
                                          <p:stCondLst>
                                            <p:cond delay="0"/>
                                          </p:stCondLst>
                                        </p:cTn>
                                        <p:tgtEl>
                                          <p:spTgt spid="35"/>
                                        </p:tgtEl>
                                        <p:attrNameLst>
                                          <p:attrName>style.visibility</p:attrName>
                                        </p:attrNameLst>
                                      </p:cBhvr>
                                      <p:to>
                                        <p:strVal val="visible"/>
                                      </p:to>
                                    </p:set>
                                    <p:animEffect transition="in" filter="wheel(1)">
                                      <p:cBhvr>
                                        <p:cTn id="111" dur="1000"/>
                                        <p:tgtEl>
                                          <p:spTgt spid="35"/>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par>
                                <p:cTn id="112" presetID="1" presetClass="entr" presetSubtype="0" fill="hold" grpId="1" nodeType="withEffect">
                                  <p:stCondLst>
                                    <p:cond delay="15000"/>
                                  </p:stCondLst>
                                  <p:childTnLst>
                                    <p:set>
                                      <p:cBhvr>
                                        <p:cTn id="113" dur="1" fill="hold">
                                          <p:stCondLst>
                                            <p:cond delay="0"/>
                                          </p:stCondLst>
                                        </p:cTn>
                                        <p:tgtEl>
                                          <p:spTgt spid="19"/>
                                        </p:tgtEl>
                                        <p:attrNameLst>
                                          <p:attrName>style.visibility</p:attrName>
                                        </p:attrNameLst>
                                      </p:cBhvr>
                                      <p:to>
                                        <p:strVal val="visible"/>
                                      </p:to>
                                    </p:set>
                                  </p:childTnLst>
                                  <p:subTnLst>
                                    <p:audio>
                                      <p:cMediaNode vol="100000">
                                        <p:cTn display="0" masterRel="sameClick">
                                          <p:stCondLst>
                                            <p:cond evt="begin" delay="0">
                                              <p:tn val="112"/>
                                            </p:cond>
                                          </p:stCondLst>
                                          <p:endCondLst>
                                            <p:cond evt="onStopAudio" delay="0">
                                              <p:tgtEl>
                                                <p:sldTgt/>
                                              </p:tgtEl>
                                            </p:cond>
                                          </p:endCondLst>
                                        </p:cTn>
                                        <p:tgtEl>
                                          <p:sndTgt r:embed="rId7" name="cashreg.wav"/>
                                        </p:tgtEl>
                                      </p:cMediaNode>
                                    </p:audio>
                                  </p:subTnLst>
                                </p:cTn>
                              </p:par>
                              <p:par>
                                <p:cTn id="114" presetID="1" presetClass="exit" presetSubtype="0" fill="hold" grpId="0" nodeType="withEffect">
                                  <p:stCondLst>
                                    <p:cond delay="16000"/>
                                  </p:stCondLst>
                                  <p:childTnLst>
                                    <p:set>
                                      <p:cBhvr>
                                        <p:cTn id="115" dur="1" fill="hold">
                                          <p:stCondLst>
                                            <p:cond delay="0"/>
                                          </p:stCondLst>
                                        </p:cTn>
                                        <p:tgtEl>
                                          <p:spTgt spid="19"/>
                                        </p:tgtEl>
                                        <p:attrNameLst>
                                          <p:attrName>style.visibility</p:attrName>
                                        </p:attrNameLst>
                                      </p:cBhvr>
                                      <p:to>
                                        <p:strVal val="hidden"/>
                                      </p:to>
                                    </p:set>
                                  </p:childTnLst>
                                </p:cTn>
                              </p:par>
                              <p:par>
                                <p:cTn id="116" presetID="21" presetClass="entr" presetSubtype="1" fill="hold" nodeType="withEffect">
                                  <p:stCondLst>
                                    <p:cond delay="15000"/>
                                  </p:stCondLst>
                                  <p:childTnLst>
                                    <p:set>
                                      <p:cBhvr>
                                        <p:cTn id="117" dur="1" fill="hold">
                                          <p:stCondLst>
                                            <p:cond delay="0"/>
                                          </p:stCondLst>
                                        </p:cTn>
                                        <p:tgtEl>
                                          <p:spTgt spid="35"/>
                                        </p:tgtEl>
                                        <p:attrNameLst>
                                          <p:attrName>style.visibility</p:attrName>
                                        </p:attrNameLst>
                                      </p:cBhvr>
                                      <p:to>
                                        <p:strVal val="visible"/>
                                      </p:to>
                                    </p:set>
                                    <p:animEffect transition="in" filter="wheel(1)">
                                      <p:cBhvr>
                                        <p:cTn id="118" dur="1000"/>
                                        <p:tgtEl>
                                          <p:spTgt spid="35"/>
                                        </p:tgtEl>
                                      </p:cBhvr>
                                    </p:animEffect>
                                  </p:childTnLst>
                                  <p:subTnLst>
                                    <p:audio>
                                      <p:cMediaNode vol="100000">
                                        <p:cTn display="0" masterRel="sameClick">
                                          <p:stCondLst>
                                            <p:cond evt="begin" delay="0">
                                              <p:tn val="116"/>
                                            </p:cond>
                                          </p:stCondLst>
                                          <p:endCondLst>
                                            <p:cond evt="onStopAudio" delay="0">
                                              <p:tgtEl>
                                                <p:sldTgt/>
                                              </p:tgtEl>
                                            </p:cond>
                                          </p:endCondLst>
                                        </p:cTn>
                                        <p:tgtEl>
                                          <p:sndTgt r:embed="rId7" name="cashreg.wav"/>
                                        </p:tgtEl>
                                      </p:cMediaNode>
                                    </p:audio>
                                  </p:subTnLst>
                                </p:cTn>
                              </p:par>
                              <p:par>
                                <p:cTn id="119" presetID="1" presetClass="exit" presetSubtype="0" fill="hold" nodeType="withEffect">
                                  <p:stCondLst>
                                    <p:cond delay="16000"/>
                                  </p:stCondLst>
                                  <p:childTnLst>
                                    <p:set>
                                      <p:cBhvr>
                                        <p:cTn id="120" dur="1" fill="hold">
                                          <p:stCondLst>
                                            <p:cond delay="0"/>
                                          </p:stCondLst>
                                        </p:cTn>
                                        <p:tgtEl>
                                          <p:spTgt spid="35"/>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additive="base">
                                        <p:cTn id="125" dur="500" fill="hold"/>
                                        <p:tgtEl>
                                          <p:spTgt spid="3"/>
                                        </p:tgtEl>
                                        <p:attrNameLst>
                                          <p:attrName>ppt_x</p:attrName>
                                        </p:attrNameLst>
                                      </p:cBhvr>
                                      <p:tavLst>
                                        <p:tav tm="0">
                                          <p:val>
                                            <p:strVal val="#ppt_x"/>
                                          </p:val>
                                        </p:tav>
                                        <p:tav tm="100000">
                                          <p:val>
                                            <p:strVal val="#ppt_x"/>
                                          </p:val>
                                        </p:tav>
                                      </p:tavLst>
                                    </p:anim>
                                    <p:anim calcmode="lin" valueType="num">
                                      <p:cBhvr additive="base">
                                        <p:cTn id="1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3030">
                <p:cTn id="127" fill="hold" display="0">
                  <p:stCondLst>
                    <p:cond delay="indefinite"/>
                  </p:stCondLst>
                  <p:endCondLst>
                    <p:cond evt="onStopAudio" delay="0">
                      <p:tgtEl>
                        <p:sldTgt/>
                      </p:tgtEl>
                    </p:cond>
                  </p:endCondLst>
                </p:cTn>
                <p:tgtEl>
                  <p:spTgt spid="16"/>
                </p:tgtEl>
              </p:cMediaNode>
            </p:audio>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20" y="128587"/>
            <a:ext cx="5715000" cy="6389779"/>
          </a:xfrm>
          <a:prstGeom prst="rect">
            <a:avLst/>
          </a:prstGeom>
        </p:spPr>
      </p:pic>
      <p:pic>
        <p:nvPicPr>
          <p:cNvPr id="3" name="Picture 2"/>
          <p:cNvPicPr>
            <a:picLocks noChangeAspect="1"/>
          </p:cNvPicPr>
          <p:nvPr/>
        </p:nvPicPr>
        <p:blipFill>
          <a:blip r:embed="rId3"/>
          <a:stretch>
            <a:fillRect/>
          </a:stretch>
        </p:blipFill>
        <p:spPr>
          <a:xfrm>
            <a:off x="6125392" y="128587"/>
            <a:ext cx="5715000" cy="6559596"/>
          </a:xfrm>
          <a:prstGeom prst="rect">
            <a:avLst/>
          </a:prstGeom>
        </p:spPr>
      </p:pic>
    </p:spTree>
    <p:extLst>
      <p:ext uri="{BB962C8B-B14F-4D97-AF65-F5344CB8AC3E}">
        <p14:creationId xmlns:p14="http://schemas.microsoft.com/office/powerpoint/2010/main" val="851194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446" y="181438"/>
            <a:ext cx="11090366" cy="6001643"/>
          </a:xfrm>
          <a:prstGeom prst="rect">
            <a:avLst/>
          </a:prstGeom>
        </p:spPr>
        <p:txBody>
          <a:bodyPr wrap="square">
            <a:spAutoFit/>
          </a:bodyPr>
          <a:lstStyle/>
          <a:p>
            <a:r>
              <a:rPr lang="vi-VN" sz="2400" dirty="0" smtClean="0">
                <a:solidFill>
                  <a:srgbClr val="000000"/>
                </a:solidFill>
                <a:latin typeface="Times New Roman" panose="02020603050405020304" pitchFamily="18" charset="0"/>
                <a:cs typeface="Times New Roman" panose="02020603050405020304" pitchFamily="18" charset="0"/>
              </a:rPr>
              <a:t>Viết </a:t>
            </a:r>
            <a:r>
              <a:rPr lang="vi-VN" sz="2400" dirty="0">
                <a:solidFill>
                  <a:srgbClr val="000000"/>
                </a:solidFill>
                <a:latin typeface="Times New Roman" panose="02020603050405020304" pitchFamily="18" charset="0"/>
                <a:cs typeface="Times New Roman" panose="02020603050405020304" pitchFamily="18" charset="0"/>
              </a:rPr>
              <a:t>đoạn văn (khoảng 5 -7 câu) nêu cảm nghĩ của em về nỗi nhớ thương mẹ của người con trong bài thơ Gặp lá cơm nếp.</a:t>
            </a:r>
          </a:p>
          <a:p>
            <a:r>
              <a:rPr lang="vi-VN" sz="2400" b="1" dirty="0">
                <a:solidFill>
                  <a:srgbClr val="000000"/>
                </a:solidFill>
                <a:latin typeface="Times New Roman" panose="02020603050405020304" pitchFamily="18" charset="0"/>
                <a:cs typeface="Times New Roman" panose="02020603050405020304" pitchFamily="18" charset="0"/>
              </a:rPr>
              <a:t>Lời giải chi tiết:</a:t>
            </a:r>
            <a:endParaRPr lang="vi-VN" sz="2400" dirty="0">
              <a:solidFill>
                <a:srgbClr val="000000"/>
              </a:solidFill>
              <a:latin typeface="Times New Roman" panose="02020603050405020304" pitchFamily="18" charset="0"/>
              <a:cs typeface="Times New Roman" panose="02020603050405020304" pitchFamily="18" charset="0"/>
            </a:endParaRPr>
          </a:p>
          <a:p>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Đi </a:t>
            </a:r>
            <a:r>
              <a:rPr lang="vi-VN" sz="2400" dirty="0">
                <a:solidFill>
                  <a:srgbClr val="000000"/>
                </a:solidFill>
                <a:latin typeface="Times New Roman" panose="02020603050405020304" pitchFamily="18" charset="0"/>
                <a:cs typeface="Times New Roman" panose="02020603050405020304" pitchFamily="18" charset="0"/>
              </a:rPr>
              <a:t>hết cuộc đời dài rộng này, chúng ta cũng không thể hiểu được hết công lao của mẹ cha. Bởi vậy, đã có biết bao sáng tác ra đời để ca ngợi công ơn trời bể ấy. Tác giả Thanh Thảo cũng viết về đề tài ấy, ngắn gọn nhưng đầy cảm xúc trong bài thơ Gặp lá cơm nếp. Bài thơ đã ghi lại cảm xúc của người con tình cờ nghĩ đến hương vị của mùi xôi và nhớ về mẹ. Tác giả đã xa nhà nhiều năm, thèm một bát xôi nếp mùa gặt và nhớ về mẹ cùng những hương vị yêu dấu của làng quê. Trong tâm hồn các anh, người mẹ là hình ảnh lớn lao nhất, đẹp đẽ nhất của quê hương. Với người lính, mẹ là suối nguồn của yêu thương, là ánh sáng diệu kì dõi theo con suốt cuộc đời. Câu thơ "Mẹ già và đất nước/ Chia đều nỗi nhớ thương" như cảm xúc òa khóc trong lòng nhân vật khi nghĩ về người mẹ tảo tần và đất nước bình dị. Mẹ đã chịu một đời lam lũ, hi sinh để dành cho con những điều đẹp đẽ nhất. Những câu thơ giản dị, ngắn gọn mà vời vợi nỗi nhớ thương. Bài thơ "Gặp lá cơm nếp" được viết lên từ nỗi nhớ, tình yêu mà nhà thơ dành cho mẹ. Bài thơ đã để lại nhiều cảm xúc trong lòng độc </a:t>
            </a:r>
            <a:r>
              <a:rPr lang="vi-VN" sz="2400" dirty="0" smtClean="0">
                <a:solidFill>
                  <a:srgbClr val="000000"/>
                </a:solidFill>
                <a:latin typeface="Times New Roman" panose="02020603050405020304" pitchFamily="18" charset="0"/>
                <a:cs typeface="Times New Roman" panose="02020603050405020304" pitchFamily="18" charset="0"/>
              </a:rPr>
              <a:t>giả</a:t>
            </a:r>
            <a:endParaRPr lang="vi-VN"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38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2286" y="444137"/>
            <a:ext cx="4663440" cy="707886"/>
          </a:xfrm>
          <a:prstGeom prst="rect">
            <a:avLst/>
          </a:prstGeom>
          <a:noFill/>
        </p:spPr>
        <p:txBody>
          <a:bodyPr wrap="square" rtlCol="0">
            <a:spAutoFit/>
          </a:bodyPr>
          <a:lstStyle/>
          <a:p>
            <a:r>
              <a:rPr lang="en-US" sz="4000" dirty="0" err="1" smtClean="0">
                <a:latin typeface="Times New Roman" panose="02020603050405020304" pitchFamily="18" charset="0"/>
                <a:cs typeface="Times New Roman" panose="02020603050405020304" pitchFamily="18" charset="0"/>
              </a:rPr>
              <a:t>Hướng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dẫn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ở </a:t>
            </a:r>
            <a:r>
              <a:rPr lang="en-US" sz="4000" dirty="0" err="1" smtClean="0">
                <a:latin typeface="Times New Roman" panose="02020603050405020304" pitchFamily="18" charset="0"/>
                <a:cs typeface="Times New Roman" panose="02020603050405020304" pitchFamily="18" charset="0"/>
              </a:rPr>
              <a:t>nhà</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770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6051722"/>
              </p:ext>
            </p:extLst>
          </p:nvPr>
        </p:nvGraphicFramePr>
        <p:xfrm>
          <a:off x="0" y="182879"/>
          <a:ext cx="11900261" cy="6675121"/>
        </p:xfrm>
        <a:graphic>
          <a:graphicData uri="http://schemas.openxmlformats.org/drawingml/2006/table">
            <a:tbl>
              <a:tblPr firstRow="1" bandRow="1">
                <a:tableStyleId>{5C22544A-7EE6-4342-B048-85BDC9FD1C3A}</a:tableStyleId>
              </a:tblPr>
              <a:tblGrid>
                <a:gridCol w="1988213">
                  <a:extLst>
                    <a:ext uri="{9D8B030D-6E8A-4147-A177-3AD203B41FA5}">
                      <a16:colId xmlns:a16="http://schemas.microsoft.com/office/drawing/2014/main" val="1638154156"/>
                    </a:ext>
                  </a:extLst>
                </a:gridCol>
                <a:gridCol w="5064868">
                  <a:extLst>
                    <a:ext uri="{9D8B030D-6E8A-4147-A177-3AD203B41FA5}">
                      <a16:colId xmlns:a16="http://schemas.microsoft.com/office/drawing/2014/main" val="943945128"/>
                    </a:ext>
                  </a:extLst>
                </a:gridCol>
                <a:gridCol w="1307146">
                  <a:extLst>
                    <a:ext uri="{9D8B030D-6E8A-4147-A177-3AD203B41FA5}">
                      <a16:colId xmlns:a16="http://schemas.microsoft.com/office/drawing/2014/main" val="1481664742"/>
                    </a:ext>
                  </a:extLst>
                </a:gridCol>
                <a:gridCol w="3540034">
                  <a:extLst>
                    <a:ext uri="{9D8B030D-6E8A-4147-A177-3AD203B41FA5}">
                      <a16:colId xmlns:a16="http://schemas.microsoft.com/office/drawing/2014/main" val="3024034776"/>
                    </a:ext>
                  </a:extLst>
                </a:gridCol>
              </a:tblGrid>
              <a:tr h="1781933">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Tên</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khai</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sinh</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000" b="1" dirty="0" err="1" smtClean="0">
                          <a:solidFill>
                            <a:srgbClr val="FFFF00"/>
                          </a:solidFill>
                          <a:latin typeface="Times New Roman" panose="02020603050405020304" pitchFamily="18" charset="0"/>
                          <a:cs typeface="Times New Roman" panose="02020603050405020304" pitchFamily="18" charset="0"/>
                        </a:rPr>
                        <a:t>Hoàn</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cảnh</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sáng</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tác</a:t>
                      </a:r>
                      <a:r>
                        <a:rPr lang="en-US" sz="2000" b="1" baseline="0" dirty="0" smtClean="0">
                          <a:solidFill>
                            <a:srgbClr val="FFFF00"/>
                          </a:solidFill>
                          <a:latin typeface="Times New Roman" panose="02020603050405020304" pitchFamily="18" charset="0"/>
                          <a:cs typeface="Times New Roman" panose="02020603050405020304" pitchFamily="18" charset="0"/>
                        </a:rPr>
                        <a:t> – </a:t>
                      </a:r>
                      <a:r>
                        <a:rPr lang="en-US" sz="2000" b="1" baseline="0" dirty="0" err="1" smtClean="0">
                          <a:solidFill>
                            <a:srgbClr val="FFFF00"/>
                          </a:solidFill>
                          <a:latin typeface="Times New Roman" panose="02020603050405020304" pitchFamily="18" charset="0"/>
                          <a:cs typeface="Times New Roman" panose="02020603050405020304" pitchFamily="18" charset="0"/>
                        </a:rPr>
                        <a:t>Xuất</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xứ</a:t>
                      </a:r>
                      <a:endParaRPr lang="en-US" sz="20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2254961"/>
                  </a:ext>
                </a:extLst>
              </a:tr>
              <a:tr h="76693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Quê</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quán</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thơ</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54931541"/>
                  </a:ext>
                </a:extLst>
              </a:tr>
              <a:tr h="2468658">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Học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vấn</a:t>
                      </a:r>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Bố</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cục</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751065762"/>
                  </a:ext>
                </a:extLst>
              </a:tr>
              <a:tr h="165759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Sự</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nghiệp</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Phương</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thức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biểu</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đạt</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498924088"/>
                  </a:ext>
                </a:extLst>
              </a:tr>
            </a:tbl>
          </a:graphicData>
        </a:graphic>
      </p:graphicFrame>
    </p:spTree>
    <p:extLst>
      <p:ext uri="{BB962C8B-B14F-4D97-AF65-F5344CB8AC3E}">
        <p14:creationId xmlns:p14="http://schemas.microsoft.com/office/powerpoint/2010/main" val="4231916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6726311"/>
              </p:ext>
            </p:extLst>
          </p:nvPr>
        </p:nvGraphicFramePr>
        <p:xfrm>
          <a:off x="0" y="182879"/>
          <a:ext cx="11900261" cy="6675121"/>
        </p:xfrm>
        <a:graphic>
          <a:graphicData uri="http://schemas.openxmlformats.org/drawingml/2006/table">
            <a:tbl>
              <a:tblPr firstRow="1" bandRow="1">
                <a:tableStyleId>{5C22544A-7EE6-4342-B048-85BDC9FD1C3A}</a:tableStyleId>
              </a:tblPr>
              <a:tblGrid>
                <a:gridCol w="1988213">
                  <a:extLst>
                    <a:ext uri="{9D8B030D-6E8A-4147-A177-3AD203B41FA5}">
                      <a16:colId xmlns:a16="http://schemas.microsoft.com/office/drawing/2014/main" val="1638154156"/>
                    </a:ext>
                  </a:extLst>
                </a:gridCol>
                <a:gridCol w="5064868">
                  <a:extLst>
                    <a:ext uri="{9D8B030D-6E8A-4147-A177-3AD203B41FA5}">
                      <a16:colId xmlns:a16="http://schemas.microsoft.com/office/drawing/2014/main" val="943945128"/>
                    </a:ext>
                  </a:extLst>
                </a:gridCol>
                <a:gridCol w="1307146">
                  <a:extLst>
                    <a:ext uri="{9D8B030D-6E8A-4147-A177-3AD203B41FA5}">
                      <a16:colId xmlns:a16="http://schemas.microsoft.com/office/drawing/2014/main" val="1481664742"/>
                    </a:ext>
                  </a:extLst>
                </a:gridCol>
                <a:gridCol w="3540034">
                  <a:extLst>
                    <a:ext uri="{9D8B030D-6E8A-4147-A177-3AD203B41FA5}">
                      <a16:colId xmlns:a16="http://schemas.microsoft.com/office/drawing/2014/main" val="3024034776"/>
                    </a:ext>
                  </a:extLst>
                </a:gridCol>
              </a:tblGrid>
              <a:tr h="1781933">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Tên</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khai</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sinh</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000" b="1" dirty="0" err="1" smtClean="0">
                          <a:solidFill>
                            <a:srgbClr val="FFFF00"/>
                          </a:solidFill>
                          <a:latin typeface="Times New Roman" panose="02020603050405020304" pitchFamily="18" charset="0"/>
                          <a:cs typeface="Times New Roman" panose="02020603050405020304" pitchFamily="18" charset="0"/>
                        </a:rPr>
                        <a:t>Hoàn</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cảnh</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sáng</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tác</a:t>
                      </a:r>
                      <a:r>
                        <a:rPr lang="en-US" sz="2000" b="1" baseline="0" dirty="0" smtClean="0">
                          <a:solidFill>
                            <a:srgbClr val="FFFF00"/>
                          </a:solidFill>
                          <a:latin typeface="Times New Roman" panose="02020603050405020304" pitchFamily="18" charset="0"/>
                          <a:cs typeface="Times New Roman" panose="02020603050405020304" pitchFamily="18" charset="0"/>
                        </a:rPr>
                        <a:t> – </a:t>
                      </a:r>
                      <a:r>
                        <a:rPr lang="en-US" sz="2000" b="1" baseline="0" dirty="0" err="1" smtClean="0">
                          <a:solidFill>
                            <a:srgbClr val="FFFF00"/>
                          </a:solidFill>
                          <a:latin typeface="Times New Roman" panose="02020603050405020304" pitchFamily="18" charset="0"/>
                          <a:cs typeface="Times New Roman" panose="02020603050405020304" pitchFamily="18" charset="0"/>
                        </a:rPr>
                        <a:t>Xuất</a:t>
                      </a:r>
                      <a:r>
                        <a:rPr lang="en-US" sz="2000" b="1" baseline="0" dirty="0" smtClean="0">
                          <a:solidFill>
                            <a:srgbClr val="FFFF00"/>
                          </a:solidFill>
                          <a:latin typeface="Times New Roman" panose="02020603050405020304" pitchFamily="18" charset="0"/>
                          <a:cs typeface="Times New Roman" panose="02020603050405020304" pitchFamily="18" charset="0"/>
                        </a:rPr>
                        <a:t> </a:t>
                      </a:r>
                      <a:r>
                        <a:rPr lang="en-US" sz="2000" b="1" baseline="0" dirty="0" err="1" smtClean="0">
                          <a:solidFill>
                            <a:srgbClr val="FFFF00"/>
                          </a:solidFill>
                          <a:latin typeface="Times New Roman" panose="02020603050405020304" pitchFamily="18" charset="0"/>
                          <a:cs typeface="Times New Roman" panose="02020603050405020304" pitchFamily="18" charset="0"/>
                        </a:rPr>
                        <a:t>xứ</a:t>
                      </a:r>
                      <a:endParaRPr lang="en-US" sz="20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2254961"/>
                  </a:ext>
                </a:extLst>
              </a:tr>
              <a:tr h="76693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Quê</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quán</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Thể</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thơ</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54931541"/>
                  </a:ext>
                </a:extLst>
              </a:tr>
              <a:tr h="2468658">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Học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vấn</a:t>
                      </a:r>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p>
                      <a:endParaRPr lang="en-US" sz="2400" b="1" baseline="0" dirty="0" smtClean="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Bố</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cục</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751065762"/>
                  </a:ext>
                </a:extLst>
              </a:tr>
              <a:tr h="1657595">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Sự</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nghiệp</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r>
                        <a:rPr lang="en-US" sz="2400" b="1" dirty="0" err="1" smtClean="0">
                          <a:solidFill>
                            <a:srgbClr val="FFFF00"/>
                          </a:solidFill>
                          <a:latin typeface="Times New Roman" panose="02020603050405020304" pitchFamily="18" charset="0"/>
                          <a:cs typeface="Times New Roman" panose="02020603050405020304" pitchFamily="18" charset="0"/>
                        </a:rPr>
                        <a:t>Phương</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thức</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biểu</a:t>
                      </a:r>
                      <a:r>
                        <a:rPr lang="en-US" sz="2400" b="1" baseline="0" dirty="0" smtClean="0">
                          <a:solidFill>
                            <a:srgbClr val="FFFF00"/>
                          </a:solidFill>
                          <a:latin typeface="Times New Roman" panose="02020603050405020304" pitchFamily="18" charset="0"/>
                          <a:cs typeface="Times New Roman" panose="02020603050405020304" pitchFamily="18" charset="0"/>
                        </a:rPr>
                        <a:t> </a:t>
                      </a:r>
                      <a:r>
                        <a:rPr lang="en-US" sz="2400" b="1" baseline="0" dirty="0" err="1" smtClean="0">
                          <a:solidFill>
                            <a:srgbClr val="FFFF00"/>
                          </a:solidFill>
                          <a:latin typeface="Times New Roman" panose="02020603050405020304" pitchFamily="18" charset="0"/>
                          <a:cs typeface="Times New Roman" panose="02020603050405020304" pitchFamily="18" charset="0"/>
                        </a:rPr>
                        <a:t>đạt</a:t>
                      </a:r>
                      <a:endParaRPr lang="en-US" sz="2400" b="1" dirty="0">
                        <a:solidFill>
                          <a:srgbClr val="FFFF00"/>
                        </a:solidFill>
                        <a:latin typeface="Times New Roman" panose="02020603050405020304" pitchFamily="18" charset="0"/>
                        <a:cs typeface="Times New Roman" panose="02020603050405020304" pitchFamily="18" charset="0"/>
                      </a:endParaRPr>
                    </a:p>
                  </a:txBody>
                  <a:tcPr>
                    <a:solidFill>
                      <a:srgbClr val="0000CC"/>
                    </a:solidFill>
                  </a:tcPr>
                </a:tc>
                <a:tc>
                  <a:txBody>
                    <a:bodyPr/>
                    <a:lstStyle/>
                    <a:p>
                      <a:endParaRPr lang="en-US" sz="2400" b="1" dirty="0">
                        <a:solidFill>
                          <a:schemeClr val="bg1"/>
                        </a:solidFill>
                        <a:latin typeface="Times New Roman" panose="02020603050405020304" pitchFamily="18" charset="0"/>
                        <a:cs typeface="Times New Roman" panose="02020603050405020304" pitchFamily="18" charset="0"/>
                      </a:endParaRPr>
                    </a:p>
                  </a:txBody>
                  <a:tcPr>
                    <a:solidFill>
                      <a:srgbClr val="0000CC"/>
                    </a:solidFill>
                  </a:tcPr>
                </a:tc>
                <a:extLst>
                  <a:ext uri="{0D108BD9-81ED-4DB2-BD59-A6C34878D82A}">
                    <a16:rowId xmlns:a16="http://schemas.microsoft.com/office/drawing/2014/main" val="1498924088"/>
                  </a:ext>
                </a:extLst>
              </a:tr>
            </a:tbl>
          </a:graphicData>
        </a:graphic>
      </p:graphicFrame>
      <p:sp>
        <p:nvSpPr>
          <p:cNvPr id="3" name="Rectangle 2"/>
          <p:cNvSpPr/>
          <p:nvPr/>
        </p:nvSpPr>
        <p:spPr>
          <a:xfrm>
            <a:off x="2172788" y="370505"/>
            <a:ext cx="4907281" cy="830997"/>
          </a:xfrm>
          <a:prstGeom prst="rect">
            <a:avLst/>
          </a:prstGeom>
        </p:spPr>
        <p:txBody>
          <a:bodyPr wrap="square">
            <a:spAutoFit/>
          </a:bodyPr>
          <a:lstStyle/>
          <a:p>
            <a:pPr defTabSz="914400">
              <a:defRPr/>
            </a:pPr>
            <a:r>
              <a:rPr lang="en-US" dirty="0" smtClean="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Thanh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Thảo</a:t>
            </a:r>
            <a:r>
              <a:rPr lang="en-US" sz="2400" dirty="0">
                <a:solidFill>
                  <a:schemeClr val="lt1"/>
                </a:solidFill>
                <a:latin typeface="Times New Roman" panose="02020603050405020304" pitchFamily="18" charset="0"/>
                <a:cs typeface="Times New Roman" panose="02020603050405020304" pitchFamily="18" charset="0"/>
              </a:rPr>
              <a:t> (1946), </a:t>
            </a:r>
            <a:r>
              <a:rPr lang="en-US" sz="2400" dirty="0" err="1">
                <a:solidFill>
                  <a:schemeClr val="lt1"/>
                </a:solidFill>
                <a:latin typeface="Times New Roman" panose="02020603050405020304" pitchFamily="18" charset="0"/>
                <a:cs typeface="Times New Roman" panose="02020603050405020304" pitchFamily="18" charset="0"/>
              </a:rPr>
              <a:t>tên</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khai</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sinh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là</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Hồ</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Thành</a:t>
            </a:r>
            <a:r>
              <a:rPr lang="en-US" sz="2400" dirty="0">
                <a:solidFill>
                  <a:schemeClr val="lt1"/>
                </a:solidFill>
                <a:latin typeface="Times New Roman" panose="02020603050405020304" pitchFamily="18" charset="0"/>
                <a:cs typeface="Times New Roman" panose="02020603050405020304" pitchFamily="18" charset="0"/>
              </a:rPr>
              <a:t> </a:t>
            </a:r>
            <a:r>
              <a:rPr lang="en-US" sz="2400" dirty="0" err="1">
                <a:solidFill>
                  <a:schemeClr val="lt1"/>
                </a:solidFill>
                <a:latin typeface="Times New Roman" panose="02020603050405020304" pitchFamily="18" charset="0"/>
                <a:cs typeface="Times New Roman" panose="02020603050405020304" pitchFamily="18" charset="0"/>
              </a:rPr>
              <a:t>Công</a:t>
            </a:r>
            <a:r>
              <a:rPr lang="en-US" sz="2400" dirty="0">
                <a:solidFill>
                  <a:schemeClr val="lt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329541" y="2099117"/>
            <a:ext cx="4750528" cy="461665"/>
          </a:xfrm>
          <a:prstGeom prst="rect">
            <a:avLst/>
          </a:prstGeom>
        </p:spPr>
        <p:txBody>
          <a:bodyPr wrap="square">
            <a:spAutoFit/>
          </a:bodyPr>
          <a:lstStyle/>
          <a:p>
            <a:pPr defTabSz="914400">
              <a:defRPr/>
            </a:pPr>
            <a:r>
              <a:rPr lang="en-US" sz="2400" dirty="0" err="1" smtClean="0">
                <a:solidFill>
                  <a:schemeClr val="lt1"/>
                </a:solidFill>
                <a:latin typeface="Times New Roman" panose="02020603050405020304" pitchFamily="18" charset="0"/>
                <a:cs typeface="Times New Roman" panose="02020603050405020304" pitchFamily="18" charset="0"/>
              </a:rPr>
              <a:t>huyện</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Mộ</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Đức</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tỉnh</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Quảng</a:t>
            </a:r>
            <a:r>
              <a:rPr lang="en-US" sz="2400" dirty="0" smtClean="0">
                <a:solidFill>
                  <a:schemeClr val="lt1"/>
                </a:solidFill>
                <a:latin typeface="Times New Roman" panose="02020603050405020304" pitchFamily="18" charset="0"/>
                <a:cs typeface="Times New Roman" panose="02020603050405020304" pitchFamily="18" charset="0"/>
              </a:rPr>
              <a:t> </a:t>
            </a:r>
            <a:r>
              <a:rPr lang="en-US" sz="2400" dirty="0" err="1" smtClean="0">
                <a:solidFill>
                  <a:schemeClr val="lt1"/>
                </a:solidFill>
                <a:latin typeface="Times New Roman" panose="02020603050405020304" pitchFamily="18" charset="0"/>
                <a:cs typeface="Times New Roman" panose="02020603050405020304" pitchFamily="18" charset="0"/>
              </a:rPr>
              <a:t>Ngãi</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2172788" y="2984878"/>
            <a:ext cx="4711338" cy="1569660"/>
          </a:xfrm>
          <a:prstGeom prst="rect">
            <a:avLst/>
          </a:prstGeom>
        </p:spPr>
        <p:txBody>
          <a:bodyPr wrap="square">
            <a:spAutoFit/>
          </a:bodyPr>
          <a:lstStyle/>
          <a:p>
            <a:r>
              <a:rPr lang="vi-VN" sz="2400" dirty="0">
                <a:solidFill>
                  <a:schemeClr val="bg1"/>
                </a:solidFill>
                <a:latin typeface="+mj-lt"/>
              </a:rPr>
              <a:t>Tốt nghiệp khoa Ngữ văn, trường Đại học Tổng hợp Hà Nội, Thanh Thảo vào công tác ở chiến trường miền Nam</a:t>
            </a:r>
            <a:r>
              <a:rPr lang="vi-VN" sz="2400" dirty="0" smtClean="0">
                <a:solidFill>
                  <a:schemeClr val="bg1"/>
                </a:solidFill>
                <a:latin typeface="+mj-lt"/>
              </a:rPr>
              <a:t>.</a:t>
            </a:r>
            <a:endParaRPr lang="vi-VN" sz="2400" dirty="0">
              <a:solidFill>
                <a:schemeClr val="bg1"/>
              </a:solidFill>
              <a:latin typeface="+mj-lt"/>
            </a:endParaRPr>
          </a:p>
        </p:txBody>
      </p:sp>
      <p:sp>
        <p:nvSpPr>
          <p:cNvPr id="6" name="Rectangle 5"/>
          <p:cNvSpPr/>
          <p:nvPr/>
        </p:nvSpPr>
        <p:spPr>
          <a:xfrm>
            <a:off x="2087878" y="5510613"/>
            <a:ext cx="5077100" cy="1200329"/>
          </a:xfrm>
          <a:prstGeom prst="rect">
            <a:avLst/>
          </a:prstGeom>
        </p:spPr>
        <p:txBody>
          <a:bodyPr wrap="square">
            <a:spAutoFit/>
          </a:bodyPr>
          <a:lstStyle/>
          <a:p>
            <a:pPr>
              <a:buNone/>
            </a:pPr>
            <a:r>
              <a:rPr lang="en-US" sz="2400" b="1"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Tác</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phẩm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chính</a:t>
            </a:r>
            <a:r>
              <a:rPr lang="en-US" sz="2400"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Những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người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đi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tới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biển</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Trường</a:t>
            </a:r>
            <a:r>
              <a:rPr lang="en-US" sz="2400" dirty="0">
                <a:solidFill>
                  <a:schemeClr val="bg1"/>
                </a:solidFill>
                <a:latin typeface="Times New Roman" pitchFamily="18" charset="0"/>
                <a:cs typeface="Times New Roman" pitchFamily="18" charset="0"/>
              </a:rPr>
              <a:t> ca) </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Dấu</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chân</a:t>
            </a:r>
            <a:r>
              <a:rPr lang="en-US" sz="2400" b="1" i="1" dirty="0">
                <a:solidFill>
                  <a:schemeClr val="bg1"/>
                </a:solidFill>
                <a:latin typeface="Times New Roman" pitchFamily="18" charset="0"/>
                <a:cs typeface="Times New Roman" pitchFamily="18" charset="0"/>
              </a:rPr>
              <a:t> qua </a:t>
            </a:r>
            <a:r>
              <a:rPr lang="en-US" sz="2400" b="1" i="1" dirty="0" err="1">
                <a:solidFill>
                  <a:schemeClr val="bg1"/>
                </a:solidFill>
                <a:latin typeface="Times New Roman" pitchFamily="18" charset="0"/>
                <a:cs typeface="Times New Roman" pitchFamily="18" charset="0"/>
              </a:rPr>
              <a:t>trảng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cỏ</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thơ</a:t>
            </a:r>
            <a:r>
              <a:rPr lang="en-US" sz="2400" dirty="0">
                <a:solidFill>
                  <a:schemeClr val="bg1"/>
                </a:solidFill>
                <a:latin typeface="Times New Roman" pitchFamily="18" charset="0"/>
                <a:cs typeface="Times New Roman" pitchFamily="18" charset="0"/>
              </a:rPr>
              <a:t>) </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Khối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vuông</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ru-bích</a:t>
            </a:r>
            <a:r>
              <a:rPr lang="en-US" sz="2400" b="1" i="1" dirty="0">
                <a:solidFill>
                  <a:schemeClr val="bg1"/>
                </a:solidFill>
                <a:latin typeface="Times New Roman" pitchFamily="18" charset="0"/>
                <a:cs typeface="Times New Roman" pitchFamily="18" charset="0"/>
              </a:rPr>
              <a:t> </a:t>
            </a:r>
            <a:r>
              <a:rPr lang="en-US" sz="2400" dirty="0">
                <a:solidFill>
                  <a:schemeClr val="bg1"/>
                </a:solidFill>
                <a:latin typeface="Times New Roman" pitchFamily="18" charset="0"/>
                <a:cs typeface="Times New Roman" pitchFamily="18" charset="0"/>
              </a:rPr>
              <a:t>(</a:t>
            </a:r>
            <a:r>
              <a:rPr lang="en-US" sz="2400" dirty="0" err="1">
                <a:solidFill>
                  <a:schemeClr val="bg1"/>
                </a:solidFill>
                <a:latin typeface="Times New Roman" pitchFamily="18" charset="0"/>
                <a:cs typeface="Times New Roman" pitchFamily="18" charset="0"/>
              </a:rPr>
              <a:t>thơ</a:t>
            </a:r>
            <a:r>
              <a:rPr lang="en-US" sz="2400" dirty="0">
                <a:solidFill>
                  <a:schemeClr val="bg1"/>
                </a:solidFill>
                <a:latin typeface="Times New Roman" pitchFamily="18" charset="0"/>
                <a:cs typeface="Times New Roman" pitchFamily="18" charset="0"/>
              </a:rPr>
              <a:t>) </a:t>
            </a:r>
            <a:r>
              <a:rPr lang="en-US" sz="2400" b="1" i="1" dirty="0">
                <a:solidFill>
                  <a:schemeClr val="bg1"/>
                </a:solidFill>
                <a:latin typeface="Times New Roman" pitchFamily="18" charset="0"/>
                <a:cs typeface="Times New Roman" pitchFamily="18" charset="0"/>
              </a:rPr>
              <a:t>, ....</a:t>
            </a:r>
          </a:p>
        </p:txBody>
      </p:sp>
      <p:sp>
        <p:nvSpPr>
          <p:cNvPr id="7" name="Rectangle 6"/>
          <p:cNvSpPr/>
          <p:nvPr/>
        </p:nvSpPr>
        <p:spPr>
          <a:xfrm>
            <a:off x="8514979" y="585948"/>
            <a:ext cx="3321743" cy="400110"/>
          </a:xfrm>
          <a:prstGeom prst="rect">
            <a:avLst/>
          </a:prstGeom>
        </p:spPr>
        <p:txBody>
          <a:bodyPr wrap="none">
            <a:spAutoFit/>
          </a:bodyPr>
          <a:lstStyle/>
          <a:p>
            <a:r>
              <a:rPr lang="vi-VN" sz="2000" dirty="0">
                <a:solidFill>
                  <a:schemeClr val="bg1"/>
                </a:solidFill>
                <a:latin typeface="+mj-lt"/>
              </a:rPr>
              <a:t>- Trích </a:t>
            </a:r>
            <a:r>
              <a:rPr lang="vi-VN" sz="2000" i="1" dirty="0">
                <a:solidFill>
                  <a:schemeClr val="bg1"/>
                </a:solidFill>
                <a:latin typeface="+mj-lt"/>
              </a:rPr>
              <a:t>Dấu chân qua tràng cỏ</a:t>
            </a:r>
            <a:endParaRPr lang="en-US" sz="2000" b="1" dirty="0">
              <a:solidFill>
                <a:schemeClr val="bg1"/>
              </a:solidFill>
              <a:latin typeface="+mj-lt"/>
              <a:cs typeface="Times New Roman" panose="02020603050405020304" pitchFamily="18" charset="0"/>
            </a:endParaRPr>
          </a:p>
        </p:txBody>
      </p:sp>
      <p:sp>
        <p:nvSpPr>
          <p:cNvPr id="8" name="Rectangle 7"/>
          <p:cNvSpPr/>
          <p:nvPr/>
        </p:nvSpPr>
        <p:spPr>
          <a:xfrm>
            <a:off x="8514978" y="2798644"/>
            <a:ext cx="3321743" cy="2246769"/>
          </a:xfrm>
          <a:prstGeom prst="rect">
            <a:avLst/>
          </a:prstGeom>
        </p:spPr>
        <p:txBody>
          <a:bodyPr wrap="square">
            <a:spAutoFit/>
          </a:bodyPr>
          <a:lstStyle/>
          <a:p>
            <a:pPr>
              <a:spcAft>
                <a:spcPts val="0"/>
              </a:spcAft>
            </a:pPr>
            <a:r>
              <a:rPr lang="vi-VN" sz="2000" b="1" dirty="0">
                <a:solidFill>
                  <a:schemeClr val="bg1"/>
                </a:solidFill>
                <a:latin typeface="Times New Roman" panose="02020603050405020304" pitchFamily="18" charset="0"/>
                <a:ea typeface="Times New Roman" panose="02020603050405020304" pitchFamily="18" charset="0"/>
              </a:rPr>
              <a:t>Bố cục</a:t>
            </a:r>
            <a:r>
              <a:rPr lang="en-US" sz="2000" dirty="0">
                <a:solidFill>
                  <a:schemeClr val="bg1"/>
                </a:solidFill>
                <a:latin typeface="Times New Roman" panose="02020603050405020304" pitchFamily="18" charset="0"/>
                <a:ea typeface="Times New Roman" panose="02020603050405020304" pitchFamily="18" charset="0"/>
              </a:rPr>
              <a:t>:  2 </a:t>
            </a:r>
            <a:r>
              <a:rPr lang="en-US" sz="2000" dirty="0" err="1">
                <a:solidFill>
                  <a:schemeClr val="bg1"/>
                </a:solidFill>
                <a:latin typeface="Times New Roman" panose="02020603050405020304" pitchFamily="18" charset="0"/>
                <a:ea typeface="Times New Roman" panose="02020603050405020304" pitchFamily="18" charset="0"/>
              </a:rPr>
              <a:t>phần</a:t>
            </a:r>
            <a:endParaRPr lang="en-US" sz="2000" dirty="0">
              <a:solidFill>
                <a:schemeClr val="bg1"/>
              </a:solidFill>
              <a:latin typeface="Times New Roman" panose="02020603050405020304" pitchFamily="18" charset="0"/>
              <a:ea typeface="Times New Roman" panose="02020603050405020304" pitchFamily="18" charset="0"/>
            </a:endParaRPr>
          </a:p>
          <a:p>
            <a:pPr>
              <a:spcAft>
                <a:spcPts val="0"/>
              </a:spcAft>
            </a:pPr>
            <a:r>
              <a:rPr lang="en-US" sz="2000" i="1" dirty="0" err="1">
                <a:solidFill>
                  <a:schemeClr val="bg1"/>
                </a:solidFill>
                <a:latin typeface="Times New Roman" panose="02020603050405020304" pitchFamily="18" charset="0"/>
                <a:ea typeface="Times New Roman" panose="02020603050405020304" pitchFamily="18" charset="0"/>
              </a:rPr>
              <a:t>Phần</a:t>
            </a:r>
            <a:r>
              <a:rPr lang="en-US" sz="2000" i="1" dirty="0">
                <a:solidFill>
                  <a:schemeClr val="bg1"/>
                </a:solidFill>
                <a:latin typeface="Times New Roman" panose="02020603050405020304" pitchFamily="18" charset="0"/>
                <a:ea typeface="Times New Roman" panose="02020603050405020304" pitchFamily="18" charset="0"/>
              </a:rPr>
              <a:t> I:  2 </a:t>
            </a:r>
            <a:r>
              <a:rPr lang="en-US" sz="2000" i="1" dirty="0" err="1">
                <a:solidFill>
                  <a:schemeClr val="bg1"/>
                </a:solidFill>
                <a:latin typeface="Times New Roman" panose="02020603050405020304" pitchFamily="18" charset="0"/>
                <a:ea typeface="Times New Roman" panose="02020603050405020304" pitchFamily="18" charset="0"/>
              </a:rPr>
              <a:t>khổ</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thơ</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đầu</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Nhớ</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quê</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hương</a:t>
            </a:r>
            <a:r>
              <a:rPr lang="en-US" sz="2000" i="1" dirty="0">
                <a:solidFill>
                  <a:schemeClr val="bg1"/>
                </a:solidFill>
                <a:latin typeface="Times New Roman" panose="02020603050405020304" pitchFamily="18" charset="0"/>
                <a:ea typeface="Times New Roman" panose="02020603050405020304" pitchFamily="18" charset="0"/>
              </a:rPr>
              <a:t> qua </a:t>
            </a:r>
            <a:r>
              <a:rPr lang="en-US" sz="2000" i="1" dirty="0" err="1">
                <a:solidFill>
                  <a:schemeClr val="bg1"/>
                </a:solidFill>
                <a:latin typeface="Times New Roman" panose="02020603050405020304" pitchFamily="18" charset="0"/>
                <a:ea typeface="Times New Roman" panose="02020603050405020304" pitchFamily="18" charset="0"/>
              </a:rPr>
              <a:t>hình</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ảnh</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thân</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thuộc</a:t>
            </a:r>
            <a:r>
              <a:rPr lang="en-US" sz="2000" i="1"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r>
              <a:rPr lang="en-US" sz="2000" dirty="0" err="1">
                <a:solidFill>
                  <a:schemeClr val="bg1"/>
                </a:solidFill>
                <a:latin typeface="Times New Roman" panose="02020603050405020304" pitchFamily="18" charset="0"/>
                <a:ea typeface="Times New Roman" panose="02020603050405020304" pitchFamily="18" charset="0"/>
              </a:rPr>
              <a:t>Phần</a:t>
            </a:r>
            <a:r>
              <a:rPr lang="en-US" sz="2000" dirty="0">
                <a:solidFill>
                  <a:schemeClr val="bg1"/>
                </a:solidFill>
                <a:latin typeface="Times New Roman" panose="02020603050405020304" pitchFamily="18" charset="0"/>
                <a:ea typeface="Times New Roman" panose="02020603050405020304" pitchFamily="18" charset="0"/>
              </a:rPr>
              <a:t> II: </a:t>
            </a:r>
            <a:r>
              <a:rPr lang="en-US" sz="2000" i="1" dirty="0">
                <a:solidFill>
                  <a:schemeClr val="bg1"/>
                </a:solidFill>
                <a:latin typeface="Times New Roman" panose="02020603050405020304" pitchFamily="18" charset="0"/>
                <a:ea typeface="Times New Roman" panose="02020603050405020304" pitchFamily="18" charset="0"/>
              </a:rPr>
              <a:t>2 </a:t>
            </a:r>
            <a:r>
              <a:rPr lang="en-US" sz="2000" i="1" dirty="0" err="1">
                <a:solidFill>
                  <a:schemeClr val="bg1"/>
                </a:solidFill>
                <a:latin typeface="Times New Roman" panose="02020603050405020304" pitchFamily="18" charset="0"/>
                <a:ea typeface="Times New Roman" panose="02020603050405020304" pitchFamily="18" charset="0"/>
              </a:rPr>
              <a:t>khổ</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còn</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lại</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Cảm</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xúc</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suy</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ngẫm</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của</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nhà</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thơ</a:t>
            </a:r>
            <a:r>
              <a:rPr lang="en-US" sz="2000" i="1" dirty="0">
                <a:solidFill>
                  <a:schemeClr val="bg1"/>
                </a:solidFill>
                <a:latin typeface="Times New Roman" panose="02020603050405020304" pitchFamily="18" charset="0"/>
                <a:ea typeface="Times New Roman" panose="02020603050405020304" pitchFamily="18" charset="0"/>
              </a:rPr>
              <a:t> qua </a:t>
            </a:r>
            <a:r>
              <a:rPr lang="en-US" sz="2000" i="1" dirty="0" err="1">
                <a:solidFill>
                  <a:schemeClr val="bg1"/>
                </a:solidFill>
                <a:latin typeface="Times New Roman" panose="02020603050405020304" pitchFamily="18" charset="0"/>
                <a:ea typeface="Times New Roman" panose="02020603050405020304" pitchFamily="18" charset="0"/>
              </a:rPr>
              <a:t>nỗi</a:t>
            </a:r>
            <a:r>
              <a:rPr lang="en-US" sz="2000" i="1" dirty="0">
                <a:solidFill>
                  <a:schemeClr val="bg1"/>
                </a:solidFill>
                <a:latin typeface="Times New Roman" panose="02020603050405020304" pitchFamily="18" charset="0"/>
                <a:ea typeface="Times New Roman" panose="02020603050405020304" pitchFamily="18" charset="0"/>
              </a:rPr>
              <a:t> </a:t>
            </a:r>
            <a:r>
              <a:rPr lang="en-US" sz="2000" i="1" dirty="0" err="1">
                <a:solidFill>
                  <a:schemeClr val="bg1"/>
                </a:solidFill>
                <a:latin typeface="Times New Roman" panose="02020603050405020304" pitchFamily="18" charset="0"/>
                <a:ea typeface="Times New Roman" panose="02020603050405020304" pitchFamily="18" charset="0"/>
              </a:rPr>
              <a:t>nhớ</a:t>
            </a:r>
            <a:r>
              <a:rPr lang="en-US" sz="2000" i="1" dirty="0">
                <a:solidFill>
                  <a:schemeClr val="bg1"/>
                </a:solidFill>
                <a:latin typeface="Times New Roman" panose="02020603050405020304" pitchFamily="18" charset="0"/>
                <a:ea typeface="Times New Roman" panose="02020603050405020304" pitchFamily="18" charset="0"/>
              </a:rPr>
              <a:t>. </a:t>
            </a:r>
            <a:endParaRPr lang="en-US" sz="2000" dirty="0">
              <a:solidFill>
                <a:schemeClr val="bg1"/>
              </a:solidFill>
            </a:endParaRPr>
          </a:p>
        </p:txBody>
      </p:sp>
      <p:sp>
        <p:nvSpPr>
          <p:cNvPr id="9" name="Rectangle 8"/>
          <p:cNvSpPr/>
          <p:nvPr/>
        </p:nvSpPr>
        <p:spPr>
          <a:xfrm>
            <a:off x="8678090" y="2099116"/>
            <a:ext cx="2609240" cy="461665"/>
          </a:xfrm>
          <a:prstGeom prst="rect">
            <a:avLst/>
          </a:prstGeom>
        </p:spPr>
        <p:txBody>
          <a:bodyPr wrap="none">
            <a:spAutoFit/>
          </a:bodyPr>
          <a:lstStyle/>
          <a:p>
            <a:pPr>
              <a:spcAft>
                <a:spcPts val="0"/>
              </a:spcAft>
            </a:pPr>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Thể thơ</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Năm</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chữ</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9267610" y="5934038"/>
            <a:ext cx="1430200" cy="461665"/>
          </a:xfrm>
          <a:prstGeom prst="rect">
            <a:avLst/>
          </a:prstGeom>
        </p:spPr>
        <p:txBody>
          <a:bodyPr wrap="none">
            <a:spAutoFit/>
          </a:bodyPr>
          <a:lstStyle/>
          <a:p>
            <a:pPr>
              <a:spcAft>
                <a:spcPts val="0"/>
              </a:spcAft>
            </a:pPr>
            <a:r>
              <a:rPr lang="en-US" sz="2400" dirty="0" err="1" smtClean="0">
                <a:solidFill>
                  <a:schemeClr val="bg1"/>
                </a:solidFill>
                <a:latin typeface="Times New Roman" panose="02020603050405020304" pitchFamily="18" charset="0"/>
                <a:ea typeface="Times New Roman" panose="02020603050405020304" pitchFamily="18" charset="0"/>
              </a:rPr>
              <a:t>Biểu</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cảm</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688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510" y="0"/>
            <a:ext cx="11364684" cy="6688183"/>
          </a:xfrm>
          <a:prstGeom prst="rect">
            <a:avLst/>
          </a:prstGeom>
        </p:spPr>
      </p:pic>
    </p:spTree>
    <p:extLst>
      <p:ext uri="{BB962C8B-B14F-4D97-AF65-F5344CB8AC3E}">
        <p14:creationId xmlns:p14="http://schemas.microsoft.com/office/powerpoint/2010/main" val="2073926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7382" y="130629"/>
            <a:ext cx="5408022" cy="6559744"/>
          </a:xfrm>
          <a:prstGeom prst="rect">
            <a:avLst/>
          </a:prstGeom>
          <a:ln>
            <a:solidFill>
              <a:schemeClr val="tx1"/>
            </a:solidFill>
          </a:ln>
        </p:spPr>
        <p:txBody>
          <a:bodyPr wrap="square">
            <a:spAutoFit/>
          </a:bodyPr>
          <a:lstStyle/>
          <a:p>
            <a:pPr>
              <a:spcAft>
                <a:spcPts val="0"/>
              </a:spcAf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Nhóm</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 </a:t>
            </a:r>
            <a:endParaRPr lang="en-US" sz="2200" dirty="0">
              <a:effectLst/>
              <a:latin typeface="Times New Roman" panose="02020603050405020304" pitchFamily="18" charset="0"/>
              <a:ea typeface="Times New Roman" panose="02020603050405020304" pitchFamily="18" charset="0"/>
            </a:endParaRPr>
          </a:p>
          <a:p>
            <a:pPr indent="201295">
              <a:lnSpc>
                <a:spcPct val="140000"/>
              </a:lnSpc>
              <a:spcAft>
                <a:spcPts val="400"/>
              </a:spcAft>
              <a:tabLst>
                <a:tab pos="367030" algn="l"/>
              </a:tabLs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1:</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Số tiếng trong một dòng, cách gieo v</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ầ</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n, ngẳt nhịp và chia khổ của bài thơ </a:t>
            </a:r>
            <a:r>
              <a:rPr lang="vi-VN" sz="2200" i="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Gặp lá cơm nếp</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có g</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ì </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khác so với bài thơ </a:t>
            </a:r>
            <a:r>
              <a:rPr lang="vi-VN" sz="2200" i="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Đổng dao mùa xuân?</a:t>
            </a:r>
            <a:r>
              <a:rPr lang="en-US" sz="2200" kern="12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indent="201295">
              <a:lnSpc>
                <a:spcPct val="140000"/>
              </a:lnSpc>
              <a:spcAft>
                <a:spcPts val="400"/>
              </a:spcAft>
              <a:tabLst>
                <a:tab pos="367030" algn="l"/>
              </a:tabLst>
            </a:pPr>
            <a:r>
              <a:rPr lang="en-US" sz="2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2:</a:t>
            </a:r>
            <a:r>
              <a:rPr lang="en-US"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200"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Theo em, thể thơ năm chữ có tác dụng gi trong việc thể hiện cảm xúc của nhà thơ?</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Nhóm</a:t>
            </a:r>
            <a:r>
              <a:rPr lang="en-US" sz="2200" b="1" kern="1200" dirty="0">
                <a:solidFill>
                  <a:srgbClr val="000000"/>
                </a:solidFill>
                <a:effectLst/>
                <a:latin typeface="Times New Roman" panose="02020603050405020304" pitchFamily="18" charset="0"/>
                <a:ea typeface="Times New Roman" panose="02020603050405020304" pitchFamily="18" charset="0"/>
              </a:rPr>
              <a:t> 2: </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Câu</a:t>
            </a:r>
            <a:r>
              <a:rPr lang="en-US" sz="2200" b="1" kern="1200" dirty="0">
                <a:solidFill>
                  <a:srgbClr val="000000"/>
                </a:solidFill>
                <a:effectLst/>
                <a:latin typeface="Times New Roman" panose="02020603050405020304" pitchFamily="18" charset="0"/>
                <a:ea typeface="Times New Roman" panose="02020603050405020304" pitchFamily="18" charset="0"/>
              </a:rPr>
              <a:t> </a:t>
            </a:r>
            <a:r>
              <a:rPr lang="en-US" sz="2200" b="1" kern="1200" dirty="0" smtClean="0">
                <a:solidFill>
                  <a:srgbClr val="000000"/>
                </a:solidFill>
                <a:effectLst/>
                <a:latin typeface="Times New Roman" panose="02020603050405020304" pitchFamily="18" charset="0"/>
                <a:ea typeface="Times New Roman" panose="02020603050405020304" pitchFamily="18" charset="0"/>
              </a:rPr>
              <a:t>1: </a:t>
            </a:r>
            <a:r>
              <a:rPr lang="vi-VN" sz="2200" kern="1200" dirty="0">
                <a:solidFill>
                  <a:srgbClr val="000000"/>
                </a:solidFill>
                <a:effectLst/>
                <a:latin typeface="Times New Roman" panose="02020603050405020304" pitchFamily="18" charset="0"/>
                <a:ea typeface="Times New Roman" panose="02020603050405020304" pitchFamily="18" charset="0"/>
              </a:rPr>
              <a:t>Em hãy nêu nhận xét về hoàn cảnh đã gợi nhắc người con nhớ về mẹ của mình và hình ảnh mẹ trong kí ức người con</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rPr>
              <a:t>Hình dung hình ảnh người mẹ trong kí ức của người con</a:t>
            </a:r>
            <a:endParaRPr lang="en-US" sz="2200" dirty="0">
              <a:effectLst/>
              <a:latin typeface="Times New Roman" panose="02020603050405020304" pitchFamily="18" charset="0"/>
              <a:ea typeface="Times New Roman" panose="02020603050405020304" pitchFamily="18" charset="0"/>
            </a:endParaRPr>
          </a:p>
          <a:p>
            <a:pPr algn="just" eaLnBrk="0" fontAlgn="base" hangingPunct="0">
              <a:spcAft>
                <a:spcPts val="0"/>
              </a:spcAft>
            </a:pPr>
            <a:r>
              <a:rPr lang="en-US" sz="2200" b="1" kern="1200" dirty="0" err="1">
                <a:solidFill>
                  <a:srgbClr val="000000"/>
                </a:solidFill>
                <a:effectLst/>
                <a:latin typeface="Times New Roman" panose="02020603050405020304" pitchFamily="18" charset="0"/>
                <a:ea typeface="Times New Roman" panose="02020603050405020304" pitchFamily="18" charset="0"/>
              </a:rPr>
              <a:t>Câu</a:t>
            </a:r>
            <a:r>
              <a:rPr lang="en-US" sz="2200" b="1" kern="1200" dirty="0">
                <a:solidFill>
                  <a:srgbClr val="000000"/>
                </a:solidFill>
                <a:effectLst/>
                <a:latin typeface="Times New Roman" panose="02020603050405020304" pitchFamily="18" charset="0"/>
                <a:ea typeface="Times New Roman" panose="02020603050405020304" pitchFamily="18" charset="0"/>
              </a:rPr>
              <a:t> 2.</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Nêu</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cách</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hiểu</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của</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em</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về</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cụm</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từ</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thơm</a:t>
            </a:r>
            <a:r>
              <a:rPr lang="en-US" sz="2200" i="1"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suốt</a:t>
            </a:r>
            <a:r>
              <a:rPr lang="en-US" sz="2200" i="1" kern="1200" dirty="0">
                <a:solidFill>
                  <a:srgbClr val="000000"/>
                </a:solidFill>
                <a:effectLst/>
                <a:latin typeface="Times New Roman" panose="02020603050405020304" pitchFamily="18" charset="0"/>
                <a:ea typeface="Times New Roman" panose="02020603050405020304" pitchFamily="18" charset="0"/>
              </a:rPr>
              <a:t> </a:t>
            </a:r>
            <a:r>
              <a:rPr lang="en-US" sz="2200" i="1" kern="1200" dirty="0" err="1">
                <a:solidFill>
                  <a:srgbClr val="000000"/>
                </a:solidFill>
                <a:effectLst/>
                <a:latin typeface="Times New Roman" panose="02020603050405020304" pitchFamily="18" charset="0"/>
                <a:ea typeface="Times New Roman" panose="02020603050405020304" pitchFamily="18" charset="0"/>
              </a:rPr>
              <a:t>đường</a:t>
            </a:r>
            <a:r>
              <a:rPr lang="en-US" sz="2200" i="1" kern="1200" dirty="0">
                <a:solidFill>
                  <a:srgbClr val="000000"/>
                </a:solidFill>
                <a:effectLst/>
                <a:latin typeface="Times New Roman" panose="02020603050405020304" pitchFamily="18" charset="0"/>
                <a:ea typeface="Times New Roman" panose="02020603050405020304" pitchFamily="18" charset="0"/>
              </a:rPr>
              <a:t> con </a:t>
            </a:r>
            <a:r>
              <a:rPr lang="en-US" sz="2200" kern="1200" dirty="0" err="1">
                <a:solidFill>
                  <a:srgbClr val="000000"/>
                </a:solidFill>
                <a:effectLst/>
                <a:latin typeface="Times New Roman" panose="02020603050405020304" pitchFamily="18" charset="0"/>
                <a:ea typeface="Times New Roman" panose="02020603050405020304" pitchFamily="18" charset="0"/>
              </a:rPr>
              <a:t>trong</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khổ</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thơ</a:t>
            </a:r>
            <a:r>
              <a:rPr lang="en-US" sz="2200" kern="1200" dirty="0">
                <a:solidFill>
                  <a:srgbClr val="000000"/>
                </a:solidFill>
                <a:effectLst/>
                <a:latin typeface="Times New Roman" panose="02020603050405020304" pitchFamily="18" charset="0"/>
                <a:ea typeface="Times New Roman" panose="02020603050405020304" pitchFamily="18" charset="0"/>
              </a:rPr>
              <a:t> </a:t>
            </a:r>
            <a:r>
              <a:rPr lang="en-US" sz="2200" kern="1200" dirty="0" err="1">
                <a:solidFill>
                  <a:srgbClr val="000000"/>
                </a:solidFill>
                <a:effectLst/>
                <a:latin typeface="Times New Roman" panose="02020603050405020304" pitchFamily="18" charset="0"/>
                <a:ea typeface="Times New Roman" panose="02020603050405020304" pitchFamily="18" charset="0"/>
              </a:rPr>
              <a:t>thứ</a:t>
            </a:r>
            <a:r>
              <a:rPr lang="en-US" sz="2200" kern="1200" dirty="0">
                <a:solidFill>
                  <a:srgbClr val="000000"/>
                </a:solidFill>
                <a:effectLst/>
                <a:latin typeface="Times New Roman" panose="02020603050405020304" pitchFamily="18" charset="0"/>
                <a:ea typeface="Times New Roman" panose="02020603050405020304" pitchFamily="18" charset="0"/>
              </a:rPr>
              <a:t> 2?</a:t>
            </a:r>
            <a:endParaRPr lang="en-US" sz="2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878286" y="130629"/>
            <a:ext cx="6074228" cy="6524863"/>
          </a:xfrm>
          <a:prstGeom prst="rect">
            <a:avLst/>
          </a:prstGeom>
          <a:ln>
            <a:solidFill>
              <a:schemeClr val="tx1"/>
            </a:solidFill>
          </a:ln>
        </p:spPr>
        <p:txBody>
          <a:bodyPr wrap="square">
            <a:spAutoFit/>
          </a:bodyPr>
          <a:lstStyle/>
          <a:p>
            <a:pPr>
              <a:spcAft>
                <a:spcPts val="0"/>
              </a:spcAft>
            </a:pPr>
            <a:r>
              <a:rPr lang="es-ES" sz="2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s-E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khổ thơ thứ ba, người con thể hiện những tình cảm, cảm xúc gì? Vì sao những tình cảm, cảm xúc ấy lại cùng trào dâng trong tâm hồn người con khi “gặp lá cơm nếp”?</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thường gặp những cụm từ như mùi vị thức ăn, mùi vị trái chín, mùi vị của nước giải khát,… Nghĩa của mùi vị trong những trường hợp đó có giống với nghĩa của mùi vị trong cụm từ mùi vị quê hương hay không? Vì sao?</a:t>
            </a:r>
            <a:endParaRPr lang="en-US" sz="2200" dirty="0">
              <a:effectLst/>
              <a:latin typeface="Times New Roman" panose="02020603050405020304" pitchFamily="18" charset="0"/>
              <a:ea typeface="Times New Roman" panose="02020603050405020304" pitchFamily="18" charset="0"/>
            </a:endParaRPr>
          </a:p>
          <a:p>
            <a:pPr>
              <a:spcAft>
                <a:spcPts val="0"/>
              </a:spcAft>
            </a:pPr>
            <a:r>
              <a:rPr lang="vi-VN"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a:t>
            </a:r>
            <a:r>
              <a:rPr lang="en-US" sz="2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nhận xét về cách kết hợp giữa các từ trong hai dòng thơ Mẹ già và đất nước/ Chia đều nỗi nhớ thương. Theo em, hiệu quả của cách kết hợp đó là gì?</a:t>
            </a: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200" b="1" kern="1200" dirty="0" err="1">
                <a:solidFill>
                  <a:srgbClr val="FF0000"/>
                </a:solidFill>
                <a:effectLst/>
                <a:latin typeface="Times New Roman" panose="02020603050405020304" pitchFamily="18" charset="0"/>
                <a:ea typeface="Times New Roman" panose="02020603050405020304" pitchFamily="18" charset="0"/>
              </a:rPr>
              <a:t>Nhóm</a:t>
            </a:r>
            <a:r>
              <a:rPr lang="es-ES" sz="2200" b="1" kern="1200" dirty="0">
                <a:solidFill>
                  <a:srgbClr val="FF0000"/>
                </a:solidFill>
                <a:effectLst/>
                <a:latin typeface="Times New Roman" panose="02020603050405020304" pitchFamily="18" charset="0"/>
                <a:ea typeface="Times New Roman" panose="02020603050405020304" pitchFamily="18" charset="0"/>
              </a:rPr>
              <a:t> 4: </a:t>
            </a:r>
            <a:endParaRPr lang="en-US" sz="2200" dirty="0">
              <a:effectLst/>
              <a:latin typeface="Times New Roman" panose="02020603050405020304" pitchFamily="18" charset="0"/>
              <a:ea typeface="Times New Roman" panose="02020603050405020304" pitchFamily="18" charset="0"/>
            </a:endParaRPr>
          </a:p>
          <a:p>
            <a:pPr algn="just" eaLnBrk="0" fontAlgn="base" hangingPunct="0">
              <a:spcAft>
                <a:spcPts val="0"/>
              </a:spcAft>
            </a:pPr>
            <a:r>
              <a:rPr lang="en-US" sz="2200" b="1" kern="1200" dirty="0" err="1">
                <a:solidFill>
                  <a:srgbClr val="FF0000"/>
                </a:solidFill>
                <a:effectLst/>
                <a:latin typeface="Times New Roman" panose="02020603050405020304" pitchFamily="18" charset="0"/>
                <a:ea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Times New Roman" panose="02020603050405020304" pitchFamily="18" charset="0"/>
              </a:rPr>
              <a:t> 1. </a:t>
            </a:r>
            <a:r>
              <a:rPr lang="en-US" sz="2200" kern="1200" dirty="0" err="1">
                <a:solidFill>
                  <a:srgbClr val="FF0000"/>
                </a:solidFill>
                <a:effectLst/>
                <a:latin typeface="Times New Roman" panose="02020603050405020304" pitchFamily="18" charset="0"/>
                <a:ea typeface="Times New Roman" panose="02020603050405020304" pitchFamily="18" charset="0"/>
              </a:rPr>
              <a:t>Em</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có</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nhận</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xét</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gì</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về</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cách</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dùng</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từ</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gặp</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trong</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nhan</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đề</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bài</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kern="1200" dirty="0" err="1">
                <a:solidFill>
                  <a:srgbClr val="FF0000"/>
                </a:solidFill>
                <a:effectLst/>
                <a:latin typeface="Times New Roman" panose="02020603050405020304" pitchFamily="18" charset="0"/>
                <a:ea typeface="Times New Roman" panose="02020603050405020304" pitchFamily="18" charset="0"/>
              </a:rPr>
              <a:t>thơ</a:t>
            </a:r>
            <a:r>
              <a:rPr lang="en-US" sz="2200"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Gặp</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lá</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cơm</a:t>
            </a:r>
            <a:r>
              <a:rPr lang="en-US" sz="2200" i="1" kern="1200" dirty="0">
                <a:solidFill>
                  <a:srgbClr val="FF0000"/>
                </a:solidFill>
                <a:effectLst/>
                <a:latin typeface="Times New Roman" panose="02020603050405020304" pitchFamily="18" charset="0"/>
                <a:ea typeface="Times New Roman" panose="02020603050405020304" pitchFamily="18" charset="0"/>
              </a:rPr>
              <a:t> </a:t>
            </a:r>
            <a:r>
              <a:rPr lang="en-US" sz="2200" i="1" kern="1200" dirty="0" err="1">
                <a:solidFill>
                  <a:srgbClr val="FF0000"/>
                </a:solidFill>
                <a:effectLst/>
                <a:latin typeface="Times New Roman" panose="02020603050405020304" pitchFamily="18" charset="0"/>
                <a:ea typeface="Times New Roman" panose="02020603050405020304" pitchFamily="18" charset="0"/>
              </a:rPr>
              <a:t>nếp</a:t>
            </a:r>
            <a:r>
              <a:rPr lang="en-US" sz="2200" kern="1200" dirty="0">
                <a:solidFill>
                  <a:srgbClr val="FF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algn="just">
              <a:spcAft>
                <a:spcPts val="0"/>
              </a:spcAft>
            </a:pPr>
            <a:r>
              <a:rPr lang="en-US" sz="2200" b="1" kern="1200" dirty="0" err="1">
                <a:solidFill>
                  <a:srgbClr val="FF0000"/>
                </a:solidFill>
                <a:effectLst/>
                <a:latin typeface="Times New Roman" panose="02020603050405020304" pitchFamily="18" charset="0"/>
                <a:ea typeface="Times New Roman" panose="02020603050405020304" pitchFamily="18" charset="0"/>
              </a:rPr>
              <a:t>Câu</a:t>
            </a:r>
            <a:r>
              <a:rPr lang="en-US" sz="2200" b="1" kern="1200" dirty="0">
                <a:solidFill>
                  <a:srgbClr val="FF0000"/>
                </a:solidFill>
                <a:effectLst/>
                <a:latin typeface="Times New Roman" panose="02020603050405020304" pitchFamily="18" charset="0"/>
                <a:ea typeface="Times New Roman" panose="02020603050405020304" pitchFamily="18" charset="0"/>
              </a:rPr>
              <a:t> 2: </a:t>
            </a:r>
            <a:r>
              <a:rPr lang="vi-VN" sz="2200" kern="1200" dirty="0">
                <a:solidFill>
                  <a:srgbClr val="FF0000"/>
                </a:solidFill>
                <a:effectLst/>
                <a:latin typeface="Times New Roman" panose="02020603050405020304" pitchFamily="18" charset="0"/>
                <a:ea typeface="Times New Roman" panose="02020603050405020304" pitchFamily="18" charset="0"/>
              </a:rPr>
              <a:t>Em hãy nêu nhận xét về hoàn cảnh đã gợi nhắc người con nhớ về mẹ của mình</a:t>
            </a:r>
            <a:r>
              <a:rPr lang="en-US" sz="2200" kern="1200" dirty="0" smtClean="0">
                <a:solidFill>
                  <a:srgbClr val="FF0000"/>
                </a:solidFill>
                <a:effectLst/>
                <a:latin typeface="Times New Roman" panose="02020603050405020304" pitchFamily="18" charset="0"/>
                <a:ea typeface="Times New Roman" panose="02020603050405020304" pitchFamily="18" charset="0"/>
              </a:rPr>
              <a:t>?</a:t>
            </a:r>
            <a:r>
              <a:rPr lang="en-US" sz="22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908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96162310"/>
              </p:ext>
            </p:extLst>
          </p:nvPr>
        </p:nvGraphicFramePr>
        <p:xfrm>
          <a:off x="923879" y="292077"/>
          <a:ext cx="10545311" cy="5782150"/>
        </p:xfrm>
        <a:graphic>
          <a:graphicData uri="http://schemas.openxmlformats.org/drawingml/2006/table">
            <a:tbl>
              <a:tblPr firstRow="1" bandRow="1">
                <a:tableStyleId>{5C22544A-7EE6-4342-B048-85BDC9FD1C3A}</a:tableStyleId>
              </a:tblPr>
              <a:tblGrid>
                <a:gridCol w="2252035">
                  <a:extLst>
                    <a:ext uri="{9D8B030D-6E8A-4147-A177-3AD203B41FA5}">
                      <a16:colId xmlns:a16="http://schemas.microsoft.com/office/drawing/2014/main" val="1176042643"/>
                    </a:ext>
                  </a:extLst>
                </a:gridCol>
                <a:gridCol w="3768994">
                  <a:extLst>
                    <a:ext uri="{9D8B030D-6E8A-4147-A177-3AD203B41FA5}">
                      <a16:colId xmlns:a16="http://schemas.microsoft.com/office/drawing/2014/main" val="2790428431"/>
                    </a:ext>
                  </a:extLst>
                </a:gridCol>
                <a:gridCol w="4524282">
                  <a:extLst>
                    <a:ext uri="{9D8B030D-6E8A-4147-A177-3AD203B41FA5}">
                      <a16:colId xmlns:a16="http://schemas.microsoft.com/office/drawing/2014/main" val="2477075593"/>
                    </a:ext>
                  </a:extLst>
                </a:gridCol>
              </a:tblGrid>
              <a:tr h="636063">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Tiêu chí</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vi-VN" sz="2800" kern="1200" dirty="0" smtClean="0">
                          <a:solidFill>
                            <a:schemeClr val="bg1"/>
                          </a:solidFill>
                          <a:effectLst/>
                          <a:latin typeface="Times New Roman" panose="02020603050405020304" pitchFamily="18" charset="0"/>
                          <a:cs typeface="Times New Roman" panose="02020603050405020304" pitchFamily="18" charset="0"/>
                        </a:rPr>
                        <a:t>Gặp </a:t>
                      </a:r>
                      <a:r>
                        <a:rPr lang="vi-VN" sz="2800" kern="1200" dirty="0">
                          <a:solidFill>
                            <a:schemeClr val="bg1"/>
                          </a:solidFill>
                          <a:effectLst/>
                          <a:latin typeface="Times New Roman" panose="02020603050405020304" pitchFamily="18" charset="0"/>
                          <a:cs typeface="Times New Roman" panose="02020603050405020304" pitchFamily="18" charset="0"/>
                        </a:rPr>
                        <a:t>lá cơm nếp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smtClean="0">
                          <a:solidFill>
                            <a:schemeClr val="bg1"/>
                          </a:solidFill>
                          <a:effectLst/>
                          <a:latin typeface="Times New Roman" panose="02020603050405020304" pitchFamily="18" charset="0"/>
                          <a:cs typeface="Times New Roman" panose="02020603050405020304" pitchFamily="18" charset="0"/>
                        </a:rPr>
                        <a:t>Đồng</a:t>
                      </a: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dao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mùa</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xuân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93280338"/>
                  </a:ext>
                </a:extLst>
              </a:tr>
              <a:tr h="1051178">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Số tiếng</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3372501138"/>
                  </a:ext>
                </a:extLst>
              </a:tr>
              <a:tr h="1293552">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Cách gieo vần</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19146077"/>
                  </a:ext>
                </a:extLst>
              </a:tr>
              <a:tr h="1124828">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Nhịp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951274228"/>
                  </a:ext>
                </a:extLst>
              </a:tr>
              <a:tr h="1676529">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Chia khổ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gridSpan="2">
                  <a:txBody>
                    <a:bodyPr/>
                    <a:lstStyle/>
                    <a:p>
                      <a:pPr>
                        <a:lnSpc>
                          <a:spcPct val="107000"/>
                        </a:lnSpc>
                        <a:spcAft>
                          <a:spcPts val="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kern="12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hMerge="1">
                  <a:txBody>
                    <a:bodyPr/>
                    <a:lstStyle/>
                    <a:p>
                      <a:pPr>
                        <a:lnSpc>
                          <a:spcPct val="107000"/>
                        </a:lnSpc>
                        <a:spcAft>
                          <a:spcPts val="0"/>
                        </a:spcAft>
                      </a:pP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086056021"/>
                  </a:ext>
                </a:extLst>
              </a:tr>
            </a:tbl>
          </a:graphicData>
        </a:graphic>
      </p:graphicFrame>
    </p:spTree>
    <p:extLst>
      <p:ext uri="{BB962C8B-B14F-4D97-AF65-F5344CB8AC3E}">
        <p14:creationId xmlns:p14="http://schemas.microsoft.com/office/powerpoint/2010/main" val="2072968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2446713"/>
              </p:ext>
            </p:extLst>
          </p:nvPr>
        </p:nvGraphicFramePr>
        <p:xfrm>
          <a:off x="923879" y="292077"/>
          <a:ext cx="10545311" cy="5866434"/>
        </p:xfrm>
        <a:graphic>
          <a:graphicData uri="http://schemas.openxmlformats.org/drawingml/2006/table">
            <a:tbl>
              <a:tblPr firstRow="1" bandRow="1">
                <a:tableStyleId>{5C22544A-7EE6-4342-B048-85BDC9FD1C3A}</a:tableStyleId>
              </a:tblPr>
              <a:tblGrid>
                <a:gridCol w="2252035">
                  <a:extLst>
                    <a:ext uri="{9D8B030D-6E8A-4147-A177-3AD203B41FA5}">
                      <a16:colId xmlns:a16="http://schemas.microsoft.com/office/drawing/2014/main" val="1176042643"/>
                    </a:ext>
                  </a:extLst>
                </a:gridCol>
                <a:gridCol w="3768994">
                  <a:extLst>
                    <a:ext uri="{9D8B030D-6E8A-4147-A177-3AD203B41FA5}">
                      <a16:colId xmlns:a16="http://schemas.microsoft.com/office/drawing/2014/main" val="2790428431"/>
                    </a:ext>
                  </a:extLst>
                </a:gridCol>
                <a:gridCol w="4524282">
                  <a:extLst>
                    <a:ext uri="{9D8B030D-6E8A-4147-A177-3AD203B41FA5}">
                      <a16:colId xmlns:a16="http://schemas.microsoft.com/office/drawing/2014/main" val="2477075593"/>
                    </a:ext>
                  </a:extLst>
                </a:gridCol>
              </a:tblGrid>
              <a:tr h="636063">
                <a:tc>
                  <a:txBody>
                    <a:bodyPr/>
                    <a:lstStyle/>
                    <a:p>
                      <a:pPr>
                        <a:lnSpc>
                          <a:spcPct val="107000"/>
                        </a:lnSpc>
                        <a:spcAft>
                          <a:spcPts val="0"/>
                        </a:spcAft>
                      </a:pPr>
                      <a:r>
                        <a:rPr lang="en-US" sz="2800" kern="1200">
                          <a:solidFill>
                            <a:schemeClr val="bg1"/>
                          </a:solidFill>
                          <a:effectLst/>
                          <a:latin typeface="Times New Roman" panose="02020603050405020304" pitchFamily="18" charset="0"/>
                          <a:cs typeface="Times New Roman" panose="02020603050405020304" pitchFamily="18" charset="0"/>
                        </a:rPr>
                        <a:t>Tiêu chí</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vi-VN" sz="2800" kern="1200" dirty="0" smtClean="0">
                          <a:solidFill>
                            <a:schemeClr val="bg1"/>
                          </a:solidFill>
                          <a:effectLst/>
                          <a:latin typeface="Times New Roman" panose="02020603050405020304" pitchFamily="18" charset="0"/>
                          <a:cs typeface="Times New Roman" panose="02020603050405020304" pitchFamily="18" charset="0"/>
                        </a:rPr>
                        <a:t>Gặp </a:t>
                      </a:r>
                      <a:r>
                        <a:rPr lang="vi-VN" sz="2800" kern="1200" dirty="0">
                          <a:solidFill>
                            <a:schemeClr val="bg1"/>
                          </a:solidFill>
                          <a:effectLst/>
                          <a:latin typeface="Times New Roman" panose="02020603050405020304" pitchFamily="18" charset="0"/>
                          <a:cs typeface="Times New Roman" panose="02020603050405020304" pitchFamily="18" charset="0"/>
                        </a:rPr>
                        <a:t>lá cơm nếp</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spcAft>
                          <a:spcPts val="0"/>
                        </a:spcAft>
                      </a:pP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smtClean="0">
                          <a:solidFill>
                            <a:schemeClr val="bg1"/>
                          </a:solidFill>
                          <a:effectLst/>
                          <a:latin typeface="Times New Roman" panose="02020603050405020304" pitchFamily="18" charset="0"/>
                          <a:cs typeface="Times New Roman" panose="02020603050405020304" pitchFamily="18" charset="0"/>
                        </a:rPr>
                        <a:t>Đồng</a:t>
                      </a:r>
                      <a:r>
                        <a:rPr lang="en-US" sz="2800" kern="1200" dirty="0" smtClean="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dao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mùa</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xuân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93280338"/>
                  </a:ext>
                </a:extLst>
              </a:tr>
              <a:tr h="822283">
                <a:tc>
                  <a:txBody>
                    <a:bodyPr/>
                    <a:lstStyle/>
                    <a:p>
                      <a:pPr>
                        <a:lnSpc>
                          <a:spcPct val="107000"/>
                        </a:lnSpc>
                        <a:spcAft>
                          <a:spcPts val="0"/>
                        </a:spcAft>
                      </a:pPr>
                      <a:r>
                        <a:rPr lang="en-US" sz="2800" kern="1200" dirty="0" err="1">
                          <a:solidFill>
                            <a:schemeClr val="bg1"/>
                          </a:solidFill>
                          <a:effectLst/>
                          <a:latin typeface="Times New Roman" panose="02020603050405020304" pitchFamily="18" charset="0"/>
                          <a:cs typeface="Times New Roman" panose="02020603050405020304" pitchFamily="18" charset="0"/>
                        </a:rPr>
                        <a:t>Số</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tiếng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3372501138"/>
                  </a:ext>
                </a:extLst>
              </a:tr>
              <a:tr h="1606731">
                <a:tc>
                  <a:txBody>
                    <a:bodyPr/>
                    <a:lstStyle/>
                    <a:p>
                      <a:pPr>
                        <a:lnSpc>
                          <a:spcPct val="107000"/>
                        </a:lnSpc>
                        <a:spcAft>
                          <a:spcPts val="0"/>
                        </a:spcAft>
                      </a:pPr>
                      <a:r>
                        <a:rPr lang="en-US" sz="2800" kern="1200" dirty="0" err="1">
                          <a:solidFill>
                            <a:schemeClr val="bg1"/>
                          </a:solidFill>
                          <a:effectLst/>
                          <a:latin typeface="Times New Roman" panose="02020603050405020304" pitchFamily="18" charset="0"/>
                          <a:cs typeface="Times New Roman" panose="02020603050405020304" pitchFamily="18" charset="0"/>
                        </a:rPr>
                        <a:t>Cách</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gieo</a:t>
                      </a:r>
                      <a:r>
                        <a:rPr lang="en-US" sz="2800" kern="1200" dirty="0">
                          <a:solidFill>
                            <a:schemeClr val="bg1"/>
                          </a:solidFill>
                          <a:effectLst/>
                          <a:latin typeface="Times New Roman" panose="02020603050405020304" pitchFamily="18" charset="0"/>
                          <a:cs typeface="Times New Roman" panose="02020603050405020304" pitchFamily="18" charset="0"/>
                        </a:rPr>
                        <a:t> </a:t>
                      </a:r>
                      <a:r>
                        <a:rPr lang="en-US" sz="2800" kern="1200" dirty="0" err="1">
                          <a:solidFill>
                            <a:schemeClr val="bg1"/>
                          </a:solidFill>
                          <a:effectLst/>
                          <a:latin typeface="Times New Roman" panose="02020603050405020304" pitchFamily="18" charset="0"/>
                          <a:cs typeface="Times New Roman" panose="02020603050405020304" pitchFamily="18" charset="0"/>
                        </a:rPr>
                        <a:t>vần</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19146077"/>
                  </a:ext>
                </a:extLst>
              </a:tr>
              <a:tr h="1124828">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Nhịp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tc>
                  <a:txBody>
                    <a:bodyPr/>
                    <a:lstStyle/>
                    <a:p>
                      <a:pPr>
                        <a:lnSpc>
                          <a:spcPct val="107000"/>
                        </a:lnSpc>
                      </a:pPr>
                      <a:endParaRPr lang="en-US" sz="2800" dirty="0">
                        <a:solidFill>
                          <a:schemeClr val="bg1"/>
                        </a:solidFill>
                        <a:effectLst/>
                        <a:latin typeface="Times New Roman" panose="02020603050405020304" pitchFamily="18"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951274228"/>
                  </a:ext>
                </a:extLst>
              </a:tr>
              <a:tr h="1676529">
                <a:tc>
                  <a:txBody>
                    <a:bodyPr/>
                    <a:lstStyle/>
                    <a:p>
                      <a:pPr>
                        <a:lnSpc>
                          <a:spcPct val="107000"/>
                        </a:lnSpc>
                        <a:spcAft>
                          <a:spcPts val="0"/>
                        </a:spcAft>
                      </a:pPr>
                      <a:r>
                        <a:rPr lang="vi-VN" sz="2800" kern="1200">
                          <a:solidFill>
                            <a:schemeClr val="bg1"/>
                          </a:solidFill>
                          <a:effectLst/>
                          <a:latin typeface="Times New Roman" panose="02020603050405020304" pitchFamily="18" charset="0"/>
                          <a:cs typeface="Times New Roman" panose="02020603050405020304" pitchFamily="18" charset="0"/>
                        </a:rPr>
                        <a:t>Chia khổ thơ</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gridSpan="2">
                  <a:txBody>
                    <a:bodyPr/>
                    <a:lstStyle/>
                    <a:p>
                      <a:pPr>
                        <a:lnSpc>
                          <a:spcPct val="107000"/>
                        </a:lnSpc>
                        <a:spcAft>
                          <a:spcPts val="0"/>
                        </a:spcAft>
                      </a:pPr>
                      <a:r>
                        <a:rPr lang="en-US" sz="28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kern="1200" dirty="0">
                          <a:solidFill>
                            <a:schemeClr val="bg1"/>
                          </a:solidFill>
                          <a:effectLst/>
                          <a:latin typeface="Times New Roman" panose="02020603050405020304" pitchFamily="18"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tc hMerge="1">
                  <a:txBody>
                    <a:bodyPr/>
                    <a:lstStyle/>
                    <a:p>
                      <a:pPr>
                        <a:lnSpc>
                          <a:spcPct val="107000"/>
                        </a:lnSpc>
                        <a:spcAft>
                          <a:spcPts val="0"/>
                        </a:spcAft>
                      </a:pP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0000FF"/>
                    </a:solidFill>
                  </a:tcPr>
                </a:tc>
                <a:extLst>
                  <a:ext uri="{0D108BD9-81ED-4DB2-BD59-A6C34878D82A}">
                    <a16:rowId xmlns:a16="http://schemas.microsoft.com/office/drawing/2014/main" val="4086056021"/>
                  </a:ext>
                </a:extLst>
              </a:tr>
            </a:tbl>
          </a:graphicData>
        </a:graphic>
      </p:graphicFrame>
      <p:sp>
        <p:nvSpPr>
          <p:cNvPr id="4" name="Rectangle 3"/>
          <p:cNvSpPr/>
          <p:nvPr/>
        </p:nvSpPr>
        <p:spPr>
          <a:xfrm>
            <a:off x="4115368" y="1159378"/>
            <a:ext cx="1170513" cy="523220"/>
          </a:xfrm>
          <a:prstGeom prst="rect">
            <a:avLst/>
          </a:prstGeom>
        </p:spPr>
        <p:txBody>
          <a:bodyPr wrap="none">
            <a:spAutoFit/>
          </a:bodyPr>
          <a:lstStyle/>
          <a:p>
            <a:r>
              <a:rPr lang="en-US" sz="2800" dirty="0">
                <a:solidFill>
                  <a:srgbClr val="FFFF00"/>
                </a:solidFill>
                <a:latin typeface="Times New Roman" panose="02020603050405020304" pitchFamily="18" charset="0"/>
                <a:cs typeface="Times New Roman" panose="02020603050405020304" pitchFamily="18" charset="0"/>
              </a:rPr>
              <a:t>5 </a:t>
            </a:r>
            <a:r>
              <a:rPr lang="en-US" sz="2800" dirty="0" err="1">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endParaRPr>
          </a:p>
        </p:txBody>
      </p:sp>
      <p:sp>
        <p:nvSpPr>
          <p:cNvPr id="5" name="Rectangle 4"/>
          <p:cNvSpPr/>
          <p:nvPr/>
        </p:nvSpPr>
        <p:spPr>
          <a:xfrm>
            <a:off x="8477369" y="1159378"/>
            <a:ext cx="1170513" cy="523220"/>
          </a:xfrm>
          <a:prstGeom prst="rect">
            <a:avLst/>
          </a:prstGeom>
        </p:spPr>
        <p:txBody>
          <a:bodyPr wrap="none">
            <a:spAutoFit/>
          </a:bodyPr>
          <a:lstStyle/>
          <a:p>
            <a:r>
              <a:rPr lang="en-US" sz="2800" dirty="0" smtClean="0">
                <a:solidFill>
                  <a:srgbClr val="FFFF00"/>
                </a:solidFill>
                <a:latin typeface="Times New Roman" panose="02020603050405020304" pitchFamily="18" charset="0"/>
                <a:cs typeface="Times New Roman" panose="02020603050405020304" pitchFamily="18" charset="0"/>
              </a:rPr>
              <a:t>4 </a:t>
            </a:r>
            <a:r>
              <a:rPr lang="en-US" sz="2800" dirty="0" err="1">
                <a:solidFill>
                  <a:srgbClr val="FFFF00"/>
                </a:solidFill>
                <a:latin typeface="Times New Roman" panose="02020603050405020304" pitchFamily="18" charset="0"/>
                <a:cs typeface="Times New Roman" panose="02020603050405020304" pitchFamily="18" charset="0"/>
              </a:rPr>
              <a:t>tiếng</a:t>
            </a:r>
            <a:endParaRPr lang="en-US" sz="2800" dirty="0">
              <a:solidFill>
                <a:srgbClr val="FFFF00"/>
              </a:solidFill>
            </a:endParaRPr>
          </a:p>
        </p:txBody>
      </p:sp>
      <p:sp>
        <p:nvSpPr>
          <p:cNvPr id="2" name="Rectangle 1"/>
          <p:cNvSpPr/>
          <p:nvPr/>
        </p:nvSpPr>
        <p:spPr>
          <a:xfrm>
            <a:off x="3318262" y="1903568"/>
            <a:ext cx="3461362" cy="1384995"/>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liền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cuối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hai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dòng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kế</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tiếp</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nhau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6" name="Rectangle 5"/>
          <p:cNvSpPr/>
          <p:nvPr/>
        </p:nvSpPr>
        <p:spPr>
          <a:xfrm>
            <a:off x="7243132" y="2072845"/>
            <a:ext cx="3861749" cy="954107"/>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cách</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chữ</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cuối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của</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dòng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chẵn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vần</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với</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nhau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7" name="Rectangle 6"/>
          <p:cNvSpPr/>
          <p:nvPr/>
        </p:nvSpPr>
        <p:spPr>
          <a:xfrm>
            <a:off x="3318262" y="3391967"/>
            <a:ext cx="3291544" cy="954107"/>
          </a:xfrm>
          <a:prstGeom prst="rect">
            <a:avLst/>
          </a:prstGeom>
        </p:spPr>
        <p:txBody>
          <a:bodyPr wrap="square">
            <a:spAutoFit/>
          </a:bodyPr>
          <a:lstStyle/>
          <a:p>
            <a:r>
              <a:rPr lang="en-US" sz="2800" dirty="0" err="1">
                <a:solidFill>
                  <a:srgbClr val="FFFF00"/>
                </a:solidFill>
                <a:latin typeface="Times New Roman" panose="02020603050405020304" pitchFamily="18" charset="0"/>
                <a:ea typeface="Times New Roman" panose="02020603050405020304" pitchFamily="18" charset="0"/>
              </a:rPr>
              <a:t>nhịp</a:t>
            </a:r>
            <a:r>
              <a:rPr lang="en-US" sz="2800" dirty="0">
                <a:solidFill>
                  <a:srgbClr val="FFFF00"/>
                </a:solidFill>
                <a:latin typeface="Times New Roman" panose="02020603050405020304" pitchFamily="18" charset="0"/>
                <a:ea typeface="Times New Roman" panose="02020603050405020304" pitchFamily="18" charset="0"/>
              </a:rPr>
              <a:t> 2/3; 1/4; 3/2 </a:t>
            </a:r>
            <a:r>
              <a:rPr lang="en-US" sz="2800" dirty="0" err="1">
                <a:solidFill>
                  <a:srgbClr val="FFFF00"/>
                </a:solidFill>
                <a:latin typeface="Times New Roman" panose="02020603050405020304" pitchFamily="18" charset="0"/>
                <a:ea typeface="Times New Roman" panose="02020603050405020304" pitchFamily="18" charset="0"/>
              </a:rPr>
              <a:t>tùy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theo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câu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8" name="Rectangle 7"/>
          <p:cNvSpPr/>
          <p:nvPr/>
        </p:nvSpPr>
        <p:spPr>
          <a:xfrm>
            <a:off x="7173512" y="3463366"/>
            <a:ext cx="3861749" cy="954107"/>
          </a:xfrm>
          <a:prstGeom prst="rect">
            <a:avLst/>
          </a:prstGeom>
        </p:spPr>
        <p:txBody>
          <a:bodyPr wrap="square">
            <a:spAutoFit/>
          </a:bodyPr>
          <a:lstStyle/>
          <a:p>
            <a:r>
              <a:rPr lang="en-US" sz="2800">
                <a:solidFill>
                  <a:srgbClr val="FFFF00"/>
                </a:solidFill>
                <a:latin typeface="Times New Roman" panose="02020603050405020304" pitchFamily="18" charset="0"/>
                <a:ea typeface="Times New Roman" panose="02020603050405020304" pitchFamily="18" charset="0"/>
              </a:rPr>
              <a:t>nhịp</a:t>
            </a:r>
            <a:r>
              <a:rPr lang="en-US" sz="2800" dirty="0">
                <a:solidFill>
                  <a:srgbClr val="FFFF00"/>
                </a:solidFill>
                <a:latin typeface="Times New Roman" panose="02020603050405020304" pitchFamily="18" charset="0"/>
                <a:ea typeface="Times New Roman" panose="02020603050405020304" pitchFamily="18" charset="0"/>
              </a:rPr>
              <a:t> 2/2; 1/3 </a:t>
            </a:r>
            <a:r>
              <a:rPr lang="en-US" sz="2800" dirty="0" err="1">
                <a:solidFill>
                  <a:srgbClr val="FFFF00"/>
                </a:solidFill>
                <a:latin typeface="Times New Roman" panose="02020603050405020304" pitchFamily="18" charset="0"/>
                <a:ea typeface="Times New Roman" panose="02020603050405020304" pitchFamily="18" charset="0"/>
              </a:rPr>
              <a:t>tùy</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theo</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từng</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rgbClr val="FFFF00"/>
                </a:solidFill>
                <a:latin typeface="Times New Roman" panose="02020603050405020304" pitchFamily="18" charset="0"/>
                <a:ea typeface="Times New Roman" panose="02020603050405020304" pitchFamily="18" charset="0"/>
              </a:rPr>
              <a:t>câu</a:t>
            </a:r>
            <a:r>
              <a:rPr lang="en-US" sz="2800" dirty="0">
                <a:solidFill>
                  <a:srgbClr val="FFFF00"/>
                </a:solidFill>
                <a:latin typeface="Times New Roman" panose="02020603050405020304" pitchFamily="18" charset="0"/>
                <a:ea typeface="Times New Roman" panose="02020603050405020304" pitchFamily="18" charset="0"/>
              </a:rPr>
              <a:t>.</a:t>
            </a:r>
            <a:endParaRPr lang="en-US" sz="2800" dirty="0">
              <a:solidFill>
                <a:srgbClr val="FFFF00"/>
              </a:solidFill>
            </a:endParaRPr>
          </a:p>
        </p:txBody>
      </p:sp>
      <p:sp>
        <p:nvSpPr>
          <p:cNvPr id="9" name="Rectangle 8"/>
          <p:cNvSpPr/>
          <p:nvPr/>
        </p:nvSpPr>
        <p:spPr>
          <a:xfrm>
            <a:off x="3318262" y="4595494"/>
            <a:ext cx="7786619" cy="1384995"/>
          </a:xfrm>
          <a:prstGeom prst="rect">
            <a:avLst/>
          </a:prstGeom>
        </p:spPr>
        <p:txBody>
          <a:bodyPr wrap="square">
            <a:spAutoFit/>
          </a:bodyPr>
          <a:lstStyle/>
          <a:p>
            <a:r>
              <a:rPr lang="vi-VN" sz="2800" dirty="0">
                <a:solidFill>
                  <a:srgbClr val="FFFF00"/>
                </a:solidFill>
                <a:latin typeface="Times New Roman" panose="02020603050405020304" pitchFamily="18" charset="0"/>
                <a:ea typeface="Times New Roman" panose="02020603050405020304" pitchFamily="18" charset="0"/>
              </a:rPr>
              <a:t>Mỗi khổ có 4 câu thơ, có trường hợp đặc biệt có khổ chỉ 2 câu và 3 câu. Cách chia này nhằm tạo điểm nhấn và sự suy tư cho văn bản.</a:t>
            </a:r>
            <a:endParaRPr lang="en-US" sz="2800" dirty="0">
              <a:solidFill>
                <a:srgbClr val="FFFF00"/>
              </a:solidFill>
            </a:endParaRPr>
          </a:p>
        </p:txBody>
      </p:sp>
    </p:spTree>
    <p:extLst>
      <p:ext uri="{BB962C8B-B14F-4D97-AF65-F5344CB8AC3E}">
        <p14:creationId xmlns:p14="http://schemas.microsoft.com/office/powerpoint/2010/main" val="2867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948" y="274321"/>
            <a:ext cx="6727371" cy="1231106"/>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II. </a:t>
            </a:r>
            <a:r>
              <a:rPr lang="en-US" sz="2800" dirty="0" err="1" smtClean="0">
                <a:solidFill>
                  <a:srgbClr val="0000CC"/>
                </a:solidFill>
                <a:latin typeface="Times New Roman" panose="02020603050405020304" pitchFamily="18" charset="0"/>
                <a:cs typeface="Times New Roman" panose="02020603050405020304" pitchFamily="18" charset="0"/>
              </a:rPr>
              <a:t>Đọc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hiểu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văn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bản</a:t>
            </a:r>
            <a:r>
              <a:rPr lang="en-US" sz="2800" dirty="0" smtClean="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00CC"/>
                </a:solidFill>
                <a:latin typeface="Times New Roman" panose="02020603050405020304" pitchFamily="18" charset="0"/>
                <a:cs typeface="Times New Roman" panose="02020603050405020304" pitchFamily="18" charset="0"/>
              </a:rPr>
              <a:t>. </a:t>
            </a:r>
            <a:r>
              <a:rPr lang="es-ES" sz="2800" b="1" i="1" dirty="0">
                <a:solidFill>
                  <a:srgbClr val="0000CC"/>
                </a:solidFill>
                <a:latin typeface="Times New Roman" panose="02020603050405020304" pitchFamily="18" charset="0"/>
                <a:cs typeface="Times New Roman" panose="02020603050405020304" pitchFamily="18" charset="0"/>
              </a:rPr>
              <a:t>1.</a:t>
            </a:r>
            <a:r>
              <a:rPr lang="es-E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Nhớ</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quê</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hương</a:t>
            </a:r>
            <a:r>
              <a:rPr lang="en-US" sz="2800" i="1" dirty="0">
                <a:solidFill>
                  <a:srgbClr val="0000CC"/>
                </a:solidFill>
                <a:latin typeface="Times New Roman" panose="02020603050405020304" pitchFamily="18" charset="0"/>
                <a:cs typeface="Times New Roman" panose="02020603050405020304" pitchFamily="18" charset="0"/>
              </a:rPr>
              <a:t> qua </a:t>
            </a:r>
            <a:r>
              <a:rPr lang="en-US" sz="2800" i="1" dirty="0" err="1">
                <a:solidFill>
                  <a:srgbClr val="0000CC"/>
                </a:solidFill>
                <a:latin typeface="Times New Roman" panose="02020603050405020304" pitchFamily="18" charset="0"/>
                <a:cs typeface="Times New Roman" panose="02020603050405020304" pitchFamily="18" charset="0"/>
              </a:rPr>
              <a:t>hình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ảnh</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thân</a:t>
            </a:r>
            <a:r>
              <a:rPr lang="en-US" sz="2800" i="1" dirty="0">
                <a:solidFill>
                  <a:srgbClr val="0000CC"/>
                </a:solidFill>
                <a:latin typeface="Times New Roman" panose="02020603050405020304" pitchFamily="18" charset="0"/>
                <a:cs typeface="Times New Roman" panose="02020603050405020304" pitchFamily="18" charset="0"/>
              </a:rPr>
              <a:t> </a:t>
            </a:r>
            <a:r>
              <a:rPr lang="en-US" sz="2800" i="1" dirty="0" err="1">
                <a:solidFill>
                  <a:srgbClr val="0000CC"/>
                </a:solidFill>
                <a:latin typeface="Times New Roman" panose="02020603050405020304" pitchFamily="18" charset="0"/>
                <a:cs typeface="Times New Roman" panose="02020603050405020304" pitchFamily="18" charset="0"/>
              </a:rPr>
              <a:t>thuộc</a:t>
            </a:r>
            <a:r>
              <a:rPr lang="en-US" i="1" dirty="0">
                <a:solidFill>
                  <a:srgbClr val="0000CC"/>
                </a:solidFill>
              </a:rPr>
              <a:t>.</a:t>
            </a:r>
            <a:endParaRPr lang="en-US" dirty="0">
              <a:solidFill>
                <a:srgbClr val="0000CC"/>
              </a:solidFill>
            </a:endParaRPr>
          </a:p>
          <a:p>
            <a:endParaRPr lang="en-US" dirty="0">
              <a:solidFill>
                <a:srgbClr val="0000CC"/>
              </a:solidFill>
            </a:endParaRPr>
          </a:p>
        </p:txBody>
      </p:sp>
      <p:sp>
        <p:nvSpPr>
          <p:cNvPr id="3" name="Rectangle 2"/>
          <p:cNvSpPr/>
          <p:nvPr/>
        </p:nvSpPr>
        <p:spPr>
          <a:xfrm>
            <a:off x="7637930" y="889874"/>
            <a:ext cx="4262718" cy="1815882"/>
          </a:xfrm>
          <a:prstGeom prst="rect">
            <a:avLst/>
          </a:prstGeom>
          <a:solidFill>
            <a:srgbClr val="00FFFF"/>
          </a:solidFill>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Thèm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gặt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lùng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37753" y="1366928"/>
            <a:ext cx="6096000" cy="2246769"/>
          </a:xfrm>
          <a:prstGeom prst="rect">
            <a:avLst/>
          </a:prstGeom>
        </p:spPr>
        <p:txBody>
          <a:bodyPr>
            <a:spAutoFit/>
          </a:bodyPr>
          <a:lstStyle/>
          <a:p>
            <a:pPr>
              <a:spcAft>
                <a:spcPts val="0"/>
              </a:spcAft>
            </a:pPr>
            <a:r>
              <a:rPr lang="vi-VN" sz="2800" dirty="0">
                <a:solidFill>
                  <a:srgbClr val="0000FF"/>
                </a:solidFill>
                <a:latin typeface="Times New Roman" panose="02020603050405020304" pitchFamily="18" charset="0"/>
                <a:ea typeface="Times New Roman" panose="02020603050405020304" pitchFamily="18" charset="0"/>
              </a:rPr>
              <a:t>Hoàn cảnh</a:t>
            </a:r>
            <a:r>
              <a:rPr lang="en-US" sz="2800" dirty="0">
                <a:solidFill>
                  <a:srgbClr val="0000FF"/>
                </a:solidFill>
                <a:latin typeface="Times New Roman" panose="02020603050405020304" pitchFamily="18" charset="0"/>
                <a:ea typeface="Times New Roman" panose="02020603050405020304" pitchFamily="18" charset="0"/>
              </a:rPr>
              <a:t>: </a:t>
            </a:r>
            <a:r>
              <a:rPr lang="vi-VN" sz="2800" dirty="0">
                <a:solidFill>
                  <a:srgbClr val="0000FF"/>
                </a:solidFill>
                <a:latin typeface="Times New Roman" panose="02020603050405020304" pitchFamily="18" charset="0"/>
                <a:ea typeface="Times New Roman" panose="02020603050405020304" pitchFamily="18" charset="0"/>
              </a:rPr>
              <a:t>Trên đường hành quân ra mặt trận, anh gặp lá cơm </a:t>
            </a:r>
            <a:r>
              <a:rPr lang="vi-VN" sz="2800" dirty="0" smtClean="0">
                <a:solidFill>
                  <a:srgbClr val="0000FF"/>
                </a:solidFill>
                <a:latin typeface="Times New Roman" panose="02020603050405020304" pitchFamily="18" charset="0"/>
                <a:ea typeface="Times New Roman" panose="02020603050405020304" pitchFamily="18" charset="0"/>
              </a:rPr>
              <a:t>nếp.</a:t>
            </a:r>
            <a:endParaRPr lang="en-US" sz="2800" dirty="0">
              <a:solidFill>
                <a:srgbClr val="0000FF"/>
              </a:solidFill>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FF"/>
                </a:solidFill>
                <a:latin typeface="Times New Roman" panose="02020603050405020304" pitchFamily="18" charset="0"/>
                <a:ea typeface="Times New Roman" panose="02020603050405020304" pitchFamily="18" charset="0"/>
              </a:rPr>
              <a:t>-</a:t>
            </a:r>
            <a:r>
              <a:rPr lang="vi-VN" sz="2800" dirty="0">
                <a:solidFill>
                  <a:srgbClr val="0000FF"/>
                </a:solidFill>
                <a:latin typeface="Times New Roman" panose="02020603050405020304" pitchFamily="18" charset="0"/>
                <a:ea typeface="Times New Roman" panose="02020603050405020304" pitchFamily="18" charset="0"/>
              </a:rPr>
              <a:t>Trong kí ức của người con có </a:t>
            </a:r>
            <a:r>
              <a:rPr lang="vi-VN" sz="2800" i="1" dirty="0">
                <a:solidFill>
                  <a:srgbClr val="0000FF"/>
                </a:solidFill>
                <a:latin typeface="Times New Roman" panose="02020603050405020304" pitchFamily="18" charset="0"/>
                <a:ea typeface="Times New Roman" panose="02020603050405020304" pitchFamily="18" charset="0"/>
              </a:rPr>
              <a:t>bát xôi mùa gặt,</a:t>
            </a:r>
            <a:r>
              <a:rPr lang="vi-VN" sz="2800" dirty="0">
                <a:solidFill>
                  <a:srgbClr val="0000FF"/>
                </a:solidFill>
                <a:latin typeface="Times New Roman" panose="02020603050405020304" pitchFamily="18" charset="0"/>
                <a:ea typeface="Times New Roman" panose="02020603050405020304" pitchFamily="18" charset="0"/>
              </a:rPr>
              <a:t> có cả mùi </a:t>
            </a:r>
            <a:r>
              <a:rPr lang="vi-VN" sz="2800" i="1" dirty="0">
                <a:solidFill>
                  <a:srgbClr val="0000FF"/>
                </a:solidFill>
                <a:latin typeface="Times New Roman" panose="02020603050405020304" pitchFamily="18" charset="0"/>
                <a:ea typeface="Times New Roman" panose="02020603050405020304" pitchFamily="18" charset="0"/>
              </a:rPr>
              <a:t>cơm nếp</a:t>
            </a:r>
            <a:r>
              <a:rPr lang="vi-VN" sz="2800" dirty="0">
                <a:solidFill>
                  <a:srgbClr val="0000FF"/>
                </a:solidFill>
                <a:latin typeface="Times New Roman" panose="02020603050405020304" pitchFamily="18" charset="0"/>
                <a:ea typeface="Times New Roman" panose="02020603050405020304" pitchFamily="18" charset="0"/>
              </a:rPr>
              <a:t> nơi góc bếp nhỏ của </a:t>
            </a:r>
            <a:r>
              <a:rPr lang="vi-VN" sz="2800" dirty="0" smtClean="0">
                <a:solidFill>
                  <a:srgbClr val="0000FF"/>
                </a:solidFill>
                <a:latin typeface="Times New Roman" panose="02020603050405020304" pitchFamily="18" charset="0"/>
                <a:ea typeface="Times New Roman" panose="02020603050405020304" pitchFamily="18" charset="0"/>
              </a:rPr>
              <a:t>mẹ</a:t>
            </a:r>
            <a:r>
              <a:rPr lang="en-US"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p:txBody>
      </p:sp>
      <p:sp>
        <p:nvSpPr>
          <p:cNvPr id="5" name="Rectangle 4"/>
          <p:cNvSpPr/>
          <p:nvPr/>
        </p:nvSpPr>
        <p:spPr>
          <a:xfrm>
            <a:off x="537752" y="4044584"/>
            <a:ext cx="11009813" cy="1815882"/>
          </a:xfrm>
          <a:prstGeom prst="rect">
            <a:avLst/>
          </a:prstGeom>
        </p:spPr>
        <p:txBody>
          <a:bodyPr wrap="square">
            <a:spAutoFit/>
          </a:bodyPr>
          <a:lstStyle/>
          <a:p>
            <a:pPr algn="just">
              <a:spcAft>
                <a:spcPts val="0"/>
              </a:spcAft>
            </a:pPr>
            <a:r>
              <a:rPr lang="es-ES" sz="2800" b="1" i="1" dirty="0" err="1" smtClean="0">
                <a:latin typeface="Times New Roman" panose="02020603050405020304" pitchFamily="18" charset="0"/>
                <a:ea typeface="Times New Roman" panose="02020603050405020304" pitchFamily="18" charset="0"/>
              </a:rPr>
              <a:t>Bát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xôi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mùa</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gặt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Thức</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quà</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quê</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nồng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ấm</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ngọt</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lành</a:t>
            </a:r>
            <a:r>
              <a:rPr lang="es-ES" sz="2800" b="1" i="1" dirty="0" smtClean="0">
                <a:latin typeface="Times New Roman" panose="02020603050405020304" pitchFamily="18" charset="0"/>
                <a:ea typeface="Times New Roman" panose="02020603050405020304" pitchFamily="18" charset="0"/>
              </a:rPr>
              <a:t>.</a:t>
            </a:r>
          </a:p>
          <a:p>
            <a:pPr algn="just">
              <a:spcAft>
                <a:spcPts val="0"/>
              </a:spcAft>
            </a:pPr>
            <a:r>
              <a:rPr lang="es-ES" sz="2800" b="1" i="1" dirty="0" smtClean="0">
                <a:latin typeface="Times New Roman" panose="02020603050405020304" pitchFamily="18" charset="0"/>
                <a:ea typeface="Times New Roman" panose="02020603050405020304" pitchFamily="18" charset="0"/>
              </a:rPr>
              <a:t>“</a:t>
            </a:r>
            <a:r>
              <a:rPr lang="es-ES" sz="2800" b="1" i="1" dirty="0" err="1" smtClean="0">
                <a:latin typeface="Times New Roman" panose="02020603050405020304" pitchFamily="18" charset="0"/>
                <a:ea typeface="Times New Roman" panose="02020603050405020304" pitchFamily="18" charset="0"/>
              </a:rPr>
              <a:t>Khói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mùi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cơm</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nếp</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quê</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hương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bình</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yên</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trong</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kí</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ức</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người</a:t>
            </a:r>
            <a:r>
              <a:rPr lang="es-ES" sz="2800" b="1" i="1" dirty="0" smtClean="0">
                <a:latin typeface="Times New Roman" panose="02020603050405020304" pitchFamily="18" charset="0"/>
                <a:ea typeface="Times New Roman" panose="02020603050405020304" pitchFamily="18" charset="0"/>
              </a:rPr>
              <a:t> </a:t>
            </a:r>
            <a:r>
              <a:rPr lang="es-ES" sz="2800" b="1" i="1" dirty="0" err="1" smtClean="0">
                <a:latin typeface="Times New Roman" panose="02020603050405020304" pitchFamily="18" charset="0"/>
                <a:ea typeface="Times New Roman" panose="02020603050405020304" pitchFamily="18" charset="0"/>
              </a:rPr>
              <a:t>lính</a:t>
            </a:r>
            <a:r>
              <a:rPr lang="es-ES" sz="2800" b="1" i="1" dirty="0" smtClean="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spcAft>
                <a:spcPts val="0"/>
              </a:spcAft>
            </a:pPr>
            <a:r>
              <a:rPr lang="en-US" sz="2800" dirty="0" smtClean="0">
                <a:latin typeface="Times New Roman" panose="02020603050405020304" pitchFamily="18" charset="0"/>
                <a:ea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rPr>
              <a:t>Thèm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nhấn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mạnh</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cảm</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giác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ấn</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tượng</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khác</a:t>
            </a:r>
            <a:r>
              <a:rPr lang="en-US" sz="2800" dirty="0" smtClean="0">
                <a:latin typeface="Times New Roman" panose="02020603050405020304" pitchFamily="18" charset="0"/>
                <a:ea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rPr>
              <a:t>lạ</a:t>
            </a:r>
            <a:r>
              <a:rPr lang="en-US" sz="2800" dirty="0" smtClean="0">
                <a:latin typeface="Times New Roman" panose="02020603050405020304" pitchFamily="18" charset="0"/>
                <a:ea typeface="Times New Roman" panose="02020603050405020304" pitchFamily="18" charset="0"/>
              </a:rPr>
              <a:t>.</a:t>
            </a:r>
          </a:p>
          <a:p>
            <a:pPr algn="just">
              <a:spcAft>
                <a:spcPts val="0"/>
              </a:spcAft>
            </a:pPr>
            <a:r>
              <a:rPr lang="en-US" sz="2800" dirty="0" smtClean="0">
                <a:solidFill>
                  <a:srgbClr val="0000FF"/>
                </a:solidFill>
                <a:latin typeface="Times New Roman" panose="02020603050405020304" pitchFamily="18" charset="0"/>
                <a:ea typeface="Times New Roman" panose="02020603050405020304" pitchFamily="18" charset="0"/>
              </a:rPr>
              <a:t>=&gt; </a:t>
            </a:r>
            <a:r>
              <a:rPr lang="en-US" sz="2800" dirty="0" err="1" smtClean="0">
                <a:solidFill>
                  <a:srgbClr val="0000FF"/>
                </a:solidFill>
                <a:latin typeface="Times New Roman" panose="02020603050405020304" pitchFamily="18" charset="0"/>
                <a:ea typeface="Times New Roman" panose="02020603050405020304" pitchFamily="18" charset="0"/>
              </a:rPr>
              <a:t>Cảm</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nhận</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tinh</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tế</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tình</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yêu</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quê</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nhà</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sâu</a:t>
            </a:r>
            <a:r>
              <a:rPr lang="en-US" sz="2800" dirty="0" smtClean="0">
                <a:solidFill>
                  <a:srgbClr val="0000FF"/>
                </a:solidFill>
                <a:latin typeface="Times New Roman" panose="02020603050405020304" pitchFamily="18" charset="0"/>
                <a:ea typeface="Times New Roman" panose="02020603050405020304" pitchFamily="18" charset="0"/>
              </a:rPr>
              <a:t> </a:t>
            </a:r>
            <a:r>
              <a:rPr lang="en-US" sz="2800" dirty="0" err="1" smtClean="0">
                <a:solidFill>
                  <a:srgbClr val="0000FF"/>
                </a:solidFill>
                <a:latin typeface="Times New Roman" panose="02020603050405020304" pitchFamily="18" charset="0"/>
                <a:ea typeface="Times New Roman" panose="02020603050405020304" pitchFamily="18" charset="0"/>
              </a:rPr>
              <a:t>sắc</a:t>
            </a:r>
            <a:r>
              <a:rPr lang="en-US" sz="2800" dirty="0" smtClean="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23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6_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2376</TotalTime>
  <Words>1251</Words>
  <Application>Microsoft Office PowerPoint</Application>
  <PresentationFormat>Widescreen</PresentationFormat>
  <Paragraphs>259</Paragraphs>
  <Slides>21</Slides>
  <Notes>0</Notes>
  <HiddenSlides>0</HiddenSlides>
  <MMClips>5</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 Unicode MS</vt:lpstr>
      <vt:lpstr>Calibri</vt:lpstr>
      <vt:lpstr>Calibri Light</vt:lpstr>
      <vt:lpstr>Microsoft Sans Serif</vt:lpstr>
      <vt:lpstr>Symbol</vt:lpstr>
      <vt:lpstr>Times New Roman</vt:lpstr>
      <vt:lpstr>6_Contents Slide Master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dc:title>
  <dc:creator>Admin</dc:creator>
  <cp:lastModifiedBy>Admin</cp:lastModifiedBy>
  <cp:revision>260</cp:revision>
  <dcterms:created xsi:type="dcterms:W3CDTF">2021-07-24T11:33:50Z</dcterms:created>
  <dcterms:modified xsi:type="dcterms:W3CDTF">2023-10-28T15:27:34Z</dcterms:modified>
</cp:coreProperties>
</file>