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453" r:id="rId2"/>
    <p:sldId id="419" r:id="rId3"/>
    <p:sldId id="418" r:id="rId4"/>
    <p:sldId id="455" r:id="rId5"/>
    <p:sldId id="456" r:id="rId6"/>
    <p:sldId id="457" r:id="rId7"/>
    <p:sldId id="458" r:id="rId8"/>
    <p:sldId id="459" r:id="rId9"/>
    <p:sldId id="461" r:id="rId10"/>
    <p:sldId id="440" r:id="rId11"/>
    <p:sldId id="460" r:id="rId12"/>
    <p:sldId id="462" r:id="rId13"/>
    <p:sldId id="444" r:id="rId14"/>
    <p:sldId id="357" r:id="rId15"/>
    <p:sldId id="365" r:id="rId16"/>
    <p:sldId id="450" r:id="rId17"/>
    <p:sldId id="36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imSun" panose="0201060003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SimSun" panose="02010600030101010101" pitchFamily="2" charset="-122"/>
      <p:regular r:id="rId24"/>
    </p:embeddedFont>
    <p:embeddedFont>
      <p:font typeface="Montserrat" panose="020B060402020202020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78AB1D"/>
    <a:srgbClr val="F193A7"/>
    <a:srgbClr val="438742"/>
    <a:srgbClr val="7A6294"/>
    <a:srgbClr val="17AD86"/>
    <a:srgbClr val="ABA0BC"/>
    <a:srgbClr val="F4F4F6"/>
    <a:srgbClr val="FF617B"/>
    <a:srgbClr val="A3C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6" autoAdjust="0"/>
    <p:restoredTop sz="93039" autoAdjust="0"/>
  </p:normalViewPr>
  <p:slideViewPr>
    <p:cSldViewPr snapToGrid="0">
      <p:cViewPr varScale="1">
        <p:scale>
          <a:sx n="73" d="100"/>
          <a:sy n="73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EC11-7793-4414-86BE-607D2215327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15B9-4A25-40E3-B596-8A84D61AD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29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0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8158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24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2485-FC94-45C1-8456-9A3B280376E5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0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oigiaihay.com/tro-gio-nguyen-ngoc-tu-a107788.html#ixzz7WhZ2Bqy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12480DA2-96DC-D846-9613-3C24E40FD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05" b="227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996B5-F021-A64A-B558-6C7A23C5477F}"/>
              </a:ext>
            </a:extLst>
          </p:cNvPr>
          <p:cNvSpPr txBox="1"/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639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9B8E58-241A-A448-BCD3-354FC67ADDCC}"/>
              </a:ext>
            </a:extLst>
          </p:cNvPr>
          <p:cNvSpPr/>
          <p:nvPr/>
        </p:nvSpPr>
        <p:spPr>
          <a:xfrm>
            <a:off x="157163" y="1271588"/>
            <a:ext cx="1885950" cy="35555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endParaRPr lang="en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1AE286-FFD4-2547-B06C-4088E8BC9E26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2043113" y="1865182"/>
            <a:ext cx="1113743" cy="1184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954303-5E25-6E49-BBFB-DD664FD22361}"/>
              </a:ext>
            </a:extLst>
          </p:cNvPr>
          <p:cNvCxnSpPr>
            <a:cxnSpLocks/>
          </p:cNvCxnSpPr>
          <p:nvPr/>
        </p:nvCxnSpPr>
        <p:spPr>
          <a:xfrm>
            <a:off x="2043113" y="3205392"/>
            <a:ext cx="1113742" cy="109566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4CC311-7475-894F-9555-1E4EA79AA014}"/>
              </a:ext>
            </a:extLst>
          </p:cNvPr>
          <p:cNvSpPr/>
          <p:nvPr/>
        </p:nvSpPr>
        <p:spPr>
          <a:xfrm>
            <a:off x="3156856" y="1108625"/>
            <a:ext cx="8098973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- </a:t>
            </a:r>
            <a:r>
              <a:rPr lang="en-US" sz="2000" dirty="0" err="1"/>
              <a:t>Biện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: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,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/>
              <a:t>hoá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: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sàng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giọt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tang.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,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: </a:t>
            </a:r>
            <a:r>
              <a:rPr lang="en-US" sz="2000" dirty="0" err="1"/>
              <a:t>mừng</a:t>
            </a:r>
            <a:r>
              <a:rPr lang="en-US" sz="2000" dirty="0"/>
              <a:t> </a:t>
            </a:r>
            <a:r>
              <a:rPr lang="en-US" sz="2000" dirty="0" err="1"/>
              <a:t>húm</a:t>
            </a:r>
            <a:r>
              <a:rPr lang="en-US" sz="2000" dirty="0"/>
              <a:t>, </a:t>
            </a:r>
            <a:r>
              <a:rPr lang="en-US" sz="2000" dirty="0" err="1"/>
              <a:t>hừng</a:t>
            </a:r>
            <a:r>
              <a:rPr lang="en-US" sz="2000" dirty="0"/>
              <a:t> </a:t>
            </a:r>
            <a:r>
              <a:rPr lang="en-US" sz="2000" dirty="0" err="1"/>
              <a:t>hực</a:t>
            </a:r>
            <a:r>
              <a:rPr lang="en-US" sz="2000" dirty="0"/>
              <a:t>, </a:t>
            </a:r>
            <a:r>
              <a:rPr lang="en-US" sz="2000" dirty="0" err="1"/>
              <a:t>dạt</a:t>
            </a:r>
            <a:r>
              <a:rPr lang="en-US" sz="2000" dirty="0"/>
              <a:t> </a:t>
            </a:r>
            <a:r>
              <a:rPr lang="en-US" sz="2000" dirty="0" err="1"/>
              <a:t>dào</a:t>
            </a:r>
            <a:r>
              <a:rPr lang="en-US" sz="2000" dirty="0"/>
              <a:t>, </a:t>
            </a:r>
            <a:r>
              <a:rPr lang="en-US" sz="2000" dirty="0" err="1"/>
              <a:t>cồn</a:t>
            </a:r>
            <a:r>
              <a:rPr lang="en-US" sz="2000" dirty="0"/>
              <a:t> </a:t>
            </a:r>
            <a:r>
              <a:rPr lang="en-US" sz="2000" dirty="0" err="1"/>
              <a:t>cào</a:t>
            </a:r>
            <a:r>
              <a:rPr lang="en-US" sz="2000" dirty="0"/>
              <a:t>, </a:t>
            </a:r>
            <a:r>
              <a:rPr lang="en-US" sz="2000" dirty="0" err="1"/>
              <a:t>nồng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, </a:t>
            </a:r>
            <a:r>
              <a:rPr lang="en-US" sz="2000" dirty="0" err="1"/>
              <a:t>dịu</a:t>
            </a:r>
            <a:r>
              <a:rPr lang="en-US" sz="2000" dirty="0"/>
              <a:t> </a:t>
            </a:r>
            <a:r>
              <a:rPr lang="en-US" sz="2000" dirty="0" err="1"/>
              <a:t>dàng</a:t>
            </a:r>
            <a:r>
              <a:rPr lang="en-US" sz="2000" dirty="0"/>
              <a:t>,…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F648E1-1B16-D34D-9A0E-B4935F1D3D46}"/>
              </a:ext>
            </a:extLst>
          </p:cNvPr>
          <p:cNvSpPr/>
          <p:nvPr/>
        </p:nvSpPr>
        <p:spPr>
          <a:xfrm>
            <a:off x="3156855" y="3873452"/>
            <a:ext cx="8098973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Gió</a:t>
            </a:r>
            <a:r>
              <a:rPr lang="en-US" sz="2000" dirty="0"/>
              <a:t> </a:t>
            </a:r>
            <a:r>
              <a:rPr lang="en-US" sz="2000" dirty="0" err="1"/>
              <a:t>chướng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con </a:t>
            </a:r>
            <a:r>
              <a:rPr lang="en-US" sz="2000" dirty="0" err="1"/>
              <a:t>người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2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325" y="1600200"/>
            <a:ext cx="10258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THẢO LUẬN</a:t>
            </a:r>
          </a:p>
          <a:p>
            <a:r>
              <a:rPr lang="en-US" sz="2400" i="1" dirty="0" smtClean="0"/>
              <a:t>?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chỉ</a:t>
            </a:r>
            <a:r>
              <a:rPr lang="en-US" sz="2400" i="1" dirty="0"/>
              <a:t> </a:t>
            </a:r>
            <a:r>
              <a:rPr lang="en-US" sz="2400" i="1" dirty="0" err="1"/>
              <a:t>ra</a:t>
            </a:r>
            <a:r>
              <a:rPr lang="en-US" sz="2400" i="1" dirty="0"/>
              <a:t>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biểu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tâm</a:t>
            </a:r>
            <a:r>
              <a:rPr lang="en-US" sz="2400" i="1" dirty="0"/>
              <a:t> </a:t>
            </a:r>
            <a:r>
              <a:rPr lang="en-US" sz="2400" i="1" dirty="0" err="1"/>
              <a:t>trạng</a:t>
            </a:r>
            <a:r>
              <a:rPr lang="en-US" sz="2400" i="1" dirty="0"/>
              <a:t> “</a:t>
            </a:r>
            <a:r>
              <a:rPr lang="en-US" sz="2400" i="1" dirty="0" err="1"/>
              <a:t>lộn</a:t>
            </a:r>
            <a:r>
              <a:rPr lang="en-US" sz="2400" i="1" dirty="0"/>
              <a:t> </a:t>
            </a:r>
            <a:r>
              <a:rPr lang="en-US" sz="2400" i="1" dirty="0" err="1"/>
              <a:t>xộn</a:t>
            </a:r>
            <a:r>
              <a:rPr lang="en-US" sz="2400" i="1" dirty="0"/>
              <a:t>, </a:t>
            </a:r>
            <a:r>
              <a:rPr lang="en-US" sz="2400" i="1" dirty="0" err="1"/>
              <a:t>ngổn</a:t>
            </a:r>
            <a:r>
              <a:rPr lang="en-US" sz="2400" i="1" dirty="0"/>
              <a:t> </a:t>
            </a:r>
            <a:r>
              <a:rPr lang="en-US" sz="2400" i="1" dirty="0" err="1"/>
              <a:t>ngang”của</a:t>
            </a:r>
            <a:r>
              <a:rPr lang="en-US" sz="2400" i="1" dirty="0"/>
              <a:t> </a:t>
            </a:r>
            <a:r>
              <a:rPr lang="en-US" sz="2400" i="1" dirty="0" err="1"/>
              <a:t>nhân</a:t>
            </a:r>
            <a:r>
              <a:rPr lang="en-US" sz="2400" i="1" dirty="0"/>
              <a:t> </a:t>
            </a:r>
            <a:r>
              <a:rPr lang="en-US" sz="2400" i="1" dirty="0" err="1"/>
              <a:t>vật</a:t>
            </a:r>
            <a:r>
              <a:rPr lang="en-US" sz="2400" i="1" dirty="0"/>
              <a:t> “</a:t>
            </a:r>
            <a:r>
              <a:rPr lang="en-US" sz="2400" i="1" dirty="0" err="1"/>
              <a:t>tôi</a:t>
            </a:r>
            <a:r>
              <a:rPr lang="en-US" sz="2400" i="1" dirty="0"/>
              <a:t>”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đón</a:t>
            </a:r>
            <a:r>
              <a:rPr lang="en-US" sz="2400" i="1" dirty="0"/>
              <a:t> </a:t>
            </a:r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chướng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?</a:t>
            </a:r>
            <a:r>
              <a:rPr lang="en-US" sz="2400" i="1" dirty="0" err="1"/>
              <a:t>Lí</a:t>
            </a:r>
            <a:r>
              <a:rPr lang="en-US" sz="2400" i="1" dirty="0"/>
              <a:t> do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en-US" sz="2400" i="1" dirty="0" err="1"/>
              <a:t>khiến</a:t>
            </a:r>
            <a:r>
              <a:rPr lang="en-US" sz="2400" i="1" dirty="0"/>
              <a:t> </a:t>
            </a:r>
            <a:r>
              <a:rPr lang="en-US" sz="2400" i="1" dirty="0" err="1"/>
              <a:t>nhân</a:t>
            </a:r>
            <a:r>
              <a:rPr lang="en-US" sz="2400" i="1" dirty="0"/>
              <a:t> </a:t>
            </a:r>
            <a:r>
              <a:rPr lang="en-US" sz="2400" i="1" dirty="0" err="1"/>
              <a:t>vật</a:t>
            </a:r>
            <a:r>
              <a:rPr lang="en-US" sz="2400" i="1" dirty="0"/>
              <a:t> “</a:t>
            </a:r>
            <a:r>
              <a:rPr lang="en-US" sz="2400" i="1" dirty="0" err="1"/>
              <a:t>tôi”luôn</a:t>
            </a:r>
            <a:r>
              <a:rPr lang="en-US" sz="2400" i="1" dirty="0"/>
              <a:t> </a:t>
            </a:r>
            <a:r>
              <a:rPr lang="en-US" sz="2400" i="1" dirty="0" err="1"/>
              <a:t>mong</a:t>
            </a:r>
            <a:r>
              <a:rPr lang="en-US" sz="2400" i="1" dirty="0"/>
              <a:t> </a:t>
            </a:r>
            <a:r>
              <a:rPr lang="en-US" sz="2400" i="1" dirty="0" err="1"/>
              <a:t>ngóng</a:t>
            </a:r>
            <a:r>
              <a:rPr lang="en-US" sz="2400" i="1" dirty="0"/>
              <a:t>, </a:t>
            </a:r>
            <a:r>
              <a:rPr lang="en-US" sz="2400" i="1" dirty="0" err="1"/>
              <a:t>chờ</a:t>
            </a:r>
            <a:r>
              <a:rPr lang="en-US" sz="2400" i="1" dirty="0"/>
              <a:t> </a:t>
            </a:r>
            <a:r>
              <a:rPr lang="en-US" sz="2400" i="1" dirty="0" err="1"/>
              <a:t>đợi</a:t>
            </a:r>
            <a:r>
              <a:rPr lang="en-US" sz="2400" i="1" dirty="0"/>
              <a:t> “</a:t>
            </a:r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chướng</a:t>
            </a:r>
            <a:r>
              <a:rPr lang="en-US" sz="2400" i="1" dirty="0"/>
              <a:t>”.</a:t>
            </a:r>
            <a:endParaRPr lang="en-US" sz="2400" dirty="0"/>
          </a:p>
          <a:p>
            <a:r>
              <a:rPr lang="en-US" sz="2400" i="1" dirty="0"/>
              <a:t>?</a:t>
            </a:r>
            <a:r>
              <a:rPr lang="en-US" sz="2400" i="1" dirty="0" err="1"/>
              <a:t>Vì</a:t>
            </a:r>
            <a:r>
              <a:rPr lang="en-US" sz="2400" i="1" dirty="0"/>
              <a:t> </a:t>
            </a:r>
            <a:r>
              <a:rPr lang="en-US" sz="2400" i="1" dirty="0" err="1"/>
              <a:t>sao</a:t>
            </a:r>
            <a:r>
              <a:rPr lang="en-US" sz="2400" i="1" dirty="0"/>
              <a:t> </a:t>
            </a:r>
            <a:r>
              <a:rPr lang="en-US" sz="2400" i="1" dirty="0" err="1"/>
              <a:t>tác</a:t>
            </a:r>
            <a:r>
              <a:rPr lang="en-US" sz="2400" i="1" dirty="0"/>
              <a:t> </a:t>
            </a:r>
            <a:r>
              <a:rPr lang="en-US" sz="2400" i="1" dirty="0" err="1"/>
              <a:t>giả</a:t>
            </a:r>
            <a:r>
              <a:rPr lang="en-US" sz="2400" i="1" dirty="0"/>
              <a:t> </a:t>
            </a:r>
            <a:r>
              <a:rPr lang="en-US" sz="2400" i="1" dirty="0" err="1"/>
              <a:t>khẳng</a:t>
            </a:r>
            <a:r>
              <a:rPr lang="en-US" sz="2400" i="1" dirty="0"/>
              <a:t> </a:t>
            </a:r>
            <a:r>
              <a:rPr lang="en-US" sz="2400" i="1" dirty="0" err="1"/>
              <a:t>định</a:t>
            </a:r>
            <a:r>
              <a:rPr lang="en-US" sz="2400" i="1" dirty="0"/>
              <a:t>: </a:t>
            </a:r>
            <a:r>
              <a:rPr lang="en-US" sz="2400" i="1" dirty="0" err="1"/>
              <a:t>Mùa</a:t>
            </a:r>
            <a:r>
              <a:rPr lang="en-US" sz="2400" i="1" dirty="0"/>
              <a:t> </a:t>
            </a:r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chướng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mùa</a:t>
            </a:r>
            <a:r>
              <a:rPr lang="en-US" sz="2400" i="1" dirty="0"/>
              <a:t> </a:t>
            </a:r>
            <a:r>
              <a:rPr lang="en-US" sz="2400" i="1" dirty="0" err="1"/>
              <a:t>thu</a:t>
            </a:r>
            <a:r>
              <a:rPr lang="en-US" sz="2400" i="1" dirty="0"/>
              <a:t> </a:t>
            </a:r>
            <a:r>
              <a:rPr lang="en-US" sz="2400" i="1" dirty="0" err="1"/>
              <a:t>hoạch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? </a:t>
            </a:r>
            <a:r>
              <a:rPr lang="en-US" sz="2400" i="1" dirty="0" err="1"/>
              <a:t>Câu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cuối</a:t>
            </a:r>
            <a:r>
              <a:rPr lang="en-US" sz="2400" i="1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 </a:t>
            </a:r>
            <a:r>
              <a:rPr lang="en-US" sz="2400" i="1" dirty="0" err="1"/>
              <a:t>gợi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suy</a:t>
            </a:r>
            <a:r>
              <a:rPr lang="en-US" sz="2400" i="1" dirty="0"/>
              <a:t> </a:t>
            </a:r>
            <a:r>
              <a:rPr lang="en-US" sz="2400" i="1" dirty="0" err="1"/>
              <a:t>nghĩ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en-US" sz="2400" i="1" dirty="0"/>
              <a:t>.(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cá</a:t>
            </a:r>
            <a:r>
              <a:rPr lang="en-US" sz="2400" i="1" dirty="0"/>
              <a:t> </a:t>
            </a:r>
            <a:r>
              <a:rPr lang="en-US" sz="2400" i="1" dirty="0" err="1"/>
              <a:t>nhân</a:t>
            </a:r>
            <a:r>
              <a:rPr lang="en-US" sz="2400" i="1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5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42938"/>
            <a:ext cx="99155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“</a:t>
            </a:r>
            <a:r>
              <a:rPr lang="en-US" sz="2400" b="1" dirty="0" err="1"/>
              <a:t>tôi</a:t>
            </a:r>
            <a:r>
              <a:rPr lang="en-US" sz="2400" b="1" dirty="0"/>
              <a:t>”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  <a:r>
              <a:rPr lang="en-US" sz="2400" b="1" dirty="0" err="1"/>
              <a:t>chướng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: </a:t>
            </a:r>
            <a:r>
              <a:rPr lang="en-US" sz="2400" dirty="0" err="1"/>
              <a:t>lộn</a:t>
            </a:r>
            <a:r>
              <a:rPr lang="en-US" sz="2400" dirty="0"/>
              <a:t> </a:t>
            </a:r>
            <a:r>
              <a:rPr lang="en-US" sz="2400" dirty="0" err="1"/>
              <a:t>xộn</a:t>
            </a:r>
            <a:r>
              <a:rPr lang="en-US" sz="2400" dirty="0"/>
              <a:t>, </a:t>
            </a:r>
            <a:r>
              <a:rPr lang="en-US" sz="2400" dirty="0" err="1"/>
              <a:t>ngổn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,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: </a:t>
            </a:r>
            <a:r>
              <a:rPr lang="en-US" sz="2400" dirty="0" err="1"/>
              <a:t>mừng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bực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chờ</a:t>
            </a:r>
            <a:r>
              <a:rPr lang="en-US" sz="2400" dirty="0"/>
              <a:t> </a:t>
            </a:r>
            <a:r>
              <a:rPr lang="en-US" sz="2400" dirty="0" err="1"/>
              <a:t>đợi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buồn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,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ràng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,…</a:t>
            </a:r>
          </a:p>
          <a:p>
            <a:r>
              <a:rPr lang="en-US" sz="2400" dirty="0"/>
              <a:t>-  </a:t>
            </a:r>
            <a:r>
              <a:rPr lang="en-US" sz="2400" dirty="0" err="1"/>
              <a:t>Mong</a:t>
            </a:r>
            <a:r>
              <a:rPr lang="en-US" sz="2400" dirty="0"/>
              <a:t> </a:t>
            </a:r>
            <a:r>
              <a:rPr lang="en-US" sz="2400" dirty="0" err="1"/>
              <a:t>ngóng</a:t>
            </a:r>
            <a:r>
              <a:rPr lang="en-US" sz="2400" dirty="0"/>
              <a:t>, </a:t>
            </a:r>
            <a:r>
              <a:rPr lang="en-US" sz="2400" dirty="0" err="1"/>
              <a:t>chờ</a:t>
            </a:r>
            <a:r>
              <a:rPr lang="en-US" sz="2400" dirty="0"/>
              <a:t> </a:t>
            </a:r>
            <a:r>
              <a:rPr lang="en-US" sz="2400" dirty="0" err="1"/>
              <a:t>đợi</a:t>
            </a:r>
            <a:r>
              <a:rPr lang="en-US" sz="2400" dirty="0"/>
              <a:t>: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: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Tết</a:t>
            </a:r>
            <a:r>
              <a:rPr lang="en-US" sz="2400" dirty="0"/>
              <a:t>,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hoạch</a:t>
            </a:r>
            <a:r>
              <a:rPr lang="en-US" sz="2400" dirty="0"/>
              <a:t>.</a:t>
            </a:r>
          </a:p>
          <a:p>
            <a:r>
              <a:rPr lang="en-US" sz="2400" dirty="0"/>
              <a:t>-&gt;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gợi</a:t>
            </a:r>
            <a:r>
              <a:rPr lang="en-US" sz="2400" dirty="0"/>
              <a:t> </a:t>
            </a:r>
            <a:r>
              <a:rPr lang="en-US" sz="2400" dirty="0" err="1"/>
              <a:t>nhắc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,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.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,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bó</a:t>
            </a:r>
            <a:r>
              <a:rPr lang="en-US" sz="2400" dirty="0"/>
              <a:t> </a:t>
            </a:r>
            <a:r>
              <a:rPr lang="en-US" sz="2400" dirty="0" err="1"/>
              <a:t>tha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,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hồn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, </a:t>
            </a:r>
            <a:r>
              <a:rPr lang="en-US" sz="2400" dirty="0" err="1"/>
              <a:t>nhạy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,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khẽ</a:t>
            </a:r>
            <a:r>
              <a:rPr lang="en-US" sz="2400" dirty="0"/>
              <a:t> </a:t>
            </a:r>
            <a:r>
              <a:rPr lang="en-US" sz="2400" dirty="0" err="1"/>
              <a:t>khàng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B1D43B-8666-0B40-A936-7B623887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679A145-8C4F-DF47-A724-BF7312E62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9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43901D-73AE-4441-ADC5-C16659DB36F4}"/>
              </a:ext>
            </a:extLst>
          </p:cNvPr>
          <p:cNvGrpSpPr/>
          <p:nvPr/>
        </p:nvGrpSpPr>
        <p:grpSpPr>
          <a:xfrm>
            <a:off x="548779" y="311189"/>
            <a:ext cx="6172200" cy="4131129"/>
            <a:chOff x="2824843" y="522514"/>
            <a:chExt cx="6172200" cy="41311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ED0B18-BCE7-3349-9BC5-8404AE596B98}"/>
                </a:ext>
              </a:extLst>
            </p:cNvPr>
            <p:cNvSpPr/>
            <p:nvPr/>
          </p:nvSpPr>
          <p:spPr>
            <a:xfrm>
              <a:off x="2824843" y="522514"/>
              <a:ext cx="6172200" cy="41311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4284A3-3DCB-2044-A618-E7DE4BD28B86}"/>
                </a:ext>
              </a:extLst>
            </p:cNvPr>
            <p:cNvSpPr/>
            <p:nvPr/>
          </p:nvSpPr>
          <p:spPr>
            <a:xfrm>
              <a:off x="4310743" y="1417864"/>
              <a:ext cx="3200400" cy="2307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8F8B65-89A8-1549-9D33-6B05392711F3}"/>
                </a:ext>
              </a:extLst>
            </p:cNvPr>
            <p:cNvCxnSpPr/>
            <p:nvPr/>
          </p:nvCxnSpPr>
          <p:spPr>
            <a:xfrm>
              <a:off x="2824843" y="522514"/>
              <a:ext cx="1469571" cy="91440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57F4A0-687A-E445-B465-6D52A013FA83}"/>
                </a:ext>
              </a:extLst>
            </p:cNvPr>
            <p:cNvCxnSpPr/>
            <p:nvPr/>
          </p:nvCxnSpPr>
          <p:spPr>
            <a:xfrm>
              <a:off x="7511143" y="3706585"/>
              <a:ext cx="1469571" cy="91440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9CCE4A-D4EC-CF49-BC48-141D997F5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7472" y="522514"/>
              <a:ext cx="1453242" cy="89535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D63422-90AA-A24A-8CFF-96B619F88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4843" y="3706585"/>
              <a:ext cx="1453242" cy="89535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55024CD-7175-344E-8EF0-07F0C2614647}"/>
                </a:ext>
              </a:extLst>
            </p:cNvPr>
            <p:cNvSpPr/>
            <p:nvPr/>
          </p:nvSpPr>
          <p:spPr>
            <a:xfrm>
              <a:off x="4310743" y="751114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CC3A851-FBEA-8F4B-88F0-ABC26B9F6E44}"/>
                </a:ext>
              </a:extLst>
            </p:cNvPr>
            <p:cNvSpPr/>
            <p:nvPr/>
          </p:nvSpPr>
          <p:spPr>
            <a:xfrm>
              <a:off x="8058150" y="1228725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1DE783C-6D06-144D-8C6B-578513E1E4F1}"/>
                </a:ext>
              </a:extLst>
            </p:cNvPr>
            <p:cNvSpPr/>
            <p:nvPr/>
          </p:nvSpPr>
          <p:spPr>
            <a:xfrm>
              <a:off x="7037614" y="3948792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F9E610F-D38E-3749-B056-69046AF75D0D}"/>
                </a:ext>
              </a:extLst>
            </p:cNvPr>
            <p:cNvSpPr/>
            <p:nvPr/>
          </p:nvSpPr>
          <p:spPr>
            <a:xfrm>
              <a:off x="3551464" y="3184070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7A55B5-FE4B-1C47-B8DE-8650D2C890F8}"/>
                </a:ext>
              </a:extLst>
            </p:cNvPr>
            <p:cNvSpPr txBox="1"/>
            <p:nvPr/>
          </p:nvSpPr>
          <p:spPr>
            <a:xfrm>
              <a:off x="5072336" y="669969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514939-BF99-7D4B-9177-B8E777C74803}"/>
                </a:ext>
              </a:extLst>
            </p:cNvPr>
            <p:cNvSpPr txBox="1"/>
            <p:nvPr/>
          </p:nvSpPr>
          <p:spPr>
            <a:xfrm>
              <a:off x="5123636" y="3788727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0C3E3-AE33-924E-91B3-7B7475B3CB74}"/>
                </a:ext>
              </a:extLst>
            </p:cNvPr>
            <p:cNvSpPr txBox="1"/>
            <p:nvPr/>
          </p:nvSpPr>
          <p:spPr>
            <a:xfrm rot="16200000">
              <a:off x="7470050" y="2264318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0EC420-ABD2-FD4E-A160-B41DD2CC5645}"/>
                </a:ext>
              </a:extLst>
            </p:cNvPr>
            <p:cNvSpPr txBox="1"/>
            <p:nvPr/>
          </p:nvSpPr>
          <p:spPr>
            <a:xfrm rot="16200000">
              <a:off x="2753179" y="2003061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</p:grp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7FC8C14B-8507-A24B-AC6C-6EDF1DEE4168}"/>
              </a:ext>
            </a:extLst>
          </p:cNvPr>
          <p:cNvSpPr/>
          <p:nvPr/>
        </p:nvSpPr>
        <p:spPr>
          <a:xfrm>
            <a:off x="7157867" y="311189"/>
            <a:ext cx="5076937" cy="5042277"/>
          </a:xfrm>
          <a:prstGeom prst="cloudCallout">
            <a:avLst>
              <a:gd name="adj1" fmla="val -61516"/>
              <a:gd name="adj2" fmla="val 5455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i="1" dirty="0"/>
          </a:p>
          <a:p>
            <a:pPr algn="ctr"/>
            <a:endParaRPr lang="en-US" sz="2800" i="1" dirty="0" smtClean="0"/>
          </a:p>
          <a:p>
            <a:pPr algn="ctr"/>
            <a:r>
              <a:rPr lang="en-US" sz="2400" i="1" dirty="0" err="1"/>
              <a:t>K</a:t>
            </a:r>
            <a:r>
              <a:rPr lang="en-US" sz="2400" i="1" dirty="0" err="1" smtClean="0"/>
              <a:t>hái</a:t>
            </a:r>
            <a:r>
              <a:rPr lang="en-US" sz="2400" i="1" dirty="0" smtClean="0"/>
              <a:t> </a:t>
            </a:r>
            <a:r>
              <a:rPr lang="en-US" sz="2400" i="1" dirty="0" err="1"/>
              <a:t>quát</a:t>
            </a:r>
            <a:r>
              <a:rPr lang="en-US" sz="2400" i="1" dirty="0"/>
              <a:t> </a:t>
            </a:r>
            <a:r>
              <a:rPr lang="en-US" sz="2400" i="1" dirty="0" err="1"/>
              <a:t>lên</a:t>
            </a:r>
            <a:r>
              <a:rPr lang="en-US" sz="2400" i="1" dirty="0"/>
              <a:t> </a:t>
            </a:r>
            <a:r>
              <a:rPr lang="en-US" sz="2400" i="1" dirty="0" err="1"/>
              <a:t>tình</a:t>
            </a:r>
            <a:r>
              <a:rPr lang="en-US" sz="2400" i="1" dirty="0"/>
              <a:t> </a:t>
            </a:r>
            <a:r>
              <a:rPr lang="en-US" sz="2400" i="1" dirty="0" err="1"/>
              <a:t>cảm</a:t>
            </a:r>
            <a:r>
              <a:rPr lang="en-US" sz="2400" i="1" dirty="0"/>
              <a:t>, </a:t>
            </a:r>
            <a:r>
              <a:rPr lang="en-US" sz="2400" i="1" dirty="0" err="1"/>
              <a:t>cảm</a:t>
            </a:r>
            <a:r>
              <a:rPr lang="en-US" sz="2400" i="1" dirty="0"/>
              <a:t> </a:t>
            </a:r>
            <a:r>
              <a:rPr lang="en-US" sz="2400" i="1" dirty="0" err="1"/>
              <a:t>xúc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tác</a:t>
            </a:r>
            <a:r>
              <a:rPr lang="en-US" sz="2400" i="1" dirty="0"/>
              <a:t> </a:t>
            </a:r>
            <a:r>
              <a:rPr lang="en-US" sz="2400" i="1" dirty="0" err="1"/>
              <a:t>giả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thể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tác</a:t>
            </a:r>
            <a:r>
              <a:rPr lang="en-US" sz="2400" i="1" dirty="0"/>
              <a:t> </a:t>
            </a:r>
            <a:r>
              <a:rPr lang="en-US" sz="2400" i="1" dirty="0" err="1"/>
              <a:t>phẩm</a:t>
            </a:r>
            <a:r>
              <a:rPr lang="en-US" sz="2400" i="1" dirty="0"/>
              <a:t>. </a:t>
            </a:r>
            <a:endParaRPr lang="en-US" sz="2400" i="1" dirty="0" smtClean="0"/>
          </a:p>
          <a:p>
            <a:pPr algn="ctr"/>
            <a:r>
              <a:rPr lang="vi-VN" sz="2400" i="1" dirty="0" smtClean="0"/>
              <a:t>Đọc </a:t>
            </a:r>
            <a:r>
              <a:rPr lang="vi-VN" sz="2400" i="1" dirty="0"/>
              <a:t>văn bản em có suy nghĩ gì mỗi khi gió mùa về trên quê hương.  Em có nhận xét gì về đặc sắc nghệ thuật trong văn bản </a:t>
            </a:r>
            <a:r>
              <a:rPr lang="en-US" sz="2400" i="1" dirty="0"/>
              <a:t>“</a:t>
            </a:r>
            <a:r>
              <a:rPr lang="vi-VN" sz="2400" i="1" dirty="0"/>
              <a:t>Trở gió”?</a:t>
            </a:r>
            <a:endParaRPr lang="en-US" sz="2400" dirty="0"/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4566F35-33A5-194A-9BE4-C145D7370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37" y="3827218"/>
            <a:ext cx="4100683" cy="30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847391FC-F7F6-684D-AE65-E78E3BAF0908}"/>
              </a:ext>
            </a:extLst>
          </p:cNvPr>
          <p:cNvSpPr/>
          <p:nvPr/>
        </p:nvSpPr>
        <p:spPr>
          <a:xfrm rot="21343768" flipH="1">
            <a:off x="1510374" y="615762"/>
            <a:ext cx="6390607" cy="3425536"/>
          </a:xfrm>
          <a:prstGeom prst="cloudCallout">
            <a:avLst>
              <a:gd name="adj1" fmla="val -50076"/>
              <a:gd name="adj2" fmla="val 59839"/>
            </a:avLst>
          </a:prstGeom>
          <a:ln>
            <a:solidFill>
              <a:srgbClr val="FF9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i="1" dirty="0" smtClean="0"/>
              <a:t>Từ </a:t>
            </a:r>
            <a:r>
              <a:rPr lang="vi-VN" sz="2400" i="1" dirty="0"/>
              <a:t>văn bản trên em thể hiện tình yêu của mình </a:t>
            </a:r>
            <a:r>
              <a:rPr lang="en-US" sz="2400" i="1" dirty="0" err="1"/>
              <a:t>như</a:t>
            </a:r>
            <a:r>
              <a:rPr lang="en-US" sz="2400" i="1" dirty="0"/>
              <a:t> </a:t>
            </a:r>
            <a:r>
              <a:rPr lang="en-US" sz="2400" i="1" dirty="0" err="1"/>
              <a:t>thế</a:t>
            </a:r>
            <a:r>
              <a:rPr lang="en-US" sz="2400" i="1" dirty="0"/>
              <a:t>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vi-VN" sz="2400" i="1" dirty="0"/>
              <a:t>với quê hương</a:t>
            </a:r>
            <a:r>
              <a:rPr lang="en-US" sz="2400" i="1" dirty="0"/>
              <a:t>, </a:t>
            </a:r>
            <a:r>
              <a:rPr lang="en-US" sz="2400" i="1" dirty="0" err="1"/>
              <a:t>đất</a:t>
            </a:r>
            <a:r>
              <a:rPr lang="en-US" sz="2400" i="1" dirty="0"/>
              <a:t> </a:t>
            </a:r>
            <a:r>
              <a:rPr lang="en-US" sz="2400" i="1" dirty="0" err="1" smtClean="0"/>
              <a:t>nước</a:t>
            </a:r>
            <a:r>
              <a:rPr lang="en-US" sz="2400" i="1" dirty="0"/>
              <a:t>?</a:t>
            </a:r>
            <a:endParaRPr lang="en-US" sz="2400" dirty="0"/>
          </a:p>
          <a:p>
            <a:pPr lvl="0" algn="ctr"/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22858PICdbgea5Gz679dY_PIC2018.png">
            <a:extLst>
              <a:ext uri="{FF2B5EF4-FFF2-40B4-BE49-F238E27FC236}">
                <a16:creationId xmlns:a16="http://schemas.microsoft.com/office/drawing/2014/main" id="{7BB2446C-3353-8947-B540-E627A1F594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174" y="2604508"/>
            <a:ext cx="4253492" cy="4253492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4A6E9DD5-23FE-ED49-977D-66A5D7471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1391703" y="4848447"/>
            <a:ext cx="3724125" cy="20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C9B3B3-67CC-3240-86ED-215FB6B03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03837"/>
              </p:ext>
            </p:extLst>
          </p:nvPr>
        </p:nvGraphicFramePr>
        <p:xfrm>
          <a:off x="895978" y="1311176"/>
          <a:ext cx="10400044" cy="413000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269321">
                  <a:extLst>
                    <a:ext uri="{9D8B030D-6E8A-4147-A177-3AD203B41FA5}">
                      <a16:colId xmlns:a16="http://schemas.microsoft.com/office/drawing/2014/main" val="2160671895"/>
                    </a:ext>
                  </a:extLst>
                </a:gridCol>
                <a:gridCol w="5130723">
                  <a:extLst>
                    <a:ext uri="{9D8B030D-6E8A-4147-A177-3AD203B41FA5}">
                      <a16:colId xmlns:a16="http://schemas.microsoft.com/office/drawing/2014/main" val="857576923"/>
                    </a:ext>
                  </a:extLst>
                </a:gridCol>
              </a:tblGrid>
              <a:tr h="9296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11211"/>
                  </a:ext>
                </a:extLst>
              </a:tr>
              <a:tr h="301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03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5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4F1E291A-782B-A54B-AF96-41EF3ED52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/>
        </p:blipFill>
        <p:spPr>
          <a:xfrm>
            <a:off x="1066582" y="675409"/>
            <a:ext cx="7525520" cy="5507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2B832-B31C-324C-952F-08B19F5835F8}"/>
              </a:ext>
            </a:extLst>
          </p:cNvPr>
          <p:cNvSpPr txBox="1"/>
          <p:nvPr/>
        </p:nvSpPr>
        <p:spPr>
          <a:xfrm>
            <a:off x="2635019" y="1905506"/>
            <a:ext cx="4388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/>
              <a:t>Viết đoạn văn (khoảng 7- 10 dòng)</a:t>
            </a:r>
            <a:r>
              <a:rPr lang="en-US" sz="3200" i="1" dirty="0" err="1"/>
              <a:t>cảm</a:t>
            </a:r>
            <a:r>
              <a:rPr lang="en-US" sz="3200" i="1" dirty="0"/>
              <a:t> </a:t>
            </a:r>
            <a:r>
              <a:rPr lang="en-US" sz="3200" i="1" dirty="0" err="1"/>
              <a:t>nghĩ</a:t>
            </a:r>
            <a:r>
              <a:rPr lang="en-US" sz="3200" i="1" dirty="0"/>
              <a:t> </a:t>
            </a:r>
            <a:r>
              <a:rPr lang="en-US" sz="3200" i="1" dirty="0" err="1"/>
              <a:t>về</a:t>
            </a:r>
            <a:r>
              <a:rPr lang="en-US" sz="3200" i="1" dirty="0"/>
              <a:t> </a:t>
            </a:r>
            <a:r>
              <a:rPr lang="en-US" sz="3200" i="1" dirty="0" err="1"/>
              <a:t>đầu</a:t>
            </a:r>
            <a:r>
              <a:rPr lang="en-US" sz="3200" i="1" dirty="0"/>
              <a:t> </a:t>
            </a:r>
            <a:r>
              <a:rPr lang="en-US" sz="3200" i="1" dirty="0" err="1"/>
              <a:t>mùa</a:t>
            </a:r>
            <a:r>
              <a:rPr lang="en-US" sz="3200" i="1" dirty="0"/>
              <a:t> </a:t>
            </a:r>
            <a:r>
              <a:rPr lang="en-US" sz="3200" i="1" dirty="0" err="1" smtClean="0"/>
              <a:t>thu</a:t>
            </a:r>
            <a:r>
              <a:rPr lang="en-US" sz="3200" i="1" dirty="0" smtClean="0"/>
              <a:t>. </a:t>
            </a:r>
            <a:endParaRPr lang="en-US" sz="3200" dirty="0"/>
          </a:p>
          <a:p>
            <a:pPr algn="ctr"/>
            <a:r>
              <a:rPr lang="en-VN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0f27f09977f3a249bb988b4986ed5f9.png">
            <a:extLst>
              <a:ext uri="{FF2B5EF4-FFF2-40B4-BE49-F238E27FC236}">
                <a16:creationId xmlns:a16="http://schemas.microsoft.com/office/drawing/2014/main" id="{BFA4D39E-3284-7B48-BBB4-9E0270F5E6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7201" y="2729415"/>
            <a:ext cx="3207761" cy="44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0CDE10C-51A8-024D-B2EB-2663EFCF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010" y="509954"/>
            <a:ext cx="708997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9FBA008A-2791-3446-9E6A-1EA8A34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92" y="-2050716"/>
            <a:ext cx="9614582" cy="961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2F82-5A91-3341-A7C5-347970BC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24" y="3429000"/>
            <a:ext cx="4793499" cy="3855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E34887-DA29-1445-A493-6A34DF5BA3ED}"/>
              </a:ext>
            </a:extLst>
          </p:cNvPr>
          <p:cNvSpPr txBox="1"/>
          <p:nvPr/>
        </p:nvSpPr>
        <p:spPr>
          <a:xfrm>
            <a:off x="5344779" y="1588168"/>
            <a:ext cx="5293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?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mùa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gợi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chúng</a:t>
            </a:r>
            <a:r>
              <a:rPr lang="en-US" sz="2000" dirty="0"/>
              <a:t> ta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,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vài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ở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mùa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DAB8FFE5-1DC4-D84C-8574-249BF8AF45E4}"/>
              </a:ext>
            </a:extLst>
          </p:cNvPr>
          <p:cNvSpPr txBox="1"/>
          <p:nvPr/>
        </p:nvSpPr>
        <p:spPr>
          <a:xfrm>
            <a:off x="1543269" y="372219"/>
            <a:ext cx="9499703" cy="144655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4400" b="1" i="1" dirty="0" smtClean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2: KHÚC NHẠC TÂM HỒN</a:t>
            </a:r>
          </a:p>
          <a:p>
            <a:pPr algn="ctr"/>
            <a:r>
              <a:rPr lang="en-US" altLang="zh-CN" sz="4400" b="1" i="1" dirty="0" smtClean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 BẢN 3: “TRỞ GIÓ”</a:t>
            </a:r>
            <a:endParaRPr lang="zh-CN" altLang="en-US" sz="4400" b="1" i="1" dirty="0"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2415F5FD-782F-624F-8D99-04950CFCCD57}"/>
              </a:ext>
            </a:extLst>
          </p:cNvPr>
          <p:cNvSpPr txBox="1"/>
          <p:nvPr/>
        </p:nvSpPr>
        <p:spPr>
          <a:xfrm>
            <a:off x="6181606" y="1818769"/>
            <a:ext cx="4025395" cy="523220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en-US" altLang="zh-CN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</a:t>
            </a:r>
            <a:r>
              <a:rPr lang="en-US" altLang="zh-CN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NGUYỄN NGỌC TƯ - </a:t>
            </a:r>
            <a:endParaRPr lang="zh-CN" altLang="en-US" sz="2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8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à văn Nguyễn Ngọc Tư: 'Tôi không sợ bóng mình' - Tác gi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75" y="757238"/>
            <a:ext cx="7254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* </a:t>
            </a:r>
            <a:r>
              <a:rPr lang="en-US" b="1" dirty="0" err="1" smtClean="0"/>
              <a:t>Tiểu</a:t>
            </a:r>
            <a:r>
              <a:rPr lang="en-US" b="1" dirty="0" smtClean="0"/>
              <a:t> </a:t>
            </a:r>
            <a:r>
              <a:rPr lang="en-US" b="1" dirty="0" err="1"/>
              <a:t>sư</a:t>
            </a:r>
            <a:r>
              <a:rPr lang="en-US" b="1" dirty="0"/>
              <a:t>̉</a:t>
            </a:r>
            <a:endParaRPr lang="en-US" dirty="0"/>
          </a:p>
          <a:p>
            <a:pPr algn="just"/>
            <a:r>
              <a:rPr lang="en-US" dirty="0"/>
              <a:t>- </a:t>
            </a:r>
            <a:r>
              <a:rPr lang="en-US" dirty="0" err="1"/>
              <a:t>Nguyễn</a:t>
            </a:r>
            <a:r>
              <a:rPr lang="en-US" dirty="0"/>
              <a:t> </a:t>
            </a:r>
            <a:r>
              <a:rPr lang="en-US" dirty="0" err="1"/>
              <a:t>Ngọc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(1976),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đình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tại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̃ </a:t>
            </a:r>
            <a:r>
              <a:rPr lang="en-US" dirty="0" err="1"/>
              <a:t>Tân</a:t>
            </a:r>
            <a:r>
              <a:rPr lang="en-US" dirty="0"/>
              <a:t> </a:t>
            </a:r>
            <a:r>
              <a:rPr lang="en-US" dirty="0" err="1"/>
              <a:t>Duyệt</a:t>
            </a:r>
            <a:r>
              <a:rPr lang="en-US" dirty="0"/>
              <a:t>, </a:t>
            </a:r>
            <a:r>
              <a:rPr lang="en-US" dirty="0" err="1"/>
              <a:t>huyện</a:t>
            </a:r>
            <a:r>
              <a:rPr lang="en-US" dirty="0"/>
              <a:t> </a:t>
            </a:r>
            <a:r>
              <a:rPr lang="en-US" dirty="0" err="1"/>
              <a:t>Đầm</a:t>
            </a:r>
            <a:r>
              <a:rPr lang="en-US" dirty="0"/>
              <a:t> </a:t>
            </a:r>
            <a:r>
              <a:rPr lang="en-US" dirty="0" err="1"/>
              <a:t>Dơi</a:t>
            </a:r>
            <a:r>
              <a:rPr lang="en-US" dirty="0"/>
              <a:t>, </a:t>
            </a:r>
            <a:r>
              <a:rPr lang="en-US" dirty="0" err="1"/>
              <a:t>tỉnh</a:t>
            </a:r>
            <a:r>
              <a:rPr lang="en-US" dirty="0"/>
              <a:t> Cà Mau</a:t>
            </a:r>
          </a:p>
          <a:p>
            <a:pPr algn="just"/>
            <a:r>
              <a:rPr lang="en-US" dirty="0"/>
              <a:t>- Là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̀ </a:t>
            </a:r>
            <a:r>
              <a:rPr lang="en-US" dirty="0" err="1"/>
              <a:t>văn</a:t>
            </a:r>
            <a:r>
              <a:rPr lang="en-US" dirty="0"/>
              <a:t>, </a:t>
            </a:r>
            <a:r>
              <a:rPr lang="en-US" dirty="0" err="1"/>
              <a:t>thành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Hội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̀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Việt</a:t>
            </a:r>
            <a:r>
              <a:rPr lang="en-US" dirty="0"/>
              <a:t> Nam</a:t>
            </a:r>
          </a:p>
          <a:p>
            <a:pPr algn="just"/>
            <a:r>
              <a:rPr lang="en-US" b="1" dirty="0"/>
              <a:t>*</a:t>
            </a:r>
            <a:r>
              <a:rPr lang="en-US" b="1" dirty="0" smtClean="0"/>
              <a:t> </a:t>
            </a:r>
            <a:r>
              <a:rPr lang="en-US" b="1" dirty="0" err="1"/>
              <a:t>Sư</a:t>
            </a:r>
            <a:r>
              <a:rPr lang="en-US" b="1" dirty="0"/>
              <a:t>̣ </a:t>
            </a:r>
            <a:r>
              <a:rPr lang="en-US" b="1" dirty="0" err="1"/>
              <a:t>nghiệp</a:t>
            </a:r>
            <a:endParaRPr lang="en-US" dirty="0"/>
          </a:p>
          <a:p>
            <a:pPr algn="just"/>
            <a:r>
              <a:rPr lang="en-US" b="1" dirty="0"/>
              <a:t>- 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học</a:t>
            </a:r>
            <a:r>
              <a:rPr lang="en-US" dirty="0"/>
              <a:t> </a:t>
            </a:r>
            <a:r>
              <a:rPr lang="en-US" dirty="0" err="1"/>
              <a:t>hết</a:t>
            </a:r>
            <a:r>
              <a:rPr lang="en-US" dirty="0"/>
              <a:t> </a:t>
            </a:r>
            <a:r>
              <a:rPr lang="en-US" dirty="0" err="1"/>
              <a:t>cấp</a:t>
            </a:r>
            <a:r>
              <a:rPr lang="en-US" dirty="0"/>
              <a:t> </a:t>
            </a:r>
            <a:r>
              <a:rPr lang="en-US" dirty="0" err="1"/>
              <a:t>Phô</a:t>
            </a:r>
            <a:r>
              <a:rPr lang="en-US" dirty="0"/>
              <a:t>̉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̉ </a:t>
            </a:r>
            <a:r>
              <a:rPr lang="en-US" dirty="0" err="1"/>
              <a:t>đa</a:t>
            </a:r>
            <a:r>
              <a:rPr lang="en-US" dirty="0"/>
              <a:t>̃ </a:t>
            </a:r>
            <a:r>
              <a:rPr lang="en-US" dirty="0" err="1"/>
              <a:t>nghi</a:t>
            </a:r>
            <a:r>
              <a:rPr lang="en-US" dirty="0"/>
              <a:t>̉ </a:t>
            </a:r>
            <a:r>
              <a:rPr lang="en-US" dirty="0" err="1"/>
              <a:t>học</a:t>
            </a:r>
            <a:r>
              <a:rPr lang="en-US" dirty="0"/>
              <a:t>,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muốn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làm</a:t>
            </a:r>
            <a:r>
              <a:rPr lang="en-US" dirty="0"/>
              <a:t> </a:t>
            </a:r>
            <a:r>
              <a:rPr lang="en-US" dirty="0" err="1"/>
              <a:t>việc</a:t>
            </a:r>
            <a:r>
              <a:rPr lang="en-US" dirty="0"/>
              <a:t> </a:t>
            </a:r>
            <a:r>
              <a:rPr lang="en-US" dirty="0" err="1"/>
              <a:t>tại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nghê</a:t>
            </a:r>
            <a:r>
              <a:rPr lang="en-US" dirty="0"/>
              <a:t>̣ </a:t>
            </a:r>
            <a:r>
              <a:rPr lang="en-US" dirty="0" err="1"/>
              <a:t>báo</a:t>
            </a:r>
            <a:r>
              <a:rPr lang="en-US" dirty="0"/>
              <a:t> chí </a:t>
            </a:r>
            <a:r>
              <a:rPr lang="en-US" dirty="0" err="1"/>
              <a:t>tỉnh</a:t>
            </a:r>
            <a:r>
              <a:rPr lang="en-US" dirty="0"/>
              <a:t> Cà Mau,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trường</a:t>
            </a:r>
            <a:r>
              <a:rPr lang="en-US" dirty="0"/>
              <a:t> </a:t>
            </a:r>
            <a:r>
              <a:rPr lang="en-US" dirty="0" err="1"/>
              <a:t>thuận</a:t>
            </a:r>
            <a:r>
              <a:rPr lang="en-US" dirty="0"/>
              <a:t> </a:t>
            </a:r>
            <a:r>
              <a:rPr lang="en-US" dirty="0" err="1"/>
              <a:t>tiện</a:t>
            </a:r>
            <a:r>
              <a:rPr lang="en-US" dirty="0"/>
              <a:t> có </a:t>
            </a:r>
            <a:r>
              <a:rPr lang="en-US" dirty="0" err="1"/>
              <a:t>thê</a:t>
            </a:r>
            <a:r>
              <a:rPr lang="en-US" dirty="0"/>
              <a:t>̉ </a:t>
            </a:r>
            <a:r>
              <a:rPr lang="en-US" dirty="0" err="1"/>
              <a:t>phát</a:t>
            </a:r>
            <a:r>
              <a:rPr lang="en-US" dirty="0"/>
              <a:t> </a:t>
            </a:r>
            <a:r>
              <a:rPr lang="en-US" dirty="0" err="1"/>
              <a:t>triển</a:t>
            </a:r>
            <a:r>
              <a:rPr lang="en-US" dirty="0"/>
              <a:t> </a:t>
            </a:r>
            <a:r>
              <a:rPr lang="en-US" dirty="0" err="1"/>
              <a:t>nghê</a:t>
            </a:r>
            <a:r>
              <a:rPr lang="en-US" dirty="0"/>
              <a:t>̀ </a:t>
            </a:r>
            <a:r>
              <a:rPr lang="en-US" dirty="0" err="1"/>
              <a:t>cầm</a:t>
            </a:r>
            <a:r>
              <a:rPr lang="en-US" dirty="0"/>
              <a:t> </a:t>
            </a:r>
            <a:r>
              <a:rPr lang="en-US" dirty="0" err="1"/>
              <a:t>bút</a:t>
            </a:r>
            <a:r>
              <a:rPr lang="en-US" dirty="0"/>
              <a:t> mà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đam</a:t>
            </a:r>
            <a:r>
              <a:rPr lang="en-US" dirty="0"/>
              <a:t> </a:t>
            </a:r>
            <a:r>
              <a:rPr lang="en-US" dirty="0" err="1"/>
              <a:t>mê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cách</a:t>
            </a:r>
            <a:r>
              <a:rPr lang="en-US" dirty="0"/>
              <a:t> </a:t>
            </a:r>
            <a:r>
              <a:rPr lang="en-US" dirty="0" err="1"/>
              <a:t>sáng</a:t>
            </a:r>
            <a:r>
              <a:rPr lang="en-US" dirty="0"/>
              <a:t> </a:t>
            </a:r>
            <a:r>
              <a:rPr lang="en-US" dirty="0" err="1"/>
              <a:t>tác</a:t>
            </a:r>
            <a:r>
              <a:rPr lang="en-US" dirty="0"/>
              <a:t>: </a:t>
            </a:r>
            <a:r>
              <a:rPr lang="en-US" dirty="0" err="1"/>
              <a:t>viết</a:t>
            </a:r>
            <a:r>
              <a:rPr lang="en-US" dirty="0"/>
              <a:t> </a:t>
            </a:r>
            <a:r>
              <a:rPr lang="en-US" dirty="0" err="1"/>
              <a:t>vê</a:t>
            </a:r>
            <a:r>
              <a:rPr lang="en-US" dirty="0"/>
              <a:t>̀ </a:t>
            </a:r>
            <a:r>
              <a:rPr lang="en-US" dirty="0" err="1"/>
              <a:t>tình</a:t>
            </a:r>
            <a:r>
              <a:rPr lang="en-US" dirty="0"/>
              <a:t> </a:t>
            </a:r>
            <a:r>
              <a:rPr lang="en-US" dirty="0" err="1"/>
              <a:t>bạn</a:t>
            </a:r>
            <a:r>
              <a:rPr lang="en-US" dirty="0"/>
              <a:t> ở </a:t>
            </a:r>
            <a:r>
              <a:rPr lang="en-US" dirty="0" err="1"/>
              <a:t>đồng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…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Các</a:t>
            </a:r>
            <a:r>
              <a:rPr lang="en-US" dirty="0"/>
              <a:t> </a:t>
            </a:r>
            <a:r>
              <a:rPr lang="en-US" dirty="0" err="1"/>
              <a:t>tác</a:t>
            </a:r>
            <a:r>
              <a:rPr lang="en-US" dirty="0"/>
              <a:t> </a:t>
            </a:r>
            <a:r>
              <a:rPr lang="en-US" dirty="0" err="1"/>
              <a:t>phẩm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biểu</a:t>
            </a:r>
            <a:r>
              <a:rPr lang="en-US" dirty="0"/>
              <a:t>: </a:t>
            </a:r>
            <a:r>
              <a:rPr lang="en-US" i="1" dirty="0" err="1"/>
              <a:t>Ngọn</a:t>
            </a:r>
            <a:r>
              <a:rPr lang="en-US" i="1" dirty="0"/>
              <a:t> </a:t>
            </a:r>
            <a:r>
              <a:rPr lang="en-US" i="1" dirty="0" err="1"/>
              <a:t>đèn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tắt</a:t>
            </a:r>
            <a:r>
              <a:rPr lang="en-US" i="1" dirty="0"/>
              <a:t> (2000), </a:t>
            </a:r>
            <a:r>
              <a:rPr lang="en-US" i="1" dirty="0" err="1"/>
              <a:t>Cánh</a:t>
            </a:r>
            <a:r>
              <a:rPr lang="en-US" i="1" dirty="0"/>
              <a:t> </a:t>
            </a:r>
            <a:r>
              <a:rPr lang="en-US" i="1" dirty="0" err="1"/>
              <a:t>đồng</a:t>
            </a:r>
            <a:r>
              <a:rPr lang="en-US" i="1" dirty="0"/>
              <a:t> </a:t>
            </a:r>
            <a:r>
              <a:rPr lang="en-US" i="1" dirty="0" err="1"/>
              <a:t>bất</a:t>
            </a:r>
            <a:r>
              <a:rPr lang="en-US" i="1" dirty="0"/>
              <a:t> </a:t>
            </a:r>
            <a:r>
              <a:rPr lang="en-US" i="1" dirty="0" err="1"/>
              <a:t>tận</a:t>
            </a:r>
            <a:r>
              <a:rPr lang="en-US" i="1" dirty="0"/>
              <a:t> (2005), </a:t>
            </a:r>
            <a:r>
              <a:rPr lang="en-US" i="1" dirty="0" err="1"/>
              <a:t>Truyện</a:t>
            </a:r>
            <a:r>
              <a:rPr lang="en-US" i="1" dirty="0"/>
              <a:t> </a:t>
            </a:r>
            <a:r>
              <a:rPr lang="en-US" i="1" dirty="0" err="1"/>
              <a:t>ngắn</a:t>
            </a:r>
            <a:r>
              <a:rPr lang="en-US" i="1" dirty="0"/>
              <a:t> </a:t>
            </a:r>
            <a:r>
              <a:rPr lang="en-US" i="1" dirty="0" err="1"/>
              <a:t>Nguyễn</a:t>
            </a:r>
            <a:r>
              <a:rPr lang="en-US" i="1" dirty="0"/>
              <a:t> </a:t>
            </a:r>
            <a:r>
              <a:rPr lang="en-US" i="1" dirty="0" err="1"/>
              <a:t>Ngọc</a:t>
            </a:r>
            <a:r>
              <a:rPr lang="en-US" i="1" dirty="0"/>
              <a:t> </a:t>
            </a:r>
            <a:r>
              <a:rPr lang="en-US" i="1" dirty="0" err="1"/>
              <a:t>Tư</a:t>
            </a:r>
            <a:r>
              <a:rPr lang="en-US" i="1" dirty="0"/>
              <a:t> (2005)...</a:t>
            </a: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: </a:t>
            </a:r>
            <a:r>
              <a:rPr lang="en-US" u="sng" dirty="0">
                <a:hlinkClick r:id="rId2"/>
              </a:rPr>
              <a:t>https://loigiaihay.com/tro-gio-nguyen-ngoc-tu-a107788.html#ixzz7WhZ2Bqyw</a:t>
            </a:r>
            <a:endParaRPr lang="en-US" dirty="0"/>
          </a:p>
        </p:txBody>
      </p:sp>
      <p:pic>
        <p:nvPicPr>
          <p:cNvPr id="9" name="Picture 2" descr="Nhà văn Nguyễn Ngọc Tư: Giải thưởng là thứ nhà văn nên quên đ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571500"/>
            <a:ext cx="3827462" cy="50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Nguyễn Ngọc Tư - Nhà văn Đất Mũi - Văn Chương Phương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Nhà văn Nguyễn Ngọc Tư: 'Tôi không sợ bóng mình' - Tác gi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671513"/>
            <a:ext cx="10829925" cy="61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117693"/>
            <a:ext cx="110156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3: “</a:t>
            </a:r>
            <a:r>
              <a:rPr lang="en-US" b="1" dirty="0" err="1" smtClean="0"/>
              <a:t>Trở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” </a:t>
            </a:r>
            <a:r>
              <a:rPr lang="en-US" b="1" dirty="0"/>
              <a:t>(</a:t>
            </a:r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b="1" dirty="0" err="1"/>
              <a:t>Ngọc</a:t>
            </a:r>
            <a:r>
              <a:rPr lang="en-US" b="1" dirty="0"/>
              <a:t> </a:t>
            </a:r>
            <a:r>
              <a:rPr lang="en-US" b="1" dirty="0" err="1"/>
              <a:t>Tư</a:t>
            </a:r>
            <a:r>
              <a:rPr lang="en-US" b="1" dirty="0" smtClean="0"/>
              <a:t>)</a:t>
            </a:r>
            <a:endParaRPr lang="en-US" dirty="0"/>
          </a:p>
          <a:p>
            <a:pPr algn="just"/>
            <a:r>
              <a:rPr lang="en-US" dirty="0" smtClean="0"/>
              <a:t>     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/>
              <a:t>hẹn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qua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Chín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dời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chuông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sang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.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đợi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quên</a:t>
            </a:r>
            <a:r>
              <a:rPr lang="en-US" dirty="0"/>
              <a:t> </a:t>
            </a:r>
            <a:r>
              <a:rPr lang="en-US" dirty="0" err="1"/>
              <a:t>phứt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.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, </a:t>
            </a:r>
            <a:r>
              <a:rPr lang="en-US" dirty="0" err="1"/>
              <a:t>bỗng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hơi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. </a:t>
            </a:r>
            <a:r>
              <a:rPr lang="en-US" dirty="0" err="1"/>
              <a:t>Thoạt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giọt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tang, </a:t>
            </a:r>
            <a:r>
              <a:rPr lang="en-US" dirty="0" err="1"/>
              <a:t>thoảng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e </a:t>
            </a:r>
            <a:r>
              <a:rPr lang="en-US" dirty="0" err="1"/>
              <a:t>dè</a:t>
            </a:r>
            <a:r>
              <a:rPr lang="en-US" dirty="0"/>
              <a:t>,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đằng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ngoắc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,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 </a:t>
            </a:r>
            <a:r>
              <a:rPr lang="en-US" dirty="0" err="1"/>
              <a:t>ngần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.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 </a:t>
            </a:r>
            <a:r>
              <a:rPr lang="en-US" dirty="0" err="1"/>
              <a:t>húm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chẳng</a:t>
            </a:r>
            <a:r>
              <a:rPr lang="en-US" dirty="0"/>
              <a:t> </a:t>
            </a:r>
            <a:r>
              <a:rPr lang="en-US" dirty="0" err="1"/>
              <a:t>quên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(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chàng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Đờ</a:t>
            </a:r>
            <a:r>
              <a:rPr lang="en-US" dirty="0"/>
              <a:t>, </a:t>
            </a:r>
            <a:r>
              <a:rPr lang="en-US" dirty="0" err="1"/>
              <a:t>Ka</a:t>
            </a:r>
            <a:r>
              <a:rPr lang="en-US" dirty="0"/>
              <a:t>, </a:t>
            </a:r>
            <a:r>
              <a:rPr lang="en-US" dirty="0" err="1"/>
              <a:t>Mờ</a:t>
            </a:r>
            <a:r>
              <a:rPr lang="en-US" dirty="0"/>
              <a:t>... </a:t>
            </a:r>
            <a:r>
              <a:rPr lang="en-US" dirty="0" err="1"/>
              <a:t>lãng</a:t>
            </a:r>
            <a:r>
              <a:rPr lang="en-US" dirty="0"/>
              <a:t> </a:t>
            </a:r>
            <a:r>
              <a:rPr lang="en-US" dirty="0" err="1"/>
              <a:t>phai</a:t>
            </a:r>
            <a:r>
              <a:rPr lang="en-US" dirty="0"/>
              <a:t> </a:t>
            </a:r>
            <a:r>
              <a:rPr lang="en-US" dirty="0" err="1"/>
              <a:t>tuốt</a:t>
            </a:r>
            <a:r>
              <a:rPr lang="en-US" dirty="0"/>
              <a:t> </a:t>
            </a:r>
            <a:r>
              <a:rPr lang="en-US" dirty="0" err="1"/>
              <a:t>luốt</a:t>
            </a:r>
            <a:r>
              <a:rPr lang="en-US" dirty="0"/>
              <a:t>).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chuông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mỏng</a:t>
            </a:r>
            <a:r>
              <a:rPr lang="en-US" dirty="0"/>
              <a:t> </a:t>
            </a:r>
            <a:r>
              <a:rPr lang="en-US" dirty="0" err="1"/>
              <a:t>manh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lãng</a:t>
            </a:r>
            <a:r>
              <a:rPr lang="en-US" dirty="0"/>
              <a:t> </a:t>
            </a:r>
            <a:r>
              <a:rPr lang="en-US" dirty="0" err="1"/>
              <a:t>nhách</a:t>
            </a:r>
            <a:r>
              <a:rPr lang="en-US" dirty="0"/>
              <a:t>, </a:t>
            </a:r>
            <a:r>
              <a:rPr lang="en-US" dirty="0" err="1"/>
              <a:t>chẳng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hừng</a:t>
            </a:r>
            <a:r>
              <a:rPr lang="en-US" dirty="0"/>
              <a:t> </a:t>
            </a:r>
            <a:r>
              <a:rPr lang="en-US" dirty="0" err="1"/>
              <a:t>hực</a:t>
            </a:r>
            <a:r>
              <a:rPr lang="en-US" dirty="0"/>
              <a:t>, </a:t>
            </a:r>
            <a:r>
              <a:rPr lang="en-US" dirty="0" err="1"/>
              <a:t>dạt</a:t>
            </a:r>
            <a:r>
              <a:rPr lang="en-US" dirty="0"/>
              <a:t> </a:t>
            </a:r>
            <a:r>
              <a:rPr lang="en-US" dirty="0" err="1"/>
              <a:t>dào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-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, </a:t>
            </a:r>
            <a:r>
              <a:rPr lang="en-US" dirty="0" err="1"/>
              <a:t>xấp</a:t>
            </a:r>
            <a:r>
              <a:rPr lang="en-US" dirty="0"/>
              <a:t> </a:t>
            </a:r>
            <a:r>
              <a:rPr lang="en-US" dirty="0" err="1"/>
              <a:t>xãi</a:t>
            </a:r>
            <a:r>
              <a:rPr lang="en-US" dirty="0"/>
              <a:t>, </a:t>
            </a:r>
            <a:r>
              <a:rPr lang="en-US" dirty="0" err="1"/>
              <a:t>cuống</a:t>
            </a:r>
            <a:r>
              <a:rPr lang="en-US" dirty="0"/>
              <a:t> </a:t>
            </a:r>
            <a:r>
              <a:rPr lang="en-US" dirty="0" err="1"/>
              <a:t>quýt</a:t>
            </a:r>
            <a:r>
              <a:rPr lang="en-US" dirty="0"/>
              <a:t> </a:t>
            </a:r>
            <a:r>
              <a:rPr lang="en-US" dirty="0" err="1"/>
              <a:t>xốc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tole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chái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đứt</a:t>
            </a:r>
            <a:r>
              <a:rPr lang="en-US" dirty="0"/>
              <a:t> </a:t>
            </a:r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. </a:t>
            </a:r>
            <a:r>
              <a:rPr lang="en-US" dirty="0" err="1"/>
              <a:t>Cồn</a:t>
            </a:r>
            <a:r>
              <a:rPr lang="en-US" dirty="0"/>
              <a:t> </a:t>
            </a:r>
            <a:r>
              <a:rPr lang="en-US" dirty="0" err="1"/>
              <a:t>cào</a:t>
            </a:r>
            <a:r>
              <a:rPr lang="en-US" dirty="0"/>
              <a:t>. </a:t>
            </a:r>
            <a:r>
              <a:rPr lang="en-US" dirty="0" err="1"/>
              <a:t>Nồng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.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thiệt</a:t>
            </a:r>
            <a:r>
              <a:rPr lang="en-US" dirty="0"/>
              <a:t> </a:t>
            </a:r>
            <a:r>
              <a:rPr lang="en-US" dirty="0" err="1"/>
              <a:t>dịu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. </a:t>
            </a:r>
            <a:r>
              <a:rPr lang="en-US" dirty="0" err="1"/>
              <a:t>Ôi</a:t>
            </a:r>
            <a:r>
              <a:rPr lang="en-US" dirty="0"/>
              <a:t>!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      </a:t>
            </a:r>
            <a:r>
              <a:rPr lang="en-US" dirty="0" err="1" smtClean="0"/>
              <a:t>Tôi</a:t>
            </a:r>
            <a:r>
              <a:rPr lang="en-US" dirty="0" smtClean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đón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lộn</a:t>
            </a:r>
            <a:r>
              <a:rPr lang="en-US" dirty="0"/>
              <a:t> </a:t>
            </a:r>
            <a:r>
              <a:rPr lang="en-US" dirty="0" err="1"/>
              <a:t>xộn</a:t>
            </a:r>
            <a:r>
              <a:rPr lang="en-US" dirty="0"/>
              <a:t>, </a:t>
            </a:r>
            <a:r>
              <a:rPr lang="en-US" dirty="0" err="1"/>
              <a:t>ngổn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. </a:t>
            </a:r>
            <a:r>
              <a:rPr lang="en-US" dirty="0" err="1"/>
              <a:t>Mừng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bực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Sao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đợi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, </a:t>
            </a:r>
            <a:r>
              <a:rPr lang="en-US" dirty="0" err="1"/>
              <a:t>chẳng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,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chổi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quét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,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đầm</a:t>
            </a:r>
            <a:r>
              <a:rPr lang="en-US" dirty="0"/>
              <a:t> </a:t>
            </a:r>
            <a:r>
              <a:rPr lang="en-US" dirty="0" err="1"/>
              <a:t>đìa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, </a:t>
            </a:r>
            <a:r>
              <a:rPr lang="en-US" dirty="0" err="1"/>
              <a:t>buồn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chết</a:t>
            </a:r>
            <a:r>
              <a:rPr lang="en-US" dirty="0"/>
              <a:t>.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kịp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,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vầy</a:t>
            </a:r>
            <a:r>
              <a:rPr lang="en-US" dirty="0"/>
              <a:t>...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,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đuổi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đằng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,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,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 smtClean="0"/>
              <a:t>...</a:t>
            </a:r>
          </a:p>
          <a:p>
            <a:pPr algn="just"/>
            <a:r>
              <a:rPr lang="en-US" dirty="0" smtClean="0"/>
              <a:t>      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đợi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thói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dại</a:t>
            </a:r>
            <a:r>
              <a:rPr lang="en-US" dirty="0"/>
              <a:t>.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hiu</a:t>
            </a:r>
            <a:r>
              <a:rPr lang="en-US" dirty="0"/>
              <a:t> </a:t>
            </a:r>
            <a:r>
              <a:rPr lang="en-US" dirty="0" err="1"/>
              <a:t>hiu</a:t>
            </a:r>
            <a:r>
              <a:rPr lang="en-US" dirty="0"/>
              <a:t> se </a:t>
            </a:r>
            <a:r>
              <a:rPr lang="en-US" dirty="0" err="1"/>
              <a:t>lạnh</a:t>
            </a:r>
            <a:r>
              <a:rPr lang="en-US" dirty="0"/>
              <a:t>, </a:t>
            </a:r>
            <a:r>
              <a:rPr lang="en-US" dirty="0" err="1"/>
              <a:t>đám</a:t>
            </a:r>
            <a:r>
              <a:rPr lang="en-US" dirty="0"/>
              <a:t> con </a:t>
            </a:r>
            <a:r>
              <a:rPr lang="en-US" dirty="0" err="1"/>
              <a:t>nít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tưng</a:t>
            </a:r>
            <a:r>
              <a:rPr lang="en-US" dirty="0"/>
              <a:t>, </a:t>
            </a:r>
            <a:r>
              <a:rPr lang="en-US" dirty="0" err="1"/>
              <a:t>háo</a:t>
            </a:r>
            <a:r>
              <a:rPr lang="en-US" dirty="0"/>
              <a:t> </a:t>
            </a:r>
            <a:r>
              <a:rPr lang="en-US" dirty="0" err="1"/>
              <a:t>hức</a:t>
            </a:r>
            <a:r>
              <a:rPr lang="en-US" dirty="0"/>
              <a:t> </a:t>
            </a:r>
            <a:r>
              <a:rPr lang="en-US" dirty="0" err="1"/>
              <a:t>vỗ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,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sắm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, </a:t>
            </a:r>
            <a:r>
              <a:rPr lang="en-US" dirty="0" err="1"/>
              <a:t>dép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(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nghèo</a:t>
            </a:r>
            <a:r>
              <a:rPr lang="en-US" dirty="0"/>
              <a:t>,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dịp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chứ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).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(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bấc</a:t>
            </a:r>
            <a:r>
              <a:rPr lang="en-US" dirty="0"/>
              <a:t>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ròng</a:t>
            </a:r>
            <a:r>
              <a:rPr lang="en-US" dirty="0"/>
              <a:t>.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,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"</a:t>
            </a:r>
            <a:r>
              <a:rPr lang="en-US" dirty="0" err="1"/>
              <a:t>Cấy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qua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cấy</a:t>
            </a:r>
            <a:r>
              <a:rPr lang="en-US" dirty="0"/>
              <a:t> </a:t>
            </a:r>
            <a:r>
              <a:rPr lang="en-US" dirty="0" err="1"/>
              <a:t>mướn</a:t>
            </a:r>
            <a:r>
              <a:rPr lang="en-US" dirty="0"/>
              <a:t>.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ổng</a:t>
            </a:r>
            <a:r>
              <a:rPr lang="en-US" dirty="0"/>
              <a:t> </a:t>
            </a:r>
            <a:r>
              <a:rPr lang="en-US" dirty="0" err="1"/>
              <a:t>thổi</a:t>
            </a:r>
            <a:r>
              <a:rPr lang="en-US" dirty="0"/>
              <a:t> </a:t>
            </a:r>
            <a:r>
              <a:rPr lang="en-US" dirty="0" err="1"/>
              <a:t>ngọn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 cha </a:t>
            </a:r>
            <a:r>
              <a:rPr lang="en-US" dirty="0" err="1"/>
              <a:t>chả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..”  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thượt</a:t>
            </a:r>
            <a:r>
              <a:rPr lang="en-US" dirty="0"/>
              <a:t> "Ứ </a:t>
            </a:r>
            <a:r>
              <a:rPr lang="en-US" dirty="0" err="1"/>
              <a:t>hự</a:t>
            </a:r>
            <a:r>
              <a:rPr lang="en-US" dirty="0"/>
              <a:t>, </a:t>
            </a:r>
            <a:r>
              <a:rPr lang="en-US" dirty="0" err="1"/>
              <a:t>lụi</a:t>
            </a:r>
            <a:r>
              <a:rPr lang="en-US" dirty="0"/>
              <a:t> </a:t>
            </a:r>
            <a:r>
              <a:rPr lang="en-US" dirty="0" err="1"/>
              <a:t>hụi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...". </a:t>
            </a:r>
            <a:r>
              <a:rPr lang="en-US" dirty="0" err="1"/>
              <a:t>Dường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,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xốn</a:t>
            </a:r>
            <a:r>
              <a:rPr lang="en-US" dirty="0"/>
              <a:t> </a:t>
            </a:r>
            <a:r>
              <a:rPr lang="en-US" dirty="0" err="1"/>
              <a:t>xang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nghèo</a:t>
            </a:r>
            <a:r>
              <a:rPr lang="en-US" dirty="0"/>
              <a:t> </a:t>
            </a:r>
            <a:r>
              <a:rPr lang="en-US" dirty="0" err="1"/>
              <a:t>túng</a:t>
            </a:r>
            <a:r>
              <a:rPr lang="en-US" dirty="0"/>
              <a:t>, </a:t>
            </a:r>
            <a:r>
              <a:rPr lang="en-US" dirty="0" err="1"/>
              <a:t>sợ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lo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300038"/>
            <a:ext cx="1117282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  </a:t>
            </a:r>
            <a:r>
              <a:rPr lang="en-US" sz="1600" dirty="0" err="1" smtClean="0"/>
              <a:t>Má</a:t>
            </a:r>
            <a:r>
              <a:rPr lang="en-US" sz="1600" dirty="0"/>
              <a:t>, </a:t>
            </a:r>
            <a:r>
              <a:rPr lang="en-US" sz="1600" dirty="0" err="1"/>
              <a:t>tánh</a:t>
            </a:r>
            <a:r>
              <a:rPr lang="en-US" sz="1600" dirty="0"/>
              <a:t> lo </a:t>
            </a:r>
            <a:r>
              <a:rPr lang="en-US" sz="1600" dirty="0" err="1"/>
              <a:t>xa</a:t>
            </a:r>
            <a:r>
              <a:rPr lang="en-US" sz="1600" dirty="0"/>
              <a:t>. </a:t>
            </a:r>
            <a:r>
              <a:rPr lang="en-US" sz="1600" dirty="0" err="1"/>
              <a:t>Chứ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lúa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chín</a:t>
            </a:r>
            <a:r>
              <a:rPr lang="en-US" sz="1600" dirty="0"/>
              <a:t> </a:t>
            </a:r>
            <a:r>
              <a:rPr lang="en-US" sz="1600" dirty="0" err="1"/>
              <a:t>tới</a:t>
            </a:r>
            <a:r>
              <a:rPr lang="en-US" sz="1600" dirty="0"/>
              <a:t>, </a:t>
            </a:r>
            <a:r>
              <a:rPr lang="en-US" sz="1600" dirty="0" err="1"/>
              <a:t>hy</a:t>
            </a:r>
            <a:r>
              <a:rPr lang="en-US" sz="1600" dirty="0"/>
              <a:t> </a:t>
            </a:r>
            <a:r>
              <a:rPr lang="en-US" sz="1600" dirty="0" err="1"/>
              <a:t>vọng</a:t>
            </a:r>
            <a:r>
              <a:rPr lang="en-US" sz="1600" dirty="0"/>
              <a:t> </a:t>
            </a:r>
            <a:r>
              <a:rPr lang="en-US" sz="1600" dirty="0" err="1"/>
              <a:t>rực</a:t>
            </a:r>
            <a:r>
              <a:rPr lang="en-US" sz="1600" dirty="0"/>
              <a:t> </a:t>
            </a:r>
            <a:r>
              <a:rPr lang="en-US" sz="1600" dirty="0" err="1"/>
              <a:t>lên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màu</a:t>
            </a:r>
            <a:r>
              <a:rPr lang="en-US" sz="1600" dirty="0"/>
              <a:t> </a:t>
            </a:r>
            <a:r>
              <a:rPr lang="en-US" sz="1600" dirty="0" err="1"/>
              <a:t>lúa</a:t>
            </a:r>
            <a:r>
              <a:rPr lang="en-US" sz="1600" dirty="0"/>
              <a:t>. </a:t>
            </a:r>
            <a:r>
              <a:rPr lang="en-US" sz="1600" dirty="0" err="1"/>
              <a:t>Mùi</a:t>
            </a:r>
            <a:r>
              <a:rPr lang="en-US" sz="1600" dirty="0"/>
              <a:t> </a:t>
            </a:r>
            <a:r>
              <a:rPr lang="en-US" sz="1600" dirty="0" err="1"/>
              <a:t>rơm</a:t>
            </a:r>
            <a:r>
              <a:rPr lang="en-US" sz="1600" dirty="0"/>
              <a:t> </a:t>
            </a:r>
            <a:r>
              <a:rPr lang="en-US" sz="1600" dirty="0" err="1"/>
              <a:t>thơm</a:t>
            </a:r>
            <a:r>
              <a:rPr lang="en-US" sz="1600" dirty="0"/>
              <a:t> </a:t>
            </a:r>
            <a:r>
              <a:rPr lang="en-US" sz="1600" dirty="0" err="1"/>
              <a:t>ràn</a:t>
            </a:r>
            <a:r>
              <a:rPr lang="en-US" sz="1600" dirty="0"/>
              <a:t> </a:t>
            </a:r>
            <a:r>
              <a:rPr lang="en-US" sz="1600" dirty="0" err="1"/>
              <a:t>rụa</a:t>
            </a:r>
            <a:r>
              <a:rPr lang="en-US" sz="1600" dirty="0"/>
              <a:t> </a:t>
            </a:r>
            <a:r>
              <a:rPr lang="en-US" sz="1600" dirty="0" err="1"/>
              <a:t>thổi</a:t>
            </a:r>
            <a:r>
              <a:rPr lang="en-US" sz="1600" dirty="0"/>
              <a:t> </a:t>
            </a:r>
            <a:r>
              <a:rPr lang="en-US" sz="1600" dirty="0" err="1"/>
              <a:t>ngang</a:t>
            </a:r>
            <a:r>
              <a:rPr lang="en-US" sz="1600" dirty="0"/>
              <a:t> </a:t>
            </a:r>
            <a:r>
              <a:rPr lang="en-US" sz="1600" dirty="0" err="1"/>
              <a:t>đồng</a:t>
            </a:r>
            <a:r>
              <a:rPr lang="en-US" sz="1600" dirty="0"/>
              <a:t>, </a:t>
            </a:r>
            <a:r>
              <a:rPr lang="en-US" sz="1600" dirty="0" err="1"/>
              <a:t>nỗi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 lo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má</a:t>
            </a:r>
            <a:r>
              <a:rPr lang="en-US" sz="1600" dirty="0"/>
              <a:t> tan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tiếng</a:t>
            </a:r>
            <a:r>
              <a:rPr lang="en-US" sz="1600" dirty="0"/>
              <a:t>, tan </a:t>
            </a:r>
            <a:r>
              <a:rPr lang="en-US" sz="1600" dirty="0" err="1"/>
              <a:t>mau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sương</a:t>
            </a:r>
            <a:r>
              <a:rPr lang="en-US" sz="1600" dirty="0"/>
              <a:t>. </a:t>
            </a:r>
            <a:r>
              <a:rPr lang="en-US" sz="1600" dirty="0" err="1"/>
              <a:t>Đáng</a:t>
            </a:r>
            <a:r>
              <a:rPr lang="en-US" sz="1600" dirty="0"/>
              <a:t> </a:t>
            </a:r>
            <a:r>
              <a:rPr lang="en-US" sz="1600" dirty="0" err="1"/>
              <a:t>chờ</a:t>
            </a:r>
            <a:r>
              <a:rPr lang="en-US" sz="1600" dirty="0"/>
              <a:t> </a:t>
            </a:r>
            <a:r>
              <a:rPr lang="en-US" sz="1600" dirty="0" err="1"/>
              <a:t>đợi</a:t>
            </a:r>
            <a:r>
              <a:rPr lang="en-US" sz="1600" dirty="0"/>
              <a:t> </a:t>
            </a:r>
            <a:r>
              <a:rPr lang="en-US" sz="1600" dirty="0" err="1"/>
              <a:t>lắm</a:t>
            </a:r>
            <a:r>
              <a:rPr lang="en-US" sz="1600" dirty="0"/>
              <a:t>, </a:t>
            </a:r>
            <a:r>
              <a:rPr lang="en-US" sz="1600" dirty="0" err="1"/>
              <a:t>vì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thu</a:t>
            </a:r>
            <a:r>
              <a:rPr lang="en-US" sz="1600" dirty="0"/>
              <a:t> </a:t>
            </a:r>
            <a:r>
              <a:rPr lang="en-US" sz="1600" dirty="0" err="1"/>
              <a:t>hoạch</a:t>
            </a:r>
            <a:r>
              <a:rPr lang="en-US" sz="1600" dirty="0"/>
              <a:t>.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thổi</a:t>
            </a:r>
            <a:r>
              <a:rPr lang="en-US" sz="1600" dirty="0"/>
              <a:t> </a:t>
            </a:r>
            <a:r>
              <a:rPr lang="en-US" sz="1600" dirty="0" err="1"/>
              <a:t>tạnh</a:t>
            </a:r>
            <a:r>
              <a:rPr lang="en-US" sz="1600" dirty="0"/>
              <a:t> </a:t>
            </a:r>
            <a:r>
              <a:rPr lang="en-US" sz="1600" dirty="0" err="1"/>
              <a:t>ráo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đôi</a:t>
            </a:r>
            <a:r>
              <a:rPr lang="en-US" sz="1600" dirty="0"/>
              <a:t> </a:t>
            </a:r>
            <a:r>
              <a:rPr lang="en-US" sz="1600" dirty="0" err="1"/>
              <a:t>chân</a:t>
            </a:r>
            <a:r>
              <a:rPr lang="en-US" sz="1600" dirty="0"/>
              <a:t> </a:t>
            </a:r>
            <a:r>
              <a:rPr lang="en-US" sz="1600" dirty="0" err="1"/>
              <a:t>suốt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đầm</a:t>
            </a:r>
            <a:r>
              <a:rPr lang="en-US" sz="1600" dirty="0"/>
              <a:t> </a:t>
            </a:r>
            <a:r>
              <a:rPr lang="en-US" sz="1600" dirty="0" err="1"/>
              <a:t>đìa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đồng</a:t>
            </a:r>
            <a:r>
              <a:rPr lang="en-US" sz="1600" dirty="0"/>
              <a:t> </a:t>
            </a:r>
            <a:r>
              <a:rPr lang="en-US" sz="1600" dirty="0" err="1"/>
              <a:t>bãi</a:t>
            </a:r>
            <a:r>
              <a:rPr lang="en-US" sz="1600" dirty="0"/>
              <a:t>. </a:t>
            </a:r>
            <a:r>
              <a:rPr lang="en-US" sz="1600" dirty="0" err="1"/>
              <a:t>Liếp</a:t>
            </a:r>
            <a:r>
              <a:rPr lang="en-US" sz="1600" dirty="0"/>
              <a:t> </a:t>
            </a:r>
            <a:r>
              <a:rPr lang="en-US" sz="1600" dirty="0" err="1"/>
              <a:t>mía</a:t>
            </a:r>
            <a:r>
              <a:rPr lang="en-US" sz="1600" dirty="0"/>
              <a:t> </a:t>
            </a:r>
            <a:r>
              <a:rPr lang="en-US" sz="1600" dirty="0" err="1"/>
              <a:t>đặt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hồi</a:t>
            </a:r>
            <a:r>
              <a:rPr lang="en-US" sz="1600" dirty="0"/>
              <a:t> </a:t>
            </a:r>
            <a:r>
              <a:rPr lang="en-US" sz="1600" dirty="0" err="1"/>
              <a:t>tháng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, </a:t>
            </a:r>
            <a:r>
              <a:rPr lang="en-US" sz="1600" dirty="0" err="1"/>
              <a:t>tháng</a:t>
            </a:r>
            <a:r>
              <a:rPr lang="en-US" sz="1600" dirty="0"/>
              <a:t> </a:t>
            </a:r>
            <a:r>
              <a:rPr lang="en-US" sz="1600" dirty="0" err="1"/>
              <a:t>ba</a:t>
            </a:r>
            <a:r>
              <a:rPr lang="en-US" sz="1600" dirty="0"/>
              <a:t>, </a:t>
            </a:r>
            <a:r>
              <a:rPr lang="en-US" sz="1600" dirty="0" err="1"/>
              <a:t>đợi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mới</a:t>
            </a:r>
            <a:r>
              <a:rPr lang="en-US" sz="1600" dirty="0"/>
              <a:t> </a:t>
            </a:r>
            <a:r>
              <a:rPr lang="en-US" sz="1600" dirty="0" err="1"/>
              <a:t>chịu</a:t>
            </a:r>
            <a:r>
              <a:rPr lang="en-US" sz="1600" dirty="0"/>
              <a:t> </a:t>
            </a:r>
            <a:r>
              <a:rPr lang="en-US" sz="1600" dirty="0" err="1"/>
              <a:t>già</a:t>
            </a:r>
            <a:r>
              <a:rPr lang="en-US" sz="1600" dirty="0"/>
              <a:t>, </a:t>
            </a:r>
            <a:r>
              <a:rPr lang="en-US" sz="1600" dirty="0" err="1"/>
              <a:t>nước</a:t>
            </a:r>
            <a:r>
              <a:rPr lang="en-US" sz="1600" dirty="0"/>
              <a:t> </a:t>
            </a:r>
            <a:r>
              <a:rPr lang="en-US" sz="1600" dirty="0" err="1"/>
              <a:t>ngọt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trĩu</a:t>
            </a:r>
            <a:r>
              <a:rPr lang="en-US" sz="1600" dirty="0"/>
              <a:t>, </a:t>
            </a:r>
            <a:r>
              <a:rPr lang="en-US" sz="1600" dirty="0" err="1"/>
              <a:t>cầm</a:t>
            </a:r>
            <a:r>
              <a:rPr lang="en-US" sz="1600" dirty="0"/>
              <a:t> </a:t>
            </a:r>
            <a:r>
              <a:rPr lang="en-US" sz="1600" dirty="0" err="1"/>
              <a:t>khúc</a:t>
            </a:r>
            <a:r>
              <a:rPr lang="en-US" sz="1600" dirty="0"/>
              <a:t> </a:t>
            </a:r>
            <a:r>
              <a:rPr lang="en-US" sz="1600" dirty="0" err="1"/>
              <a:t>mía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tay</a:t>
            </a:r>
            <a:r>
              <a:rPr lang="en-US" sz="1600" dirty="0"/>
              <a:t>, </a:t>
            </a:r>
            <a:r>
              <a:rPr lang="en-US" sz="1600" dirty="0" err="1"/>
              <a:t>nghe</a:t>
            </a:r>
            <a:r>
              <a:rPr lang="en-US" sz="1600" dirty="0"/>
              <a:t> </a:t>
            </a:r>
            <a:r>
              <a:rPr lang="en-US" sz="1600" dirty="0" err="1"/>
              <a:t>nặng</a:t>
            </a:r>
            <a:r>
              <a:rPr lang="en-US" sz="1600" dirty="0"/>
              <a:t> </a:t>
            </a:r>
            <a:r>
              <a:rPr lang="en-US" sz="1600" dirty="0" err="1"/>
              <a:t>trịch</a:t>
            </a:r>
            <a:r>
              <a:rPr lang="en-US" sz="1600" dirty="0"/>
              <a:t>. </a:t>
            </a:r>
            <a:r>
              <a:rPr lang="en-US" sz="1600" dirty="0" err="1"/>
              <a:t>Vú</a:t>
            </a:r>
            <a:r>
              <a:rPr lang="en-US" sz="1600" dirty="0"/>
              <a:t> </a:t>
            </a:r>
            <a:r>
              <a:rPr lang="en-US" sz="1600" dirty="0" err="1"/>
              <a:t>sữa</a:t>
            </a:r>
            <a:r>
              <a:rPr lang="en-US" sz="1600" dirty="0"/>
              <a:t> </a:t>
            </a:r>
            <a:r>
              <a:rPr lang="en-US" sz="1600" dirty="0" err="1"/>
              <a:t>chín</a:t>
            </a:r>
            <a:r>
              <a:rPr lang="en-US" sz="1600" dirty="0"/>
              <a:t> </a:t>
            </a:r>
            <a:r>
              <a:rPr lang="en-US" sz="1600" dirty="0" err="1"/>
              <a:t>cây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lỉu</a:t>
            </a:r>
            <a:r>
              <a:rPr lang="en-US" sz="1600" dirty="0"/>
              <a:t>, </a:t>
            </a:r>
            <a:r>
              <a:rPr lang="en-US" sz="1600" dirty="0" err="1"/>
              <a:t>căng</a:t>
            </a:r>
            <a:r>
              <a:rPr lang="en-US" sz="1600" dirty="0"/>
              <a:t> </a:t>
            </a:r>
            <a:r>
              <a:rPr lang="en-US" sz="1600" dirty="0" err="1"/>
              <a:t>bóng</a:t>
            </a:r>
            <a:r>
              <a:rPr lang="en-US" sz="1600" dirty="0"/>
              <a:t>, </a:t>
            </a:r>
            <a:r>
              <a:rPr lang="en-US" sz="1600" dirty="0" err="1"/>
              <a:t>màu</a:t>
            </a:r>
            <a:r>
              <a:rPr lang="en-US" sz="1600" dirty="0"/>
              <a:t> </a:t>
            </a:r>
            <a:r>
              <a:rPr lang="en-US" sz="1600" dirty="0" err="1"/>
              <a:t>vàng</a:t>
            </a:r>
            <a:r>
              <a:rPr lang="en-US" sz="1600" dirty="0"/>
              <a:t> </a:t>
            </a:r>
            <a:r>
              <a:rPr lang="en-US" sz="1600" dirty="0" err="1"/>
              <a:t>lan</a:t>
            </a:r>
            <a:r>
              <a:rPr lang="en-US" sz="1600" dirty="0"/>
              <a:t> </a:t>
            </a:r>
            <a:r>
              <a:rPr lang="en-US" sz="1600" dirty="0" err="1"/>
              <a:t>dần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đít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xanh</a:t>
            </a:r>
            <a:r>
              <a:rPr lang="en-US" sz="1600" dirty="0"/>
              <a:t>,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tím</a:t>
            </a:r>
            <a:r>
              <a:rPr lang="en-US" sz="1600" dirty="0"/>
              <a:t> </a:t>
            </a:r>
            <a:r>
              <a:rPr lang="en-US" sz="1600" dirty="0" err="1"/>
              <a:t>càng</a:t>
            </a:r>
            <a:r>
              <a:rPr lang="en-US" sz="1600" dirty="0"/>
              <a:t> </a:t>
            </a:r>
            <a:r>
              <a:rPr lang="en-US" sz="1600" dirty="0" err="1"/>
              <a:t>tím</a:t>
            </a:r>
            <a:r>
              <a:rPr lang="en-US" sz="1600" dirty="0"/>
              <a:t> </a:t>
            </a:r>
            <a:r>
              <a:rPr lang="en-US" sz="1600" dirty="0" err="1"/>
              <a:t>lịm</a:t>
            </a:r>
            <a:r>
              <a:rPr lang="en-US" sz="1600" dirty="0"/>
              <a:t>, </a:t>
            </a:r>
            <a:r>
              <a:rPr lang="en-US" sz="1600" dirty="0" err="1"/>
              <a:t>nửa</a:t>
            </a:r>
            <a:r>
              <a:rPr lang="en-US" sz="1600" dirty="0"/>
              <a:t> </a:t>
            </a:r>
            <a:r>
              <a:rPr lang="en-US" sz="1600" dirty="0" err="1"/>
              <a:t>đêm</a:t>
            </a:r>
            <a:r>
              <a:rPr lang="en-US" sz="1600" dirty="0"/>
              <a:t> </a:t>
            </a:r>
            <a:r>
              <a:rPr lang="en-US" sz="1600" dirty="0" err="1"/>
              <a:t>dơi</a:t>
            </a:r>
            <a:r>
              <a:rPr lang="en-US" sz="1600" dirty="0"/>
              <a:t> </a:t>
            </a:r>
            <a:r>
              <a:rPr lang="en-US" sz="1600" dirty="0" err="1"/>
              <a:t>ăn</a:t>
            </a:r>
            <a:r>
              <a:rPr lang="en-US" sz="1600" dirty="0"/>
              <a:t> </a:t>
            </a:r>
            <a:r>
              <a:rPr lang="en-US" sz="1600" dirty="0" err="1"/>
              <a:t>rớt</a:t>
            </a:r>
            <a:r>
              <a:rPr lang="en-US" sz="1600" dirty="0"/>
              <a:t> </a:t>
            </a:r>
            <a:r>
              <a:rPr lang="en-US" sz="1600" dirty="0" err="1"/>
              <a:t>lịch</a:t>
            </a:r>
            <a:r>
              <a:rPr lang="en-US" sz="1600" dirty="0"/>
              <a:t> </a:t>
            </a:r>
            <a:r>
              <a:rPr lang="en-US" sz="1600" dirty="0" err="1"/>
              <a:t>bịch</a:t>
            </a:r>
            <a:r>
              <a:rPr lang="en-US" sz="1600" dirty="0"/>
              <a:t> </a:t>
            </a:r>
            <a:r>
              <a:rPr lang="en-US" sz="1600" dirty="0" err="1"/>
              <a:t>ngoài</a:t>
            </a:r>
            <a:r>
              <a:rPr lang="en-US" sz="1600" dirty="0"/>
              <a:t> </a:t>
            </a:r>
            <a:r>
              <a:rPr lang="en-US" sz="1600" dirty="0" err="1"/>
              <a:t>hè</a:t>
            </a:r>
            <a:r>
              <a:rPr lang="en-US" sz="1600" dirty="0"/>
              <a:t>. </a:t>
            </a:r>
            <a:r>
              <a:rPr lang="en-US" sz="1600" dirty="0" err="1"/>
              <a:t>Còn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hấu</a:t>
            </a:r>
            <a:r>
              <a:rPr lang="en-US" sz="1600" dirty="0"/>
              <a:t> </a:t>
            </a:r>
            <a:r>
              <a:rPr lang="en-US" sz="1600" dirty="0" err="1"/>
              <a:t>nữa</a:t>
            </a:r>
            <a:r>
              <a:rPr lang="en-US" sz="1600" dirty="0"/>
              <a:t>, </a:t>
            </a:r>
            <a:r>
              <a:rPr lang="en-US" sz="1600" dirty="0" err="1"/>
              <a:t>ui</a:t>
            </a:r>
            <a:r>
              <a:rPr lang="en-US" sz="1600" dirty="0"/>
              <a:t> </a:t>
            </a:r>
            <a:r>
              <a:rPr lang="en-US" sz="1600" dirty="0" err="1"/>
              <a:t>chao</a:t>
            </a:r>
            <a:r>
              <a:rPr lang="en-US" sz="1600" dirty="0"/>
              <a:t>...</a:t>
            </a:r>
          </a:p>
          <a:p>
            <a:pPr algn="just"/>
            <a:r>
              <a:rPr lang="en-US" sz="1600" dirty="0"/>
              <a:t>     </a:t>
            </a:r>
            <a:r>
              <a:rPr lang="en-US" sz="1600" dirty="0" smtClean="0"/>
              <a:t>(</a:t>
            </a:r>
            <a:r>
              <a:rPr lang="en-US" sz="1600" dirty="0" err="1"/>
              <a:t>Bây</a:t>
            </a:r>
            <a:r>
              <a:rPr lang="en-US" sz="1600" dirty="0"/>
              <a:t> </a:t>
            </a:r>
            <a:r>
              <a:rPr lang="en-US" sz="1600" dirty="0" err="1"/>
              <a:t>giờ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cây</a:t>
            </a:r>
            <a:r>
              <a:rPr lang="en-US" sz="1600" dirty="0"/>
              <a:t> </a:t>
            </a:r>
            <a:r>
              <a:rPr lang="en-US" sz="1600" dirty="0" err="1"/>
              <a:t>kéo</a:t>
            </a:r>
            <a:r>
              <a:rPr lang="en-US" sz="1600" dirty="0"/>
              <a:t> </a:t>
            </a:r>
            <a:r>
              <a:rPr lang="en-US" sz="1600" dirty="0" err="1"/>
              <a:t>dài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năm</a:t>
            </a:r>
            <a:r>
              <a:rPr lang="en-US" sz="1600" dirty="0"/>
              <a:t>,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giác</a:t>
            </a:r>
            <a:r>
              <a:rPr lang="en-US" sz="1600" dirty="0"/>
              <a:t> </a:t>
            </a:r>
            <a:r>
              <a:rPr lang="en-US" sz="1600" dirty="0" err="1"/>
              <a:t>thèm</a:t>
            </a:r>
            <a:r>
              <a:rPr lang="en-US" sz="1600" dirty="0"/>
              <a:t> </a:t>
            </a:r>
            <a:r>
              <a:rPr lang="en-US" sz="1600" dirty="0" err="1"/>
              <a:t>thuồng</a:t>
            </a:r>
            <a:r>
              <a:rPr lang="en-US" sz="1600" dirty="0"/>
              <a:t>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quay </a:t>
            </a:r>
            <a:r>
              <a:rPr lang="en-US" sz="1600" dirty="0" err="1"/>
              <a:t>lại</a:t>
            </a:r>
            <a:r>
              <a:rPr lang="en-US" sz="1600" dirty="0"/>
              <a:t>,  </a:t>
            </a:r>
            <a:r>
              <a:rPr lang="en-US" sz="1600" dirty="0" err="1"/>
              <a:t>nhưng</a:t>
            </a:r>
            <a:r>
              <a:rPr lang="en-US" sz="1600" dirty="0"/>
              <a:t> </a:t>
            </a:r>
            <a:r>
              <a:rPr lang="en-US" sz="1600" dirty="0" err="1"/>
              <a:t>xẻ</a:t>
            </a:r>
            <a:r>
              <a:rPr lang="en-US" sz="1600" dirty="0"/>
              <a:t>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đỏ</a:t>
            </a:r>
            <a:r>
              <a:rPr lang="en-US" sz="1600" dirty="0"/>
              <a:t>, </a:t>
            </a:r>
            <a:r>
              <a:rPr lang="en-US" sz="1600" dirty="0" err="1"/>
              <a:t>thưởng</a:t>
            </a:r>
            <a:r>
              <a:rPr lang="en-US" sz="1600" dirty="0"/>
              <a:t> </a:t>
            </a:r>
            <a:r>
              <a:rPr lang="en-US" sz="1600" dirty="0" err="1"/>
              <a:t>thức</a:t>
            </a:r>
            <a:r>
              <a:rPr lang="en-US" sz="1600" dirty="0"/>
              <a:t> </a:t>
            </a:r>
            <a:r>
              <a:rPr lang="en-US" sz="1600" dirty="0" err="1"/>
              <a:t>giữa</a:t>
            </a:r>
            <a:r>
              <a:rPr lang="en-US" sz="1600" dirty="0"/>
              <a:t> </a:t>
            </a:r>
            <a:r>
              <a:rPr lang="en-US" sz="1600" dirty="0" err="1"/>
              <a:t>cơn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hiu</a:t>
            </a:r>
            <a:r>
              <a:rPr lang="en-US" sz="1600" dirty="0"/>
              <a:t> </a:t>
            </a:r>
            <a:r>
              <a:rPr lang="en-US" sz="1600" dirty="0" err="1"/>
              <a:t>hiu</a:t>
            </a:r>
            <a:r>
              <a:rPr lang="en-US" sz="1600" dirty="0"/>
              <a:t>, </a:t>
            </a:r>
            <a:r>
              <a:rPr lang="en-US" sz="1600" dirty="0" err="1"/>
              <a:t>thấy</a:t>
            </a:r>
            <a:r>
              <a:rPr lang="en-US" sz="1600" dirty="0"/>
              <a:t> '</a:t>
            </a:r>
            <a:r>
              <a:rPr lang="en-US" sz="1600" dirty="0" err="1"/>
              <a:t>đã</a:t>
            </a:r>
            <a:r>
              <a:rPr lang="en-US" sz="1600" dirty="0"/>
              <a:t>" </a:t>
            </a:r>
            <a:r>
              <a:rPr lang="en-US" sz="1600" dirty="0" err="1"/>
              <a:t>hơn</a:t>
            </a:r>
            <a:r>
              <a:rPr lang="en-US" sz="1600" dirty="0"/>
              <a:t>, </a:t>
            </a:r>
            <a:r>
              <a:rPr lang="en-US" sz="1600" dirty="0" err="1"/>
              <a:t>đậm</a:t>
            </a:r>
            <a:r>
              <a:rPr lang="en-US" sz="1600" dirty="0"/>
              <a:t> </a:t>
            </a:r>
            <a:r>
              <a:rPr lang="en-US" sz="1600" dirty="0" err="1"/>
              <a:t>đà</a:t>
            </a:r>
            <a:r>
              <a:rPr lang="en-US" sz="1600" dirty="0"/>
              <a:t> </a:t>
            </a:r>
            <a:r>
              <a:rPr lang="en-US" sz="1600" dirty="0" err="1"/>
              <a:t>hương</a:t>
            </a:r>
            <a:r>
              <a:rPr lang="en-US" sz="1600" dirty="0"/>
              <a:t> </a:t>
            </a:r>
            <a:r>
              <a:rPr lang="en-US" sz="1600" dirty="0" err="1"/>
              <a:t>vị</a:t>
            </a:r>
            <a:r>
              <a:rPr lang="en-US" sz="1600" dirty="0"/>
              <a:t> </a:t>
            </a:r>
            <a:r>
              <a:rPr lang="en-US" sz="1600" dirty="0" err="1"/>
              <a:t>hơn</a:t>
            </a:r>
            <a:r>
              <a:rPr lang="en-US" sz="1600" dirty="0"/>
              <a:t> </a:t>
            </a:r>
            <a:r>
              <a:rPr lang="en-US" sz="1600" dirty="0" err="1"/>
              <a:t>nhiều</a:t>
            </a:r>
            <a:r>
              <a:rPr lang="en-US" sz="1600" dirty="0"/>
              <a:t>. </a:t>
            </a:r>
            <a:r>
              <a:rPr lang="en-US" sz="1600" dirty="0" err="1"/>
              <a:t>Ậy</a:t>
            </a:r>
            <a:r>
              <a:rPr lang="en-US" sz="1600" dirty="0"/>
              <a:t>,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cực</a:t>
            </a:r>
            <a:r>
              <a:rPr lang="en-US" sz="1600" dirty="0"/>
              <a:t> </a:t>
            </a:r>
            <a:r>
              <a:rPr lang="en-US" sz="1600" dirty="0" err="1"/>
              <a:t>đoan</a:t>
            </a:r>
            <a:r>
              <a:rPr lang="en-US" sz="1600" dirty="0"/>
              <a:t>...).</a:t>
            </a:r>
          </a:p>
          <a:p>
            <a:pPr algn="just"/>
            <a:r>
              <a:rPr lang="en-US" sz="1600" dirty="0"/>
              <a:t>      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xúc</a:t>
            </a:r>
            <a:r>
              <a:rPr lang="en-US" sz="1600" dirty="0"/>
              <a:t> </a:t>
            </a:r>
            <a:r>
              <a:rPr lang="en-US" sz="1600" dirty="0" err="1"/>
              <a:t>ngọt</a:t>
            </a:r>
            <a:r>
              <a:rPr lang="en-US" sz="1600" dirty="0"/>
              <a:t> </a:t>
            </a:r>
            <a:r>
              <a:rPr lang="en-US" sz="1600" dirty="0" err="1"/>
              <a:t>lành</a:t>
            </a:r>
            <a:r>
              <a:rPr lang="en-US" sz="1600" dirty="0"/>
              <a:t> </a:t>
            </a:r>
            <a:r>
              <a:rPr lang="en-US" sz="1600" dirty="0" err="1"/>
              <a:t>thời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ấu</a:t>
            </a:r>
            <a:r>
              <a:rPr lang="en-US" sz="1600" dirty="0"/>
              <a:t> </a:t>
            </a:r>
            <a:r>
              <a:rPr lang="en-US" sz="1600" dirty="0" err="1"/>
              <a:t>chín</a:t>
            </a:r>
            <a:r>
              <a:rPr lang="en-US" sz="1600" dirty="0"/>
              <a:t> </a:t>
            </a:r>
            <a:r>
              <a:rPr lang="en-US" sz="1600" dirty="0" err="1"/>
              <a:t>muồi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ký</a:t>
            </a:r>
            <a:r>
              <a:rPr lang="en-US" sz="1600" dirty="0"/>
              <a:t> </a:t>
            </a:r>
            <a:r>
              <a:rPr lang="en-US" sz="1600" dirty="0" err="1"/>
              <a:t>ức</a:t>
            </a:r>
            <a:r>
              <a:rPr lang="en-US" sz="1600" dirty="0"/>
              <a:t>,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lớn</a:t>
            </a:r>
            <a:r>
              <a:rPr lang="en-US" sz="1600" dirty="0"/>
              <a:t> </a:t>
            </a:r>
            <a:r>
              <a:rPr lang="en-US" sz="1600" dirty="0" err="1"/>
              <a:t>lên</a:t>
            </a:r>
            <a:r>
              <a:rPr lang="en-US" sz="1600" dirty="0"/>
              <a:t>,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ám</a:t>
            </a:r>
            <a:r>
              <a:rPr lang="en-US" sz="1600" dirty="0"/>
              <a:t> </a:t>
            </a:r>
            <a:r>
              <a:rPr lang="en-US" sz="1600" dirty="0" err="1"/>
              <a:t>luôn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viết</a:t>
            </a:r>
            <a:r>
              <a:rPr lang="en-US" sz="1600" dirty="0"/>
              <a:t>.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thấp</a:t>
            </a:r>
            <a:r>
              <a:rPr lang="en-US" sz="1600" dirty="0"/>
              <a:t> </a:t>
            </a:r>
            <a:r>
              <a:rPr lang="en-US" sz="1600" dirty="0" err="1"/>
              <a:t>thoáng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ròng</a:t>
            </a:r>
            <a:r>
              <a:rPr lang="en-US" sz="1600" dirty="0"/>
              <a:t> </a:t>
            </a:r>
            <a:r>
              <a:rPr lang="en-US" sz="1600" dirty="0" err="1"/>
              <a:t>ròng</a:t>
            </a:r>
            <a:r>
              <a:rPr lang="en-US" sz="1600" dirty="0"/>
              <a:t> </a:t>
            </a:r>
            <a:r>
              <a:rPr lang="en-US" sz="1600" dirty="0" err="1"/>
              <a:t>thổi</a:t>
            </a:r>
            <a:r>
              <a:rPr lang="en-US" sz="1600" dirty="0"/>
              <a:t> qua (</a:t>
            </a:r>
            <a:r>
              <a:rPr lang="en-US" sz="1600" dirty="0" err="1"/>
              <a:t>nhiều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hết</a:t>
            </a:r>
            <a:r>
              <a:rPr lang="en-US" sz="1600" dirty="0"/>
              <a:t> </a:t>
            </a:r>
            <a:r>
              <a:rPr lang="en-US" sz="1600" dirty="0" err="1"/>
              <a:t>hồn</a:t>
            </a:r>
            <a:r>
              <a:rPr lang="en-US" sz="1600" dirty="0"/>
              <a:t>, </a:t>
            </a:r>
            <a:r>
              <a:rPr lang="en-US" sz="1600" dirty="0" err="1"/>
              <a:t>chỉ</a:t>
            </a:r>
            <a:r>
              <a:rPr lang="en-US" sz="1600" dirty="0"/>
              <a:t> chi </a:t>
            </a:r>
            <a:r>
              <a:rPr lang="en-US" sz="1600" dirty="0" err="1"/>
              <a:t>tiết</a:t>
            </a:r>
            <a:r>
              <a:rPr lang="en-US" sz="1600" dirty="0"/>
              <a:t> </a:t>
            </a:r>
            <a:r>
              <a:rPr lang="en-US" sz="1600" dirty="0" err="1"/>
              <a:t>này</a:t>
            </a:r>
            <a:r>
              <a:rPr lang="en-US" sz="1600" dirty="0"/>
              <a:t> </a:t>
            </a:r>
            <a:r>
              <a:rPr lang="en-US" sz="1600" dirty="0" err="1"/>
              <a:t>thôi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đang</a:t>
            </a:r>
            <a:r>
              <a:rPr lang="en-US" sz="1600" dirty="0"/>
              <a:t> </a:t>
            </a:r>
            <a:r>
              <a:rPr lang="en-US" sz="1600" dirty="0" err="1"/>
              <a:t>lặp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,  </a:t>
            </a:r>
            <a:r>
              <a:rPr lang="en-US" sz="1600" dirty="0" err="1"/>
              <a:t>mấy</a:t>
            </a:r>
            <a:r>
              <a:rPr lang="en-US" sz="1600" dirty="0"/>
              <a:t>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phê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khinh</a:t>
            </a:r>
            <a:r>
              <a:rPr lang="en-US" sz="1600" dirty="0"/>
              <a:t> </a:t>
            </a:r>
            <a:r>
              <a:rPr lang="en-US" sz="1600" dirty="0" err="1"/>
              <a:t>khỉnh</a:t>
            </a:r>
            <a:r>
              <a:rPr lang="en-US" sz="1600" dirty="0"/>
              <a:t> </a:t>
            </a:r>
            <a:r>
              <a:rPr lang="en-US" sz="1600" dirty="0" err="1"/>
              <a:t>sao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).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đám</a:t>
            </a:r>
            <a:r>
              <a:rPr lang="en-US" sz="1600" dirty="0"/>
              <a:t> </a:t>
            </a:r>
            <a:r>
              <a:rPr lang="en-US" sz="1600" dirty="0" err="1"/>
              <a:t>cưới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xuất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cái</a:t>
            </a:r>
            <a:r>
              <a:rPr lang="en-US" sz="1600" dirty="0"/>
              <a:t> </a:t>
            </a:r>
            <a:r>
              <a:rPr lang="en-US" sz="1600" dirty="0" err="1"/>
              <a:t>nền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này</a:t>
            </a:r>
            <a:r>
              <a:rPr lang="en-US" sz="1600" dirty="0"/>
              <a:t>, </a:t>
            </a:r>
            <a:r>
              <a:rPr lang="en-US" sz="1600" dirty="0" err="1"/>
              <a:t>nhưng</a:t>
            </a:r>
            <a:r>
              <a:rPr lang="en-US" sz="1600" dirty="0"/>
              <a:t> </a:t>
            </a:r>
            <a:r>
              <a:rPr lang="en-US" sz="1600" dirty="0" err="1"/>
              <a:t>chỉ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cái</a:t>
            </a:r>
            <a:r>
              <a:rPr lang="en-US" sz="1600" dirty="0"/>
              <a:t> </a:t>
            </a:r>
            <a:r>
              <a:rPr lang="en-US" sz="1600" dirty="0" err="1"/>
              <a:t>cớ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 </a:t>
            </a:r>
            <a:r>
              <a:rPr lang="en-US" sz="1600" dirty="0" err="1"/>
              <a:t>thẫm</a:t>
            </a:r>
            <a:r>
              <a:rPr lang="en-US" sz="1600" dirty="0"/>
              <a:t> </a:t>
            </a:r>
            <a:r>
              <a:rPr lang="en-US" sz="1600" dirty="0" err="1"/>
              <a:t>hơn</a:t>
            </a:r>
            <a:r>
              <a:rPr lang="en-US" sz="1600" dirty="0"/>
              <a:t>, </a:t>
            </a:r>
            <a:r>
              <a:rPr lang="en-US" sz="1600" dirty="0" err="1"/>
              <a:t>sắc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mối</a:t>
            </a:r>
            <a:r>
              <a:rPr lang="en-US" sz="1600" dirty="0"/>
              <a:t> </a:t>
            </a:r>
            <a:r>
              <a:rPr lang="en-US" sz="1600" dirty="0" err="1"/>
              <a:t>tình</a:t>
            </a:r>
            <a:r>
              <a:rPr lang="en-US" sz="1600" dirty="0"/>
              <a:t> dang </a:t>
            </a:r>
            <a:r>
              <a:rPr lang="en-US" sz="1600" dirty="0" err="1"/>
              <a:t>dỡ</a:t>
            </a:r>
            <a:r>
              <a:rPr lang="en-US" sz="1600" dirty="0"/>
              <a:t>. </a:t>
            </a:r>
            <a:r>
              <a:rPr lang="en-US" sz="1600" dirty="0" err="1"/>
              <a:t>Chắc</a:t>
            </a:r>
            <a:r>
              <a:rPr lang="en-US" sz="1600" dirty="0"/>
              <a:t>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quá</a:t>
            </a:r>
            <a:r>
              <a:rPr lang="en-US" sz="1600" dirty="0"/>
              <a:t> </a:t>
            </a:r>
            <a:r>
              <a:rPr lang="en-US" sz="1600" dirty="0" err="1"/>
              <a:t>dịu</a:t>
            </a:r>
            <a:r>
              <a:rPr lang="en-US" sz="1600" dirty="0"/>
              <a:t> </a:t>
            </a:r>
            <a:r>
              <a:rPr lang="en-US" sz="1600" dirty="0" err="1"/>
              <a:t>dàng</a:t>
            </a:r>
            <a:r>
              <a:rPr lang="en-US" sz="1600" dirty="0"/>
              <a:t>, </a:t>
            </a:r>
            <a:r>
              <a:rPr lang="en-US" sz="1600" dirty="0" err="1"/>
              <a:t>nên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giác</a:t>
            </a:r>
            <a:r>
              <a:rPr lang="en-US" sz="1600" dirty="0"/>
              <a:t> </a:t>
            </a:r>
            <a:r>
              <a:rPr lang="en-US" sz="1600" dirty="0" err="1"/>
              <a:t>gờn</a:t>
            </a:r>
            <a:r>
              <a:rPr lang="en-US" sz="1600" dirty="0"/>
              <a:t> </a:t>
            </a:r>
            <a:r>
              <a:rPr lang="en-US" sz="1600" dirty="0" err="1"/>
              <a:t>gợn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,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giác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mồ</a:t>
            </a:r>
            <a:r>
              <a:rPr lang="en-US" sz="1600" dirty="0"/>
              <a:t> </a:t>
            </a:r>
            <a:r>
              <a:rPr lang="en-US" sz="1600" dirty="0" err="1"/>
              <a:t>côi</a:t>
            </a:r>
            <a:r>
              <a:rPr lang="en-US" sz="1600" dirty="0"/>
              <a:t>, </a:t>
            </a:r>
            <a:r>
              <a:rPr lang="en-US" sz="1600" dirty="0" err="1"/>
              <a:t>cúi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 </a:t>
            </a:r>
            <a:r>
              <a:rPr lang="en-US" sz="1600" dirty="0" err="1"/>
              <a:t>hiu</a:t>
            </a:r>
            <a:r>
              <a:rPr lang="en-US" sz="1600" dirty="0"/>
              <a:t> </a:t>
            </a:r>
            <a:r>
              <a:rPr lang="en-US" sz="1600" dirty="0" err="1"/>
              <a:t>hắt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</a:t>
            </a:r>
            <a:r>
              <a:rPr lang="en-US" sz="1600" dirty="0" err="1"/>
              <a:t>giữa</a:t>
            </a:r>
            <a:r>
              <a:rPr lang="en-US" sz="1600" dirty="0"/>
              <a:t> </a:t>
            </a:r>
            <a:r>
              <a:rPr lang="en-US" sz="1600" dirty="0" err="1"/>
              <a:t>đời</a:t>
            </a:r>
            <a:r>
              <a:rPr lang="en-US" sz="1600" dirty="0"/>
              <a:t>. Hay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đã</a:t>
            </a:r>
            <a:r>
              <a:rPr lang="en-US" sz="1600" dirty="0"/>
              <a:t> </a:t>
            </a:r>
            <a:r>
              <a:rPr lang="en-US" sz="1600" dirty="0" err="1"/>
              <a:t>già</a:t>
            </a:r>
            <a:r>
              <a:rPr lang="en-US" sz="1600" dirty="0"/>
              <a:t>, </a:t>
            </a:r>
            <a:r>
              <a:rPr lang="en-US" sz="1600" dirty="0" err="1"/>
              <a:t>đã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vui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vui</a:t>
            </a:r>
            <a:r>
              <a:rPr lang="en-US" sz="1600" dirty="0"/>
              <a:t> </a:t>
            </a:r>
            <a:r>
              <a:rPr lang="en-US" sz="1600" dirty="0" err="1"/>
              <a:t>trọn</a:t>
            </a:r>
            <a:r>
              <a:rPr lang="en-US" sz="1600" dirty="0"/>
              <a:t>. Con </a:t>
            </a:r>
            <a:r>
              <a:rPr lang="en-US" sz="1600" dirty="0" err="1"/>
              <a:t>nít</a:t>
            </a:r>
            <a:r>
              <a:rPr lang="en-US" sz="1600" dirty="0"/>
              <a:t> </a:t>
            </a:r>
            <a:r>
              <a:rPr lang="en-US" sz="1600" dirty="0" err="1"/>
              <a:t>sướng</a:t>
            </a:r>
            <a:r>
              <a:rPr lang="en-US" sz="1600" dirty="0"/>
              <a:t> </a:t>
            </a:r>
            <a:r>
              <a:rPr lang="en-US" sz="1600" dirty="0" err="1"/>
              <a:t>rơn</a:t>
            </a:r>
            <a:r>
              <a:rPr lang="en-US" sz="1600" dirty="0"/>
              <a:t> </a:t>
            </a:r>
            <a:r>
              <a:rPr lang="en-US" sz="1600" dirty="0" err="1"/>
              <a:t>nhìn</a:t>
            </a:r>
            <a:r>
              <a:rPr lang="en-US" sz="1600" dirty="0"/>
              <a:t> </a:t>
            </a:r>
            <a:r>
              <a:rPr lang="en-US" sz="1600" dirty="0" err="1"/>
              <a:t>đám</a:t>
            </a:r>
            <a:r>
              <a:rPr lang="en-US" sz="1600" dirty="0"/>
              <a:t> </a:t>
            </a:r>
            <a:r>
              <a:rPr lang="en-US" sz="1600" dirty="0" err="1"/>
              <a:t>cưới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qua, </a:t>
            </a:r>
            <a:r>
              <a:rPr lang="en-US" sz="1600" dirty="0" err="1"/>
              <a:t>tự</a:t>
            </a:r>
            <a:r>
              <a:rPr lang="en-US" sz="1600" dirty="0"/>
              <a:t> </a:t>
            </a:r>
            <a:r>
              <a:rPr lang="en-US" sz="1600" dirty="0" err="1"/>
              <a:t>hỏi</a:t>
            </a:r>
            <a:r>
              <a:rPr lang="en-US" sz="1600" dirty="0"/>
              <a:t> </a:t>
            </a:r>
            <a:r>
              <a:rPr lang="en-US" sz="1600" dirty="0" err="1"/>
              <a:t>bà</a:t>
            </a:r>
            <a:r>
              <a:rPr lang="en-US" sz="1600" dirty="0"/>
              <a:t> </a:t>
            </a:r>
            <a:r>
              <a:rPr lang="en-US" sz="1600" dirty="0" err="1"/>
              <a:t>dì</a:t>
            </a:r>
            <a:r>
              <a:rPr lang="en-US" sz="1600" dirty="0"/>
              <a:t> </a:t>
            </a:r>
            <a:r>
              <a:rPr lang="en-US" sz="1600" dirty="0" err="1"/>
              <a:t>lỡ</a:t>
            </a:r>
            <a:r>
              <a:rPr lang="en-US" sz="1600" dirty="0"/>
              <a:t> </a:t>
            </a:r>
            <a:r>
              <a:rPr lang="en-US" sz="1600" dirty="0" err="1"/>
              <a:t>thời</a:t>
            </a:r>
            <a:r>
              <a:rPr lang="en-US" sz="1600" dirty="0"/>
              <a:t> </a:t>
            </a:r>
            <a:r>
              <a:rPr lang="en-US" sz="1600" dirty="0" err="1"/>
              <a:t>sao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 </a:t>
            </a:r>
            <a:r>
              <a:rPr lang="en-US" sz="1600" dirty="0" err="1"/>
              <a:t>dữ</a:t>
            </a:r>
            <a:r>
              <a:rPr lang="en-US" sz="1600" dirty="0"/>
              <a:t> </a:t>
            </a:r>
            <a:r>
              <a:rPr lang="en-US" sz="1600" dirty="0" err="1"/>
              <a:t>vậy</a:t>
            </a:r>
            <a:r>
              <a:rPr lang="en-US" sz="1600" dirty="0"/>
              <a:t>. </a:t>
            </a:r>
            <a:r>
              <a:rPr lang="en-US" sz="1600" dirty="0" err="1"/>
              <a:t>Đứa</a:t>
            </a:r>
            <a:r>
              <a:rPr lang="en-US" sz="1600" dirty="0"/>
              <a:t> </a:t>
            </a:r>
            <a:r>
              <a:rPr lang="en-US" sz="1600" dirty="0" err="1"/>
              <a:t>cháu</a:t>
            </a:r>
            <a:r>
              <a:rPr lang="en-US" sz="1600" dirty="0"/>
              <a:t> </a:t>
            </a:r>
            <a:r>
              <a:rPr lang="en-US" sz="1600" dirty="0" err="1"/>
              <a:t>ngồi</a:t>
            </a:r>
            <a:r>
              <a:rPr lang="en-US" sz="1600" dirty="0"/>
              <a:t> </a:t>
            </a:r>
            <a:r>
              <a:rPr lang="en-US" sz="1600" dirty="0" err="1"/>
              <a:t>nhìn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da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ông</a:t>
            </a:r>
            <a:r>
              <a:rPr lang="en-US" sz="1600" dirty="0"/>
              <a:t> </a:t>
            </a:r>
            <a:r>
              <a:rPr lang="en-US" sz="1600" dirty="0" err="1"/>
              <a:t>ngoại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bong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rơi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nền</a:t>
            </a:r>
            <a:r>
              <a:rPr lang="en-US" sz="1600" dirty="0"/>
              <a:t> </a:t>
            </a:r>
            <a:r>
              <a:rPr lang="en-US" sz="1600" dirty="0" err="1"/>
              <a:t>gạch</a:t>
            </a:r>
            <a:r>
              <a:rPr lang="en-US" sz="1600" dirty="0"/>
              <a:t>, </a:t>
            </a:r>
            <a:r>
              <a:rPr lang="en-US" sz="1600" dirty="0" err="1"/>
              <a:t>thắt</a:t>
            </a:r>
            <a:r>
              <a:rPr lang="en-US" sz="1600" dirty="0"/>
              <a:t> </a:t>
            </a:r>
            <a:r>
              <a:rPr lang="en-US" sz="1600" dirty="0" err="1"/>
              <a:t>lòng</a:t>
            </a:r>
            <a:r>
              <a:rPr lang="en-US" sz="1600" dirty="0"/>
              <a:t> </a:t>
            </a:r>
            <a:r>
              <a:rPr lang="en-US" sz="1600" dirty="0" err="1"/>
              <a:t>nghĩ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cái</a:t>
            </a:r>
            <a:r>
              <a:rPr lang="en-US" sz="1600" dirty="0"/>
              <a:t> </a:t>
            </a:r>
            <a:r>
              <a:rPr lang="en-US" sz="1600" dirty="0" err="1"/>
              <a:t>chết</a:t>
            </a:r>
            <a:r>
              <a:rPr lang="en-US" sz="1600" dirty="0"/>
              <a:t> - con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thế</a:t>
            </a:r>
            <a:r>
              <a:rPr lang="en-US" sz="1600" dirty="0"/>
              <a:t> </a:t>
            </a:r>
            <a:r>
              <a:rPr lang="en-US" sz="1600" dirty="0" err="1"/>
              <a:t>ngoại</a:t>
            </a:r>
            <a:r>
              <a:rPr lang="en-US" sz="1600" dirty="0"/>
              <a:t> </a:t>
            </a:r>
            <a:r>
              <a:rPr lang="en-US" sz="1600" dirty="0" err="1"/>
              <a:t>sắp</a:t>
            </a:r>
            <a:r>
              <a:rPr lang="en-US" sz="1600" dirty="0"/>
              <a:t> (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tất</a:t>
            </a:r>
            <a:r>
              <a:rPr lang="en-US" sz="1600" dirty="0"/>
              <a:t>) </a:t>
            </a:r>
            <a:r>
              <a:rPr lang="en-US" sz="1600" dirty="0" err="1"/>
              <a:t>phải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...</a:t>
            </a:r>
          </a:p>
          <a:p>
            <a:pPr algn="just"/>
            <a:r>
              <a:rPr lang="en-US" sz="1600" dirty="0"/>
              <a:t>     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,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đứa</a:t>
            </a:r>
            <a:r>
              <a:rPr lang="en-US" sz="1600" dirty="0"/>
              <a:t> </a:t>
            </a:r>
            <a:r>
              <a:rPr lang="en-US" sz="1600" dirty="0" err="1"/>
              <a:t>bấp</a:t>
            </a:r>
            <a:r>
              <a:rPr lang="en-US" sz="1600" dirty="0"/>
              <a:t> </a:t>
            </a:r>
            <a:r>
              <a:rPr lang="en-US" sz="1600" dirty="0" err="1"/>
              <a:t>bỏm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</a:t>
            </a:r>
            <a:r>
              <a:rPr lang="en-US" sz="1600" dirty="0" err="1"/>
              <a:t>chương</a:t>
            </a:r>
            <a:r>
              <a:rPr lang="en-US" sz="1600" dirty="0"/>
              <a:t>, </a:t>
            </a:r>
            <a:r>
              <a:rPr lang="en-US" sz="1600" dirty="0" err="1"/>
              <a:t>nó</a:t>
            </a:r>
            <a:r>
              <a:rPr lang="en-US" sz="1600" dirty="0"/>
              <a:t> "</a:t>
            </a:r>
            <a:r>
              <a:rPr lang="en-US" sz="1600" dirty="0" err="1"/>
              <a:t>gợi</a:t>
            </a:r>
            <a:r>
              <a:rPr lang="en-US" sz="1600" dirty="0"/>
              <a:t>" </a:t>
            </a:r>
            <a:r>
              <a:rPr lang="en-US" sz="1600" dirty="0" err="1"/>
              <a:t>khủng</a:t>
            </a:r>
            <a:r>
              <a:rPr lang="en-US" sz="1600" dirty="0"/>
              <a:t> </a:t>
            </a:r>
            <a:r>
              <a:rPr lang="en-US" sz="1600" dirty="0" err="1"/>
              <a:t>khiếp</a:t>
            </a:r>
            <a:r>
              <a:rPr lang="en-US" sz="1600" dirty="0"/>
              <a:t>.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vẫn</a:t>
            </a:r>
            <a:r>
              <a:rPr lang="en-US" sz="1600" dirty="0"/>
              <a:t> </a:t>
            </a:r>
            <a:r>
              <a:rPr lang="en-US" sz="1600" dirty="0" err="1"/>
              <a:t>thường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dung,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</a:t>
            </a:r>
            <a:r>
              <a:rPr lang="en-US" sz="1600" dirty="0" err="1"/>
              <a:t>xa</a:t>
            </a:r>
            <a:r>
              <a:rPr lang="en-US" sz="1600" dirty="0"/>
              <a:t>, </a:t>
            </a:r>
            <a:r>
              <a:rPr lang="en-US" sz="1600" dirty="0" err="1"/>
              <a:t>xa</a:t>
            </a:r>
            <a:r>
              <a:rPr lang="en-US" sz="1600" dirty="0"/>
              <a:t> </a:t>
            </a:r>
            <a:r>
              <a:rPr lang="en-US" sz="1600" dirty="0" err="1"/>
              <a:t>lắm</a:t>
            </a:r>
            <a:r>
              <a:rPr lang="en-US" sz="1600" dirty="0"/>
              <a:t>, </a:t>
            </a:r>
            <a:r>
              <a:rPr lang="en-US" sz="1600" dirty="0" err="1"/>
              <a:t>xa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,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đọc</a:t>
            </a:r>
            <a:r>
              <a:rPr lang="en-US" sz="1600" dirty="0"/>
              <a:t>,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ai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nhắc</a:t>
            </a:r>
            <a:r>
              <a:rPr lang="en-US" sz="1600" dirty="0"/>
              <a:t> </a:t>
            </a:r>
            <a:r>
              <a:rPr lang="en-US" sz="1600" dirty="0" err="1"/>
              <a:t>chỉ</a:t>
            </a:r>
            <a:r>
              <a:rPr lang="en-US" sz="1600" dirty="0"/>
              <a:t> </a:t>
            </a:r>
            <a:r>
              <a:rPr lang="en-US" sz="1600" dirty="0" err="1"/>
              <a:t>gọn</a:t>
            </a:r>
            <a:r>
              <a:rPr lang="en-US" sz="1600" dirty="0"/>
              <a:t> </a:t>
            </a:r>
            <a:r>
              <a:rPr lang="en-US" sz="1600" dirty="0" err="1"/>
              <a:t>lỏn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"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", </a:t>
            </a:r>
            <a:r>
              <a:rPr lang="en-US" sz="1600" dirty="0" err="1"/>
              <a:t>ngay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tức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chết</a:t>
            </a:r>
            <a:r>
              <a:rPr lang="en-US" sz="1600" dirty="0"/>
              <a:t> </a:t>
            </a:r>
            <a:r>
              <a:rPr lang="en-US" sz="1600" dirty="0" err="1"/>
              <a:t>giấc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nỗi</a:t>
            </a:r>
            <a:r>
              <a:rPr lang="en-US" sz="1600" dirty="0"/>
              <a:t> </a:t>
            </a:r>
            <a:r>
              <a:rPr lang="en-US" sz="1600" dirty="0" err="1"/>
              <a:t>nhớ</a:t>
            </a:r>
            <a:r>
              <a:rPr lang="en-US" sz="1600" dirty="0"/>
              <a:t> </a:t>
            </a:r>
            <a:r>
              <a:rPr lang="en-US" sz="1600" dirty="0" err="1"/>
              <a:t>quê</a:t>
            </a:r>
            <a:r>
              <a:rPr lang="en-US" sz="1600" dirty="0"/>
              <a:t> </a:t>
            </a:r>
            <a:r>
              <a:rPr lang="en-US" sz="1600" dirty="0" err="1"/>
              <a:t>nhà</a:t>
            </a:r>
            <a:r>
              <a:rPr lang="en-US" sz="1600" dirty="0"/>
              <a:t>.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quen</a:t>
            </a:r>
            <a:r>
              <a:rPr lang="en-US" sz="1600" dirty="0"/>
              <a:t> </a:t>
            </a:r>
            <a:r>
              <a:rPr lang="en-US" sz="1600" dirty="0" err="1"/>
              <a:t>thuộc</a:t>
            </a:r>
            <a:r>
              <a:rPr lang="en-US" sz="1600" dirty="0"/>
              <a:t> </a:t>
            </a:r>
            <a:r>
              <a:rPr lang="en-US" sz="1600" dirty="0" err="1"/>
              <a:t>hàng</a:t>
            </a:r>
            <a:r>
              <a:rPr lang="en-US" sz="1600" dirty="0"/>
              <a:t> </a:t>
            </a:r>
            <a:r>
              <a:rPr lang="en-US" sz="1600" dirty="0" err="1"/>
              <a:t>hàng</a:t>
            </a:r>
            <a:r>
              <a:rPr lang="en-US" sz="1600" dirty="0"/>
              <a:t> </a:t>
            </a:r>
            <a:r>
              <a:rPr lang="en-US" sz="1600" dirty="0" err="1"/>
              <a:t>lũ</a:t>
            </a:r>
            <a:r>
              <a:rPr lang="en-US" sz="1600" dirty="0"/>
              <a:t> </a:t>
            </a:r>
            <a:r>
              <a:rPr lang="en-US" sz="1600" dirty="0" err="1"/>
              <a:t>lượt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nùi</a:t>
            </a:r>
            <a:r>
              <a:rPr lang="en-US" sz="1600" dirty="0"/>
              <a:t> </a:t>
            </a:r>
            <a:r>
              <a:rPr lang="en-US" sz="1600" dirty="0" err="1"/>
              <a:t>rơm</a:t>
            </a:r>
            <a:r>
              <a:rPr lang="en-US" sz="1600" dirty="0"/>
              <a:t> </a:t>
            </a:r>
            <a:r>
              <a:rPr lang="en-US" sz="1600" dirty="0" err="1"/>
              <a:t>vướng</a:t>
            </a:r>
            <a:r>
              <a:rPr lang="en-US" sz="1600" dirty="0"/>
              <a:t> </a:t>
            </a:r>
            <a:r>
              <a:rPr lang="en-US" sz="1600" dirty="0" err="1"/>
              <a:t>oằn</a:t>
            </a:r>
            <a:r>
              <a:rPr lang="en-US" sz="1600" dirty="0"/>
              <a:t> </a:t>
            </a:r>
            <a:r>
              <a:rPr lang="en-US" sz="1600" dirty="0" err="1"/>
              <a:t>nhánh</a:t>
            </a:r>
            <a:r>
              <a:rPr lang="en-US" sz="1600" dirty="0"/>
              <a:t> me, </a:t>
            </a:r>
            <a:r>
              <a:rPr lang="en-US" sz="1600" dirty="0" err="1"/>
              <a:t>giồng</a:t>
            </a:r>
            <a:r>
              <a:rPr lang="en-US" sz="1600" dirty="0"/>
              <a:t> </a:t>
            </a:r>
            <a:r>
              <a:rPr lang="en-US" sz="1600" dirty="0" err="1"/>
              <a:t>bạc</a:t>
            </a:r>
            <a:r>
              <a:rPr lang="en-US" sz="1600" dirty="0"/>
              <a:t> </a:t>
            </a:r>
            <a:r>
              <a:rPr lang="en-US" sz="1600" dirty="0" err="1"/>
              <a:t>hà</a:t>
            </a:r>
            <a:r>
              <a:rPr lang="en-US" sz="1600" dirty="0"/>
              <a:t> </a:t>
            </a:r>
            <a:r>
              <a:rPr lang="en-US" sz="1600" dirty="0" err="1"/>
              <a:t>cháy</a:t>
            </a:r>
            <a:r>
              <a:rPr lang="en-US" sz="1600" dirty="0"/>
              <a:t> </a:t>
            </a:r>
            <a:r>
              <a:rPr lang="en-US" sz="1600" dirty="0" err="1"/>
              <a:t>lá</a:t>
            </a:r>
            <a:r>
              <a:rPr lang="en-US" sz="1600" dirty="0"/>
              <a:t>, con </a:t>
            </a:r>
            <a:r>
              <a:rPr lang="en-US" sz="1600" dirty="0" err="1"/>
              <a:t>nước</a:t>
            </a:r>
            <a:r>
              <a:rPr lang="en-US" sz="1600" dirty="0"/>
              <a:t> </a:t>
            </a:r>
            <a:r>
              <a:rPr lang="en-US" sz="1600" dirty="0" err="1"/>
              <a:t>rong</a:t>
            </a:r>
            <a:r>
              <a:rPr lang="en-US" sz="1600" dirty="0"/>
              <a:t> </a:t>
            </a:r>
            <a:r>
              <a:rPr lang="en-US" sz="1600" dirty="0" err="1"/>
              <a:t>linh</a:t>
            </a:r>
            <a:r>
              <a:rPr lang="en-US" sz="1600" dirty="0"/>
              <a:t> </a:t>
            </a:r>
            <a:r>
              <a:rPr lang="en-US" sz="1600" dirty="0" err="1"/>
              <a:t>đinh</a:t>
            </a:r>
            <a:r>
              <a:rPr lang="en-US" sz="1600" dirty="0"/>
              <a:t> </a:t>
            </a:r>
            <a:r>
              <a:rPr lang="en-US" sz="1600" dirty="0" err="1"/>
              <a:t>lém</a:t>
            </a:r>
            <a:r>
              <a:rPr lang="en-US" sz="1600" dirty="0"/>
              <a:t> </a:t>
            </a:r>
            <a:r>
              <a:rPr lang="en-US" sz="1600" dirty="0" err="1"/>
              <a:t>bờ</a:t>
            </a:r>
            <a:r>
              <a:rPr lang="en-US" sz="1600" dirty="0"/>
              <a:t> </a:t>
            </a:r>
            <a:r>
              <a:rPr lang="en-US" sz="1600" dirty="0" err="1"/>
              <a:t>sông</a:t>
            </a:r>
            <a:r>
              <a:rPr lang="en-US" sz="1600" dirty="0"/>
              <a:t>, </a:t>
            </a:r>
            <a:r>
              <a:rPr lang="en-US" sz="1600" dirty="0" err="1"/>
              <a:t>má</a:t>
            </a:r>
            <a:r>
              <a:rPr lang="en-US" sz="1600" dirty="0"/>
              <a:t> </a:t>
            </a:r>
            <a:r>
              <a:rPr lang="en-US" sz="1600" dirty="0" err="1"/>
              <a:t>đứng</a:t>
            </a:r>
            <a:r>
              <a:rPr lang="en-US" sz="1600" dirty="0"/>
              <a:t> </a:t>
            </a:r>
            <a:r>
              <a:rPr lang="en-US" sz="1600" dirty="0" err="1"/>
              <a:t>giê</a:t>
            </a:r>
            <a:r>
              <a:rPr lang="en-US" sz="1600" dirty="0"/>
              <a:t> </a:t>
            </a:r>
            <a:r>
              <a:rPr lang="en-US" sz="1600" dirty="0" err="1"/>
              <a:t>lúa</a:t>
            </a:r>
            <a:r>
              <a:rPr lang="en-US" sz="1600" dirty="0"/>
              <a:t>, </a:t>
            </a:r>
            <a:r>
              <a:rPr lang="en-US" sz="1600" dirty="0" err="1"/>
              <a:t>trấu</a:t>
            </a:r>
            <a:r>
              <a:rPr lang="en-US" sz="1600" dirty="0"/>
              <a:t> bay </a:t>
            </a:r>
            <a:r>
              <a:rPr lang="en-US" sz="1600" dirty="0" err="1"/>
              <a:t>xà</a:t>
            </a:r>
            <a:r>
              <a:rPr lang="en-US" sz="1600" dirty="0"/>
              <a:t> </a:t>
            </a:r>
            <a:r>
              <a:rPr lang="en-US" sz="1600" dirty="0" err="1"/>
              <a:t>quần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cuối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, </a:t>
            </a:r>
            <a:r>
              <a:rPr lang="en-US" sz="1600" dirty="0" err="1"/>
              <a:t>vài</a:t>
            </a:r>
            <a:r>
              <a:rPr lang="en-US" sz="1600" dirty="0"/>
              <a:t> </a:t>
            </a:r>
            <a:r>
              <a:rPr lang="en-US" sz="1600" dirty="0" err="1"/>
              <a:t>buồng</a:t>
            </a:r>
            <a:r>
              <a:rPr lang="en-US" sz="1600" dirty="0"/>
              <a:t> </a:t>
            </a:r>
            <a:r>
              <a:rPr lang="en-US" sz="1600" dirty="0" err="1"/>
              <a:t>cau</a:t>
            </a:r>
            <a:r>
              <a:rPr lang="en-US" sz="1600" dirty="0"/>
              <a:t> </a:t>
            </a:r>
            <a:r>
              <a:rPr lang="en-US" sz="1600" dirty="0" err="1"/>
              <a:t>quá</a:t>
            </a:r>
            <a:r>
              <a:rPr lang="en-US" sz="1600" dirty="0"/>
              <a:t> </a:t>
            </a:r>
            <a:r>
              <a:rPr lang="en-US" sz="1600" dirty="0" err="1"/>
              <a:t>lứa</a:t>
            </a:r>
            <a:r>
              <a:rPr lang="en-US" sz="1600" dirty="0"/>
              <a:t> </a:t>
            </a:r>
            <a:r>
              <a:rPr lang="en-US" sz="1600" dirty="0" err="1"/>
              <a:t>thắp</a:t>
            </a:r>
            <a:r>
              <a:rPr lang="en-US" sz="1600" dirty="0"/>
              <a:t> </a:t>
            </a:r>
            <a:r>
              <a:rPr lang="en-US" sz="1600" dirty="0" err="1"/>
              <a:t>lửa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cao</a:t>
            </a:r>
            <a:r>
              <a:rPr lang="en-US" sz="1600" dirty="0"/>
              <a:t>, </a:t>
            </a:r>
            <a:r>
              <a:rPr lang="en-US" sz="1600" dirty="0" err="1"/>
              <a:t>tiếng</a:t>
            </a:r>
            <a:r>
              <a:rPr lang="en-US" sz="1600" dirty="0"/>
              <a:t> </a:t>
            </a:r>
            <a:r>
              <a:rPr lang="en-US" sz="1600" dirty="0" err="1"/>
              <a:t>chày</a:t>
            </a:r>
            <a:r>
              <a:rPr lang="en-US" sz="1600" dirty="0"/>
              <a:t> </a:t>
            </a:r>
            <a:r>
              <a:rPr lang="en-US" sz="1600" dirty="0" err="1"/>
              <a:t>quết</a:t>
            </a:r>
            <a:r>
              <a:rPr lang="en-US" sz="1600" dirty="0"/>
              <a:t> </a:t>
            </a:r>
            <a:r>
              <a:rPr lang="en-US" sz="1600" dirty="0" err="1"/>
              <a:t>bánh</a:t>
            </a:r>
            <a:r>
              <a:rPr lang="en-US" sz="1600" dirty="0"/>
              <a:t> </a:t>
            </a:r>
            <a:r>
              <a:rPr lang="en-US" sz="1600" dirty="0" err="1"/>
              <a:t>phồng</a:t>
            </a:r>
            <a:r>
              <a:rPr lang="en-US" sz="1600" dirty="0"/>
              <a:t> </a:t>
            </a:r>
            <a:r>
              <a:rPr lang="en-US" sz="1600" dirty="0" err="1"/>
              <a:t>thâm</a:t>
            </a:r>
            <a:r>
              <a:rPr lang="en-US" sz="1600" dirty="0"/>
              <a:t> u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rặng</a:t>
            </a:r>
            <a:r>
              <a:rPr lang="en-US" sz="1600" dirty="0"/>
              <a:t> </a:t>
            </a:r>
            <a:r>
              <a:rPr lang="en-US" sz="1600" dirty="0" err="1"/>
              <a:t>dừa</a:t>
            </a:r>
            <a:r>
              <a:rPr lang="en-US" sz="1600" dirty="0"/>
              <a:t> </a:t>
            </a:r>
            <a:r>
              <a:rPr lang="en-US" sz="1600" dirty="0" err="1"/>
              <a:t>nước</a:t>
            </a:r>
            <a:r>
              <a:rPr lang="en-US" sz="1600" dirty="0"/>
              <a:t>... </a:t>
            </a:r>
            <a:r>
              <a:rPr lang="en-US" sz="1600" dirty="0" err="1"/>
              <a:t>Trời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mát</a:t>
            </a:r>
            <a:r>
              <a:rPr lang="en-US" sz="1600" dirty="0"/>
              <a:t> </a:t>
            </a:r>
            <a:r>
              <a:rPr lang="en-US" sz="1600" dirty="0" err="1"/>
              <a:t>liu</a:t>
            </a:r>
            <a:r>
              <a:rPr lang="en-US" sz="1600" dirty="0"/>
              <a:t> </a:t>
            </a:r>
            <a:r>
              <a:rPr lang="en-US" sz="1600" dirty="0" err="1"/>
              <a:t>riu</a:t>
            </a:r>
            <a:r>
              <a:rPr lang="en-US" sz="1600" dirty="0"/>
              <a:t>, </a:t>
            </a:r>
            <a:r>
              <a:rPr lang="en-US" sz="1600" dirty="0" err="1"/>
              <a:t>nắng</a:t>
            </a:r>
            <a:r>
              <a:rPr lang="en-US" sz="1600" dirty="0"/>
              <a:t> </a:t>
            </a:r>
            <a:r>
              <a:rPr lang="en-US" sz="1600" dirty="0" err="1"/>
              <a:t>thức</a:t>
            </a:r>
            <a:r>
              <a:rPr lang="en-US" sz="1600" dirty="0"/>
              <a:t> </a:t>
            </a:r>
            <a:r>
              <a:rPr lang="en-US" sz="1600" dirty="0" err="1"/>
              <a:t>rất</a:t>
            </a:r>
            <a:r>
              <a:rPr lang="en-US" sz="1600" dirty="0"/>
              <a:t> </a:t>
            </a:r>
            <a:r>
              <a:rPr lang="en-US" sz="1600" dirty="0" err="1"/>
              <a:t>trễ</a:t>
            </a:r>
            <a:r>
              <a:rPr lang="en-US" sz="1600" dirty="0"/>
              <a:t>, </a:t>
            </a:r>
            <a:r>
              <a:rPr lang="en-US" sz="1600" dirty="0" err="1"/>
              <a:t>tầm</a:t>
            </a:r>
            <a:r>
              <a:rPr lang="en-US" sz="1600" dirty="0"/>
              <a:t> </a:t>
            </a:r>
            <a:r>
              <a:rPr lang="en-US" sz="1600" dirty="0" err="1"/>
              <a:t>tám</a:t>
            </a:r>
            <a:r>
              <a:rPr lang="en-US" sz="1600" dirty="0"/>
              <a:t> </a:t>
            </a:r>
            <a:r>
              <a:rPr lang="en-US" sz="1600" dirty="0" err="1"/>
              <a:t>giờ</a:t>
            </a:r>
            <a:r>
              <a:rPr lang="en-US" sz="1600" dirty="0"/>
              <a:t> </a:t>
            </a:r>
            <a:r>
              <a:rPr lang="en-US" sz="1600" dirty="0" err="1"/>
              <a:t>sáng</a:t>
            </a:r>
            <a:r>
              <a:rPr lang="en-US" sz="1600" dirty="0"/>
              <a:t> </a:t>
            </a:r>
            <a:r>
              <a:rPr lang="en-US" sz="1600" dirty="0" err="1"/>
              <a:t>mới</a:t>
            </a:r>
            <a:r>
              <a:rPr lang="en-US" sz="1600" dirty="0"/>
              <a:t> </a:t>
            </a:r>
            <a:r>
              <a:rPr lang="en-US" sz="1600" dirty="0" err="1"/>
              <a:t>thấy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trời</a:t>
            </a:r>
            <a:r>
              <a:rPr lang="en-US" sz="1600" dirty="0"/>
              <a:t> </a:t>
            </a:r>
            <a:r>
              <a:rPr lang="en-US" sz="1600" dirty="0" err="1"/>
              <a:t>ngai</a:t>
            </a:r>
            <a:r>
              <a:rPr lang="en-US" sz="1600" dirty="0"/>
              <a:t> </a:t>
            </a:r>
            <a:r>
              <a:rPr lang="en-US" sz="1600" dirty="0" err="1"/>
              <a:t>ngái</a:t>
            </a:r>
            <a:r>
              <a:rPr lang="en-US" sz="1600" dirty="0"/>
              <a:t> </a:t>
            </a:r>
            <a:r>
              <a:rPr lang="en-US" sz="1600" dirty="0" err="1"/>
              <a:t>lơi</a:t>
            </a:r>
            <a:r>
              <a:rPr lang="en-US" sz="1600" dirty="0"/>
              <a:t> </a:t>
            </a:r>
            <a:r>
              <a:rPr lang="en-US" sz="1600" dirty="0" err="1"/>
              <a:t>lơi</a:t>
            </a:r>
            <a:r>
              <a:rPr lang="en-US" sz="1600" dirty="0"/>
              <a:t>, </a:t>
            </a:r>
            <a:r>
              <a:rPr lang="en-US" sz="1600" dirty="0" err="1"/>
              <a:t>nắng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vàng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trắng</a:t>
            </a:r>
            <a:r>
              <a:rPr lang="en-US" sz="1600" dirty="0"/>
              <a:t>, </a:t>
            </a:r>
            <a:r>
              <a:rPr lang="en-US" sz="1600" dirty="0" err="1"/>
              <a:t>mây</a:t>
            </a:r>
            <a:r>
              <a:rPr lang="en-US" sz="1600" dirty="0"/>
              <a:t> </a:t>
            </a:r>
            <a:r>
              <a:rPr lang="en-US" sz="1600" dirty="0" err="1"/>
              <a:t>cụm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rồi</a:t>
            </a:r>
            <a:r>
              <a:rPr lang="en-US" sz="1600" dirty="0"/>
              <a:t> </a:t>
            </a:r>
            <a:r>
              <a:rPr lang="en-US" sz="1600" dirty="0" err="1"/>
              <a:t>rã</a:t>
            </a:r>
            <a:r>
              <a:rPr lang="en-US" sz="1600" dirty="0"/>
              <a:t> </a:t>
            </a:r>
            <a:r>
              <a:rPr lang="en-US" sz="1600" dirty="0" err="1"/>
              <a:t>từng</a:t>
            </a:r>
            <a:r>
              <a:rPr lang="en-US" sz="1600" dirty="0"/>
              <a:t> </a:t>
            </a:r>
            <a:r>
              <a:rPr lang="en-US" sz="1600" dirty="0" err="1"/>
              <a:t>chùm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.</a:t>
            </a:r>
          </a:p>
          <a:p>
            <a:pPr algn="just"/>
            <a:r>
              <a:rPr lang="en-US" sz="1600" dirty="0"/>
              <a:t>            Ở </a:t>
            </a:r>
            <a:r>
              <a:rPr lang="en-US" sz="1600" dirty="0" err="1"/>
              <a:t>đó</a:t>
            </a:r>
            <a:r>
              <a:rPr lang="en-US" sz="1600" dirty="0"/>
              <a:t>, </a:t>
            </a:r>
            <a:r>
              <a:rPr lang="en-US" sz="1600" dirty="0" err="1"/>
              <a:t>siêu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chất</a:t>
            </a:r>
            <a:r>
              <a:rPr lang="en-US" sz="1600" dirty="0"/>
              <a:t> </a:t>
            </a:r>
            <a:r>
              <a:rPr lang="en-US" sz="1600" dirty="0" err="1"/>
              <a:t>đầy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hấu</a:t>
            </a:r>
            <a:r>
              <a:rPr lang="en-US" sz="1600" dirty="0"/>
              <a:t>,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kiệu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bánh</a:t>
            </a:r>
            <a:r>
              <a:rPr lang="en-US" sz="1600" dirty="0"/>
              <a:t> </a:t>
            </a:r>
            <a:r>
              <a:rPr lang="en-US" sz="1600" dirty="0" err="1"/>
              <a:t>chưng</a:t>
            </a:r>
            <a:r>
              <a:rPr lang="en-US" sz="1600" dirty="0"/>
              <a:t>, </a:t>
            </a:r>
            <a:r>
              <a:rPr lang="en-US" sz="1600" dirty="0" err="1"/>
              <a:t>bánh</a:t>
            </a:r>
            <a:r>
              <a:rPr lang="en-US" sz="1600" dirty="0"/>
              <a:t> </a:t>
            </a:r>
            <a:r>
              <a:rPr lang="en-US" sz="1600" dirty="0" err="1"/>
              <a:t>tét</a:t>
            </a:r>
            <a:r>
              <a:rPr lang="en-US" sz="1600" dirty="0"/>
              <a:t>, </a:t>
            </a:r>
            <a:r>
              <a:rPr lang="en-US" sz="1600" dirty="0" err="1"/>
              <a:t>liệu</a:t>
            </a:r>
            <a:r>
              <a:rPr lang="en-US" sz="1600" dirty="0"/>
              <a:t> ở </a:t>
            </a:r>
            <a:r>
              <a:rPr lang="en-US" sz="1600" dirty="0" err="1"/>
              <a:t>đó</a:t>
            </a:r>
            <a:r>
              <a:rPr lang="en-US" sz="1600" dirty="0"/>
              <a:t>,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ai</a:t>
            </a:r>
            <a:r>
              <a:rPr lang="en-US" sz="1600" dirty="0"/>
              <a:t> </a:t>
            </a:r>
            <a:r>
              <a:rPr lang="en-US" sz="1600" dirty="0" err="1"/>
              <a:t>bán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2243138"/>
            <a:ext cx="9986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: </a:t>
            </a:r>
            <a:r>
              <a:rPr lang="en-US" sz="2400" b="1" dirty="0" err="1"/>
              <a:t>tạp</a:t>
            </a:r>
            <a:r>
              <a:rPr lang="en-US" sz="2400" b="1" dirty="0"/>
              <a:t> </a:t>
            </a:r>
            <a:r>
              <a:rPr lang="en-US" sz="2400" b="1" dirty="0" err="1"/>
              <a:t>bút</a:t>
            </a:r>
            <a:endParaRPr lang="en-US" sz="2400" b="1" dirty="0"/>
          </a:p>
          <a:p>
            <a:r>
              <a:rPr lang="en-US" sz="2400" dirty="0"/>
              <a:t>-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đạt</a:t>
            </a:r>
            <a:r>
              <a:rPr lang="en-US" sz="2400" dirty="0"/>
              <a:t>: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endParaRPr lang="en-US" sz="2400" b="1" dirty="0"/>
          </a:p>
          <a:p>
            <a:r>
              <a:rPr lang="vi-VN" sz="2400" dirty="0"/>
              <a:t>- Bố cục</a:t>
            </a:r>
            <a:r>
              <a:rPr lang="vi-VN" sz="2400" i="1" dirty="0"/>
              <a:t>: 2 phần</a:t>
            </a:r>
            <a:endParaRPr lang="en-US" sz="2400" dirty="0"/>
          </a:p>
          <a:p>
            <a:r>
              <a:rPr lang="en-US" sz="2400" dirty="0"/>
              <a:t>+ </a:t>
            </a:r>
            <a:r>
              <a:rPr lang="en-US" sz="2400" dirty="0" err="1"/>
              <a:t>Phần</a:t>
            </a:r>
            <a:r>
              <a:rPr lang="en-US" sz="2400" dirty="0"/>
              <a:t> 1: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…</a:t>
            </a:r>
            <a:r>
              <a:rPr lang="en-US" sz="2400" dirty="0" err="1"/>
              <a:t>Ôi</a:t>
            </a:r>
            <a:r>
              <a:rPr lang="en-US" sz="2400" dirty="0"/>
              <a:t>!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” –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  <a:r>
              <a:rPr lang="en-US" sz="2400" b="1" dirty="0" err="1"/>
              <a:t>chướng</a:t>
            </a:r>
            <a:r>
              <a:rPr lang="en-US" sz="2400" b="1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Phần</a:t>
            </a:r>
            <a:r>
              <a:rPr lang="en-US" sz="2400" dirty="0"/>
              <a:t> 2: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</a:t>
            </a:r>
            <a:r>
              <a:rPr lang="en-US" sz="2400" b="1" dirty="0" err="1"/>
              <a:t>Tình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tôi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  <a:r>
              <a:rPr lang="en-US" sz="2400" b="1" dirty="0" err="1"/>
              <a:t>chướng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1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943101"/>
            <a:ext cx="95297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THẢO LUẬN </a:t>
            </a:r>
          </a:p>
          <a:p>
            <a:pPr algn="just"/>
            <a:r>
              <a:rPr lang="en-US" sz="3200" i="1" dirty="0"/>
              <a:t>?</a:t>
            </a:r>
            <a:r>
              <a:rPr lang="en-US" sz="3200" i="1" dirty="0" err="1"/>
              <a:t>Âm</a:t>
            </a:r>
            <a:r>
              <a:rPr lang="en-US" sz="3200" i="1" dirty="0"/>
              <a:t> </a:t>
            </a:r>
            <a:r>
              <a:rPr lang="en-US" sz="3200" i="1" dirty="0" err="1"/>
              <a:t>thanh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gió</a:t>
            </a:r>
            <a:r>
              <a:rPr lang="en-US" sz="3200" i="1" dirty="0"/>
              <a:t> </a:t>
            </a:r>
            <a:r>
              <a:rPr lang="en-US" sz="3200" i="1" dirty="0" err="1"/>
              <a:t>chướng</a:t>
            </a:r>
            <a:r>
              <a:rPr lang="en-US" sz="3200" i="1" dirty="0"/>
              <a:t> </a:t>
            </a:r>
            <a:r>
              <a:rPr lang="en-US" sz="3200" i="1" dirty="0" err="1"/>
              <a:t>được</a:t>
            </a:r>
            <a:r>
              <a:rPr lang="en-US" sz="3200" i="1" dirty="0"/>
              <a:t> </a:t>
            </a:r>
            <a:r>
              <a:rPr lang="en-US" sz="3200" i="1" dirty="0" err="1"/>
              <a:t>miêu</a:t>
            </a:r>
            <a:r>
              <a:rPr lang="en-US" sz="3200" i="1" dirty="0"/>
              <a:t> </a:t>
            </a:r>
            <a:r>
              <a:rPr lang="en-US" sz="3200" i="1" dirty="0" err="1"/>
              <a:t>tả</a:t>
            </a:r>
            <a:r>
              <a:rPr lang="en-US" sz="3200" i="1" dirty="0"/>
              <a:t> </a:t>
            </a:r>
            <a:r>
              <a:rPr lang="en-US" sz="3200" i="1" dirty="0" err="1"/>
              <a:t>như</a:t>
            </a:r>
            <a:r>
              <a:rPr lang="en-US" sz="3200" i="1" dirty="0"/>
              <a:t> </a:t>
            </a:r>
            <a:r>
              <a:rPr lang="en-US" sz="3200" i="1" dirty="0" err="1"/>
              <a:t>thế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.</a:t>
            </a:r>
            <a:endParaRPr lang="en-US" sz="3200" dirty="0"/>
          </a:p>
          <a:p>
            <a:pPr algn="just"/>
            <a:r>
              <a:rPr lang="en-US" sz="3200" i="1" dirty="0"/>
              <a:t>?</a:t>
            </a:r>
            <a:r>
              <a:rPr lang="en-US" sz="3200" i="1" dirty="0" err="1"/>
              <a:t>Tác</a:t>
            </a:r>
            <a:r>
              <a:rPr lang="en-US" sz="3200" i="1" dirty="0"/>
              <a:t> </a:t>
            </a:r>
            <a:r>
              <a:rPr lang="en-US" sz="3200" i="1" dirty="0" err="1"/>
              <a:t>giả</a:t>
            </a:r>
            <a:r>
              <a:rPr lang="en-US" sz="3200" i="1" dirty="0"/>
              <a:t> </a:t>
            </a:r>
            <a:r>
              <a:rPr lang="en-US" sz="3200" i="1" dirty="0" err="1"/>
              <a:t>đã</a:t>
            </a:r>
            <a:r>
              <a:rPr lang="en-US" sz="3200" i="1" dirty="0"/>
              <a:t> </a:t>
            </a:r>
            <a:r>
              <a:rPr lang="en-US" sz="3200" i="1" dirty="0" err="1"/>
              <a:t>sử</a:t>
            </a:r>
            <a:r>
              <a:rPr lang="en-US" sz="3200" i="1" dirty="0"/>
              <a:t> </a:t>
            </a:r>
            <a:r>
              <a:rPr lang="en-US" sz="3200" i="1" dirty="0" err="1"/>
              <a:t>dụng</a:t>
            </a:r>
            <a:r>
              <a:rPr lang="en-US" sz="3200" i="1" dirty="0"/>
              <a:t> </a:t>
            </a:r>
            <a:r>
              <a:rPr lang="en-US" sz="3200" i="1" dirty="0" err="1"/>
              <a:t>biện</a:t>
            </a:r>
            <a:r>
              <a:rPr lang="en-US" sz="3200" i="1" dirty="0"/>
              <a:t> </a:t>
            </a:r>
            <a:r>
              <a:rPr lang="en-US" sz="3200" i="1" dirty="0" err="1"/>
              <a:t>pháp</a:t>
            </a:r>
            <a:r>
              <a:rPr lang="en-US" sz="3200" i="1" dirty="0"/>
              <a:t> </a:t>
            </a:r>
            <a:r>
              <a:rPr lang="en-US" sz="3200" i="1" dirty="0" err="1"/>
              <a:t>tu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miêu</a:t>
            </a:r>
            <a:r>
              <a:rPr lang="en-US" sz="3200" i="1" dirty="0"/>
              <a:t> </a:t>
            </a:r>
            <a:r>
              <a:rPr lang="en-US" sz="3200" i="1" dirty="0" err="1"/>
              <a:t>tả</a:t>
            </a:r>
            <a:r>
              <a:rPr lang="en-US" sz="3200" i="1" dirty="0"/>
              <a:t> </a:t>
            </a:r>
            <a:r>
              <a:rPr lang="en-US" sz="3200" i="1" dirty="0" err="1"/>
              <a:t>gió</a:t>
            </a:r>
            <a:r>
              <a:rPr lang="en-US" sz="3200" i="1" dirty="0"/>
              <a:t> </a:t>
            </a:r>
            <a:r>
              <a:rPr lang="en-US" sz="3200" i="1" dirty="0" err="1"/>
              <a:t>chướng</a:t>
            </a:r>
            <a:r>
              <a:rPr lang="en-US" sz="3200" i="1" dirty="0"/>
              <a:t>, </a:t>
            </a:r>
            <a:r>
              <a:rPr lang="en-US" sz="3200" i="1" dirty="0" err="1"/>
              <a:t>tác</a:t>
            </a:r>
            <a:r>
              <a:rPr lang="en-US" sz="3200" i="1" dirty="0"/>
              <a:t> </a:t>
            </a:r>
            <a:r>
              <a:rPr lang="en-US" sz="3200" i="1" dirty="0" err="1"/>
              <a:t>dụng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biện</a:t>
            </a:r>
            <a:r>
              <a:rPr lang="en-US" sz="3200" i="1" dirty="0"/>
              <a:t> </a:t>
            </a:r>
            <a:r>
              <a:rPr lang="en-US" sz="3200" i="1" dirty="0" err="1"/>
              <a:t>pháp</a:t>
            </a:r>
            <a:r>
              <a:rPr lang="en-US" sz="3200" i="1" dirty="0"/>
              <a:t> </a:t>
            </a:r>
            <a:r>
              <a:rPr lang="en-US" sz="3200" i="1" dirty="0" err="1"/>
              <a:t>tu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đó</a:t>
            </a:r>
            <a:r>
              <a:rPr lang="en-US" sz="3200" i="1" dirty="0"/>
              <a:t>.</a:t>
            </a:r>
            <a:endParaRPr lang="en-US" sz="3200" dirty="0"/>
          </a:p>
          <a:p>
            <a:pPr algn="just"/>
            <a:r>
              <a:rPr lang="en-US" sz="3200" i="1" dirty="0"/>
              <a:t>?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ngữ</a:t>
            </a:r>
            <a:r>
              <a:rPr lang="en-US" sz="3200" i="1" dirty="0"/>
              <a:t>, </a:t>
            </a:r>
            <a:r>
              <a:rPr lang="en-US" sz="3200" i="1" dirty="0" err="1"/>
              <a:t>hình</a:t>
            </a:r>
            <a:r>
              <a:rPr lang="en-US" sz="3200" i="1" dirty="0"/>
              <a:t> </a:t>
            </a:r>
            <a:r>
              <a:rPr lang="en-US" sz="3200" i="1" dirty="0" err="1"/>
              <a:t>ảnh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i="1" dirty="0" err="1"/>
              <a:t>nổi</a:t>
            </a:r>
            <a:r>
              <a:rPr lang="en-US" sz="3200" i="1" dirty="0"/>
              <a:t> </a:t>
            </a:r>
            <a:r>
              <a:rPr lang="en-US" sz="3200" i="1" dirty="0" err="1"/>
              <a:t>bật</a:t>
            </a:r>
            <a:r>
              <a:rPr lang="en-US" sz="3200" i="1" dirty="0"/>
              <a:t> “</a:t>
            </a:r>
            <a:r>
              <a:rPr lang="en-US" sz="3200" i="1" dirty="0" err="1"/>
              <a:t>tính</a:t>
            </a:r>
            <a:r>
              <a:rPr lang="en-US" sz="3200" i="1" dirty="0"/>
              <a:t> </a:t>
            </a:r>
            <a:r>
              <a:rPr lang="en-US" sz="3200" i="1" dirty="0" err="1"/>
              <a:t>cách</a:t>
            </a:r>
            <a:r>
              <a:rPr lang="en-US" sz="3200" i="1" dirty="0"/>
              <a:t>”, “</a:t>
            </a:r>
            <a:r>
              <a:rPr lang="en-US" sz="3200" i="1" dirty="0" err="1"/>
              <a:t>tâm</a:t>
            </a:r>
            <a:r>
              <a:rPr lang="en-US" sz="3200" i="1" dirty="0"/>
              <a:t> </a:t>
            </a:r>
            <a:r>
              <a:rPr lang="en-US" sz="3200" i="1" dirty="0" err="1"/>
              <a:t>trạng</a:t>
            </a:r>
            <a:r>
              <a:rPr lang="en-US" sz="3200" i="1" dirty="0"/>
              <a:t>”, “</a:t>
            </a:r>
            <a:r>
              <a:rPr lang="en-US" sz="3200" i="1" dirty="0" err="1"/>
              <a:t>cảm</a:t>
            </a:r>
            <a:r>
              <a:rPr lang="en-US" sz="3200" i="1" dirty="0"/>
              <a:t> </a:t>
            </a:r>
            <a:r>
              <a:rPr lang="en-US" sz="3200" i="1" dirty="0" err="1"/>
              <a:t>xúc</a:t>
            </a:r>
            <a:r>
              <a:rPr lang="en-US" sz="3200" i="1" dirty="0"/>
              <a:t>”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gió</a:t>
            </a:r>
            <a:r>
              <a:rPr lang="en-US" sz="3200" i="1" dirty="0"/>
              <a:t> </a:t>
            </a:r>
            <a:r>
              <a:rPr lang="en-US" sz="3200" i="1" dirty="0" err="1"/>
              <a:t>chướng</a:t>
            </a:r>
            <a:r>
              <a:rPr lang="en-US" sz="3200" i="1" dirty="0"/>
              <a:t>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可爱幼儿园教育儿童小学生PPT课件"/>
</p:tagLst>
</file>

<file path=ppt/theme/theme1.xml><?xml version="1.0" encoding="utf-8"?>
<a:theme xmlns:a="http://schemas.openxmlformats.org/drawingml/2006/main" name="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1114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Times New Roman</vt:lpstr>
      <vt:lpstr>Calibri</vt:lpstr>
      <vt:lpstr>SimSun</vt:lpstr>
      <vt:lpstr>微软雅黑</vt:lpstr>
      <vt:lpstr>Arial</vt:lpstr>
      <vt:lpstr>Montserrat Light</vt:lpstr>
      <vt:lpstr>SimSun</vt:lpstr>
      <vt:lpstr>张海山锐谐体</vt:lpstr>
      <vt:lpstr>Montserrat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卡通可爱幼儿园教育儿童小学生PPT课件</dc:title>
  <dc:creator>Windows User</dc:creator>
  <cp:lastModifiedBy>Admin</cp:lastModifiedBy>
  <cp:revision>279</cp:revision>
  <dcterms:created xsi:type="dcterms:W3CDTF">2017-03-09T01:41:16Z</dcterms:created>
  <dcterms:modified xsi:type="dcterms:W3CDTF">2023-10-28T15:20:26Z</dcterms:modified>
</cp:coreProperties>
</file>