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2" r:id="rId3"/>
  </p:sldMasterIdLst>
  <p:sldIdLst>
    <p:sldId id="258" r:id="rId4"/>
    <p:sldId id="256" r:id="rId5"/>
    <p:sldId id="257" r:id="rId6"/>
    <p:sldId id="259" r:id="rId7"/>
    <p:sldId id="260" r:id="rId8"/>
    <p:sldId id="261" r:id="rId9"/>
    <p:sldId id="262" r:id="rId10"/>
    <p:sldId id="264" r:id="rId11"/>
    <p:sldId id="263" r:id="rId12"/>
    <p:sldId id="265" r:id="rId13"/>
    <p:sldId id="266" r:id="rId14"/>
    <p:sldId id="268" r:id="rId15"/>
    <p:sldId id="267" r:id="rId16"/>
    <p:sldId id="269" r:id="rId17"/>
    <p:sldId id="270" r:id="rId18"/>
    <p:sldId id="271" r:id="rId19"/>
    <p:sldId id="272" r:id="rId20"/>
    <p:sldId id="273" r:id="rId21"/>
    <p:sldId id="274" r:id="rId22"/>
    <p:sldId id="275" r:id="rId23"/>
    <p:sldId id="276" r:id="rId24"/>
    <p:sldId id="277" r:id="rId25"/>
    <p:sldId id="278"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20"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98" d="100"/>
          <a:sy n="98" d="100"/>
        </p:scale>
        <p:origin x="110" y="91"/>
      </p:cViewPr>
      <p:guideLst>
        <p:guide pos="416"/>
        <p:guide pos="7256"/>
        <p:guide orient="horz" pos="648"/>
        <p:guide orient="horz" pos="720"/>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FDDE-4288-9466-CCCE-8AC64C877D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08E5B8-7B4F-D144-98F3-199045B840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4D6EFC-8AC2-34FC-4F44-377D4C9B93AC}"/>
              </a:ext>
            </a:extLst>
          </p:cNvPr>
          <p:cNvSpPr>
            <a:spLocks noGrp="1"/>
          </p:cNvSpPr>
          <p:nvPr>
            <p:ph type="dt" sz="half" idx="10"/>
          </p:nvPr>
        </p:nvSpPr>
        <p:spPr/>
        <p:txBody>
          <a:bodyPr/>
          <a:lstStyle/>
          <a:p>
            <a:fld id="{FB9C036C-87D5-4622-9A59-0C4B6EC8235A}" type="datetimeFigureOut">
              <a:rPr lang="en-US" smtClean="0"/>
              <a:t>12/10/2023</a:t>
            </a:fld>
            <a:endParaRPr lang="en-US"/>
          </a:p>
        </p:txBody>
      </p:sp>
      <p:sp>
        <p:nvSpPr>
          <p:cNvPr id="5" name="Footer Placeholder 4">
            <a:extLst>
              <a:ext uri="{FF2B5EF4-FFF2-40B4-BE49-F238E27FC236}">
                <a16:creationId xmlns:a16="http://schemas.microsoft.com/office/drawing/2014/main" id="{C67568D0-8868-E3EE-367B-92ADEC7FB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F5C2D-3B01-C292-AC1A-B250CD9D7F75}"/>
              </a:ext>
            </a:extLst>
          </p:cNvPr>
          <p:cNvSpPr>
            <a:spLocks noGrp="1"/>
          </p:cNvSpPr>
          <p:nvPr>
            <p:ph type="sldNum" sz="quarter" idx="12"/>
          </p:nvPr>
        </p:nvSpPr>
        <p:spPr/>
        <p:txBody>
          <a:bodyPr/>
          <a:lstStyle/>
          <a:p>
            <a:fld id="{68260244-31E1-48E4-96DF-377933BC8D8A}" type="slidenum">
              <a:rPr lang="en-US" smtClean="0"/>
              <a:t>‹#›</a:t>
            </a:fld>
            <a:endParaRPr lang="en-US"/>
          </a:p>
        </p:txBody>
      </p:sp>
    </p:spTree>
    <p:extLst>
      <p:ext uri="{BB962C8B-B14F-4D97-AF65-F5344CB8AC3E}">
        <p14:creationId xmlns:p14="http://schemas.microsoft.com/office/powerpoint/2010/main" val="376390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C57D0-6789-2BF6-8222-4CC83CA97F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15EDFE-17F0-34B4-8984-88C30F21F3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46301-F683-F83C-7E55-13E6FD55534C}"/>
              </a:ext>
            </a:extLst>
          </p:cNvPr>
          <p:cNvSpPr>
            <a:spLocks noGrp="1"/>
          </p:cNvSpPr>
          <p:nvPr>
            <p:ph type="dt" sz="half" idx="10"/>
          </p:nvPr>
        </p:nvSpPr>
        <p:spPr/>
        <p:txBody>
          <a:bodyPr/>
          <a:lstStyle/>
          <a:p>
            <a:fld id="{FB9C036C-87D5-4622-9A59-0C4B6EC8235A}" type="datetimeFigureOut">
              <a:rPr lang="en-US" smtClean="0"/>
              <a:t>12/10/2023</a:t>
            </a:fld>
            <a:endParaRPr lang="en-US"/>
          </a:p>
        </p:txBody>
      </p:sp>
      <p:sp>
        <p:nvSpPr>
          <p:cNvPr id="5" name="Footer Placeholder 4">
            <a:extLst>
              <a:ext uri="{FF2B5EF4-FFF2-40B4-BE49-F238E27FC236}">
                <a16:creationId xmlns:a16="http://schemas.microsoft.com/office/drawing/2014/main" id="{AB35E1F0-30F4-6AF8-4092-5C1C9E481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11E5F-2093-D357-9F38-4F11DA7C056E}"/>
              </a:ext>
            </a:extLst>
          </p:cNvPr>
          <p:cNvSpPr>
            <a:spLocks noGrp="1"/>
          </p:cNvSpPr>
          <p:nvPr>
            <p:ph type="sldNum" sz="quarter" idx="12"/>
          </p:nvPr>
        </p:nvSpPr>
        <p:spPr/>
        <p:txBody>
          <a:bodyPr/>
          <a:lstStyle/>
          <a:p>
            <a:fld id="{68260244-31E1-48E4-96DF-377933BC8D8A}" type="slidenum">
              <a:rPr lang="en-US" smtClean="0"/>
              <a:t>‹#›</a:t>
            </a:fld>
            <a:endParaRPr lang="en-US"/>
          </a:p>
        </p:txBody>
      </p:sp>
    </p:spTree>
    <p:extLst>
      <p:ext uri="{BB962C8B-B14F-4D97-AF65-F5344CB8AC3E}">
        <p14:creationId xmlns:p14="http://schemas.microsoft.com/office/powerpoint/2010/main" val="3906467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657458-FB34-B958-1E2E-3AD1321F00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3D3069-E722-741B-F742-D22AE20756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F3C4F-FED0-E9F0-AE6D-1C44925A96B6}"/>
              </a:ext>
            </a:extLst>
          </p:cNvPr>
          <p:cNvSpPr>
            <a:spLocks noGrp="1"/>
          </p:cNvSpPr>
          <p:nvPr>
            <p:ph type="dt" sz="half" idx="10"/>
          </p:nvPr>
        </p:nvSpPr>
        <p:spPr/>
        <p:txBody>
          <a:bodyPr/>
          <a:lstStyle/>
          <a:p>
            <a:fld id="{FB9C036C-87D5-4622-9A59-0C4B6EC8235A}" type="datetimeFigureOut">
              <a:rPr lang="en-US" smtClean="0"/>
              <a:t>12/10/2023</a:t>
            </a:fld>
            <a:endParaRPr lang="en-US"/>
          </a:p>
        </p:txBody>
      </p:sp>
      <p:sp>
        <p:nvSpPr>
          <p:cNvPr id="5" name="Footer Placeholder 4">
            <a:extLst>
              <a:ext uri="{FF2B5EF4-FFF2-40B4-BE49-F238E27FC236}">
                <a16:creationId xmlns:a16="http://schemas.microsoft.com/office/drawing/2014/main" id="{2FA14D17-B134-B652-E68C-AFB472A46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B19E7-7C86-4EB7-CA7D-38C5054BC9DE}"/>
              </a:ext>
            </a:extLst>
          </p:cNvPr>
          <p:cNvSpPr>
            <a:spLocks noGrp="1"/>
          </p:cNvSpPr>
          <p:nvPr>
            <p:ph type="sldNum" sz="quarter" idx="12"/>
          </p:nvPr>
        </p:nvSpPr>
        <p:spPr/>
        <p:txBody>
          <a:bodyPr/>
          <a:lstStyle/>
          <a:p>
            <a:fld id="{68260244-31E1-48E4-96DF-377933BC8D8A}" type="slidenum">
              <a:rPr lang="en-US" smtClean="0"/>
              <a:t>‹#›</a:t>
            </a:fld>
            <a:endParaRPr lang="en-US"/>
          </a:p>
        </p:txBody>
      </p:sp>
    </p:spTree>
    <p:extLst>
      <p:ext uri="{BB962C8B-B14F-4D97-AF65-F5344CB8AC3E}">
        <p14:creationId xmlns:p14="http://schemas.microsoft.com/office/powerpoint/2010/main" val="1022479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171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4561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9639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3650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6321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4060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132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6270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66E4-5470-7891-A465-0944236CB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F581F-B330-BF69-10D6-8A3291697A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BB955-53BF-B492-A738-1377A9838D2D}"/>
              </a:ext>
            </a:extLst>
          </p:cNvPr>
          <p:cNvSpPr>
            <a:spLocks noGrp="1"/>
          </p:cNvSpPr>
          <p:nvPr>
            <p:ph type="dt" sz="half" idx="10"/>
          </p:nvPr>
        </p:nvSpPr>
        <p:spPr/>
        <p:txBody>
          <a:bodyPr/>
          <a:lstStyle/>
          <a:p>
            <a:fld id="{FB9C036C-87D5-4622-9A59-0C4B6EC8235A}" type="datetimeFigureOut">
              <a:rPr lang="en-US" smtClean="0"/>
              <a:t>12/10/2023</a:t>
            </a:fld>
            <a:endParaRPr lang="en-US"/>
          </a:p>
        </p:txBody>
      </p:sp>
      <p:sp>
        <p:nvSpPr>
          <p:cNvPr id="5" name="Footer Placeholder 4">
            <a:extLst>
              <a:ext uri="{FF2B5EF4-FFF2-40B4-BE49-F238E27FC236}">
                <a16:creationId xmlns:a16="http://schemas.microsoft.com/office/drawing/2014/main" id="{191F9C66-BD67-736B-996E-D28CC7812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6365B-4729-0C4F-3892-85483485D691}"/>
              </a:ext>
            </a:extLst>
          </p:cNvPr>
          <p:cNvSpPr>
            <a:spLocks noGrp="1"/>
          </p:cNvSpPr>
          <p:nvPr>
            <p:ph type="sldNum" sz="quarter" idx="12"/>
          </p:nvPr>
        </p:nvSpPr>
        <p:spPr/>
        <p:txBody>
          <a:bodyPr/>
          <a:lstStyle/>
          <a:p>
            <a:fld id="{68260244-31E1-48E4-96DF-377933BC8D8A}" type="slidenum">
              <a:rPr lang="en-US" smtClean="0"/>
              <a:t>‹#›</a:t>
            </a:fld>
            <a:endParaRPr lang="en-US"/>
          </a:p>
        </p:txBody>
      </p:sp>
    </p:spTree>
    <p:extLst>
      <p:ext uri="{BB962C8B-B14F-4D97-AF65-F5344CB8AC3E}">
        <p14:creationId xmlns:p14="http://schemas.microsoft.com/office/powerpoint/2010/main" val="468825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717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593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96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12/10/2023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538664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32052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12/10/2023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54639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26629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0703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35252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9544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DCE00-98BB-3EEF-B53D-83EE0B9F35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06220A-1335-6BB7-2ADE-AE38B161CC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D28B09-1133-CC23-3413-7C21F18A4E00}"/>
              </a:ext>
            </a:extLst>
          </p:cNvPr>
          <p:cNvSpPr>
            <a:spLocks noGrp="1"/>
          </p:cNvSpPr>
          <p:nvPr>
            <p:ph type="dt" sz="half" idx="10"/>
          </p:nvPr>
        </p:nvSpPr>
        <p:spPr/>
        <p:txBody>
          <a:bodyPr/>
          <a:lstStyle/>
          <a:p>
            <a:fld id="{FB9C036C-87D5-4622-9A59-0C4B6EC8235A}" type="datetimeFigureOut">
              <a:rPr lang="en-US" smtClean="0"/>
              <a:t>12/10/2023</a:t>
            </a:fld>
            <a:endParaRPr lang="en-US"/>
          </a:p>
        </p:txBody>
      </p:sp>
      <p:sp>
        <p:nvSpPr>
          <p:cNvPr id="5" name="Footer Placeholder 4">
            <a:extLst>
              <a:ext uri="{FF2B5EF4-FFF2-40B4-BE49-F238E27FC236}">
                <a16:creationId xmlns:a16="http://schemas.microsoft.com/office/drawing/2014/main" id="{7C9B6C28-B7A3-099B-7500-31AC3BDEA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10295-B248-8633-E6F3-D7821FF5DA7D}"/>
              </a:ext>
            </a:extLst>
          </p:cNvPr>
          <p:cNvSpPr>
            <a:spLocks noGrp="1"/>
          </p:cNvSpPr>
          <p:nvPr>
            <p:ph type="sldNum" sz="quarter" idx="12"/>
          </p:nvPr>
        </p:nvSpPr>
        <p:spPr/>
        <p:txBody>
          <a:bodyPr/>
          <a:lstStyle/>
          <a:p>
            <a:fld id="{68260244-31E1-48E4-96DF-377933BC8D8A}" type="slidenum">
              <a:rPr lang="en-US" smtClean="0"/>
              <a:t>‹#›</a:t>
            </a:fld>
            <a:endParaRPr lang="en-US"/>
          </a:p>
        </p:txBody>
      </p:sp>
    </p:spTree>
    <p:extLst>
      <p:ext uri="{BB962C8B-B14F-4D97-AF65-F5344CB8AC3E}">
        <p14:creationId xmlns:p14="http://schemas.microsoft.com/office/powerpoint/2010/main" val="125985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12/10/2023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41364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12/10/2023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8804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8228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67823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60F5-55C2-08C0-AC49-0C25874445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8771C5-5750-DB23-DB91-F4175CD3D4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8488AA-C0C0-6FEE-0B43-B4E0AF9457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4EDEB0-9661-2732-F950-53B19165F749}"/>
              </a:ext>
            </a:extLst>
          </p:cNvPr>
          <p:cNvSpPr>
            <a:spLocks noGrp="1"/>
          </p:cNvSpPr>
          <p:nvPr>
            <p:ph type="dt" sz="half" idx="10"/>
          </p:nvPr>
        </p:nvSpPr>
        <p:spPr/>
        <p:txBody>
          <a:bodyPr/>
          <a:lstStyle/>
          <a:p>
            <a:fld id="{FB9C036C-87D5-4622-9A59-0C4B6EC8235A}" type="datetimeFigureOut">
              <a:rPr lang="en-US" smtClean="0"/>
              <a:t>12/10/2023</a:t>
            </a:fld>
            <a:endParaRPr lang="en-US"/>
          </a:p>
        </p:txBody>
      </p:sp>
      <p:sp>
        <p:nvSpPr>
          <p:cNvPr id="6" name="Footer Placeholder 5">
            <a:extLst>
              <a:ext uri="{FF2B5EF4-FFF2-40B4-BE49-F238E27FC236}">
                <a16:creationId xmlns:a16="http://schemas.microsoft.com/office/drawing/2014/main" id="{97BBDCAE-07C6-C9CA-9CA6-39EAFA597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DD365-465E-07F3-0D1B-0EFAE4010AFA}"/>
              </a:ext>
            </a:extLst>
          </p:cNvPr>
          <p:cNvSpPr>
            <a:spLocks noGrp="1"/>
          </p:cNvSpPr>
          <p:nvPr>
            <p:ph type="sldNum" sz="quarter" idx="12"/>
          </p:nvPr>
        </p:nvSpPr>
        <p:spPr/>
        <p:txBody>
          <a:bodyPr/>
          <a:lstStyle/>
          <a:p>
            <a:fld id="{68260244-31E1-48E4-96DF-377933BC8D8A}" type="slidenum">
              <a:rPr lang="en-US" smtClean="0"/>
              <a:t>‹#›</a:t>
            </a:fld>
            <a:endParaRPr lang="en-US"/>
          </a:p>
        </p:txBody>
      </p:sp>
    </p:spTree>
    <p:extLst>
      <p:ext uri="{BB962C8B-B14F-4D97-AF65-F5344CB8AC3E}">
        <p14:creationId xmlns:p14="http://schemas.microsoft.com/office/powerpoint/2010/main" val="2704653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A125E-528F-D231-BE94-507D136905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0BF0F4-5F7C-C8DE-8590-B3A462E2C6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97A27B-1DBC-BB1A-0F6E-2892206AAA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F6C65F-3CF2-2B28-78BE-7C9B7B9330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B4A7BB-BD87-9E55-84A3-7CE2C68DE3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70CE3B-09DE-C6F5-EC44-79B522F677F1}"/>
              </a:ext>
            </a:extLst>
          </p:cNvPr>
          <p:cNvSpPr>
            <a:spLocks noGrp="1"/>
          </p:cNvSpPr>
          <p:nvPr>
            <p:ph type="dt" sz="half" idx="10"/>
          </p:nvPr>
        </p:nvSpPr>
        <p:spPr/>
        <p:txBody>
          <a:bodyPr/>
          <a:lstStyle/>
          <a:p>
            <a:fld id="{FB9C036C-87D5-4622-9A59-0C4B6EC8235A}" type="datetimeFigureOut">
              <a:rPr lang="en-US" smtClean="0"/>
              <a:t>12/10/2023</a:t>
            </a:fld>
            <a:endParaRPr lang="en-US"/>
          </a:p>
        </p:txBody>
      </p:sp>
      <p:sp>
        <p:nvSpPr>
          <p:cNvPr id="8" name="Footer Placeholder 7">
            <a:extLst>
              <a:ext uri="{FF2B5EF4-FFF2-40B4-BE49-F238E27FC236}">
                <a16:creationId xmlns:a16="http://schemas.microsoft.com/office/drawing/2014/main" id="{6B82FCA1-BBDD-E783-CB96-B59B5C38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C71BED-F7E5-1478-30CA-0024F00EAE9F}"/>
              </a:ext>
            </a:extLst>
          </p:cNvPr>
          <p:cNvSpPr>
            <a:spLocks noGrp="1"/>
          </p:cNvSpPr>
          <p:nvPr>
            <p:ph type="sldNum" sz="quarter" idx="12"/>
          </p:nvPr>
        </p:nvSpPr>
        <p:spPr/>
        <p:txBody>
          <a:bodyPr/>
          <a:lstStyle/>
          <a:p>
            <a:fld id="{68260244-31E1-48E4-96DF-377933BC8D8A}" type="slidenum">
              <a:rPr lang="en-US" smtClean="0"/>
              <a:t>‹#›</a:t>
            </a:fld>
            <a:endParaRPr lang="en-US"/>
          </a:p>
        </p:txBody>
      </p:sp>
    </p:spTree>
    <p:extLst>
      <p:ext uri="{BB962C8B-B14F-4D97-AF65-F5344CB8AC3E}">
        <p14:creationId xmlns:p14="http://schemas.microsoft.com/office/powerpoint/2010/main" val="164712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0F48C-DBE6-BC4A-4396-08009D0A23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DAF29B-02DF-A7C5-F7C4-27E5F45C0F92}"/>
              </a:ext>
            </a:extLst>
          </p:cNvPr>
          <p:cNvSpPr>
            <a:spLocks noGrp="1"/>
          </p:cNvSpPr>
          <p:nvPr>
            <p:ph type="dt" sz="half" idx="10"/>
          </p:nvPr>
        </p:nvSpPr>
        <p:spPr/>
        <p:txBody>
          <a:bodyPr/>
          <a:lstStyle/>
          <a:p>
            <a:fld id="{FB9C036C-87D5-4622-9A59-0C4B6EC8235A}" type="datetimeFigureOut">
              <a:rPr lang="en-US" smtClean="0"/>
              <a:t>12/10/2023</a:t>
            </a:fld>
            <a:endParaRPr lang="en-US"/>
          </a:p>
        </p:txBody>
      </p:sp>
      <p:sp>
        <p:nvSpPr>
          <p:cNvPr id="4" name="Footer Placeholder 3">
            <a:extLst>
              <a:ext uri="{FF2B5EF4-FFF2-40B4-BE49-F238E27FC236}">
                <a16:creationId xmlns:a16="http://schemas.microsoft.com/office/drawing/2014/main" id="{E486611F-755B-8468-A207-503FC6FEB6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52C7AC-C10A-6EE7-B260-4D01D3939488}"/>
              </a:ext>
            </a:extLst>
          </p:cNvPr>
          <p:cNvSpPr>
            <a:spLocks noGrp="1"/>
          </p:cNvSpPr>
          <p:nvPr>
            <p:ph type="sldNum" sz="quarter" idx="12"/>
          </p:nvPr>
        </p:nvSpPr>
        <p:spPr/>
        <p:txBody>
          <a:bodyPr/>
          <a:lstStyle/>
          <a:p>
            <a:fld id="{68260244-31E1-48E4-96DF-377933BC8D8A}" type="slidenum">
              <a:rPr lang="en-US" smtClean="0"/>
              <a:t>‹#›</a:t>
            </a:fld>
            <a:endParaRPr lang="en-US"/>
          </a:p>
        </p:txBody>
      </p:sp>
    </p:spTree>
    <p:extLst>
      <p:ext uri="{BB962C8B-B14F-4D97-AF65-F5344CB8AC3E}">
        <p14:creationId xmlns:p14="http://schemas.microsoft.com/office/powerpoint/2010/main" val="359960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7C7B2B-1F49-7FBE-DA39-4AFE440F36B7}"/>
              </a:ext>
            </a:extLst>
          </p:cNvPr>
          <p:cNvSpPr>
            <a:spLocks noGrp="1"/>
          </p:cNvSpPr>
          <p:nvPr>
            <p:ph type="dt" sz="half" idx="10"/>
          </p:nvPr>
        </p:nvSpPr>
        <p:spPr/>
        <p:txBody>
          <a:bodyPr/>
          <a:lstStyle/>
          <a:p>
            <a:fld id="{FB9C036C-87D5-4622-9A59-0C4B6EC8235A}" type="datetimeFigureOut">
              <a:rPr lang="en-US" smtClean="0"/>
              <a:t>12/10/2023</a:t>
            </a:fld>
            <a:endParaRPr lang="en-US"/>
          </a:p>
        </p:txBody>
      </p:sp>
      <p:sp>
        <p:nvSpPr>
          <p:cNvPr id="3" name="Footer Placeholder 2">
            <a:extLst>
              <a:ext uri="{FF2B5EF4-FFF2-40B4-BE49-F238E27FC236}">
                <a16:creationId xmlns:a16="http://schemas.microsoft.com/office/drawing/2014/main" id="{58340946-A798-940B-7DB2-11E9EB76E9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443F5A-0914-9028-96E6-40BABDE710A2}"/>
              </a:ext>
            </a:extLst>
          </p:cNvPr>
          <p:cNvSpPr>
            <a:spLocks noGrp="1"/>
          </p:cNvSpPr>
          <p:nvPr>
            <p:ph type="sldNum" sz="quarter" idx="12"/>
          </p:nvPr>
        </p:nvSpPr>
        <p:spPr/>
        <p:txBody>
          <a:bodyPr/>
          <a:lstStyle/>
          <a:p>
            <a:fld id="{68260244-31E1-48E4-96DF-377933BC8D8A}" type="slidenum">
              <a:rPr lang="en-US" smtClean="0"/>
              <a:t>‹#›</a:t>
            </a:fld>
            <a:endParaRPr lang="en-US"/>
          </a:p>
        </p:txBody>
      </p:sp>
    </p:spTree>
    <p:extLst>
      <p:ext uri="{BB962C8B-B14F-4D97-AF65-F5344CB8AC3E}">
        <p14:creationId xmlns:p14="http://schemas.microsoft.com/office/powerpoint/2010/main" val="1826288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92A3-BA43-9A8F-14A3-F1FAE62AE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72E56A-D0EF-B5D3-E4F2-C392171D6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066369-69E2-1223-03CF-22E7C7188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1392D5-C534-CFB8-391F-08CAFDE88D74}"/>
              </a:ext>
            </a:extLst>
          </p:cNvPr>
          <p:cNvSpPr>
            <a:spLocks noGrp="1"/>
          </p:cNvSpPr>
          <p:nvPr>
            <p:ph type="dt" sz="half" idx="10"/>
          </p:nvPr>
        </p:nvSpPr>
        <p:spPr/>
        <p:txBody>
          <a:bodyPr/>
          <a:lstStyle/>
          <a:p>
            <a:fld id="{FB9C036C-87D5-4622-9A59-0C4B6EC8235A}" type="datetimeFigureOut">
              <a:rPr lang="en-US" smtClean="0"/>
              <a:t>12/10/2023</a:t>
            </a:fld>
            <a:endParaRPr lang="en-US"/>
          </a:p>
        </p:txBody>
      </p:sp>
      <p:sp>
        <p:nvSpPr>
          <p:cNvPr id="6" name="Footer Placeholder 5">
            <a:extLst>
              <a:ext uri="{FF2B5EF4-FFF2-40B4-BE49-F238E27FC236}">
                <a16:creationId xmlns:a16="http://schemas.microsoft.com/office/drawing/2014/main" id="{50381010-7236-8076-4D30-A0496C0008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D2742-B373-C50C-13DB-238483871964}"/>
              </a:ext>
            </a:extLst>
          </p:cNvPr>
          <p:cNvSpPr>
            <a:spLocks noGrp="1"/>
          </p:cNvSpPr>
          <p:nvPr>
            <p:ph type="sldNum" sz="quarter" idx="12"/>
          </p:nvPr>
        </p:nvSpPr>
        <p:spPr/>
        <p:txBody>
          <a:bodyPr/>
          <a:lstStyle/>
          <a:p>
            <a:fld id="{68260244-31E1-48E4-96DF-377933BC8D8A}" type="slidenum">
              <a:rPr lang="en-US" smtClean="0"/>
              <a:t>‹#›</a:t>
            </a:fld>
            <a:endParaRPr lang="en-US"/>
          </a:p>
        </p:txBody>
      </p:sp>
    </p:spTree>
    <p:extLst>
      <p:ext uri="{BB962C8B-B14F-4D97-AF65-F5344CB8AC3E}">
        <p14:creationId xmlns:p14="http://schemas.microsoft.com/office/powerpoint/2010/main" val="193380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DFDB-9AA6-804A-BFC6-48C0308E5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C3D0E1-9771-08B2-0B55-898C49DBE7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5F4BA7-0EEA-70A7-DC37-1E101C9A6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B7410-43E5-7C51-372A-5E0E27400992}"/>
              </a:ext>
            </a:extLst>
          </p:cNvPr>
          <p:cNvSpPr>
            <a:spLocks noGrp="1"/>
          </p:cNvSpPr>
          <p:nvPr>
            <p:ph type="dt" sz="half" idx="10"/>
          </p:nvPr>
        </p:nvSpPr>
        <p:spPr/>
        <p:txBody>
          <a:bodyPr/>
          <a:lstStyle/>
          <a:p>
            <a:fld id="{FB9C036C-87D5-4622-9A59-0C4B6EC8235A}" type="datetimeFigureOut">
              <a:rPr lang="en-US" smtClean="0"/>
              <a:t>12/10/2023</a:t>
            </a:fld>
            <a:endParaRPr lang="en-US"/>
          </a:p>
        </p:txBody>
      </p:sp>
      <p:sp>
        <p:nvSpPr>
          <p:cNvPr id="6" name="Footer Placeholder 5">
            <a:extLst>
              <a:ext uri="{FF2B5EF4-FFF2-40B4-BE49-F238E27FC236}">
                <a16:creationId xmlns:a16="http://schemas.microsoft.com/office/drawing/2014/main" id="{750267F1-D2A8-BF7E-D48E-15EF710EB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B0B5C0-0A8A-E6C1-BD1D-5BD40331831C}"/>
              </a:ext>
            </a:extLst>
          </p:cNvPr>
          <p:cNvSpPr>
            <a:spLocks noGrp="1"/>
          </p:cNvSpPr>
          <p:nvPr>
            <p:ph type="sldNum" sz="quarter" idx="12"/>
          </p:nvPr>
        </p:nvSpPr>
        <p:spPr/>
        <p:txBody>
          <a:bodyPr/>
          <a:lstStyle/>
          <a:p>
            <a:fld id="{68260244-31E1-48E4-96DF-377933BC8D8A}" type="slidenum">
              <a:rPr lang="en-US" smtClean="0"/>
              <a:t>‹#›</a:t>
            </a:fld>
            <a:endParaRPr lang="en-US"/>
          </a:p>
        </p:txBody>
      </p:sp>
    </p:spTree>
    <p:extLst>
      <p:ext uri="{BB962C8B-B14F-4D97-AF65-F5344CB8AC3E}">
        <p14:creationId xmlns:p14="http://schemas.microsoft.com/office/powerpoint/2010/main" val="3442369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27D30E-98D1-6717-E93E-5793B881C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C1F08-9462-F671-D278-4EBE5A90A7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79B7A-2285-123D-E356-AE39044DD4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9C036C-87D5-4622-9A59-0C4B6EC8235A}" type="datetimeFigureOut">
              <a:rPr lang="en-US" smtClean="0"/>
              <a:t>12/10/2023</a:t>
            </a:fld>
            <a:endParaRPr lang="en-US"/>
          </a:p>
        </p:txBody>
      </p:sp>
      <p:sp>
        <p:nvSpPr>
          <p:cNvPr id="5" name="Footer Placeholder 4">
            <a:extLst>
              <a:ext uri="{FF2B5EF4-FFF2-40B4-BE49-F238E27FC236}">
                <a16:creationId xmlns:a16="http://schemas.microsoft.com/office/drawing/2014/main" id="{39CAA25C-74C4-8C6E-E793-D20FDA3FA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A66CFB-9C26-8926-CCE1-01DE27F4A8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60244-31E1-48E4-96DF-377933BC8D8A}" type="slidenum">
              <a:rPr lang="en-US" smtClean="0"/>
              <a:t>‹#›</a:t>
            </a:fld>
            <a:endParaRPr lang="en-US"/>
          </a:p>
        </p:txBody>
      </p:sp>
    </p:spTree>
    <p:extLst>
      <p:ext uri="{BB962C8B-B14F-4D97-AF65-F5344CB8AC3E}">
        <p14:creationId xmlns:p14="http://schemas.microsoft.com/office/powerpoint/2010/main" val="349456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23345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12/10/2023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719218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7.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5.png"/><Relationship Id="rId5" Type="http://schemas.openxmlformats.org/officeDocument/2006/relationships/image" Target="../media/image13.sv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2.png"/><Relationship Id="rId14"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1.png"/><Relationship Id="rId5" Type="http://schemas.openxmlformats.org/officeDocument/2006/relationships/image" Target="../media/image13.svg"/><Relationship Id="rId10" Type="http://schemas.openxmlformats.org/officeDocument/2006/relationships/image" Target="../media/image30.gif"/><Relationship Id="rId4" Type="http://schemas.openxmlformats.org/officeDocument/2006/relationships/image" Target="../media/image12.pn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5.png"/><Relationship Id="rId5" Type="http://schemas.openxmlformats.org/officeDocument/2006/relationships/image" Target="../media/image13.svg"/><Relationship Id="rId10" Type="http://schemas.openxmlformats.org/officeDocument/2006/relationships/image" Target="../media/image34.gif"/><Relationship Id="rId4" Type="http://schemas.openxmlformats.org/officeDocument/2006/relationships/image" Target="../media/image12.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38.png"/><Relationship Id="rId4" Type="http://schemas.openxmlformats.org/officeDocument/2006/relationships/image" Target="../media/image1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image" Target="../media/image10.png"/><Relationship Id="rId16" Type="http://schemas.openxmlformats.org/officeDocument/2006/relationships/image" Target="../media/image46.sv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1.png"/><Relationship Id="rId5" Type="http://schemas.openxmlformats.org/officeDocument/2006/relationships/image" Target="../media/image13.svg"/><Relationship Id="rId15" Type="http://schemas.openxmlformats.org/officeDocument/2006/relationships/image" Target="../media/image45.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media/image39.png"/><Relationship Id="rId14"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2.svg"/><Relationship Id="rId5" Type="http://schemas.openxmlformats.org/officeDocument/2006/relationships/image" Target="../media/image13.svg"/><Relationship Id="rId10" Type="http://schemas.openxmlformats.org/officeDocument/2006/relationships/image" Target="../media/image51.png"/><Relationship Id="rId4" Type="http://schemas.openxmlformats.org/officeDocument/2006/relationships/image" Target="../media/image12.png"/><Relationship Id="rId9" Type="http://schemas.openxmlformats.org/officeDocument/2006/relationships/image" Target="../media/image30.gif"/></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3.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2.svg"/><Relationship Id="rId2" Type="http://schemas.openxmlformats.org/officeDocument/2006/relationships/image" Target="../media/image10.png"/><Relationship Id="rId16"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1.png"/><Relationship Id="rId5" Type="http://schemas.openxmlformats.org/officeDocument/2006/relationships/image" Target="../media/image13.svg"/><Relationship Id="rId15" Type="http://schemas.openxmlformats.org/officeDocument/2006/relationships/image" Target="../media/image47.png"/><Relationship Id="rId10" Type="http://schemas.openxmlformats.org/officeDocument/2006/relationships/image" Target="../media/image40.svg"/><Relationship Id="rId4" Type="http://schemas.openxmlformats.org/officeDocument/2006/relationships/image" Target="../media/image12.png"/><Relationship Id="rId9" Type="http://schemas.openxmlformats.org/officeDocument/2006/relationships/image" Target="../media/image39.png"/><Relationship Id="rId14" Type="http://schemas.openxmlformats.org/officeDocument/2006/relationships/image" Target="../media/image44.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13.sv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9387" b="19387"/>
          <a:stretch>
            <a:fillRect/>
          </a:stretch>
        </p:blipFill>
        <p:spPr>
          <a:xfrm>
            <a:off x="0" y="0"/>
            <a:ext cx="12192000" cy="6858000"/>
          </a:xfrm>
          <a:prstGeom prst="rect">
            <a:avLst/>
          </a:prstGeom>
        </p:spPr>
      </p:pic>
      <p:grpSp>
        <p:nvGrpSpPr>
          <p:cNvPr id="3" name="Group 3"/>
          <p:cNvGrpSpPr/>
          <p:nvPr/>
        </p:nvGrpSpPr>
        <p:grpSpPr>
          <a:xfrm>
            <a:off x="7950541" y="-139617"/>
            <a:ext cx="4241459" cy="7137235"/>
            <a:chOff x="0" y="0"/>
            <a:chExt cx="8482918" cy="14274470"/>
          </a:xfrm>
        </p:grpSpPr>
        <p:pic>
          <p:nvPicPr>
            <p:cNvPr id="4" name="Picture 4"/>
            <p:cNvPicPr>
              <a:picLocks noChangeAspect="1"/>
            </p:cNvPicPr>
            <p:nvPr/>
          </p:nvPicPr>
          <p:blipFill>
            <a:blip r:embed="rId3"/>
            <a:srcRect l="6152" r="6152"/>
            <a:stretch>
              <a:fillRect/>
            </a:stretch>
          </p:blipFill>
          <p:spPr>
            <a:xfrm>
              <a:off x="0" y="0"/>
              <a:ext cx="8482918" cy="14274470"/>
            </a:xfrm>
            <a:prstGeom prst="rect">
              <a:avLst/>
            </a:prstGeom>
          </p:spPr>
        </p:pic>
      </p:grpSp>
      <p:grpSp>
        <p:nvGrpSpPr>
          <p:cNvPr id="5" name="Group 5"/>
          <p:cNvGrpSpPr/>
          <p:nvPr/>
        </p:nvGrpSpPr>
        <p:grpSpPr>
          <a:xfrm rot="8482805">
            <a:off x="6696045" y="-1147527"/>
            <a:ext cx="2234631" cy="2919401"/>
            <a:chOff x="0" y="0"/>
            <a:chExt cx="544382" cy="711200"/>
          </a:xfrm>
        </p:grpSpPr>
        <p:sp>
          <p:nvSpPr>
            <p:cNvPr id="6" name="Freeform 6"/>
            <p:cNvSpPr/>
            <p:nvPr/>
          </p:nvSpPr>
          <p:spPr>
            <a:xfrm>
              <a:off x="0" y="0"/>
              <a:ext cx="544382" cy="711200"/>
            </a:xfrm>
            <a:custGeom>
              <a:avLst/>
              <a:gdLst/>
              <a:ahLst/>
              <a:cxnLst/>
              <a:rect l="l" t="t" r="r" b="b"/>
              <a:pathLst>
                <a:path w="544382" h="711200">
                  <a:moveTo>
                    <a:pt x="272191" y="0"/>
                  </a:moveTo>
                  <a:lnTo>
                    <a:pt x="544382" y="711200"/>
                  </a:lnTo>
                  <a:lnTo>
                    <a:pt x="0" y="711200"/>
                  </a:lnTo>
                  <a:lnTo>
                    <a:pt x="272191" y="0"/>
                  </a:lnTo>
                  <a:close/>
                </a:path>
              </a:pathLst>
            </a:custGeom>
            <a:solidFill>
              <a:srgbClr val="D12020"/>
            </a:solidFill>
          </p:spPr>
          <p:txBody>
            <a:bodyPr/>
            <a:lstStyle/>
            <a:p>
              <a:endParaRPr lang="en-US"/>
            </a:p>
          </p:txBody>
        </p:sp>
        <p:sp>
          <p:nvSpPr>
            <p:cNvPr id="7" name="TextBox 7"/>
            <p:cNvSpPr txBox="1"/>
            <p:nvPr/>
          </p:nvSpPr>
          <p:spPr>
            <a:xfrm>
              <a:off x="127000" y="273050"/>
              <a:ext cx="558800" cy="3873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8" name="Group 8"/>
          <p:cNvGrpSpPr/>
          <p:nvPr/>
        </p:nvGrpSpPr>
        <p:grpSpPr>
          <a:xfrm rot="8618961">
            <a:off x="8246397" y="1739709"/>
            <a:ext cx="1829519" cy="6065206"/>
            <a:chOff x="0" y="0"/>
            <a:chExt cx="445692" cy="1477554"/>
          </a:xfrm>
        </p:grpSpPr>
        <p:sp>
          <p:nvSpPr>
            <p:cNvPr id="9" name="Freeform 9"/>
            <p:cNvSpPr/>
            <p:nvPr/>
          </p:nvSpPr>
          <p:spPr>
            <a:xfrm>
              <a:off x="0" y="0"/>
              <a:ext cx="445692" cy="1477554"/>
            </a:xfrm>
            <a:custGeom>
              <a:avLst/>
              <a:gdLst/>
              <a:ahLst/>
              <a:cxnLst/>
              <a:rect l="l" t="t" r="r" b="b"/>
              <a:pathLst>
                <a:path w="445692" h="1477554">
                  <a:moveTo>
                    <a:pt x="222846" y="0"/>
                  </a:moveTo>
                  <a:lnTo>
                    <a:pt x="445692" y="1477554"/>
                  </a:lnTo>
                  <a:lnTo>
                    <a:pt x="0" y="1477554"/>
                  </a:lnTo>
                  <a:lnTo>
                    <a:pt x="222846" y="0"/>
                  </a:lnTo>
                  <a:close/>
                </a:path>
              </a:pathLst>
            </a:custGeom>
            <a:solidFill>
              <a:srgbClr val="890A0A"/>
            </a:solidFill>
          </p:spPr>
          <p:txBody>
            <a:bodyPr/>
            <a:lstStyle/>
            <a:p>
              <a:endParaRPr lang="en-US"/>
            </a:p>
          </p:txBody>
        </p:sp>
        <p:sp>
          <p:nvSpPr>
            <p:cNvPr id="10" name="TextBox 10"/>
            <p:cNvSpPr txBox="1"/>
            <p:nvPr/>
          </p:nvSpPr>
          <p:spPr>
            <a:xfrm>
              <a:off x="127000" y="273050"/>
              <a:ext cx="558800" cy="3873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1" name="Group 11"/>
          <p:cNvGrpSpPr/>
          <p:nvPr/>
        </p:nvGrpSpPr>
        <p:grpSpPr>
          <a:xfrm rot="-8937951">
            <a:off x="6240425" y="744955"/>
            <a:ext cx="1829519" cy="3056407"/>
            <a:chOff x="0" y="0"/>
            <a:chExt cx="445692" cy="744576"/>
          </a:xfrm>
        </p:grpSpPr>
        <p:sp>
          <p:nvSpPr>
            <p:cNvPr id="12" name="Freeform 12"/>
            <p:cNvSpPr/>
            <p:nvPr/>
          </p:nvSpPr>
          <p:spPr>
            <a:xfrm>
              <a:off x="0" y="0"/>
              <a:ext cx="445692" cy="744576"/>
            </a:xfrm>
            <a:custGeom>
              <a:avLst/>
              <a:gdLst/>
              <a:ahLst/>
              <a:cxnLst/>
              <a:rect l="l" t="t" r="r" b="b"/>
              <a:pathLst>
                <a:path w="445692" h="744576">
                  <a:moveTo>
                    <a:pt x="222846" y="0"/>
                  </a:moveTo>
                  <a:lnTo>
                    <a:pt x="445692" y="744576"/>
                  </a:lnTo>
                  <a:lnTo>
                    <a:pt x="0" y="744576"/>
                  </a:lnTo>
                  <a:lnTo>
                    <a:pt x="222846" y="0"/>
                  </a:lnTo>
                  <a:close/>
                </a:path>
              </a:pathLst>
            </a:custGeom>
            <a:solidFill>
              <a:srgbClr val="890A0A"/>
            </a:solidFill>
          </p:spPr>
          <p:txBody>
            <a:bodyPr/>
            <a:lstStyle/>
            <a:p>
              <a:endParaRPr lang="en-US"/>
            </a:p>
          </p:txBody>
        </p:sp>
        <p:sp>
          <p:nvSpPr>
            <p:cNvPr id="13" name="TextBox 13"/>
            <p:cNvSpPr txBox="1"/>
            <p:nvPr/>
          </p:nvSpPr>
          <p:spPr>
            <a:xfrm>
              <a:off x="127000" y="273050"/>
              <a:ext cx="558800" cy="3873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4" name="Group 14"/>
          <p:cNvGrpSpPr/>
          <p:nvPr/>
        </p:nvGrpSpPr>
        <p:grpSpPr>
          <a:xfrm>
            <a:off x="6516125" y="3798063"/>
            <a:ext cx="3705772" cy="3971507"/>
            <a:chOff x="0" y="0"/>
            <a:chExt cx="528682" cy="566593"/>
          </a:xfrm>
        </p:grpSpPr>
        <p:sp>
          <p:nvSpPr>
            <p:cNvPr id="15" name="Freeform 15"/>
            <p:cNvSpPr/>
            <p:nvPr/>
          </p:nvSpPr>
          <p:spPr>
            <a:xfrm>
              <a:off x="0" y="0"/>
              <a:ext cx="528682" cy="566593"/>
            </a:xfrm>
            <a:custGeom>
              <a:avLst/>
              <a:gdLst/>
              <a:ahLst/>
              <a:cxnLst/>
              <a:rect l="l" t="t" r="r" b="b"/>
              <a:pathLst>
                <a:path w="528682" h="566593">
                  <a:moveTo>
                    <a:pt x="264341" y="0"/>
                  </a:moveTo>
                  <a:lnTo>
                    <a:pt x="528682" y="566593"/>
                  </a:lnTo>
                  <a:lnTo>
                    <a:pt x="0" y="566593"/>
                  </a:lnTo>
                  <a:lnTo>
                    <a:pt x="264341" y="0"/>
                  </a:lnTo>
                  <a:close/>
                </a:path>
              </a:pathLst>
            </a:custGeom>
            <a:solidFill>
              <a:srgbClr val="D12020"/>
            </a:solidFill>
          </p:spPr>
          <p:txBody>
            <a:bodyPr/>
            <a:lstStyle/>
            <a:p>
              <a:endParaRPr lang="en-US"/>
            </a:p>
          </p:txBody>
        </p:sp>
        <p:sp>
          <p:nvSpPr>
            <p:cNvPr id="16" name="TextBox 16"/>
            <p:cNvSpPr txBox="1"/>
            <p:nvPr/>
          </p:nvSpPr>
          <p:spPr>
            <a:xfrm>
              <a:off x="127000" y="273050"/>
              <a:ext cx="558800" cy="3873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7" name="Group 17"/>
          <p:cNvGrpSpPr/>
          <p:nvPr/>
        </p:nvGrpSpPr>
        <p:grpSpPr>
          <a:xfrm rot="-684127">
            <a:off x="6872353" y="3937818"/>
            <a:ext cx="3916882" cy="4534296"/>
            <a:chOff x="-11604" y="0"/>
            <a:chExt cx="558800" cy="646883"/>
          </a:xfrm>
        </p:grpSpPr>
        <p:sp>
          <p:nvSpPr>
            <p:cNvPr id="18" name="Freeform 18"/>
            <p:cNvSpPr/>
            <p:nvPr/>
          </p:nvSpPr>
          <p:spPr>
            <a:xfrm>
              <a:off x="0" y="0"/>
              <a:ext cx="528682" cy="566593"/>
            </a:xfrm>
            <a:custGeom>
              <a:avLst/>
              <a:gdLst/>
              <a:ahLst/>
              <a:cxnLst/>
              <a:rect l="l" t="t" r="r" b="b"/>
              <a:pathLst>
                <a:path w="528682" h="566593">
                  <a:moveTo>
                    <a:pt x="264341" y="0"/>
                  </a:moveTo>
                  <a:lnTo>
                    <a:pt x="528682" y="566593"/>
                  </a:lnTo>
                  <a:lnTo>
                    <a:pt x="0" y="566593"/>
                  </a:lnTo>
                  <a:lnTo>
                    <a:pt x="264341" y="0"/>
                  </a:lnTo>
                  <a:close/>
                </a:path>
              </a:pathLst>
            </a:custGeom>
            <a:solidFill>
              <a:srgbClr val="890A0A"/>
            </a:solidFill>
          </p:spPr>
          <p:txBody>
            <a:bodyPr/>
            <a:lstStyle/>
            <a:p>
              <a:endParaRPr lang="en-US"/>
            </a:p>
          </p:txBody>
        </p:sp>
        <p:sp>
          <p:nvSpPr>
            <p:cNvPr id="19" name="TextBox 19"/>
            <p:cNvSpPr txBox="1"/>
            <p:nvPr/>
          </p:nvSpPr>
          <p:spPr>
            <a:xfrm>
              <a:off x="-11604" y="259533"/>
              <a:ext cx="558800" cy="3873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20" name="Group 20"/>
          <p:cNvGrpSpPr/>
          <p:nvPr/>
        </p:nvGrpSpPr>
        <p:grpSpPr>
          <a:xfrm rot="8283282">
            <a:off x="8044893" y="2008113"/>
            <a:ext cx="1829519" cy="5880571"/>
            <a:chOff x="0" y="0"/>
            <a:chExt cx="445692" cy="1432575"/>
          </a:xfrm>
        </p:grpSpPr>
        <p:sp>
          <p:nvSpPr>
            <p:cNvPr id="21" name="Freeform 21"/>
            <p:cNvSpPr/>
            <p:nvPr/>
          </p:nvSpPr>
          <p:spPr>
            <a:xfrm>
              <a:off x="0" y="0"/>
              <a:ext cx="445692" cy="1432575"/>
            </a:xfrm>
            <a:custGeom>
              <a:avLst/>
              <a:gdLst/>
              <a:ahLst/>
              <a:cxnLst/>
              <a:rect l="l" t="t" r="r" b="b"/>
              <a:pathLst>
                <a:path w="445692" h="1432575">
                  <a:moveTo>
                    <a:pt x="222846" y="0"/>
                  </a:moveTo>
                  <a:lnTo>
                    <a:pt x="445692" y="1432575"/>
                  </a:lnTo>
                  <a:lnTo>
                    <a:pt x="0" y="1432575"/>
                  </a:lnTo>
                  <a:lnTo>
                    <a:pt x="222846" y="0"/>
                  </a:lnTo>
                  <a:close/>
                </a:path>
              </a:pathLst>
            </a:custGeom>
            <a:solidFill>
              <a:srgbClr val="D12020"/>
            </a:solidFill>
          </p:spPr>
          <p:txBody>
            <a:bodyPr/>
            <a:lstStyle/>
            <a:p>
              <a:endParaRPr lang="en-US"/>
            </a:p>
          </p:txBody>
        </p:sp>
        <p:sp>
          <p:nvSpPr>
            <p:cNvPr id="22" name="TextBox 22"/>
            <p:cNvSpPr txBox="1"/>
            <p:nvPr/>
          </p:nvSpPr>
          <p:spPr>
            <a:xfrm>
              <a:off x="127000" y="273050"/>
              <a:ext cx="558800" cy="3873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32" name="Freeform: Shape 31">
            <a:extLst>
              <a:ext uri="{FF2B5EF4-FFF2-40B4-BE49-F238E27FC236}">
                <a16:creationId xmlns:a16="http://schemas.microsoft.com/office/drawing/2014/main" id="{8448B500-48DE-45C3-2652-AEC9DF0BC71B}"/>
              </a:ext>
            </a:extLst>
          </p:cNvPr>
          <p:cNvSpPr/>
          <p:nvPr/>
        </p:nvSpPr>
        <p:spPr>
          <a:xfrm>
            <a:off x="-26601" y="3108"/>
            <a:ext cx="1046384" cy="2146910"/>
          </a:xfrm>
          <a:custGeom>
            <a:avLst/>
            <a:gdLst>
              <a:gd name="connsiteX0" fmla="*/ 0 w 2558536"/>
              <a:gd name="connsiteY0" fmla="*/ 0 h 5239839"/>
              <a:gd name="connsiteX1" fmla="*/ 203547 w 2558536"/>
              <a:gd name="connsiteY1" fmla="*/ 10278 h 5239839"/>
              <a:gd name="connsiteX2" fmla="*/ 2558536 w 2558536"/>
              <a:gd name="connsiteY2" fmla="*/ 2619951 h 5239839"/>
              <a:gd name="connsiteX3" fmla="*/ 203544 w 2558536"/>
              <a:gd name="connsiteY3" fmla="*/ 5229561 h 5239839"/>
              <a:gd name="connsiteX4" fmla="*/ 0 w 2558536"/>
              <a:gd name="connsiteY4" fmla="*/ 5239839 h 5239839"/>
              <a:gd name="connsiteX5" fmla="*/ 0 w 2558536"/>
              <a:gd name="connsiteY5" fmla="*/ 0 h 5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536" h="5239839">
                <a:moveTo>
                  <a:pt x="0" y="0"/>
                </a:moveTo>
                <a:lnTo>
                  <a:pt x="203547" y="10278"/>
                </a:lnTo>
                <a:cubicBezTo>
                  <a:pt x="1526307" y="144614"/>
                  <a:pt x="2558536" y="1261739"/>
                  <a:pt x="2558536" y="2619951"/>
                </a:cubicBezTo>
                <a:cubicBezTo>
                  <a:pt x="2558536" y="3978094"/>
                  <a:pt x="1526289" y="5095225"/>
                  <a:pt x="203544" y="5229561"/>
                </a:cubicBezTo>
                <a:lnTo>
                  <a:pt x="0" y="5239839"/>
                </a:lnTo>
                <a:lnTo>
                  <a:pt x="0" y="0"/>
                </a:lnTo>
                <a:close/>
              </a:path>
            </a:pathLst>
          </a:custGeom>
          <a:blipFill>
            <a:blip r:embed="rId4"/>
            <a:stretch>
              <a:fillRect l="-25430" r="-25430"/>
            </a:stretch>
          </a:blipFill>
        </p:spPr>
        <p:txBody>
          <a:bodyPr/>
          <a:lstStyle/>
          <a:p>
            <a:endParaRPr lang="en-US"/>
          </a:p>
        </p:txBody>
      </p:sp>
      <p:grpSp>
        <p:nvGrpSpPr>
          <p:cNvPr id="25" name="Group 25"/>
          <p:cNvGrpSpPr>
            <a:grpSpLocks noChangeAspect="1"/>
          </p:cNvGrpSpPr>
          <p:nvPr/>
        </p:nvGrpSpPr>
        <p:grpSpPr>
          <a:xfrm>
            <a:off x="-238474" y="3863073"/>
            <a:ext cx="2169293" cy="1897004"/>
            <a:chOff x="0" y="0"/>
            <a:chExt cx="6184570" cy="5088399"/>
          </a:xfrm>
        </p:grpSpPr>
        <p:sp>
          <p:nvSpPr>
            <p:cNvPr id="26" name="Freeform 26"/>
            <p:cNvSpPr/>
            <p:nvPr/>
          </p:nvSpPr>
          <p:spPr>
            <a:xfrm>
              <a:off x="0" y="0"/>
              <a:ext cx="6184570" cy="5088399"/>
            </a:xfrm>
            <a:custGeom>
              <a:avLst/>
              <a:gdLst/>
              <a:ahLst/>
              <a:cxnLst/>
              <a:rect l="l" t="t" r="r" b="b"/>
              <a:pathLst>
                <a:path w="6184570" h="5088399">
                  <a:moveTo>
                    <a:pt x="2750917" y="2544200"/>
                  </a:moveTo>
                  <a:lnTo>
                    <a:pt x="0" y="5088399"/>
                  </a:lnTo>
                  <a:lnTo>
                    <a:pt x="3433653" y="5088399"/>
                  </a:lnTo>
                  <a:lnTo>
                    <a:pt x="6184570" y="2544200"/>
                  </a:lnTo>
                  <a:lnTo>
                    <a:pt x="3433653" y="0"/>
                  </a:lnTo>
                  <a:lnTo>
                    <a:pt x="0" y="0"/>
                  </a:lnTo>
                  <a:lnTo>
                    <a:pt x="2750917" y="2544200"/>
                  </a:lnTo>
                  <a:close/>
                </a:path>
              </a:pathLst>
            </a:custGeom>
            <a:solidFill>
              <a:srgbClr val="539BE0"/>
            </a:solidFill>
          </p:spPr>
          <p:txBody>
            <a:bodyPr/>
            <a:lstStyle/>
            <a:p>
              <a:endParaRPr lang="en-US"/>
            </a:p>
          </p:txBody>
        </p:sp>
        <p:sp>
          <p:nvSpPr>
            <p:cNvPr id="27" name="Freeform 27"/>
            <p:cNvSpPr/>
            <p:nvPr/>
          </p:nvSpPr>
          <p:spPr>
            <a:xfrm>
              <a:off x="0" y="0"/>
              <a:ext cx="6184570" cy="5088399"/>
            </a:xfrm>
            <a:custGeom>
              <a:avLst/>
              <a:gdLst/>
              <a:ahLst/>
              <a:cxnLst/>
              <a:rect l="l" t="t" r="r" b="b"/>
              <a:pathLst>
                <a:path w="6184570" h="5088399">
                  <a:moveTo>
                    <a:pt x="2750917" y="2544200"/>
                  </a:moveTo>
                  <a:lnTo>
                    <a:pt x="0" y="5088399"/>
                  </a:lnTo>
                  <a:lnTo>
                    <a:pt x="3433653" y="5088399"/>
                  </a:lnTo>
                  <a:lnTo>
                    <a:pt x="6184570" y="2544200"/>
                  </a:lnTo>
                  <a:lnTo>
                    <a:pt x="3433653" y="0"/>
                  </a:lnTo>
                  <a:lnTo>
                    <a:pt x="0" y="0"/>
                  </a:lnTo>
                  <a:lnTo>
                    <a:pt x="2750917" y="2544200"/>
                  </a:lnTo>
                  <a:close/>
                </a:path>
              </a:pathLst>
            </a:custGeom>
            <a:blipFill>
              <a:blip r:embed="rId5"/>
              <a:stretch>
                <a:fillRect l="-10720" r="-10720"/>
              </a:stretch>
            </a:blipFill>
          </p:spPr>
          <p:txBody>
            <a:bodyPr/>
            <a:lstStyle/>
            <a:p>
              <a:endParaRPr lang="en-US"/>
            </a:p>
          </p:txBody>
        </p:sp>
      </p:grpSp>
      <p:sp>
        <p:nvSpPr>
          <p:cNvPr id="28" name="TextBox 28"/>
          <p:cNvSpPr txBox="1"/>
          <p:nvPr/>
        </p:nvSpPr>
        <p:spPr>
          <a:xfrm>
            <a:off x="1898691" y="809689"/>
            <a:ext cx="3918639" cy="3962623"/>
          </a:xfrm>
          <a:prstGeom prst="rect">
            <a:avLst/>
          </a:prstGeom>
        </p:spPr>
        <p:txBody>
          <a:bodyPr lIns="0" tIns="0" rIns="0" bIns="0" rtlCol="0" anchor="t">
            <a:spAutoFit/>
          </a:bodyPr>
          <a:lstStyle/>
          <a:p>
            <a:pPr algn="ctr" defTabSz="609630">
              <a:lnSpc>
                <a:spcPts val="10284"/>
              </a:lnSpc>
            </a:pPr>
            <a:r>
              <a:rPr lang="en-US" sz="9101" dirty="0">
                <a:solidFill>
                  <a:srgbClr val="FF3131"/>
                </a:solidFill>
                <a:latin typeface="Brush Script MT" panose="03060802040406070304" pitchFamily="66" charset="0"/>
              </a:rPr>
              <a:t>LỜI SÔNG NÚI</a:t>
            </a:r>
          </a:p>
        </p:txBody>
      </p:sp>
      <p:sp>
        <p:nvSpPr>
          <p:cNvPr id="29" name="TextBox 29"/>
          <p:cNvSpPr txBox="1"/>
          <p:nvPr/>
        </p:nvSpPr>
        <p:spPr>
          <a:xfrm rot="-422451">
            <a:off x="1296047" y="5706986"/>
            <a:ext cx="6019651" cy="1276953"/>
          </a:xfrm>
          <a:prstGeom prst="rect">
            <a:avLst/>
          </a:prstGeom>
        </p:spPr>
        <p:txBody>
          <a:bodyPr lIns="0" tIns="0" rIns="0" bIns="0" rtlCol="0" anchor="t">
            <a:spAutoFit/>
          </a:bodyPr>
          <a:lstStyle/>
          <a:p>
            <a:pPr algn="ctr" defTabSz="609630">
              <a:lnSpc>
                <a:spcPts val="9172"/>
              </a:lnSpc>
              <a:spcBef>
                <a:spcPct val="0"/>
              </a:spcBef>
            </a:pPr>
            <a:r>
              <a:rPr lang="en-US" sz="10192" spc="-866" dirty="0" err="1">
                <a:solidFill>
                  <a:srgbClr val="5CE1E6"/>
                </a:solidFill>
                <a:latin typeface="Brush Script MT" panose="03060802040406070304" pitchFamily="66" charset="0"/>
              </a:rPr>
              <a:t>lời</a:t>
            </a:r>
            <a:r>
              <a:rPr lang="en-US" sz="10192" spc="-866" dirty="0">
                <a:solidFill>
                  <a:srgbClr val="5CE1E6"/>
                </a:solidFill>
                <a:latin typeface="Brush Script MT" panose="03060802040406070304" pitchFamily="66" charset="0"/>
              </a:rPr>
              <a:t> </a:t>
            </a:r>
            <a:r>
              <a:rPr lang="en-US" sz="10192" spc="-866" dirty="0" err="1">
                <a:solidFill>
                  <a:srgbClr val="5CE1E6"/>
                </a:solidFill>
                <a:latin typeface="Brush Script MT" panose="03060802040406070304" pitchFamily="66" charset="0"/>
              </a:rPr>
              <a:t>sông</a:t>
            </a:r>
            <a:r>
              <a:rPr lang="en-US" sz="10192" spc="-866" dirty="0">
                <a:solidFill>
                  <a:srgbClr val="5CE1E6"/>
                </a:solidFill>
                <a:latin typeface="Brush Script MT" panose="03060802040406070304" pitchFamily="66" charset="0"/>
              </a:rPr>
              <a:t> </a:t>
            </a:r>
            <a:r>
              <a:rPr lang="en-US" sz="10192" spc="-866" dirty="0" err="1">
                <a:solidFill>
                  <a:srgbClr val="5CE1E6"/>
                </a:solidFill>
                <a:latin typeface="Brush Script MT" panose="03060802040406070304" pitchFamily="66" charset="0"/>
              </a:rPr>
              <a:t>núi</a:t>
            </a:r>
            <a:endParaRPr lang="en-US" sz="10192" spc="-866" dirty="0">
              <a:solidFill>
                <a:srgbClr val="5CE1E6"/>
              </a:solidFill>
              <a:latin typeface="Brush Script MT" panose="03060802040406070304" pitchFamily="66" charset="0"/>
            </a:endParaRPr>
          </a:p>
        </p:txBody>
      </p:sp>
      <p:sp>
        <p:nvSpPr>
          <p:cNvPr id="30" name="TextBox 30"/>
          <p:cNvSpPr txBox="1"/>
          <p:nvPr/>
        </p:nvSpPr>
        <p:spPr>
          <a:xfrm rot="-422451">
            <a:off x="1770512" y="5945300"/>
            <a:ext cx="6020917" cy="1276953"/>
          </a:xfrm>
          <a:prstGeom prst="rect">
            <a:avLst/>
          </a:prstGeom>
        </p:spPr>
        <p:txBody>
          <a:bodyPr lIns="0" tIns="0" rIns="0" bIns="0" rtlCol="0" anchor="t">
            <a:spAutoFit/>
          </a:bodyPr>
          <a:lstStyle/>
          <a:p>
            <a:pPr algn="ctr" defTabSz="609630">
              <a:lnSpc>
                <a:spcPts val="9172"/>
              </a:lnSpc>
              <a:spcBef>
                <a:spcPct val="0"/>
              </a:spcBef>
            </a:pPr>
            <a:r>
              <a:rPr lang="en-US" sz="10192" spc="-866" dirty="0" err="1">
                <a:solidFill>
                  <a:srgbClr val="FFDE59"/>
                </a:solidFill>
                <a:latin typeface="Brush Script MT" panose="03060802040406070304" pitchFamily="66" charset="0"/>
              </a:rPr>
              <a:t>lời</a:t>
            </a:r>
            <a:r>
              <a:rPr lang="en-US" sz="10192" spc="-866" dirty="0">
                <a:solidFill>
                  <a:srgbClr val="FFDE59"/>
                </a:solidFill>
                <a:latin typeface="Brush Script MT" panose="03060802040406070304" pitchFamily="66" charset="0"/>
              </a:rPr>
              <a:t> </a:t>
            </a:r>
            <a:r>
              <a:rPr lang="en-US" sz="10192" spc="-866" dirty="0" err="1">
                <a:solidFill>
                  <a:srgbClr val="FFDE59"/>
                </a:solidFill>
                <a:latin typeface="Brush Script MT" panose="03060802040406070304" pitchFamily="66" charset="0"/>
              </a:rPr>
              <a:t>sông</a:t>
            </a:r>
            <a:r>
              <a:rPr lang="en-US" sz="10192" spc="-866" dirty="0">
                <a:solidFill>
                  <a:srgbClr val="FFDE59"/>
                </a:solidFill>
                <a:latin typeface="Brush Script MT" panose="03060802040406070304" pitchFamily="66" charset="0"/>
              </a:rPr>
              <a:t> </a:t>
            </a:r>
            <a:r>
              <a:rPr lang="en-US" sz="10192" spc="-866" dirty="0" err="1">
                <a:solidFill>
                  <a:srgbClr val="FFDE59"/>
                </a:solidFill>
                <a:latin typeface="Brush Script MT" panose="03060802040406070304" pitchFamily="66" charset="0"/>
              </a:rPr>
              <a:t>núi</a:t>
            </a:r>
            <a:endParaRPr lang="en-US" sz="10192" spc="-866" dirty="0">
              <a:solidFill>
                <a:srgbClr val="FFDE59"/>
              </a:solidFill>
              <a:latin typeface="Brush Script MT" panose="030608020404060703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E9691611-0E8C-0E11-1161-F45E6A418764}"/>
              </a:ext>
            </a:extLst>
          </p:cNvPr>
          <p:cNvSpPr txBox="1"/>
          <p:nvPr/>
        </p:nvSpPr>
        <p:spPr>
          <a:xfrm>
            <a:off x="1843314" y="213511"/>
            <a:ext cx="611051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 Giới thiệu bài học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reeform 13">
            <a:extLst>
              <a:ext uri="{FF2B5EF4-FFF2-40B4-BE49-F238E27FC236}">
                <a16:creationId xmlns:a16="http://schemas.microsoft.com/office/drawing/2014/main" id="{F5B68850-0E28-3E3D-02AB-C1682942E197}"/>
              </a:ext>
            </a:extLst>
          </p:cNvPr>
          <p:cNvSpPr/>
          <p:nvPr/>
        </p:nvSpPr>
        <p:spPr>
          <a:xfrm rot="2579153">
            <a:off x="778734" y="1326218"/>
            <a:ext cx="841914" cy="678632"/>
          </a:xfrm>
          <a:custGeom>
            <a:avLst/>
            <a:gdLst/>
            <a:ahLst/>
            <a:cxnLst/>
            <a:rect l="l" t="t" r="r" b="b"/>
            <a:pathLst>
              <a:path w="3787844" h="4764584">
                <a:moveTo>
                  <a:pt x="0" y="0"/>
                </a:moveTo>
                <a:lnTo>
                  <a:pt x="3787844" y="0"/>
                </a:lnTo>
                <a:lnTo>
                  <a:pt x="3787844" y="4764584"/>
                </a:lnTo>
                <a:lnTo>
                  <a:pt x="0" y="4764584"/>
                </a:lnTo>
                <a:lnTo>
                  <a:pt x="0" y="0"/>
                </a:lnTo>
                <a:close/>
              </a:path>
            </a:pathLst>
          </a:custGeom>
          <a:blipFill>
            <a:blip r:embed="rId8"/>
            <a:stretch>
              <a:fillRect/>
            </a:stretch>
          </a:blipFill>
        </p:spPr>
        <p:txBody>
          <a:bodyPr/>
          <a:lstStyle/>
          <a:p>
            <a:endParaRPr lang="en-US"/>
          </a:p>
        </p:txBody>
      </p:sp>
      <p:sp>
        <p:nvSpPr>
          <p:cNvPr id="19" name="Freeform 21">
            <a:extLst>
              <a:ext uri="{FF2B5EF4-FFF2-40B4-BE49-F238E27FC236}">
                <a16:creationId xmlns:a16="http://schemas.microsoft.com/office/drawing/2014/main" id="{015BFE9B-0463-6483-AC97-24A9F58BCAF5}"/>
              </a:ext>
            </a:extLst>
          </p:cNvPr>
          <p:cNvSpPr/>
          <p:nvPr/>
        </p:nvSpPr>
        <p:spPr>
          <a:xfrm>
            <a:off x="1" y="-61151"/>
            <a:ext cx="1986641" cy="2645279"/>
          </a:xfrm>
          <a:custGeom>
            <a:avLst/>
            <a:gdLst/>
            <a:ahLst/>
            <a:cxnLst/>
            <a:rect l="l" t="t" r="r" b="b"/>
            <a:pathLst>
              <a:path w="4626769" h="3669255">
                <a:moveTo>
                  <a:pt x="0" y="0"/>
                </a:moveTo>
                <a:lnTo>
                  <a:pt x="4626769" y="0"/>
                </a:lnTo>
                <a:lnTo>
                  <a:pt x="4626769" y="3669255"/>
                </a:lnTo>
                <a:lnTo>
                  <a:pt x="0" y="3669255"/>
                </a:lnTo>
                <a:lnTo>
                  <a:pt x="0" y="0"/>
                </a:lnTo>
                <a:close/>
              </a:path>
            </a:pathLst>
          </a:custGeom>
          <a:blipFill>
            <a:blip r:embed="rId9"/>
            <a:stretch>
              <a:fillRect t="-39911" r="-155617" b="1"/>
            </a:stretch>
          </a:blipFill>
        </p:spPr>
        <p:txBody>
          <a:bodyPr/>
          <a:lstStyle/>
          <a:p>
            <a:endParaRPr lang="en-US"/>
          </a:p>
        </p:txBody>
      </p:sp>
      <p:pic>
        <p:nvPicPr>
          <p:cNvPr id="20" name="Picture 19">
            <a:extLst>
              <a:ext uri="{FF2B5EF4-FFF2-40B4-BE49-F238E27FC236}">
                <a16:creationId xmlns:a16="http://schemas.microsoft.com/office/drawing/2014/main" id="{D333F543-FBD9-3479-8ED6-2C897D820B8B}"/>
              </a:ext>
            </a:extLst>
          </p:cNvPr>
          <p:cNvPicPr>
            <a:picLocks noChangeAspect="1"/>
          </p:cNvPicPr>
          <p:nvPr/>
        </p:nvPicPr>
        <p:blipFill>
          <a:blip r:embed="rId10"/>
          <a:stretch>
            <a:fillRect/>
          </a:stretch>
        </p:blipFill>
        <p:spPr>
          <a:xfrm>
            <a:off x="2324550" y="2356344"/>
            <a:ext cx="312730" cy="319246"/>
          </a:xfrm>
          <a:prstGeom prst="rect">
            <a:avLst/>
          </a:prstGeom>
        </p:spPr>
      </p:pic>
      <p:sp>
        <p:nvSpPr>
          <p:cNvPr id="5" name="TextBox 4">
            <a:extLst>
              <a:ext uri="{FF2B5EF4-FFF2-40B4-BE49-F238E27FC236}">
                <a16:creationId xmlns:a16="http://schemas.microsoft.com/office/drawing/2014/main" id="{DD9FEDD2-2821-9EC5-4FAA-4E488B3C4351}"/>
              </a:ext>
            </a:extLst>
          </p:cNvPr>
          <p:cNvSpPr txBox="1"/>
          <p:nvPr/>
        </p:nvSpPr>
        <p:spPr>
          <a:xfrm>
            <a:off x="1738982" y="1454529"/>
            <a:ext cx="6096000" cy="584775"/>
          </a:xfrm>
          <a:prstGeom prst="rect">
            <a:avLst/>
          </a:prstGeom>
          <a:noFill/>
        </p:spPr>
        <p:txBody>
          <a:bodyPr wrap="square">
            <a:spAutoFit/>
          </a:bodyPr>
          <a:lstStyle/>
          <a:p>
            <a:r>
              <a:rPr lang="pt-BR" sz="3200" b="1" dirty="0">
                <a:solidFill>
                  <a:srgbClr val="0070C0"/>
                </a:solidFill>
                <a:effectLst/>
                <a:latin typeface="Times New Roman" panose="02020603050405020304" pitchFamily="18" charset="0"/>
                <a:ea typeface="Calibri" panose="020F0502020204030204" pitchFamily="34" charset="0"/>
              </a:rPr>
              <a:t>Văn bản đọc chính</a:t>
            </a:r>
            <a:endParaRPr lang="en-US" sz="3200" dirty="0">
              <a:solidFill>
                <a:srgbClr val="0070C0"/>
              </a:solidFill>
            </a:endParaRPr>
          </a:p>
        </p:txBody>
      </p:sp>
      <p:sp>
        <p:nvSpPr>
          <p:cNvPr id="10" name="TextBox 9">
            <a:extLst>
              <a:ext uri="{FF2B5EF4-FFF2-40B4-BE49-F238E27FC236}">
                <a16:creationId xmlns:a16="http://schemas.microsoft.com/office/drawing/2014/main" id="{A51021D6-176A-F6E2-9986-E18A9E928D3B}"/>
              </a:ext>
            </a:extLst>
          </p:cNvPr>
          <p:cNvSpPr txBox="1"/>
          <p:nvPr/>
        </p:nvSpPr>
        <p:spPr>
          <a:xfrm>
            <a:off x="2663017" y="2224092"/>
            <a:ext cx="2933598" cy="583750"/>
          </a:xfrm>
          <a:prstGeom prst="rect">
            <a:avLst/>
          </a:prstGeom>
          <a:noFill/>
        </p:spPr>
        <p:txBody>
          <a:bodyPr wrap="square">
            <a:spAutoFit/>
          </a:bodyPr>
          <a:lstStyle/>
          <a:p>
            <a:pPr algn="just">
              <a:lnSpc>
                <a:spcPct val="107000"/>
              </a:lnSpc>
              <a:spcAft>
                <a:spcPts val="800"/>
              </a:spcAft>
            </a:pPr>
            <a:r>
              <a:rPr lang="pt-BR"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 nghị luận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AD86DA9F-7638-465F-593D-E196C90451C6}"/>
              </a:ext>
            </a:extLst>
          </p:cNvPr>
          <p:cNvSpPr txBox="1"/>
          <p:nvPr/>
        </p:nvSpPr>
        <p:spPr>
          <a:xfrm>
            <a:off x="805544" y="2864312"/>
            <a:ext cx="2409371" cy="1815882"/>
          </a:xfrm>
          <a:prstGeom prst="rect">
            <a:avLst/>
          </a:prstGeom>
          <a:noFill/>
        </p:spPr>
        <p:txBody>
          <a:bodyPr wrap="square">
            <a:spAutoFit/>
          </a:bodyPr>
          <a:lstStyle/>
          <a:p>
            <a:pPr algn="ctr"/>
            <a:r>
              <a:rPr lang="vi-VN" sz="2800" b="1" dirty="0">
                <a:solidFill>
                  <a:schemeClr val="accent6">
                    <a:lumMod val="50000"/>
                  </a:schemeClr>
                </a:solidFill>
                <a:effectLst/>
                <a:latin typeface="Times New Roman" panose="02020603050405020304" pitchFamily="18" charset="0"/>
                <a:ea typeface="Calibri" panose="020F0502020204030204" pitchFamily="34" charset="0"/>
              </a:rPr>
              <a:t>Văn bản 1: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rPr>
              <a:t>Hịch</a:t>
            </a:r>
            <a:r>
              <a:rPr lang="en-US" sz="28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rPr>
              <a:t>tướng</a:t>
            </a:r>
            <a:r>
              <a:rPr lang="en-US" sz="28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rPr>
              <a:t>sĩ</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Trần</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Quốc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Tuấn</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a:t>
            </a:r>
            <a:endParaRPr lang="en-US" sz="2800" b="1" dirty="0">
              <a:solidFill>
                <a:schemeClr val="accent6">
                  <a:lumMod val="50000"/>
                </a:schemeClr>
              </a:solidFill>
            </a:endParaRPr>
          </a:p>
        </p:txBody>
      </p:sp>
      <p:sp>
        <p:nvSpPr>
          <p:cNvPr id="17" name="TextBox 16">
            <a:extLst>
              <a:ext uri="{FF2B5EF4-FFF2-40B4-BE49-F238E27FC236}">
                <a16:creationId xmlns:a16="http://schemas.microsoft.com/office/drawing/2014/main" id="{4D71A21E-73EE-01BA-418E-793917BF3945}"/>
              </a:ext>
            </a:extLst>
          </p:cNvPr>
          <p:cNvSpPr txBox="1"/>
          <p:nvPr/>
        </p:nvSpPr>
        <p:spPr>
          <a:xfrm>
            <a:off x="3715355" y="2864312"/>
            <a:ext cx="2293257" cy="2827377"/>
          </a:xfrm>
          <a:prstGeom prst="rect">
            <a:avLst/>
          </a:prstGeom>
          <a:noFill/>
        </p:spPr>
        <p:txBody>
          <a:bodyPr wrap="square">
            <a:spAutoFit/>
          </a:bodyPr>
          <a:lstStyle/>
          <a:p>
            <a:pPr algn="ctr">
              <a:lnSpc>
                <a:spcPct val="107000"/>
              </a:lnSpc>
              <a:spcAft>
                <a:spcPts val="800"/>
              </a:spcAft>
            </a:pPr>
            <a:r>
              <a:rPr lang="vi-VN"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 bản 2: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ta</a:t>
            </a:r>
            <a:r>
              <a:rPr lang="en-US"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Minh).</a:t>
            </a:r>
          </a:p>
        </p:txBody>
      </p:sp>
      <p:sp>
        <p:nvSpPr>
          <p:cNvPr id="21" name="TextBox 20">
            <a:extLst>
              <a:ext uri="{FF2B5EF4-FFF2-40B4-BE49-F238E27FC236}">
                <a16:creationId xmlns:a16="http://schemas.microsoft.com/office/drawing/2014/main" id="{39084038-E279-32D5-5B8F-C4B6C7739C21}"/>
              </a:ext>
            </a:extLst>
          </p:cNvPr>
          <p:cNvSpPr txBox="1"/>
          <p:nvPr/>
        </p:nvSpPr>
        <p:spPr>
          <a:xfrm>
            <a:off x="6509052" y="2864312"/>
            <a:ext cx="1994807" cy="1384995"/>
          </a:xfrm>
          <a:prstGeom prst="rect">
            <a:avLst/>
          </a:prstGeom>
          <a:noFill/>
        </p:spPr>
        <p:txBody>
          <a:bodyPr wrap="square">
            <a:spAutoFit/>
          </a:bodyPr>
          <a:lstStyle/>
          <a:p>
            <a:pPr algn="ctr"/>
            <a:r>
              <a:rPr lang="vi-VN" sz="2800" b="1" dirty="0">
                <a:solidFill>
                  <a:schemeClr val="accent6">
                    <a:lumMod val="50000"/>
                  </a:schemeClr>
                </a:solidFill>
                <a:effectLst/>
                <a:latin typeface="Times New Roman" panose="02020603050405020304" pitchFamily="18" charset="0"/>
                <a:ea typeface="Calibri" panose="020F0502020204030204" pitchFamily="34" charset="0"/>
              </a:rPr>
              <a:t>Văn bản 3: </a:t>
            </a:r>
            <a:r>
              <a:rPr lang="en-US" sz="2800" b="1" i="1" dirty="0">
                <a:solidFill>
                  <a:schemeClr val="accent6">
                    <a:lumMod val="50000"/>
                  </a:schemeClr>
                </a:solidFill>
                <a:effectLst/>
                <a:latin typeface="Times New Roman" panose="02020603050405020304" pitchFamily="18" charset="0"/>
                <a:ea typeface="Calibri" panose="020F0502020204030204" pitchFamily="34" charset="0"/>
              </a:rPr>
              <a:t>Nam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rPr>
              <a:t>quốc</a:t>
            </a:r>
            <a:r>
              <a:rPr lang="en-US" sz="28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rPr>
              <a:t>sơn</a:t>
            </a:r>
            <a:r>
              <a:rPr lang="en-US" sz="28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rPr>
              <a:t>hà</a:t>
            </a:r>
            <a:r>
              <a:rPr lang="en-US" sz="2800" b="1" i="1" dirty="0">
                <a:solidFill>
                  <a:schemeClr val="accent6">
                    <a:lumMod val="50000"/>
                  </a:schemeClr>
                </a:solidFill>
                <a:effectLst/>
                <a:latin typeface="Times New Roman" panose="02020603050405020304" pitchFamily="18" charset="0"/>
                <a:ea typeface="Calibri" panose="020F0502020204030204" pitchFamily="34" charset="0"/>
              </a:rPr>
              <a:t>.</a:t>
            </a:r>
            <a:endParaRPr lang="en-US" sz="2800" b="1" dirty="0">
              <a:solidFill>
                <a:schemeClr val="accent6">
                  <a:lumMod val="50000"/>
                </a:schemeClr>
              </a:solidFill>
            </a:endParaRPr>
          </a:p>
        </p:txBody>
      </p:sp>
      <p:sp>
        <p:nvSpPr>
          <p:cNvPr id="28" name="TextBox 27">
            <a:extLst>
              <a:ext uri="{FF2B5EF4-FFF2-40B4-BE49-F238E27FC236}">
                <a16:creationId xmlns:a16="http://schemas.microsoft.com/office/drawing/2014/main" id="{D44043F0-5E14-20C7-9282-B5575DD62B0A}"/>
              </a:ext>
            </a:extLst>
          </p:cNvPr>
          <p:cNvSpPr txBox="1"/>
          <p:nvPr/>
        </p:nvSpPr>
        <p:spPr>
          <a:xfrm>
            <a:off x="9004298" y="2864312"/>
            <a:ext cx="2382158" cy="2366353"/>
          </a:xfrm>
          <a:prstGeom prst="rect">
            <a:avLst/>
          </a:prstGeom>
          <a:noFill/>
        </p:spPr>
        <p:txBody>
          <a:bodyPr wrap="square">
            <a:spAutoFit/>
          </a:bodyPr>
          <a:lstStyle/>
          <a:p>
            <a:pPr algn="ctr">
              <a:lnSpc>
                <a:spcPct val="107000"/>
              </a:lnSpc>
              <a:spcAft>
                <a:spcPts val="800"/>
              </a:spcAft>
            </a:pPr>
            <a:r>
              <a:rPr lang="vi-VN"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 bản thực hành đọc: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28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dời</a:t>
            </a:r>
            <a:r>
              <a:rPr lang="en-US" sz="28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en-US"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Uẩn</a:t>
            </a:r>
            <a:r>
              <a:rPr lang="en-US" sz="2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9" name="Picture 28">
            <a:extLst>
              <a:ext uri="{FF2B5EF4-FFF2-40B4-BE49-F238E27FC236}">
                <a16:creationId xmlns:a16="http://schemas.microsoft.com/office/drawing/2014/main" id="{09781B41-D278-25C3-A6C0-1D3F9CE8BB7D}"/>
              </a:ext>
            </a:extLst>
          </p:cNvPr>
          <p:cNvPicPr>
            <a:picLocks noChangeAspect="1"/>
          </p:cNvPicPr>
          <p:nvPr/>
        </p:nvPicPr>
        <p:blipFill>
          <a:blip r:embed="rId11"/>
          <a:stretch>
            <a:fillRect/>
          </a:stretch>
        </p:blipFill>
        <p:spPr>
          <a:xfrm>
            <a:off x="805544" y="4544990"/>
            <a:ext cx="2607129" cy="1716961"/>
          </a:xfrm>
          <a:prstGeom prst="rect">
            <a:avLst/>
          </a:prstGeom>
          <a:effectLst>
            <a:softEdge rad="127000"/>
          </a:effectLst>
        </p:spPr>
      </p:pic>
      <p:pic>
        <p:nvPicPr>
          <p:cNvPr id="30" name="Picture 29">
            <a:extLst>
              <a:ext uri="{FF2B5EF4-FFF2-40B4-BE49-F238E27FC236}">
                <a16:creationId xmlns:a16="http://schemas.microsoft.com/office/drawing/2014/main" id="{609C73E7-18D4-72F5-3942-A57693003644}"/>
              </a:ext>
            </a:extLst>
          </p:cNvPr>
          <p:cNvPicPr>
            <a:picLocks noChangeAspect="1"/>
          </p:cNvPicPr>
          <p:nvPr/>
        </p:nvPicPr>
        <p:blipFill>
          <a:blip r:embed="rId12"/>
          <a:stretch>
            <a:fillRect/>
          </a:stretch>
        </p:blipFill>
        <p:spPr>
          <a:xfrm>
            <a:off x="6164340" y="4307365"/>
            <a:ext cx="2928260" cy="1756956"/>
          </a:xfrm>
          <a:prstGeom prst="rect">
            <a:avLst/>
          </a:prstGeom>
          <a:effectLst>
            <a:softEdge rad="127000"/>
          </a:effectLst>
        </p:spPr>
      </p:pic>
      <p:sp>
        <p:nvSpPr>
          <p:cNvPr id="32" name="Freeform 14">
            <a:extLst>
              <a:ext uri="{FF2B5EF4-FFF2-40B4-BE49-F238E27FC236}">
                <a16:creationId xmlns:a16="http://schemas.microsoft.com/office/drawing/2014/main" id="{03617609-036E-B5D7-A337-E71610221C34}"/>
              </a:ext>
            </a:extLst>
          </p:cNvPr>
          <p:cNvSpPr/>
          <p:nvPr/>
        </p:nvSpPr>
        <p:spPr>
          <a:xfrm>
            <a:off x="10025269" y="1233713"/>
            <a:ext cx="1471403" cy="929462"/>
          </a:xfrm>
          <a:custGeom>
            <a:avLst/>
            <a:gdLst/>
            <a:ahLst/>
            <a:cxnLst/>
            <a:rect l="l" t="t" r="r" b="b"/>
            <a:pathLst>
              <a:path w="7315200" h="3304326">
                <a:moveTo>
                  <a:pt x="0" y="0"/>
                </a:moveTo>
                <a:lnTo>
                  <a:pt x="7315200" y="0"/>
                </a:lnTo>
                <a:lnTo>
                  <a:pt x="7315200" y="3304326"/>
                </a:lnTo>
                <a:lnTo>
                  <a:pt x="0" y="33043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255893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800" decel="100000"/>
                                        <p:tgtEl>
                                          <p:spTgt spid="20"/>
                                        </p:tgtEl>
                                      </p:cBhvr>
                                    </p:animEffect>
                                    <p:anim calcmode="lin" valueType="num">
                                      <p:cBhvr>
                                        <p:cTn id="16" dur="800" decel="100000" fill="hold"/>
                                        <p:tgtEl>
                                          <p:spTgt spid="20"/>
                                        </p:tgtEl>
                                        <p:attrNameLst>
                                          <p:attrName>style.rotation</p:attrName>
                                        </p:attrNameLst>
                                      </p:cBhvr>
                                      <p:tavLst>
                                        <p:tav tm="0">
                                          <p:val>
                                            <p:fltVal val="-90"/>
                                          </p:val>
                                        </p:tav>
                                        <p:tav tm="100000">
                                          <p:val>
                                            <p:fltVal val="0"/>
                                          </p:val>
                                        </p:tav>
                                      </p:tavLst>
                                    </p:anim>
                                    <p:anim calcmode="lin" valueType="num">
                                      <p:cBhvr>
                                        <p:cTn id="17" dur="800" decel="100000" fill="hold"/>
                                        <p:tgtEl>
                                          <p:spTgt spid="20"/>
                                        </p:tgtEl>
                                        <p:attrNameLst>
                                          <p:attrName>ppt_x</p:attrName>
                                        </p:attrNameLst>
                                      </p:cBhvr>
                                      <p:tavLst>
                                        <p:tav tm="0">
                                          <p:val>
                                            <p:strVal val="#ppt_x+0.4"/>
                                          </p:val>
                                        </p:tav>
                                        <p:tav tm="100000">
                                          <p:val>
                                            <p:strVal val="#ppt_x-0.05"/>
                                          </p:val>
                                        </p:tav>
                                      </p:tavLst>
                                    </p:anim>
                                    <p:anim calcmode="lin" valueType="num">
                                      <p:cBhvr>
                                        <p:cTn id="18" dur="800" decel="100000" fill="hold"/>
                                        <p:tgtEl>
                                          <p:spTgt spid="2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amond(in)">
                                      <p:cBhvr>
                                        <p:cTn id="31" dur="2000"/>
                                        <p:tgtEl>
                                          <p:spTgt spid="13"/>
                                        </p:tgtEl>
                                      </p:cBhvr>
                                    </p:animEffect>
                                  </p:childTnLst>
                                </p:cTn>
                              </p:par>
                              <p:par>
                                <p:cTn id="32" presetID="8"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diamond(in)">
                                      <p:cBhvr>
                                        <p:cTn id="34" dur="2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plus(in)">
                                      <p:cBhvr>
                                        <p:cTn id="39" dur="2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plus(in)">
                                      <p:cBhvr>
                                        <p:cTn id="44" dur="2000"/>
                                        <p:tgtEl>
                                          <p:spTgt spid="21"/>
                                        </p:tgtEl>
                                      </p:cBhvr>
                                    </p:animEffect>
                                  </p:childTnLst>
                                </p:cTn>
                              </p:par>
                              <p:par>
                                <p:cTn id="45" presetID="13" presetClass="entr" presetSubtype="16"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plus(in)">
                                      <p:cBhvr>
                                        <p:cTn id="47" dur="20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diamond(in)">
                                      <p:cBhvr>
                                        <p:cTn id="5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17" grpId="0"/>
      <p:bldP spid="21"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E9691611-0E8C-0E11-1161-F45E6A418764}"/>
              </a:ext>
            </a:extLst>
          </p:cNvPr>
          <p:cNvSpPr txBox="1"/>
          <p:nvPr/>
        </p:nvSpPr>
        <p:spPr>
          <a:xfrm>
            <a:off x="1843314" y="213511"/>
            <a:ext cx="611051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 Giới thiệu bài học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8"/>
            <a:stretch>
              <a:fillRect t="-39911" r="-155617" b="1"/>
            </a:stretch>
          </a:blipFill>
        </p:spPr>
        <p:txBody>
          <a:bodyPr/>
          <a:lstStyle/>
          <a:p>
            <a:endParaRPr lang="en-US"/>
          </a:p>
        </p:txBody>
      </p:sp>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8"/>
            <a:stretch>
              <a:fillRect t="-39911" r="-155617" b="1"/>
            </a:stretch>
          </a:blipFill>
        </p:spPr>
        <p:txBody>
          <a:bodyPr/>
          <a:lstStyle/>
          <a:p>
            <a:endParaRPr lang="en-US"/>
          </a:p>
        </p:txBody>
      </p:sp>
      <p:pic>
        <p:nvPicPr>
          <p:cNvPr id="2050" name="Picture 2" descr="Bài Thơ Nam Quốc Sơn Hà - Bản Tuyên Ngôn đầu Tiên Của Việt Nam | Lessonopoly">
            <a:extLst>
              <a:ext uri="{FF2B5EF4-FFF2-40B4-BE49-F238E27FC236}">
                <a16:creationId xmlns:a16="http://schemas.microsoft.com/office/drawing/2014/main" id="{36AC1902-4A11-99C5-555B-99C448587E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2150" y="856343"/>
            <a:ext cx="57150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9">
            <a:extLst>
              <a:ext uri="{FF2B5EF4-FFF2-40B4-BE49-F238E27FC236}">
                <a16:creationId xmlns:a16="http://schemas.microsoft.com/office/drawing/2014/main" id="{4007D8FD-2D12-5844-4E26-DF580180638A}"/>
              </a:ext>
            </a:extLst>
          </p:cNvPr>
          <p:cNvPicPr>
            <a:picLocks noChangeAspect="1"/>
          </p:cNvPicPr>
          <p:nvPr/>
        </p:nvPicPr>
        <p:blipFill>
          <a:blip r:embed="rId10"/>
          <a:srcRect/>
          <a:stretch>
            <a:fillRect/>
          </a:stretch>
        </p:blipFill>
        <p:spPr>
          <a:xfrm>
            <a:off x="5402852" y="4570657"/>
            <a:ext cx="1386295" cy="947926"/>
          </a:xfrm>
          <a:prstGeom prst="rect">
            <a:avLst/>
          </a:prstGeom>
        </p:spPr>
      </p:pic>
      <p:sp>
        <p:nvSpPr>
          <p:cNvPr id="18" name="Flowchart: Punched Tape 17">
            <a:extLst>
              <a:ext uri="{FF2B5EF4-FFF2-40B4-BE49-F238E27FC236}">
                <a16:creationId xmlns:a16="http://schemas.microsoft.com/office/drawing/2014/main" id="{34495A30-3BB7-3E0B-A973-B0B549ED1E46}"/>
              </a:ext>
            </a:extLst>
          </p:cNvPr>
          <p:cNvSpPr/>
          <p:nvPr/>
        </p:nvSpPr>
        <p:spPr>
          <a:xfrm>
            <a:off x="4542971" y="5446013"/>
            <a:ext cx="3410857" cy="789687"/>
          </a:xfrm>
          <a:prstGeom prst="flowChartPunchedTap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372E0A3-35E3-BA7B-4521-BD0B2FDF0CFA}"/>
              </a:ext>
            </a:extLst>
          </p:cNvPr>
          <p:cNvSpPr txBox="1"/>
          <p:nvPr/>
        </p:nvSpPr>
        <p:spPr>
          <a:xfrm>
            <a:off x="4962297" y="5525739"/>
            <a:ext cx="2572204" cy="584775"/>
          </a:xfrm>
          <a:prstGeom prst="rect">
            <a:avLst/>
          </a:prstGeom>
          <a:noFill/>
        </p:spPr>
        <p:txBody>
          <a:bodyPr wrap="square">
            <a:spAutoFit/>
          </a:bodyPr>
          <a:lstStyle/>
          <a:p>
            <a:pPr algn="ctr"/>
            <a:r>
              <a:rPr lang="pt-BR" sz="3200" b="1" dirty="0">
                <a:solidFill>
                  <a:schemeClr val="bg1"/>
                </a:solidFill>
                <a:effectLst/>
                <a:latin typeface="Times New Roman" panose="02020603050405020304" pitchFamily="18" charset="0"/>
                <a:ea typeface="Calibri" panose="020F0502020204030204" pitchFamily="34" charset="0"/>
              </a:rPr>
              <a:t>văn nghị luận </a:t>
            </a:r>
            <a:endParaRPr lang="en-US" sz="3200" b="1" dirty="0">
              <a:solidFill>
                <a:schemeClr val="bg1"/>
              </a:solidFill>
            </a:endParaRPr>
          </a:p>
        </p:txBody>
      </p:sp>
      <p:pic>
        <p:nvPicPr>
          <p:cNvPr id="21" name="Picture 20">
            <a:extLst>
              <a:ext uri="{FF2B5EF4-FFF2-40B4-BE49-F238E27FC236}">
                <a16:creationId xmlns:a16="http://schemas.microsoft.com/office/drawing/2014/main" id="{23706E5F-71B6-EA2E-8496-D3E5723EA1F7}"/>
              </a:ext>
            </a:extLst>
          </p:cNvPr>
          <p:cNvPicPr>
            <a:picLocks noChangeAspect="1"/>
          </p:cNvPicPr>
          <p:nvPr/>
        </p:nvPicPr>
        <p:blipFill>
          <a:blip r:embed="rId11"/>
          <a:stretch>
            <a:fillRect/>
          </a:stretch>
        </p:blipFill>
        <p:spPr>
          <a:xfrm rot="10800000">
            <a:off x="10619096" y="1454550"/>
            <a:ext cx="1572904" cy="3218967"/>
          </a:xfrm>
          <a:prstGeom prst="rect">
            <a:avLst/>
          </a:prstGeom>
        </p:spPr>
      </p:pic>
      <p:pic>
        <p:nvPicPr>
          <p:cNvPr id="23" name="Picture 22">
            <a:extLst>
              <a:ext uri="{FF2B5EF4-FFF2-40B4-BE49-F238E27FC236}">
                <a16:creationId xmlns:a16="http://schemas.microsoft.com/office/drawing/2014/main" id="{496EE4AB-7B87-BD80-85D0-5786E6A99176}"/>
              </a:ext>
            </a:extLst>
          </p:cNvPr>
          <p:cNvPicPr>
            <a:picLocks noChangeAspect="1"/>
          </p:cNvPicPr>
          <p:nvPr/>
        </p:nvPicPr>
        <p:blipFill>
          <a:blip r:embed="rId12"/>
          <a:stretch>
            <a:fillRect/>
          </a:stretch>
        </p:blipFill>
        <p:spPr>
          <a:xfrm>
            <a:off x="0" y="1733500"/>
            <a:ext cx="2410139" cy="2627723"/>
          </a:xfrm>
          <a:prstGeom prst="rect">
            <a:avLst/>
          </a:prstGeom>
        </p:spPr>
      </p:pic>
    </p:spTree>
    <p:extLst>
      <p:ext uri="{BB962C8B-B14F-4D97-AF65-F5344CB8AC3E}">
        <p14:creationId xmlns:p14="http://schemas.microsoft.com/office/powerpoint/2010/main" val="278991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DE279221-93A5-6207-A4DD-B1EA841E5BB7}"/>
              </a:ext>
            </a:extLst>
          </p:cNvPr>
          <p:cNvPicPr>
            <a:picLocks noChangeAspect="1"/>
          </p:cNvPicPr>
          <p:nvPr/>
        </p:nvPicPr>
        <p:blipFill>
          <a:blip r:embed="rId8"/>
          <a:stretch>
            <a:fillRect/>
          </a:stretch>
        </p:blipFill>
        <p:spPr>
          <a:xfrm>
            <a:off x="5322134" y="1214462"/>
            <a:ext cx="6353701" cy="5019424"/>
          </a:xfrm>
          <a:prstGeom prst="rect">
            <a:avLst/>
          </a:prstGeom>
          <a:effectLst>
            <a:softEdge rad="635000"/>
          </a:effectLst>
        </p:spPr>
      </p:pic>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9"/>
            <a:stretch>
              <a:fillRect t="-39911" r="-155617" b="1"/>
            </a:stretch>
          </a:blipFill>
        </p:spPr>
        <p:txBody>
          <a:bodyPr/>
          <a:lstStyle/>
          <a:p>
            <a:endParaRPr lang="en-US"/>
          </a:p>
        </p:txBody>
      </p:sp>
      <p:pic>
        <p:nvPicPr>
          <p:cNvPr id="10" name="Picture 4">
            <a:extLst>
              <a:ext uri="{FF2B5EF4-FFF2-40B4-BE49-F238E27FC236}">
                <a16:creationId xmlns:a16="http://schemas.microsoft.com/office/drawing/2014/main" id="{8751D1B1-2DBC-954F-AB33-FCCE8D604383}"/>
              </a:ext>
            </a:extLst>
          </p:cNvPr>
          <p:cNvPicPr>
            <a:picLocks noChangeAspect="1"/>
          </p:cNvPicPr>
          <p:nvPr/>
        </p:nvPicPr>
        <p:blipFill>
          <a:blip r:embed="rId10"/>
          <a:srcRect/>
          <a:stretch>
            <a:fillRect/>
          </a:stretch>
        </p:blipFill>
        <p:spPr>
          <a:xfrm>
            <a:off x="649650" y="339643"/>
            <a:ext cx="1551850" cy="2316194"/>
          </a:xfrm>
          <a:prstGeom prst="rect">
            <a:avLst/>
          </a:prstGeom>
        </p:spPr>
      </p:pic>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9"/>
            <a:stretch>
              <a:fillRect t="-39911" r="-155617" b="1"/>
            </a:stretch>
          </a:blipFill>
        </p:spPr>
        <p:txBody>
          <a:bodyPr/>
          <a:lstStyle/>
          <a:p>
            <a:endParaRPr lang="en-US"/>
          </a:p>
        </p:txBody>
      </p:sp>
      <p:sp>
        <p:nvSpPr>
          <p:cNvPr id="4" name="TextBox 3">
            <a:extLst>
              <a:ext uri="{FF2B5EF4-FFF2-40B4-BE49-F238E27FC236}">
                <a16:creationId xmlns:a16="http://schemas.microsoft.com/office/drawing/2014/main" id="{7C0D0CBD-484D-F9B7-1FD1-329AE2969E0D}"/>
              </a:ext>
            </a:extLst>
          </p:cNvPr>
          <p:cNvSpPr txBox="1"/>
          <p:nvPr/>
        </p:nvSpPr>
        <p:spPr>
          <a:xfrm>
            <a:off x="1683657" y="174568"/>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II. Khám phá tri thức ngữ văn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19E98476-1441-16B8-56FB-05CA19A9153F}"/>
              </a:ext>
            </a:extLst>
          </p:cNvPr>
          <p:cNvGraphicFramePr>
            <a:graphicFrameLocks noGrp="1"/>
          </p:cNvGraphicFramePr>
          <p:nvPr>
            <p:extLst>
              <p:ext uri="{D42A27DB-BD31-4B8C-83A1-F6EECF244321}">
                <p14:modId xmlns:p14="http://schemas.microsoft.com/office/powerpoint/2010/main" val="4220815842"/>
              </p:ext>
            </p:extLst>
          </p:nvPr>
        </p:nvGraphicFramePr>
        <p:xfrm>
          <a:off x="810100" y="2175836"/>
          <a:ext cx="8146098" cy="2919984"/>
        </p:xfrm>
        <a:graphic>
          <a:graphicData uri="http://schemas.openxmlformats.org/drawingml/2006/table">
            <a:tbl>
              <a:tblPr firstRow="1" firstCol="1" bandRow="1"/>
              <a:tblGrid>
                <a:gridCol w="5231448">
                  <a:extLst>
                    <a:ext uri="{9D8B030D-6E8A-4147-A177-3AD203B41FA5}">
                      <a16:colId xmlns:a16="http://schemas.microsoft.com/office/drawing/2014/main" val="2642390925"/>
                    </a:ext>
                  </a:extLst>
                </a:gridCol>
                <a:gridCol w="2914650">
                  <a:extLst>
                    <a:ext uri="{9D8B030D-6E8A-4147-A177-3AD203B41FA5}">
                      <a16:colId xmlns:a16="http://schemas.microsoft.com/office/drawing/2014/main" val="273195903"/>
                    </a:ext>
                  </a:extLst>
                </a:gridCol>
              </a:tblGrid>
              <a:tr h="0">
                <a:tc>
                  <a:txBody>
                    <a:bodyPr/>
                    <a:lstStyle/>
                    <a:p>
                      <a:pPr algn="ctr">
                        <a:lnSpc>
                          <a:spcPct val="107000"/>
                        </a:lnSpc>
                        <a:spcAft>
                          <a:spcPts val="80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 thức Ngữ văn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07000"/>
                        </a:lnSpc>
                        <a:spcAft>
                          <a:spcPts val="800"/>
                        </a:spcAft>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39420536"/>
                  </a:ext>
                </a:extLst>
              </a:tr>
              <a:tr h="0">
                <a:tc>
                  <a:txBody>
                    <a:bodyPr/>
                    <a:lstStyle/>
                    <a:p>
                      <a:pPr algn="just">
                        <a:lnSpc>
                          <a:spcPct val="107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Lụận đề</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5093105"/>
                  </a:ext>
                </a:extLst>
              </a:tr>
              <a:tr h="0">
                <a:tc>
                  <a:txBody>
                    <a:bodyPr/>
                    <a:lstStyle/>
                    <a:p>
                      <a:pPr algn="just">
                        <a:lnSpc>
                          <a:spcPct val="107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8424795"/>
                  </a:ext>
                </a:extLst>
              </a:tr>
              <a:tr h="0">
                <a:tc>
                  <a:txBody>
                    <a:bodyPr/>
                    <a:lstStyle/>
                    <a:p>
                      <a:pPr algn="just">
                        <a:lnSpc>
                          <a:spcPct val="107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Lí lẽ</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9955447"/>
                  </a:ext>
                </a:extLst>
              </a:tr>
              <a:tr h="0">
                <a:tc>
                  <a:txBody>
                    <a:bodyPr/>
                    <a:lstStyle/>
                    <a:p>
                      <a:pPr algn="just">
                        <a:lnSpc>
                          <a:spcPct val="107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Bằng chứng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27197"/>
                  </a:ext>
                </a:extLst>
              </a:tr>
              <a:tr h="0">
                <a:tc>
                  <a:txBody>
                    <a:bodyPr/>
                    <a:lstStyle/>
                    <a:p>
                      <a:pPr algn="just">
                        <a:lnSpc>
                          <a:spcPct val="107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Mối quan hệ giữa 4 yếu tố trên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4233816"/>
                  </a:ext>
                </a:extLst>
              </a:tr>
            </a:tbl>
          </a:graphicData>
        </a:graphic>
      </p:graphicFrame>
      <p:sp>
        <p:nvSpPr>
          <p:cNvPr id="3" name="TextBox 2">
            <a:extLst>
              <a:ext uri="{FF2B5EF4-FFF2-40B4-BE49-F238E27FC236}">
                <a16:creationId xmlns:a16="http://schemas.microsoft.com/office/drawing/2014/main" id="{7F816C28-4682-AF1C-D5F9-98129AF71149}"/>
              </a:ext>
            </a:extLst>
          </p:cNvPr>
          <p:cNvSpPr txBox="1"/>
          <p:nvPr/>
        </p:nvSpPr>
        <p:spPr>
          <a:xfrm>
            <a:off x="2485463" y="1127062"/>
            <a:ext cx="4641014" cy="646331"/>
          </a:xfrm>
          <a:prstGeom prst="rect">
            <a:avLst/>
          </a:prstGeom>
          <a:noFill/>
        </p:spPr>
        <p:txBody>
          <a:bodyPr wrap="none" rtlCol="0">
            <a:spAutoFit/>
          </a:bodyPr>
          <a:lstStyle/>
          <a:p>
            <a:r>
              <a:rPr lang="en-US" sz="3600" b="1" dirty="0">
                <a:solidFill>
                  <a:srgbClr val="002060"/>
                </a:solidFill>
                <a:latin typeface="SVN-Rosellinda Alyamore" panose="02000500000000000000" pitchFamily="50" charset="0"/>
              </a:rPr>
              <a:t>PHIẾU HỌC TẬP 01</a:t>
            </a:r>
          </a:p>
        </p:txBody>
      </p:sp>
      <p:sp>
        <p:nvSpPr>
          <p:cNvPr id="17" name="Freeform 18">
            <a:extLst>
              <a:ext uri="{FF2B5EF4-FFF2-40B4-BE49-F238E27FC236}">
                <a16:creationId xmlns:a16="http://schemas.microsoft.com/office/drawing/2014/main" id="{D481D47F-CD17-9872-A4EB-739E6B787C6D}"/>
              </a:ext>
            </a:extLst>
          </p:cNvPr>
          <p:cNvSpPr/>
          <p:nvPr/>
        </p:nvSpPr>
        <p:spPr>
          <a:xfrm>
            <a:off x="2039204" y="5254375"/>
            <a:ext cx="1262742" cy="880258"/>
          </a:xfrm>
          <a:custGeom>
            <a:avLst/>
            <a:gdLst/>
            <a:ahLst/>
            <a:cxnLst/>
            <a:rect l="l" t="t" r="r" b="b"/>
            <a:pathLst>
              <a:path w="2352517" h="2450539">
                <a:moveTo>
                  <a:pt x="0" y="0"/>
                </a:moveTo>
                <a:lnTo>
                  <a:pt x="2352517" y="0"/>
                </a:lnTo>
                <a:lnTo>
                  <a:pt x="2352517" y="2450539"/>
                </a:lnTo>
                <a:lnTo>
                  <a:pt x="0" y="2450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207329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8"/>
            <a:stretch>
              <a:fillRect t="-39911" r="-155617" b="1"/>
            </a:stretch>
          </a:blipFill>
        </p:spPr>
        <p:txBody>
          <a:bodyPr/>
          <a:lstStyle/>
          <a:p>
            <a:endParaRPr lang="en-US"/>
          </a:p>
        </p:txBody>
      </p:sp>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8"/>
            <a:stretch>
              <a:fillRect t="-39911" r="-155617" b="1"/>
            </a:stretch>
          </a:blipFill>
        </p:spPr>
        <p:txBody>
          <a:bodyPr/>
          <a:lstStyle/>
          <a:p>
            <a:endParaRPr lang="en-US"/>
          </a:p>
        </p:txBody>
      </p:sp>
      <p:pic>
        <p:nvPicPr>
          <p:cNvPr id="15" name="Picture 14">
            <a:extLst>
              <a:ext uri="{FF2B5EF4-FFF2-40B4-BE49-F238E27FC236}">
                <a16:creationId xmlns:a16="http://schemas.microsoft.com/office/drawing/2014/main" id="{5C76A2FB-8F17-A52B-69C1-4CF4ED947025}"/>
              </a:ext>
            </a:extLst>
          </p:cNvPr>
          <p:cNvPicPr>
            <a:picLocks noChangeAspect="1"/>
          </p:cNvPicPr>
          <p:nvPr/>
        </p:nvPicPr>
        <p:blipFill>
          <a:blip r:embed="rId9"/>
          <a:stretch>
            <a:fillRect/>
          </a:stretch>
        </p:blipFill>
        <p:spPr>
          <a:xfrm>
            <a:off x="762000" y="1627017"/>
            <a:ext cx="7929307" cy="4455849"/>
          </a:xfrm>
          <a:prstGeom prst="rect">
            <a:avLst/>
          </a:prstGeom>
          <a:effectLst>
            <a:softEdge rad="317500"/>
          </a:effectLst>
        </p:spPr>
      </p:pic>
      <p:sp>
        <p:nvSpPr>
          <p:cNvPr id="4" name="TextBox 3">
            <a:extLst>
              <a:ext uri="{FF2B5EF4-FFF2-40B4-BE49-F238E27FC236}">
                <a16:creationId xmlns:a16="http://schemas.microsoft.com/office/drawing/2014/main" id="{7C0D0CBD-484D-F9B7-1FD1-329AE2969E0D}"/>
              </a:ext>
            </a:extLst>
          </p:cNvPr>
          <p:cNvSpPr txBox="1"/>
          <p:nvPr/>
        </p:nvSpPr>
        <p:spPr>
          <a:xfrm>
            <a:off x="1683657" y="174568"/>
            <a:ext cx="6096000" cy="523220"/>
          </a:xfrm>
          <a:prstGeom prst="rect">
            <a:avLst/>
          </a:prstGeom>
          <a:noFill/>
        </p:spPr>
        <p:txBody>
          <a:bodyPr wrap="square">
            <a:spAutoFit/>
          </a:bodyPr>
          <a:lstStyle/>
          <a:p>
            <a:r>
              <a:rPr lang="pt-BR" sz="2800" b="1" dirty="0">
                <a:solidFill>
                  <a:srgbClr val="FF0000"/>
                </a:solidFill>
                <a:effectLst/>
                <a:latin typeface="Times New Roman" panose="02020603050405020304" pitchFamily="18" charset="0"/>
                <a:ea typeface="Calibri" panose="020F0502020204030204" pitchFamily="34" charset="0"/>
              </a:rPr>
              <a:t>II. Khám phá tri thức ngữ văn</a:t>
            </a:r>
            <a:endParaRPr lang="en-US" sz="2800" dirty="0"/>
          </a:p>
        </p:txBody>
      </p:sp>
      <p:pic>
        <p:nvPicPr>
          <p:cNvPr id="5" name="Picture 4">
            <a:extLst>
              <a:ext uri="{FF2B5EF4-FFF2-40B4-BE49-F238E27FC236}">
                <a16:creationId xmlns:a16="http://schemas.microsoft.com/office/drawing/2014/main" id="{FD798648-ED28-7EA2-67CC-3D27CA20ECE6}"/>
              </a:ext>
            </a:extLst>
          </p:cNvPr>
          <p:cNvPicPr>
            <a:picLocks noChangeAspect="1"/>
          </p:cNvPicPr>
          <p:nvPr/>
        </p:nvPicPr>
        <p:blipFill>
          <a:blip r:embed="rId10"/>
          <a:stretch>
            <a:fillRect/>
          </a:stretch>
        </p:blipFill>
        <p:spPr>
          <a:xfrm>
            <a:off x="3405832" y="1407903"/>
            <a:ext cx="7980624" cy="4593754"/>
          </a:xfrm>
          <a:prstGeom prst="rect">
            <a:avLst/>
          </a:prstGeom>
          <a:effectLst>
            <a:softEdge rad="127000"/>
          </a:effectLst>
        </p:spPr>
      </p:pic>
      <p:sp>
        <p:nvSpPr>
          <p:cNvPr id="16" name="TextBox 15">
            <a:extLst>
              <a:ext uri="{FF2B5EF4-FFF2-40B4-BE49-F238E27FC236}">
                <a16:creationId xmlns:a16="http://schemas.microsoft.com/office/drawing/2014/main" id="{F85644B3-25C5-830F-551B-38DC0DCD1D23}"/>
              </a:ext>
            </a:extLst>
          </p:cNvPr>
          <p:cNvSpPr txBox="1"/>
          <p:nvPr/>
        </p:nvSpPr>
        <p:spPr>
          <a:xfrm>
            <a:off x="3129152" y="1249348"/>
            <a:ext cx="2428870" cy="646331"/>
          </a:xfrm>
          <a:prstGeom prst="rect">
            <a:avLst/>
          </a:prstGeom>
          <a:noFill/>
        </p:spPr>
        <p:txBody>
          <a:bodyPr wrap="none" rtlCol="0">
            <a:spAutoFit/>
          </a:bodyPr>
          <a:lstStyle/>
          <a:p>
            <a:r>
              <a:rPr lang="en-US" sz="3600" b="1" dirty="0">
                <a:solidFill>
                  <a:srgbClr val="002060"/>
                </a:solidFill>
                <a:latin typeface="SVN-Rosellinda Alyamore" panose="02000500000000000000" pitchFamily="50" charset="0"/>
              </a:rPr>
              <a:t>SƠ ĐỒ 01</a:t>
            </a:r>
          </a:p>
        </p:txBody>
      </p:sp>
    </p:spTree>
    <p:extLst>
      <p:ext uri="{BB962C8B-B14F-4D97-AF65-F5344CB8AC3E}">
        <p14:creationId xmlns:p14="http://schemas.microsoft.com/office/powerpoint/2010/main" val="1778055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8"/>
            <a:stretch>
              <a:fillRect t="-39911" r="-155617" b="1"/>
            </a:stretch>
          </a:blipFill>
        </p:spPr>
        <p:txBody>
          <a:bodyPr/>
          <a:lstStyle/>
          <a:p>
            <a:endParaRPr lang="en-US"/>
          </a:p>
        </p:txBody>
      </p:sp>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8"/>
            <a:stretch>
              <a:fillRect t="-39911" r="-155617" b="1"/>
            </a:stretch>
          </a:blipFill>
        </p:spPr>
        <p:txBody>
          <a:bodyPr/>
          <a:lstStyle/>
          <a:p>
            <a:endParaRPr lang="en-US"/>
          </a:p>
        </p:txBody>
      </p:sp>
      <p:sp>
        <p:nvSpPr>
          <p:cNvPr id="38" name="Rectangle 37">
            <a:extLst>
              <a:ext uri="{FF2B5EF4-FFF2-40B4-BE49-F238E27FC236}">
                <a16:creationId xmlns:a16="http://schemas.microsoft.com/office/drawing/2014/main" id="{8E546F66-C668-EE0D-6C09-0DDB686231BE}"/>
              </a:ext>
            </a:extLst>
          </p:cNvPr>
          <p:cNvSpPr/>
          <p:nvPr/>
        </p:nvSpPr>
        <p:spPr>
          <a:xfrm>
            <a:off x="1152234" y="909352"/>
            <a:ext cx="9874833" cy="5092700"/>
          </a:xfrm>
          <a:prstGeom prst="rect">
            <a:avLst/>
          </a:prstGeom>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
            <a:extLst>
              <a:ext uri="{FF2B5EF4-FFF2-40B4-BE49-F238E27FC236}">
                <a16:creationId xmlns:a16="http://schemas.microsoft.com/office/drawing/2014/main" id="{C5849EC4-B4EA-759B-65C1-658228255513}"/>
              </a:ext>
            </a:extLst>
          </p:cNvPr>
          <p:cNvGrpSpPr/>
          <p:nvPr/>
        </p:nvGrpSpPr>
        <p:grpSpPr>
          <a:xfrm>
            <a:off x="584996" y="1612340"/>
            <a:ext cx="11009309" cy="4919120"/>
            <a:chOff x="0" y="831839"/>
            <a:chExt cx="6705725" cy="3849041"/>
          </a:xfrm>
        </p:grpSpPr>
        <p:sp>
          <p:nvSpPr>
            <p:cNvPr id="3" name="Freeform 5">
              <a:extLst>
                <a:ext uri="{FF2B5EF4-FFF2-40B4-BE49-F238E27FC236}">
                  <a16:creationId xmlns:a16="http://schemas.microsoft.com/office/drawing/2014/main" id="{5581535E-31BD-1A90-4E44-4D6E91BF0588}"/>
                </a:ext>
              </a:extLst>
            </p:cNvPr>
            <p:cNvSpPr/>
            <p:nvPr/>
          </p:nvSpPr>
          <p:spPr>
            <a:xfrm>
              <a:off x="0" y="831839"/>
              <a:ext cx="6705725" cy="3849041"/>
            </a:xfrm>
            <a:custGeom>
              <a:avLst/>
              <a:gdLst/>
              <a:ahLst/>
              <a:cxnLst/>
              <a:rect l="l" t="t" r="r" b="b"/>
              <a:pathLst>
                <a:path w="4168140" h="4680880">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4680880"/>
                  </a:lnTo>
                  <a:lnTo>
                    <a:pt x="4166870" y="4680880"/>
                  </a:lnTo>
                  <a:lnTo>
                    <a:pt x="4166870" y="441960"/>
                  </a:lnTo>
                  <a:lnTo>
                    <a:pt x="4168140" y="441960"/>
                  </a:lnTo>
                  <a:lnTo>
                    <a:pt x="4166870" y="193040"/>
                  </a:lnTo>
                  <a:lnTo>
                    <a:pt x="4166870" y="193040"/>
                  </a:lnTo>
                  <a:close/>
                </a:path>
              </a:pathLst>
            </a:custGeom>
            <a:solidFill>
              <a:srgbClr val="FFDEA7"/>
            </a:solidFill>
          </p:spPr>
          <p:txBody>
            <a:bodyPr/>
            <a:lstStyle/>
            <a:p>
              <a:endParaRPr lang="en-US"/>
            </a:p>
          </p:txBody>
        </p:sp>
      </p:grpSp>
      <p:grpSp>
        <p:nvGrpSpPr>
          <p:cNvPr id="64" name="Group 63">
            <a:extLst>
              <a:ext uri="{FF2B5EF4-FFF2-40B4-BE49-F238E27FC236}">
                <a16:creationId xmlns:a16="http://schemas.microsoft.com/office/drawing/2014/main" id="{D0F53B2E-652C-B85A-1E21-D1AFD2600A16}"/>
              </a:ext>
            </a:extLst>
          </p:cNvPr>
          <p:cNvGrpSpPr/>
          <p:nvPr/>
        </p:nvGrpSpPr>
        <p:grpSpPr>
          <a:xfrm>
            <a:off x="979880" y="5422901"/>
            <a:ext cx="5540892" cy="770264"/>
            <a:chOff x="979880" y="5422901"/>
            <a:chExt cx="5540892" cy="770264"/>
          </a:xfrm>
        </p:grpSpPr>
        <p:grpSp>
          <p:nvGrpSpPr>
            <p:cNvPr id="24" name="Group 16">
              <a:extLst>
                <a:ext uri="{FF2B5EF4-FFF2-40B4-BE49-F238E27FC236}">
                  <a16:creationId xmlns:a16="http://schemas.microsoft.com/office/drawing/2014/main" id="{32581D56-894E-AADE-4DF4-33EF3DB2121C}"/>
                </a:ext>
              </a:extLst>
            </p:cNvPr>
            <p:cNvGrpSpPr/>
            <p:nvPr/>
          </p:nvGrpSpPr>
          <p:grpSpPr>
            <a:xfrm>
              <a:off x="979880" y="5422901"/>
              <a:ext cx="5540892" cy="770264"/>
              <a:chOff x="0" y="0"/>
              <a:chExt cx="2441577" cy="436023"/>
            </a:xfrm>
          </p:grpSpPr>
          <p:sp>
            <p:nvSpPr>
              <p:cNvPr id="25" name="Freeform 17">
                <a:extLst>
                  <a:ext uri="{FF2B5EF4-FFF2-40B4-BE49-F238E27FC236}">
                    <a16:creationId xmlns:a16="http://schemas.microsoft.com/office/drawing/2014/main" id="{33F21915-C977-950B-EFCD-4B4294C7B3C4}"/>
                  </a:ext>
                </a:extLst>
              </p:cNvPr>
              <p:cNvSpPr/>
              <p:nvPr/>
            </p:nvSpPr>
            <p:spPr>
              <a:xfrm>
                <a:off x="0" y="0"/>
                <a:ext cx="2441578" cy="436023"/>
              </a:xfrm>
              <a:custGeom>
                <a:avLst/>
                <a:gdLst/>
                <a:ahLst/>
                <a:cxnLst/>
                <a:rect l="l" t="t" r="r" b="b"/>
                <a:pathLst>
                  <a:path w="2441578" h="436023">
                    <a:moveTo>
                      <a:pt x="42046" y="0"/>
                    </a:moveTo>
                    <a:lnTo>
                      <a:pt x="2399532" y="0"/>
                    </a:lnTo>
                    <a:cubicBezTo>
                      <a:pt x="2410683" y="0"/>
                      <a:pt x="2421378" y="4430"/>
                      <a:pt x="2429263" y="12315"/>
                    </a:cubicBezTo>
                    <a:cubicBezTo>
                      <a:pt x="2437148" y="20200"/>
                      <a:pt x="2441578" y="30894"/>
                      <a:pt x="2441578" y="42046"/>
                    </a:cubicBezTo>
                    <a:lnTo>
                      <a:pt x="2441578" y="393978"/>
                    </a:lnTo>
                    <a:cubicBezTo>
                      <a:pt x="2441578" y="405129"/>
                      <a:pt x="2437148" y="415824"/>
                      <a:pt x="2429263" y="423709"/>
                    </a:cubicBezTo>
                    <a:cubicBezTo>
                      <a:pt x="2421378" y="431594"/>
                      <a:pt x="2410683" y="436023"/>
                      <a:pt x="2399532" y="436023"/>
                    </a:cubicBezTo>
                    <a:lnTo>
                      <a:pt x="42046" y="436023"/>
                    </a:lnTo>
                    <a:cubicBezTo>
                      <a:pt x="30894" y="436023"/>
                      <a:pt x="20200" y="431594"/>
                      <a:pt x="12315" y="423709"/>
                    </a:cubicBezTo>
                    <a:cubicBezTo>
                      <a:pt x="4430" y="415824"/>
                      <a:pt x="0" y="405129"/>
                      <a:pt x="0" y="393978"/>
                    </a:cubicBezTo>
                    <a:lnTo>
                      <a:pt x="0" y="42046"/>
                    </a:lnTo>
                    <a:cubicBezTo>
                      <a:pt x="0" y="30894"/>
                      <a:pt x="4430" y="20200"/>
                      <a:pt x="12315" y="12315"/>
                    </a:cubicBezTo>
                    <a:cubicBezTo>
                      <a:pt x="20200" y="4430"/>
                      <a:pt x="30894" y="0"/>
                      <a:pt x="42046" y="0"/>
                    </a:cubicBezTo>
                    <a:close/>
                  </a:path>
                </a:pathLst>
              </a:custGeom>
              <a:solidFill>
                <a:srgbClr val="FFFFFF"/>
              </a:solidFill>
            </p:spPr>
            <p:txBody>
              <a:bodyPr/>
              <a:lstStyle/>
              <a:p>
                <a:endParaRPr lang="en-US"/>
              </a:p>
            </p:txBody>
          </p:sp>
          <p:sp>
            <p:nvSpPr>
              <p:cNvPr id="26" name="TextBox 18">
                <a:extLst>
                  <a:ext uri="{FF2B5EF4-FFF2-40B4-BE49-F238E27FC236}">
                    <a16:creationId xmlns:a16="http://schemas.microsoft.com/office/drawing/2014/main" id="{F3D68881-83C2-2DC6-734C-10A1B029F1D5}"/>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eaLnBrk="1" fontAlgn="auto" latinLnBrk="0" hangingPunct="1">
                  <a:lnSpc>
                    <a:spcPts val="196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63" name="TextBox 62">
              <a:extLst>
                <a:ext uri="{FF2B5EF4-FFF2-40B4-BE49-F238E27FC236}">
                  <a16:creationId xmlns:a16="http://schemas.microsoft.com/office/drawing/2014/main" id="{66C117A1-74AD-8966-B9C8-EE88946D8B81}"/>
                </a:ext>
              </a:extLst>
            </p:cNvPr>
            <p:cNvSpPr txBox="1"/>
            <p:nvPr/>
          </p:nvSpPr>
          <p:spPr>
            <a:xfrm>
              <a:off x="1960610" y="5457308"/>
              <a:ext cx="3649700" cy="646331"/>
            </a:xfrm>
            <a:prstGeom prst="rect">
              <a:avLst/>
            </a:prstGeom>
            <a:noFill/>
          </p:spPr>
          <p:txBody>
            <a:bodyPr wrap="square">
              <a:spAutoFit/>
            </a:bodyPr>
            <a:lstStyle/>
            <a:p>
              <a:r>
                <a:rPr lang="de-DE" sz="3600" b="1" dirty="0">
                  <a:solidFill>
                    <a:srgbClr val="FF0000"/>
                  </a:solidFill>
                  <a:latin typeface="Times New Roman" panose="02020603050405020304" pitchFamily="18" charset="0"/>
                  <a:ea typeface="Arial" panose="020B0604020202020204" pitchFamily="34" charset="0"/>
                </a:rPr>
                <a:t>Q</a:t>
              </a:r>
              <a:r>
                <a:rPr lang="de-DE" sz="3600" b="1" dirty="0">
                  <a:solidFill>
                    <a:srgbClr val="FF0000"/>
                  </a:solidFill>
                  <a:effectLst/>
                  <a:latin typeface="Times New Roman" panose="02020603050405020304" pitchFamily="18" charset="0"/>
                  <a:ea typeface="Arial" panose="020B0604020202020204" pitchFamily="34" charset="0"/>
                </a:rPr>
                <a:t>uan hệ chặt chẽ </a:t>
              </a:r>
              <a:endParaRPr lang="en-US" sz="3600" b="1" dirty="0">
                <a:solidFill>
                  <a:srgbClr val="FF0000"/>
                </a:solidFill>
              </a:endParaRPr>
            </a:p>
          </p:txBody>
        </p:sp>
      </p:grpSp>
      <p:sp>
        <p:nvSpPr>
          <p:cNvPr id="10" name="TextBox 6">
            <a:extLst>
              <a:ext uri="{FF2B5EF4-FFF2-40B4-BE49-F238E27FC236}">
                <a16:creationId xmlns:a16="http://schemas.microsoft.com/office/drawing/2014/main" id="{4C00728C-5D0A-B9E8-282D-C8EB26FBE82B}"/>
              </a:ext>
            </a:extLst>
          </p:cNvPr>
          <p:cNvSpPr txBox="1"/>
          <p:nvPr/>
        </p:nvSpPr>
        <p:spPr>
          <a:xfrm>
            <a:off x="2196543" y="425161"/>
            <a:ext cx="7267890" cy="1125308"/>
          </a:xfrm>
          <a:prstGeom prst="rect">
            <a:avLst/>
          </a:prstGeom>
        </p:spPr>
        <p:txBody>
          <a:bodyPr wrap="square" lIns="0" tIns="0" rIns="0" bIns="0" rtlCol="0" anchor="t">
            <a:spAutoFit/>
          </a:bodyPr>
          <a:lstStyle/>
          <a:p>
            <a:pPr algn="ctr">
              <a:lnSpc>
                <a:spcPts val="11654"/>
              </a:lnSpc>
            </a:pPr>
            <a:r>
              <a:rPr lang="en-US" sz="4800" dirty="0">
                <a:solidFill>
                  <a:srgbClr val="FFFFFF"/>
                </a:solidFill>
                <a:latin typeface="iCiel Messy Script" pitchFamily="2" charset="0"/>
              </a:rPr>
              <a:t>TRI THỨC NGỮ VĂN</a:t>
            </a:r>
          </a:p>
        </p:txBody>
      </p:sp>
      <p:sp>
        <p:nvSpPr>
          <p:cNvPr id="30" name="Freeform 22">
            <a:extLst>
              <a:ext uri="{FF2B5EF4-FFF2-40B4-BE49-F238E27FC236}">
                <a16:creationId xmlns:a16="http://schemas.microsoft.com/office/drawing/2014/main" id="{64DA5B99-DD7E-F100-5252-31C614D30607}"/>
              </a:ext>
            </a:extLst>
          </p:cNvPr>
          <p:cNvSpPr/>
          <p:nvPr/>
        </p:nvSpPr>
        <p:spPr>
          <a:xfrm>
            <a:off x="652766" y="-842139"/>
            <a:ext cx="839804" cy="689952"/>
          </a:xfrm>
          <a:custGeom>
            <a:avLst/>
            <a:gdLst/>
            <a:ahLst/>
            <a:cxnLst/>
            <a:rect l="l" t="t" r="r" b="b"/>
            <a:pathLst>
              <a:path w="1032590" h="1089805">
                <a:moveTo>
                  <a:pt x="0" y="0"/>
                </a:moveTo>
                <a:lnTo>
                  <a:pt x="1032590" y="0"/>
                </a:lnTo>
                <a:lnTo>
                  <a:pt x="1032590" y="1089805"/>
                </a:lnTo>
                <a:lnTo>
                  <a:pt x="0" y="10898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23">
            <a:extLst>
              <a:ext uri="{FF2B5EF4-FFF2-40B4-BE49-F238E27FC236}">
                <a16:creationId xmlns:a16="http://schemas.microsoft.com/office/drawing/2014/main" id="{93E431F3-CD26-D0FD-2F07-510C4AD7D36C}"/>
              </a:ext>
            </a:extLst>
          </p:cNvPr>
          <p:cNvSpPr/>
          <p:nvPr/>
        </p:nvSpPr>
        <p:spPr>
          <a:xfrm>
            <a:off x="7000635" y="-842140"/>
            <a:ext cx="630681" cy="554737"/>
          </a:xfrm>
          <a:custGeom>
            <a:avLst/>
            <a:gdLst/>
            <a:ahLst/>
            <a:cxnLst/>
            <a:rect l="l" t="t" r="r" b="b"/>
            <a:pathLst>
              <a:path w="775461" h="876227">
                <a:moveTo>
                  <a:pt x="0" y="0"/>
                </a:moveTo>
                <a:lnTo>
                  <a:pt x="775461" y="0"/>
                </a:lnTo>
                <a:lnTo>
                  <a:pt x="775461" y="876227"/>
                </a:lnTo>
                <a:lnTo>
                  <a:pt x="0" y="8762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26">
            <a:extLst>
              <a:ext uri="{FF2B5EF4-FFF2-40B4-BE49-F238E27FC236}">
                <a16:creationId xmlns:a16="http://schemas.microsoft.com/office/drawing/2014/main" id="{EE3F6CC2-ACE4-FFEC-449B-B0177713218E}"/>
              </a:ext>
            </a:extLst>
          </p:cNvPr>
          <p:cNvSpPr/>
          <p:nvPr/>
        </p:nvSpPr>
        <p:spPr>
          <a:xfrm>
            <a:off x="796736" y="4890283"/>
            <a:ext cx="838580" cy="942638"/>
          </a:xfrm>
          <a:custGeom>
            <a:avLst/>
            <a:gdLst/>
            <a:ahLst/>
            <a:cxnLst/>
            <a:rect l="l" t="t" r="r" b="b"/>
            <a:pathLst>
              <a:path w="1031085" h="1488931">
                <a:moveTo>
                  <a:pt x="0" y="0"/>
                </a:moveTo>
                <a:lnTo>
                  <a:pt x="1031084" y="0"/>
                </a:lnTo>
                <a:lnTo>
                  <a:pt x="1031084" y="1488930"/>
                </a:lnTo>
                <a:lnTo>
                  <a:pt x="0" y="14889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6" name="Group 45">
            <a:extLst>
              <a:ext uri="{FF2B5EF4-FFF2-40B4-BE49-F238E27FC236}">
                <a16:creationId xmlns:a16="http://schemas.microsoft.com/office/drawing/2014/main" id="{20E34356-B201-93D2-6C8B-A4FFB19538FD}"/>
              </a:ext>
            </a:extLst>
          </p:cNvPr>
          <p:cNvGrpSpPr/>
          <p:nvPr/>
        </p:nvGrpSpPr>
        <p:grpSpPr>
          <a:xfrm>
            <a:off x="945899" y="2130356"/>
            <a:ext cx="2526555" cy="646331"/>
            <a:chOff x="889482" y="2130356"/>
            <a:chExt cx="2526555" cy="646331"/>
          </a:xfrm>
        </p:grpSpPr>
        <p:grpSp>
          <p:nvGrpSpPr>
            <p:cNvPr id="18" name="Group 10">
              <a:extLst>
                <a:ext uri="{FF2B5EF4-FFF2-40B4-BE49-F238E27FC236}">
                  <a16:creationId xmlns:a16="http://schemas.microsoft.com/office/drawing/2014/main" id="{52789269-66B2-6033-00B2-6E08CACCAE6B}"/>
                </a:ext>
              </a:extLst>
            </p:cNvPr>
            <p:cNvGrpSpPr/>
            <p:nvPr/>
          </p:nvGrpSpPr>
          <p:grpSpPr>
            <a:xfrm>
              <a:off x="889482" y="2176074"/>
              <a:ext cx="2526555" cy="468745"/>
              <a:chOff x="0" y="0"/>
              <a:chExt cx="1113319" cy="265343"/>
            </a:xfrm>
          </p:grpSpPr>
          <p:sp>
            <p:nvSpPr>
              <p:cNvPr id="19" name="Freeform 11">
                <a:extLst>
                  <a:ext uri="{FF2B5EF4-FFF2-40B4-BE49-F238E27FC236}">
                    <a16:creationId xmlns:a16="http://schemas.microsoft.com/office/drawing/2014/main" id="{FE38EB04-AA06-14EB-08B6-E8C892A88523}"/>
                  </a:ext>
                </a:extLst>
              </p:cNvPr>
              <p:cNvSpPr/>
              <p:nvPr/>
            </p:nvSpPr>
            <p:spPr>
              <a:xfrm>
                <a:off x="0" y="0"/>
                <a:ext cx="1113319" cy="265343"/>
              </a:xfrm>
              <a:custGeom>
                <a:avLst/>
                <a:gdLst/>
                <a:ahLst/>
                <a:cxnLst/>
                <a:rect l="l" t="t" r="r" b="b"/>
                <a:pathLst>
                  <a:path w="1113319" h="265343">
                    <a:moveTo>
                      <a:pt x="92209" y="0"/>
                    </a:moveTo>
                    <a:lnTo>
                      <a:pt x="1021110" y="0"/>
                    </a:lnTo>
                    <a:cubicBezTo>
                      <a:pt x="1072036" y="0"/>
                      <a:pt x="1113319" y="41283"/>
                      <a:pt x="1113319" y="92209"/>
                    </a:cubicBezTo>
                    <a:lnTo>
                      <a:pt x="1113319" y="173134"/>
                    </a:lnTo>
                    <a:cubicBezTo>
                      <a:pt x="1113319" y="197589"/>
                      <a:pt x="1103604" y="221043"/>
                      <a:pt x="1086312" y="238335"/>
                    </a:cubicBezTo>
                    <a:cubicBezTo>
                      <a:pt x="1069019" y="255628"/>
                      <a:pt x="1045565" y="265343"/>
                      <a:pt x="1021110" y="265343"/>
                    </a:cubicBezTo>
                    <a:lnTo>
                      <a:pt x="92209" y="265343"/>
                    </a:lnTo>
                    <a:cubicBezTo>
                      <a:pt x="41283" y="265343"/>
                      <a:pt x="0" y="224059"/>
                      <a:pt x="0" y="173134"/>
                    </a:cubicBezTo>
                    <a:lnTo>
                      <a:pt x="0" y="92209"/>
                    </a:lnTo>
                    <a:cubicBezTo>
                      <a:pt x="0" y="67753"/>
                      <a:pt x="9715" y="44300"/>
                      <a:pt x="27007" y="27007"/>
                    </a:cubicBezTo>
                    <a:cubicBezTo>
                      <a:pt x="44300" y="9715"/>
                      <a:pt x="67753" y="0"/>
                      <a:pt x="92209" y="0"/>
                    </a:cubicBezTo>
                    <a:close/>
                  </a:path>
                </a:pathLst>
              </a:custGeom>
              <a:solidFill>
                <a:srgbClr val="FFFFFF"/>
              </a:solidFill>
            </p:spPr>
            <p:txBody>
              <a:bodyPr/>
              <a:lstStyle/>
              <a:p>
                <a:endParaRPr lang="en-US"/>
              </a:p>
            </p:txBody>
          </p:sp>
          <p:sp>
            <p:nvSpPr>
              <p:cNvPr id="20" name="TextBox 12">
                <a:extLst>
                  <a:ext uri="{FF2B5EF4-FFF2-40B4-BE49-F238E27FC236}">
                    <a16:creationId xmlns:a16="http://schemas.microsoft.com/office/drawing/2014/main" id="{CA38F3C7-5C8C-2A40-226D-BD3A508308BA}"/>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eaLnBrk="1" fontAlgn="auto" latinLnBrk="0" hangingPunct="1">
                  <a:lnSpc>
                    <a:spcPts val="196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0" name="TextBox 39">
              <a:extLst>
                <a:ext uri="{FF2B5EF4-FFF2-40B4-BE49-F238E27FC236}">
                  <a16:creationId xmlns:a16="http://schemas.microsoft.com/office/drawing/2014/main" id="{441DB388-FDA4-A9D9-B030-7AA9C0EC2202}"/>
                </a:ext>
              </a:extLst>
            </p:cNvPr>
            <p:cNvSpPr txBox="1"/>
            <p:nvPr/>
          </p:nvSpPr>
          <p:spPr>
            <a:xfrm>
              <a:off x="1252454" y="2130356"/>
              <a:ext cx="1653341" cy="646331"/>
            </a:xfrm>
            <a:prstGeom prst="rect">
              <a:avLst/>
            </a:prstGeom>
            <a:noFill/>
          </p:spPr>
          <p:txBody>
            <a:bodyPr wrap="square">
              <a:spAutoFit/>
            </a:bodyPr>
            <a:lstStyle/>
            <a:p>
              <a:pPr algn="ctr"/>
              <a:r>
                <a:rPr lang="en-US" sz="3600" b="1" dirty="0" err="1">
                  <a:solidFill>
                    <a:srgbClr val="FF0000"/>
                  </a:solidFill>
                  <a:effectLst/>
                  <a:latin typeface="SVN-Janelotus" panose="02000600000000000000" pitchFamily="50" charset="0"/>
                  <a:ea typeface="Calibri" panose="020F0502020204030204" pitchFamily="34" charset="0"/>
                </a:rPr>
                <a:t>Lụận</a:t>
              </a:r>
              <a:r>
                <a:rPr lang="en-US" sz="3600" b="1" dirty="0">
                  <a:solidFill>
                    <a:srgbClr val="FF0000"/>
                  </a:solidFill>
                  <a:effectLst/>
                  <a:latin typeface="SVN-Janelotus" panose="02000600000000000000" pitchFamily="50" charset="0"/>
                  <a:ea typeface="Calibri" panose="020F0502020204030204" pitchFamily="34" charset="0"/>
                </a:rPr>
                <a:t> </a:t>
              </a:r>
              <a:r>
                <a:rPr lang="en-US" sz="3600" b="1" dirty="0" err="1">
                  <a:solidFill>
                    <a:srgbClr val="FF0000"/>
                  </a:solidFill>
                  <a:effectLst/>
                  <a:latin typeface="SVN-Janelotus" panose="02000600000000000000" pitchFamily="50" charset="0"/>
                  <a:ea typeface="Calibri" panose="020F0502020204030204" pitchFamily="34" charset="0"/>
                </a:rPr>
                <a:t>đề</a:t>
              </a:r>
              <a:endParaRPr lang="en-US" sz="3600" b="1" dirty="0">
                <a:solidFill>
                  <a:srgbClr val="FF0000"/>
                </a:solidFill>
                <a:latin typeface="SVN-Janelotus" panose="02000600000000000000" pitchFamily="50" charset="0"/>
              </a:endParaRPr>
            </a:p>
          </p:txBody>
        </p:sp>
      </p:grpSp>
      <p:grpSp>
        <p:nvGrpSpPr>
          <p:cNvPr id="43" name="Group 42">
            <a:extLst>
              <a:ext uri="{FF2B5EF4-FFF2-40B4-BE49-F238E27FC236}">
                <a16:creationId xmlns:a16="http://schemas.microsoft.com/office/drawing/2014/main" id="{B10CE2D1-3B20-45CD-01AE-FCA1A7E44247}"/>
              </a:ext>
            </a:extLst>
          </p:cNvPr>
          <p:cNvGrpSpPr/>
          <p:nvPr/>
        </p:nvGrpSpPr>
        <p:grpSpPr>
          <a:xfrm>
            <a:off x="1022147" y="2786668"/>
            <a:ext cx="2868002" cy="1462365"/>
            <a:chOff x="791927" y="2786668"/>
            <a:chExt cx="2868002" cy="1462365"/>
          </a:xfrm>
        </p:grpSpPr>
        <p:grpSp>
          <p:nvGrpSpPr>
            <p:cNvPr id="27" name="Group 19">
              <a:extLst>
                <a:ext uri="{FF2B5EF4-FFF2-40B4-BE49-F238E27FC236}">
                  <a16:creationId xmlns:a16="http://schemas.microsoft.com/office/drawing/2014/main" id="{2476B6BF-C0BC-9AF4-C6B3-51FE36AA08CF}"/>
                </a:ext>
              </a:extLst>
            </p:cNvPr>
            <p:cNvGrpSpPr/>
            <p:nvPr/>
          </p:nvGrpSpPr>
          <p:grpSpPr>
            <a:xfrm>
              <a:off x="791927" y="2786668"/>
              <a:ext cx="2770446" cy="1380774"/>
              <a:chOff x="0" y="0"/>
              <a:chExt cx="1220789" cy="781615"/>
            </a:xfrm>
          </p:grpSpPr>
          <p:sp>
            <p:nvSpPr>
              <p:cNvPr id="28" name="Freeform 20">
                <a:extLst>
                  <a:ext uri="{FF2B5EF4-FFF2-40B4-BE49-F238E27FC236}">
                    <a16:creationId xmlns:a16="http://schemas.microsoft.com/office/drawing/2014/main" id="{928B3445-7DF5-3AF9-446F-A17F5976B8C0}"/>
                  </a:ext>
                </a:extLst>
              </p:cNvPr>
              <p:cNvSpPr/>
              <p:nvPr/>
            </p:nvSpPr>
            <p:spPr>
              <a:xfrm>
                <a:off x="0" y="0"/>
                <a:ext cx="1220789" cy="781615"/>
              </a:xfrm>
              <a:custGeom>
                <a:avLst/>
                <a:gdLst/>
                <a:ahLst/>
                <a:cxnLst/>
                <a:rect l="l" t="t" r="r" b="b"/>
                <a:pathLst>
                  <a:path w="1220789" h="781615">
                    <a:moveTo>
                      <a:pt x="84091" y="0"/>
                    </a:moveTo>
                    <a:lnTo>
                      <a:pt x="1136698" y="0"/>
                    </a:lnTo>
                    <a:cubicBezTo>
                      <a:pt x="1183140" y="0"/>
                      <a:pt x="1220789" y="37649"/>
                      <a:pt x="1220789" y="84091"/>
                    </a:cubicBezTo>
                    <a:lnTo>
                      <a:pt x="1220789" y="697524"/>
                    </a:lnTo>
                    <a:cubicBezTo>
                      <a:pt x="1220789" y="743966"/>
                      <a:pt x="1183140" y="781615"/>
                      <a:pt x="1136698" y="781615"/>
                    </a:cubicBezTo>
                    <a:lnTo>
                      <a:pt x="84091" y="781615"/>
                    </a:lnTo>
                    <a:cubicBezTo>
                      <a:pt x="61789" y="781615"/>
                      <a:pt x="40400" y="772756"/>
                      <a:pt x="24630" y="756985"/>
                    </a:cubicBezTo>
                    <a:cubicBezTo>
                      <a:pt x="8860" y="741215"/>
                      <a:pt x="0" y="719826"/>
                      <a:pt x="0" y="697524"/>
                    </a:cubicBezTo>
                    <a:lnTo>
                      <a:pt x="0" y="84091"/>
                    </a:lnTo>
                    <a:cubicBezTo>
                      <a:pt x="0" y="37649"/>
                      <a:pt x="37649" y="0"/>
                      <a:pt x="84091" y="0"/>
                    </a:cubicBezTo>
                    <a:close/>
                  </a:path>
                </a:pathLst>
              </a:custGeom>
              <a:solidFill>
                <a:srgbClr val="FFFFFF"/>
              </a:solidFill>
            </p:spPr>
            <p:txBody>
              <a:bodyPr/>
              <a:lstStyle/>
              <a:p>
                <a:endParaRPr lang="en-US"/>
              </a:p>
            </p:txBody>
          </p:sp>
          <p:sp>
            <p:nvSpPr>
              <p:cNvPr id="29" name="TextBox 21">
                <a:extLst>
                  <a:ext uri="{FF2B5EF4-FFF2-40B4-BE49-F238E27FC236}">
                    <a16:creationId xmlns:a16="http://schemas.microsoft.com/office/drawing/2014/main" id="{5D503A86-834D-93B1-1A16-8F83B72DF3C4}"/>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eaLnBrk="1" fontAlgn="auto" latinLnBrk="0" hangingPunct="1">
                  <a:lnSpc>
                    <a:spcPts val="196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33" name="Freeform 25">
              <a:extLst>
                <a:ext uri="{FF2B5EF4-FFF2-40B4-BE49-F238E27FC236}">
                  <a16:creationId xmlns:a16="http://schemas.microsoft.com/office/drawing/2014/main" id="{A2D8099C-1130-B424-772D-BC1F2F38DD91}"/>
                </a:ext>
              </a:extLst>
            </p:cNvPr>
            <p:cNvSpPr/>
            <p:nvPr/>
          </p:nvSpPr>
          <p:spPr>
            <a:xfrm>
              <a:off x="3094917" y="3731486"/>
              <a:ext cx="565012" cy="517547"/>
            </a:xfrm>
            <a:custGeom>
              <a:avLst/>
              <a:gdLst/>
              <a:ahLst/>
              <a:cxnLst/>
              <a:rect l="l" t="t" r="r" b="b"/>
              <a:pathLst>
                <a:path w="846539" h="893445">
                  <a:moveTo>
                    <a:pt x="0" y="0"/>
                  </a:moveTo>
                  <a:lnTo>
                    <a:pt x="846539" y="0"/>
                  </a:lnTo>
                  <a:lnTo>
                    <a:pt x="846539" y="893445"/>
                  </a:lnTo>
                  <a:lnTo>
                    <a:pt x="0" y="8934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42" name="TextBox 41">
              <a:extLst>
                <a:ext uri="{FF2B5EF4-FFF2-40B4-BE49-F238E27FC236}">
                  <a16:creationId xmlns:a16="http://schemas.microsoft.com/office/drawing/2014/main" id="{3ED94AC5-44E0-800C-5996-F508EF56E1EB}"/>
                </a:ext>
              </a:extLst>
            </p:cNvPr>
            <p:cNvSpPr txBox="1"/>
            <p:nvPr/>
          </p:nvSpPr>
          <p:spPr>
            <a:xfrm>
              <a:off x="889482" y="2813558"/>
              <a:ext cx="2605491" cy="1384995"/>
            </a:xfrm>
            <a:prstGeom prst="rect">
              <a:avLst/>
            </a:prstGeom>
            <a:noFill/>
          </p:spPr>
          <p:txBody>
            <a:bodyPr wrap="square">
              <a:spAutoFit/>
            </a:bodyPr>
            <a:lstStyle/>
            <a:p>
              <a:r>
                <a:rPr lang="en-US" sz="2800" dirty="0" err="1">
                  <a:solidFill>
                    <a:srgbClr val="0070C0"/>
                  </a:solidFill>
                  <a:effectLst/>
                  <a:latin typeface="Times New Roman" panose="02020603050405020304" pitchFamily="18" charset="0"/>
                  <a:ea typeface="Arial" panose="020B0604020202020204" pitchFamily="34" charset="0"/>
                </a:rPr>
                <a:t>Vấn</a:t>
              </a:r>
              <a:r>
                <a:rPr lang="en-US" sz="2800" dirty="0">
                  <a:solidFill>
                    <a:srgbClr val="0070C0"/>
                  </a:solidFill>
                  <a:effectLst/>
                  <a:latin typeface="Times New Roman" panose="02020603050405020304" pitchFamily="18" charset="0"/>
                  <a:ea typeface="Arial" panose="020B0604020202020204" pitchFamily="34" charset="0"/>
                </a:rPr>
                <a:t> </a:t>
              </a:r>
              <a:r>
                <a:rPr lang="en-US" sz="2800" dirty="0" err="1">
                  <a:solidFill>
                    <a:srgbClr val="0070C0"/>
                  </a:solidFill>
                  <a:effectLst/>
                  <a:latin typeface="Times New Roman" panose="02020603050405020304" pitchFamily="18" charset="0"/>
                  <a:ea typeface="Arial" panose="020B0604020202020204" pitchFamily="34" charset="0"/>
                </a:rPr>
                <a:t>đề</a:t>
              </a:r>
              <a:r>
                <a:rPr lang="en-US" sz="2800" dirty="0">
                  <a:solidFill>
                    <a:srgbClr val="0070C0"/>
                  </a:solidFill>
                  <a:effectLst/>
                  <a:latin typeface="Times New Roman" panose="02020603050405020304" pitchFamily="18" charset="0"/>
                  <a:ea typeface="Arial" panose="020B0604020202020204" pitchFamily="34" charset="0"/>
                </a:rPr>
                <a:t> </a:t>
              </a:r>
              <a:r>
                <a:rPr lang="en-US" sz="2800" dirty="0" err="1">
                  <a:solidFill>
                    <a:srgbClr val="0070C0"/>
                  </a:solidFill>
                  <a:effectLst/>
                  <a:latin typeface="Times New Roman" panose="02020603050405020304" pitchFamily="18" charset="0"/>
                  <a:ea typeface="Arial" panose="020B0604020202020204" pitchFamily="34" charset="0"/>
                </a:rPr>
                <a:t>được</a:t>
              </a:r>
              <a:r>
                <a:rPr lang="en-US" sz="2800" dirty="0">
                  <a:solidFill>
                    <a:srgbClr val="0070C0"/>
                  </a:solidFill>
                  <a:effectLst/>
                  <a:latin typeface="Times New Roman" panose="02020603050405020304" pitchFamily="18" charset="0"/>
                  <a:ea typeface="Arial" panose="020B0604020202020204" pitchFamily="34" charset="0"/>
                </a:rPr>
                <a:t> </a:t>
              </a:r>
              <a:r>
                <a:rPr lang="en-US" sz="2800" dirty="0" err="1">
                  <a:solidFill>
                    <a:srgbClr val="0070C0"/>
                  </a:solidFill>
                  <a:effectLst/>
                  <a:latin typeface="Times New Roman" panose="02020603050405020304" pitchFamily="18" charset="0"/>
                  <a:ea typeface="Arial" panose="020B0604020202020204" pitchFamily="34" charset="0"/>
                </a:rPr>
                <a:t>bàn</a:t>
              </a:r>
              <a:r>
                <a:rPr lang="en-US" sz="2800" dirty="0">
                  <a:solidFill>
                    <a:srgbClr val="0070C0"/>
                  </a:solidFill>
                  <a:effectLst/>
                  <a:latin typeface="Times New Roman" panose="02020603050405020304" pitchFamily="18" charset="0"/>
                  <a:ea typeface="Arial" panose="020B0604020202020204" pitchFamily="34" charset="0"/>
                </a:rPr>
                <a:t> </a:t>
              </a:r>
              <a:r>
                <a:rPr lang="en-US" sz="2800" dirty="0" err="1">
                  <a:solidFill>
                    <a:srgbClr val="0070C0"/>
                  </a:solidFill>
                  <a:effectLst/>
                  <a:latin typeface="Times New Roman" panose="02020603050405020304" pitchFamily="18" charset="0"/>
                  <a:ea typeface="Arial" panose="020B0604020202020204" pitchFamily="34" charset="0"/>
                </a:rPr>
                <a:t>luận</a:t>
              </a:r>
              <a:r>
                <a:rPr lang="en-US" sz="2800" dirty="0">
                  <a:solidFill>
                    <a:srgbClr val="0070C0"/>
                  </a:solidFill>
                  <a:effectLst/>
                  <a:latin typeface="Times New Roman" panose="02020603050405020304" pitchFamily="18" charset="0"/>
                  <a:ea typeface="Arial" panose="020B0604020202020204" pitchFamily="34" charset="0"/>
                </a:rPr>
                <a:t> </a:t>
              </a:r>
              <a:r>
                <a:rPr lang="en-US" sz="2800" dirty="0" err="1">
                  <a:solidFill>
                    <a:srgbClr val="0070C0"/>
                  </a:solidFill>
                  <a:effectLst/>
                  <a:latin typeface="Times New Roman" panose="02020603050405020304" pitchFamily="18" charset="0"/>
                  <a:ea typeface="Arial" panose="020B0604020202020204" pitchFamily="34" charset="0"/>
                </a:rPr>
                <a:t>trong</a:t>
              </a:r>
              <a:r>
                <a:rPr lang="en-US" sz="2800" dirty="0">
                  <a:solidFill>
                    <a:srgbClr val="0070C0"/>
                  </a:solidFill>
                  <a:effectLst/>
                  <a:latin typeface="Times New Roman" panose="02020603050405020304" pitchFamily="18" charset="0"/>
                  <a:ea typeface="Arial" panose="020B0604020202020204" pitchFamily="34" charset="0"/>
                </a:rPr>
                <a:t> </a:t>
              </a:r>
              <a:r>
                <a:rPr lang="en-US" sz="2800" dirty="0" err="1">
                  <a:solidFill>
                    <a:srgbClr val="0070C0"/>
                  </a:solidFill>
                  <a:effectLst/>
                  <a:latin typeface="Times New Roman" panose="02020603050405020304" pitchFamily="18" charset="0"/>
                  <a:ea typeface="Arial" panose="020B0604020202020204" pitchFamily="34" charset="0"/>
                </a:rPr>
                <a:t>văn</a:t>
              </a:r>
              <a:r>
                <a:rPr lang="en-US" sz="2800" dirty="0">
                  <a:solidFill>
                    <a:srgbClr val="0070C0"/>
                  </a:solidFill>
                  <a:effectLst/>
                  <a:latin typeface="Times New Roman" panose="02020603050405020304" pitchFamily="18" charset="0"/>
                  <a:ea typeface="Arial" panose="020B0604020202020204" pitchFamily="34" charset="0"/>
                </a:rPr>
                <a:t> </a:t>
              </a:r>
              <a:r>
                <a:rPr lang="en-US" sz="2800" dirty="0" err="1">
                  <a:solidFill>
                    <a:srgbClr val="0070C0"/>
                  </a:solidFill>
                  <a:effectLst/>
                  <a:latin typeface="Times New Roman" panose="02020603050405020304" pitchFamily="18" charset="0"/>
                  <a:ea typeface="Arial" panose="020B0604020202020204" pitchFamily="34" charset="0"/>
                </a:rPr>
                <a:t>bản</a:t>
              </a:r>
              <a:r>
                <a:rPr lang="en-US" sz="2800" dirty="0">
                  <a:solidFill>
                    <a:srgbClr val="0070C0"/>
                  </a:solidFill>
                  <a:effectLst/>
                  <a:latin typeface="Times New Roman" panose="02020603050405020304" pitchFamily="18" charset="0"/>
                  <a:ea typeface="Arial" panose="020B0604020202020204" pitchFamily="34" charset="0"/>
                </a:rPr>
                <a:t> </a:t>
              </a:r>
              <a:r>
                <a:rPr lang="en-US" sz="2800" dirty="0" err="1">
                  <a:solidFill>
                    <a:srgbClr val="0070C0"/>
                  </a:solidFill>
                  <a:effectLst/>
                  <a:latin typeface="Times New Roman" panose="02020603050405020304" pitchFamily="18" charset="0"/>
                  <a:ea typeface="Arial" panose="020B0604020202020204" pitchFamily="34" charset="0"/>
                </a:rPr>
                <a:t>nghị</a:t>
              </a:r>
              <a:r>
                <a:rPr lang="en-US" sz="2800" dirty="0">
                  <a:solidFill>
                    <a:srgbClr val="0070C0"/>
                  </a:solidFill>
                  <a:effectLst/>
                  <a:latin typeface="Times New Roman" panose="02020603050405020304" pitchFamily="18" charset="0"/>
                  <a:ea typeface="Arial" panose="020B0604020202020204" pitchFamily="34" charset="0"/>
                </a:rPr>
                <a:t> </a:t>
              </a:r>
              <a:r>
                <a:rPr lang="en-US" sz="2800" dirty="0" err="1">
                  <a:solidFill>
                    <a:srgbClr val="0070C0"/>
                  </a:solidFill>
                  <a:effectLst/>
                  <a:latin typeface="Times New Roman" panose="02020603050405020304" pitchFamily="18" charset="0"/>
                  <a:ea typeface="Arial" panose="020B0604020202020204" pitchFamily="34" charset="0"/>
                </a:rPr>
                <a:t>luận</a:t>
              </a:r>
              <a:endParaRPr lang="en-US" sz="2800" dirty="0">
                <a:solidFill>
                  <a:srgbClr val="0070C0"/>
                </a:solidFill>
              </a:endParaRPr>
            </a:p>
          </p:txBody>
        </p:sp>
      </p:grpSp>
      <p:grpSp>
        <p:nvGrpSpPr>
          <p:cNvPr id="45" name="Group 44">
            <a:extLst>
              <a:ext uri="{FF2B5EF4-FFF2-40B4-BE49-F238E27FC236}">
                <a16:creationId xmlns:a16="http://schemas.microsoft.com/office/drawing/2014/main" id="{C1F69D53-F6C8-93A3-8EED-5ACA950EE0A1}"/>
              </a:ext>
            </a:extLst>
          </p:cNvPr>
          <p:cNvGrpSpPr/>
          <p:nvPr/>
        </p:nvGrpSpPr>
        <p:grpSpPr>
          <a:xfrm>
            <a:off x="4631263" y="2106440"/>
            <a:ext cx="2526555" cy="646331"/>
            <a:chOff x="4954596" y="2283807"/>
            <a:chExt cx="2526555" cy="646331"/>
          </a:xfrm>
        </p:grpSpPr>
        <p:grpSp>
          <p:nvGrpSpPr>
            <p:cNvPr id="13" name="Group 7">
              <a:extLst>
                <a:ext uri="{FF2B5EF4-FFF2-40B4-BE49-F238E27FC236}">
                  <a16:creationId xmlns:a16="http://schemas.microsoft.com/office/drawing/2014/main" id="{1D790007-8D0C-62DB-F046-771ADCEC6E53}"/>
                </a:ext>
              </a:extLst>
            </p:cNvPr>
            <p:cNvGrpSpPr/>
            <p:nvPr/>
          </p:nvGrpSpPr>
          <p:grpSpPr>
            <a:xfrm>
              <a:off x="4954596" y="2308617"/>
              <a:ext cx="2526555" cy="420444"/>
              <a:chOff x="0" y="0"/>
              <a:chExt cx="1113319" cy="238001"/>
            </a:xfrm>
          </p:grpSpPr>
          <p:sp>
            <p:nvSpPr>
              <p:cNvPr id="14" name="Freeform 8">
                <a:extLst>
                  <a:ext uri="{FF2B5EF4-FFF2-40B4-BE49-F238E27FC236}">
                    <a16:creationId xmlns:a16="http://schemas.microsoft.com/office/drawing/2014/main" id="{C589DFE7-82C2-71FE-E445-BB62A650BD26}"/>
                  </a:ext>
                </a:extLst>
              </p:cNvPr>
              <p:cNvSpPr/>
              <p:nvPr/>
            </p:nvSpPr>
            <p:spPr>
              <a:xfrm>
                <a:off x="0" y="0"/>
                <a:ext cx="1113319" cy="238001"/>
              </a:xfrm>
              <a:custGeom>
                <a:avLst/>
                <a:gdLst/>
                <a:ahLst/>
                <a:cxnLst/>
                <a:rect l="l" t="t" r="r" b="b"/>
                <a:pathLst>
                  <a:path w="1113319" h="238001">
                    <a:moveTo>
                      <a:pt x="92209" y="0"/>
                    </a:moveTo>
                    <a:lnTo>
                      <a:pt x="1021110" y="0"/>
                    </a:lnTo>
                    <a:cubicBezTo>
                      <a:pt x="1072036" y="0"/>
                      <a:pt x="1113319" y="41283"/>
                      <a:pt x="1113319" y="92209"/>
                    </a:cubicBezTo>
                    <a:lnTo>
                      <a:pt x="1113319" y="145792"/>
                    </a:lnTo>
                    <a:cubicBezTo>
                      <a:pt x="1113319" y="196718"/>
                      <a:pt x="1072036" y="238001"/>
                      <a:pt x="1021110" y="238001"/>
                    </a:cubicBezTo>
                    <a:lnTo>
                      <a:pt x="92209" y="238001"/>
                    </a:lnTo>
                    <a:cubicBezTo>
                      <a:pt x="67753" y="238001"/>
                      <a:pt x="44300" y="228286"/>
                      <a:pt x="27007" y="210993"/>
                    </a:cubicBezTo>
                    <a:cubicBezTo>
                      <a:pt x="9715" y="193701"/>
                      <a:pt x="0" y="170247"/>
                      <a:pt x="0" y="145792"/>
                    </a:cubicBezTo>
                    <a:lnTo>
                      <a:pt x="0" y="92209"/>
                    </a:lnTo>
                    <a:cubicBezTo>
                      <a:pt x="0" y="67753"/>
                      <a:pt x="9715" y="44300"/>
                      <a:pt x="27007" y="27007"/>
                    </a:cubicBezTo>
                    <a:cubicBezTo>
                      <a:pt x="44300" y="9715"/>
                      <a:pt x="67753" y="0"/>
                      <a:pt x="92209" y="0"/>
                    </a:cubicBezTo>
                    <a:close/>
                  </a:path>
                </a:pathLst>
              </a:custGeom>
              <a:solidFill>
                <a:srgbClr val="FFFFFF"/>
              </a:solidFill>
            </p:spPr>
            <p:txBody>
              <a:bodyPr/>
              <a:lstStyle/>
              <a:p>
                <a:endParaRPr lang="en-US"/>
              </a:p>
            </p:txBody>
          </p:sp>
          <p:sp>
            <p:nvSpPr>
              <p:cNvPr id="17" name="TextBox 9">
                <a:extLst>
                  <a:ext uri="{FF2B5EF4-FFF2-40B4-BE49-F238E27FC236}">
                    <a16:creationId xmlns:a16="http://schemas.microsoft.com/office/drawing/2014/main" id="{F5933FD7-0F31-6AEC-0FAB-023DED2CDC97}"/>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eaLnBrk="1" fontAlgn="auto" latinLnBrk="0" hangingPunct="1">
                  <a:lnSpc>
                    <a:spcPts val="196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4" name="TextBox 43">
              <a:extLst>
                <a:ext uri="{FF2B5EF4-FFF2-40B4-BE49-F238E27FC236}">
                  <a16:creationId xmlns:a16="http://schemas.microsoft.com/office/drawing/2014/main" id="{FB8CC004-38C2-6822-368E-CCBFA27877E4}"/>
                </a:ext>
              </a:extLst>
            </p:cNvPr>
            <p:cNvSpPr txBox="1"/>
            <p:nvPr/>
          </p:nvSpPr>
          <p:spPr>
            <a:xfrm>
              <a:off x="5033532" y="2283807"/>
              <a:ext cx="2282804" cy="646331"/>
            </a:xfrm>
            <a:prstGeom prst="rect">
              <a:avLst/>
            </a:prstGeom>
            <a:noFill/>
          </p:spPr>
          <p:txBody>
            <a:bodyPr wrap="square">
              <a:spAutoFit/>
            </a:bodyPr>
            <a:lstStyle/>
            <a:p>
              <a:pPr algn="ctr"/>
              <a:r>
                <a:rPr lang="en-US" sz="3600" b="1" dirty="0" err="1">
                  <a:solidFill>
                    <a:srgbClr val="FF0000"/>
                  </a:solidFill>
                  <a:effectLst/>
                  <a:latin typeface="SVN-Janelotus" panose="02000600000000000000" pitchFamily="50" charset="0"/>
                  <a:ea typeface="Calibri" panose="020F0502020204030204" pitchFamily="34" charset="0"/>
                </a:rPr>
                <a:t>Lụận</a:t>
              </a:r>
              <a:r>
                <a:rPr lang="en-US" sz="3600" b="1" dirty="0">
                  <a:solidFill>
                    <a:srgbClr val="FF0000"/>
                  </a:solidFill>
                  <a:effectLst/>
                  <a:latin typeface="SVN-Janelotus" panose="02000600000000000000" pitchFamily="50" charset="0"/>
                  <a:ea typeface="Calibri" panose="020F0502020204030204" pitchFamily="34" charset="0"/>
                </a:rPr>
                <a:t> </a:t>
              </a:r>
              <a:r>
                <a:rPr lang="en-US" sz="3600" b="1" dirty="0" err="1">
                  <a:solidFill>
                    <a:srgbClr val="FF0000"/>
                  </a:solidFill>
                  <a:effectLst/>
                  <a:latin typeface="SVN-Janelotus" panose="02000600000000000000" pitchFamily="50" charset="0"/>
                  <a:ea typeface="Calibri" panose="020F0502020204030204" pitchFamily="34" charset="0"/>
                </a:rPr>
                <a:t>điểM</a:t>
              </a:r>
              <a:endParaRPr lang="en-US" sz="3600" b="1" dirty="0">
                <a:solidFill>
                  <a:srgbClr val="FF0000"/>
                </a:solidFill>
                <a:latin typeface="SVN-Janelotus" panose="02000600000000000000" pitchFamily="50" charset="0"/>
              </a:endParaRPr>
            </a:p>
          </p:txBody>
        </p:sp>
      </p:grpSp>
      <p:grpSp>
        <p:nvGrpSpPr>
          <p:cNvPr id="49" name="Group 48">
            <a:extLst>
              <a:ext uri="{FF2B5EF4-FFF2-40B4-BE49-F238E27FC236}">
                <a16:creationId xmlns:a16="http://schemas.microsoft.com/office/drawing/2014/main" id="{0D65F428-029F-687E-7E20-E56BEBFAFDE2}"/>
              </a:ext>
            </a:extLst>
          </p:cNvPr>
          <p:cNvGrpSpPr/>
          <p:nvPr/>
        </p:nvGrpSpPr>
        <p:grpSpPr>
          <a:xfrm>
            <a:off x="4192610" y="2901262"/>
            <a:ext cx="3522172" cy="1832479"/>
            <a:chOff x="3922680" y="3079539"/>
            <a:chExt cx="3522172" cy="1832479"/>
          </a:xfrm>
        </p:grpSpPr>
        <p:grpSp>
          <p:nvGrpSpPr>
            <p:cNvPr id="35" name="Group 27">
              <a:extLst>
                <a:ext uri="{FF2B5EF4-FFF2-40B4-BE49-F238E27FC236}">
                  <a16:creationId xmlns:a16="http://schemas.microsoft.com/office/drawing/2014/main" id="{F0EB4D23-29B3-4786-4AA8-BE3019EDD3C8}"/>
                </a:ext>
              </a:extLst>
            </p:cNvPr>
            <p:cNvGrpSpPr/>
            <p:nvPr/>
          </p:nvGrpSpPr>
          <p:grpSpPr>
            <a:xfrm>
              <a:off x="3922680" y="3079539"/>
              <a:ext cx="3453341" cy="1770608"/>
              <a:chOff x="0" y="0"/>
              <a:chExt cx="1220789" cy="771960"/>
            </a:xfrm>
          </p:grpSpPr>
          <p:sp>
            <p:nvSpPr>
              <p:cNvPr id="36" name="Freeform 28">
                <a:extLst>
                  <a:ext uri="{FF2B5EF4-FFF2-40B4-BE49-F238E27FC236}">
                    <a16:creationId xmlns:a16="http://schemas.microsoft.com/office/drawing/2014/main" id="{DF829AA5-82BD-810D-CFA5-D4B8B443B194}"/>
                  </a:ext>
                </a:extLst>
              </p:cNvPr>
              <p:cNvSpPr/>
              <p:nvPr/>
            </p:nvSpPr>
            <p:spPr>
              <a:xfrm>
                <a:off x="0" y="0"/>
                <a:ext cx="1220789" cy="771960"/>
              </a:xfrm>
              <a:custGeom>
                <a:avLst/>
                <a:gdLst/>
                <a:ahLst/>
                <a:cxnLst/>
                <a:rect l="l" t="t" r="r" b="b"/>
                <a:pathLst>
                  <a:path w="1220789" h="771960">
                    <a:moveTo>
                      <a:pt x="84091" y="0"/>
                    </a:moveTo>
                    <a:lnTo>
                      <a:pt x="1136698" y="0"/>
                    </a:lnTo>
                    <a:cubicBezTo>
                      <a:pt x="1183140" y="0"/>
                      <a:pt x="1220789" y="37649"/>
                      <a:pt x="1220789" y="84091"/>
                    </a:cubicBezTo>
                    <a:lnTo>
                      <a:pt x="1220789" y="687868"/>
                    </a:lnTo>
                    <a:cubicBezTo>
                      <a:pt x="1220789" y="734311"/>
                      <a:pt x="1183140" y="771960"/>
                      <a:pt x="1136698" y="771960"/>
                    </a:cubicBezTo>
                    <a:lnTo>
                      <a:pt x="84091" y="771960"/>
                    </a:lnTo>
                    <a:cubicBezTo>
                      <a:pt x="61789" y="771960"/>
                      <a:pt x="40400" y="763100"/>
                      <a:pt x="24630" y="747330"/>
                    </a:cubicBezTo>
                    <a:cubicBezTo>
                      <a:pt x="8860" y="731560"/>
                      <a:pt x="0" y="710171"/>
                      <a:pt x="0" y="687868"/>
                    </a:cubicBezTo>
                    <a:lnTo>
                      <a:pt x="0" y="84091"/>
                    </a:lnTo>
                    <a:cubicBezTo>
                      <a:pt x="0" y="37649"/>
                      <a:pt x="37649" y="0"/>
                      <a:pt x="84091" y="0"/>
                    </a:cubicBezTo>
                    <a:close/>
                  </a:path>
                </a:pathLst>
              </a:custGeom>
              <a:solidFill>
                <a:srgbClr val="FFFFFF"/>
              </a:solidFill>
            </p:spPr>
            <p:txBody>
              <a:bodyPr/>
              <a:lstStyle/>
              <a:p>
                <a:endParaRPr lang="en-US"/>
              </a:p>
            </p:txBody>
          </p:sp>
          <p:sp>
            <p:nvSpPr>
              <p:cNvPr id="37" name="TextBox 29">
                <a:extLst>
                  <a:ext uri="{FF2B5EF4-FFF2-40B4-BE49-F238E27FC236}">
                    <a16:creationId xmlns:a16="http://schemas.microsoft.com/office/drawing/2014/main" id="{542F2B97-FF53-46AB-8D38-5A0DDF3E2CFA}"/>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eaLnBrk="1" fontAlgn="auto" latinLnBrk="0" hangingPunct="1">
                  <a:lnSpc>
                    <a:spcPts val="196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8" name="TextBox 47">
              <a:extLst>
                <a:ext uri="{FF2B5EF4-FFF2-40B4-BE49-F238E27FC236}">
                  <a16:creationId xmlns:a16="http://schemas.microsoft.com/office/drawing/2014/main" id="{50A45A7A-A241-DCBF-06BD-3F1E34B0ABA9}"/>
                </a:ext>
              </a:extLst>
            </p:cNvPr>
            <p:cNvSpPr txBox="1"/>
            <p:nvPr/>
          </p:nvSpPr>
          <p:spPr>
            <a:xfrm>
              <a:off x="3971451" y="3096136"/>
              <a:ext cx="3473401" cy="1815882"/>
            </a:xfrm>
            <a:prstGeom prst="rect">
              <a:avLst/>
            </a:prstGeom>
            <a:noFill/>
          </p:spPr>
          <p:txBody>
            <a:bodyPr wrap="square">
              <a:spAutoFit/>
            </a:bodyPr>
            <a:lstStyle/>
            <a:p>
              <a:pPr algn="just"/>
              <a:r>
                <a:rPr lang="en-US" sz="2800" dirty="0" err="1">
                  <a:solidFill>
                    <a:srgbClr val="002060"/>
                  </a:solidFill>
                  <a:latin typeface="Times New Roman" panose="02020603050405020304" pitchFamily="18" charset="0"/>
                  <a:ea typeface="Arial" panose="020B0604020202020204" pitchFamily="34" charset="0"/>
                </a:rPr>
                <a:t>C</a:t>
              </a:r>
              <a:r>
                <a:rPr lang="en-US" sz="2800" dirty="0" err="1">
                  <a:solidFill>
                    <a:srgbClr val="002060"/>
                  </a:solidFill>
                  <a:effectLst/>
                  <a:latin typeface="Times New Roman" panose="02020603050405020304" pitchFamily="18" charset="0"/>
                  <a:ea typeface="Arial" panose="020B0604020202020204" pitchFamily="34" charset="0"/>
                </a:rPr>
                <a:t>ác</a:t>
              </a:r>
              <a:r>
                <a:rPr lang="en-US" sz="2800" dirty="0">
                  <a:solidFill>
                    <a:srgbClr val="002060"/>
                  </a:solidFill>
                  <a:effectLst/>
                  <a:latin typeface="Times New Roman" panose="02020603050405020304" pitchFamily="18" charset="0"/>
                  <a:ea typeface="Arial" panose="020B0604020202020204" pitchFamily="34" charset="0"/>
                </a:rPr>
                <a:t> ý </a:t>
              </a:r>
              <a:r>
                <a:rPr lang="en-US" sz="2800" dirty="0" err="1">
                  <a:solidFill>
                    <a:srgbClr val="002060"/>
                  </a:solidFill>
                  <a:effectLst/>
                  <a:latin typeface="Times New Roman" panose="02020603050405020304" pitchFamily="18" charset="0"/>
                  <a:ea typeface="Arial" panose="020B0604020202020204" pitchFamily="34" charset="0"/>
                </a:rPr>
                <a:t>triển</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khai</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những</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khía</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cạnh</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khác</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nhau</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của</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một</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luận</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đề</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trong</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văn</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bản</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nghị</a:t>
              </a:r>
              <a:r>
                <a:rPr lang="en-US" sz="2800" dirty="0">
                  <a:solidFill>
                    <a:srgbClr val="002060"/>
                  </a:solidFill>
                  <a:effectLst/>
                  <a:latin typeface="Times New Roman" panose="02020603050405020304" pitchFamily="18" charset="0"/>
                  <a:ea typeface="Arial" panose="020B0604020202020204" pitchFamily="34" charset="0"/>
                </a:rPr>
                <a:t> </a:t>
              </a:r>
              <a:r>
                <a:rPr lang="en-US" sz="2800" dirty="0" err="1">
                  <a:solidFill>
                    <a:srgbClr val="002060"/>
                  </a:solidFill>
                  <a:effectLst/>
                  <a:latin typeface="Times New Roman" panose="02020603050405020304" pitchFamily="18" charset="0"/>
                  <a:ea typeface="Arial" panose="020B0604020202020204" pitchFamily="34" charset="0"/>
                </a:rPr>
                <a:t>luận</a:t>
              </a:r>
              <a:endParaRPr lang="en-US" sz="2800" dirty="0">
                <a:solidFill>
                  <a:srgbClr val="002060"/>
                </a:solidFill>
              </a:endParaRPr>
            </a:p>
          </p:txBody>
        </p:sp>
      </p:grpSp>
      <p:grpSp>
        <p:nvGrpSpPr>
          <p:cNvPr id="53" name="Group 52">
            <a:extLst>
              <a:ext uri="{FF2B5EF4-FFF2-40B4-BE49-F238E27FC236}">
                <a16:creationId xmlns:a16="http://schemas.microsoft.com/office/drawing/2014/main" id="{D32F41F2-9093-B4D5-FF66-D65EB72AAF9E}"/>
              </a:ext>
            </a:extLst>
          </p:cNvPr>
          <p:cNvGrpSpPr/>
          <p:nvPr/>
        </p:nvGrpSpPr>
        <p:grpSpPr>
          <a:xfrm>
            <a:off x="8009821" y="3082063"/>
            <a:ext cx="3260109" cy="2534467"/>
            <a:chOff x="7779657" y="2692209"/>
            <a:chExt cx="3260109" cy="2534467"/>
          </a:xfrm>
        </p:grpSpPr>
        <p:grpSp>
          <p:nvGrpSpPr>
            <p:cNvPr id="21" name="Group 13">
              <a:extLst>
                <a:ext uri="{FF2B5EF4-FFF2-40B4-BE49-F238E27FC236}">
                  <a16:creationId xmlns:a16="http://schemas.microsoft.com/office/drawing/2014/main" id="{DD00A666-2770-0536-4F61-858047B60174}"/>
                </a:ext>
              </a:extLst>
            </p:cNvPr>
            <p:cNvGrpSpPr/>
            <p:nvPr/>
          </p:nvGrpSpPr>
          <p:grpSpPr>
            <a:xfrm>
              <a:off x="7779657" y="2692209"/>
              <a:ext cx="3260109" cy="2534467"/>
              <a:chOff x="0" y="0"/>
              <a:chExt cx="1112488" cy="1434686"/>
            </a:xfrm>
          </p:grpSpPr>
          <p:sp>
            <p:nvSpPr>
              <p:cNvPr id="22" name="Freeform 14">
                <a:extLst>
                  <a:ext uri="{FF2B5EF4-FFF2-40B4-BE49-F238E27FC236}">
                    <a16:creationId xmlns:a16="http://schemas.microsoft.com/office/drawing/2014/main" id="{31FFFE9D-F079-BAEA-2A89-06A2140256D8}"/>
                  </a:ext>
                </a:extLst>
              </p:cNvPr>
              <p:cNvSpPr/>
              <p:nvPr/>
            </p:nvSpPr>
            <p:spPr>
              <a:xfrm>
                <a:off x="0" y="0"/>
                <a:ext cx="1112488" cy="1434686"/>
              </a:xfrm>
              <a:custGeom>
                <a:avLst/>
                <a:gdLst/>
                <a:ahLst/>
                <a:cxnLst/>
                <a:rect l="l" t="t" r="r" b="b"/>
                <a:pathLst>
                  <a:path w="1112488" h="1434686">
                    <a:moveTo>
                      <a:pt x="92278" y="0"/>
                    </a:moveTo>
                    <a:lnTo>
                      <a:pt x="1020210" y="0"/>
                    </a:lnTo>
                    <a:cubicBezTo>
                      <a:pt x="1071173" y="0"/>
                      <a:pt x="1112488" y="41314"/>
                      <a:pt x="1112488" y="92278"/>
                    </a:cubicBezTo>
                    <a:lnTo>
                      <a:pt x="1112488" y="1342408"/>
                    </a:lnTo>
                    <a:cubicBezTo>
                      <a:pt x="1112488" y="1393372"/>
                      <a:pt x="1071173" y="1434686"/>
                      <a:pt x="1020210" y="1434686"/>
                    </a:cubicBezTo>
                    <a:lnTo>
                      <a:pt x="92278" y="1434686"/>
                    </a:lnTo>
                    <a:cubicBezTo>
                      <a:pt x="41314" y="1434686"/>
                      <a:pt x="0" y="1393372"/>
                      <a:pt x="0" y="1342408"/>
                    </a:cubicBezTo>
                    <a:lnTo>
                      <a:pt x="0" y="92278"/>
                    </a:lnTo>
                    <a:cubicBezTo>
                      <a:pt x="0" y="41314"/>
                      <a:pt x="41314" y="0"/>
                      <a:pt x="92278" y="0"/>
                    </a:cubicBezTo>
                    <a:close/>
                  </a:path>
                </a:pathLst>
              </a:custGeom>
              <a:solidFill>
                <a:srgbClr val="FFFFFF"/>
              </a:solidFill>
            </p:spPr>
            <p:txBody>
              <a:bodyPr/>
              <a:lstStyle/>
              <a:p>
                <a:endParaRPr lang="en-US"/>
              </a:p>
            </p:txBody>
          </p:sp>
          <p:sp>
            <p:nvSpPr>
              <p:cNvPr id="23" name="TextBox 15">
                <a:extLst>
                  <a:ext uri="{FF2B5EF4-FFF2-40B4-BE49-F238E27FC236}">
                    <a16:creationId xmlns:a16="http://schemas.microsoft.com/office/drawing/2014/main" id="{9A8870AC-331C-CAB9-D515-5F0BAA221384}"/>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eaLnBrk="1" fontAlgn="auto" latinLnBrk="0" hangingPunct="1">
                  <a:lnSpc>
                    <a:spcPts val="196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52" name="TextBox 51">
              <a:extLst>
                <a:ext uri="{FF2B5EF4-FFF2-40B4-BE49-F238E27FC236}">
                  <a16:creationId xmlns:a16="http://schemas.microsoft.com/office/drawing/2014/main" id="{0DC7AA6D-D248-CB85-DEDA-5F0AA97DC83B}"/>
                </a:ext>
              </a:extLst>
            </p:cNvPr>
            <p:cNvSpPr txBox="1"/>
            <p:nvPr/>
          </p:nvSpPr>
          <p:spPr>
            <a:xfrm>
              <a:off x="7917414" y="2804104"/>
              <a:ext cx="3062633" cy="2246769"/>
            </a:xfrm>
            <a:prstGeom prst="rect">
              <a:avLst/>
            </a:prstGeom>
            <a:noFill/>
          </p:spPr>
          <p:txBody>
            <a:bodyPr wrap="square">
              <a:spAutoFit/>
            </a:bodyPr>
            <a:lstStyle/>
            <a:p>
              <a:pPr algn="just"/>
              <a:r>
                <a:rPr lang="pt-BR" sz="2800" dirty="0">
                  <a:solidFill>
                    <a:srgbClr val="7030A0"/>
                  </a:solidFill>
                  <a:latin typeface="Times New Roman" panose="02020603050405020304" pitchFamily="18" charset="0"/>
                  <a:ea typeface="Calibri" panose="020F0502020204030204" pitchFamily="34" charset="0"/>
                </a:rPr>
                <a:t>N</a:t>
              </a:r>
              <a:r>
                <a:rPr lang="pt-BR" sz="2800" kern="1200" dirty="0">
                  <a:solidFill>
                    <a:srgbClr val="7030A0"/>
                  </a:solidFill>
                  <a:effectLst/>
                  <a:latin typeface="Times New Roman" panose="02020603050405020304" pitchFamily="18" charset="0"/>
                  <a:ea typeface="Calibri" panose="020F0502020204030204" pitchFamily="34" charset="0"/>
                </a:rPr>
                <a:t>hững lời diễn giải có lí mà người viết (người nói) đưa ra để khẳng định ý kiến của minh</a:t>
              </a:r>
              <a:endParaRPr lang="en-US" sz="2800" dirty="0">
                <a:solidFill>
                  <a:srgbClr val="7030A0"/>
                </a:solidFill>
              </a:endParaRPr>
            </a:p>
          </p:txBody>
        </p:sp>
      </p:grpSp>
      <p:grpSp>
        <p:nvGrpSpPr>
          <p:cNvPr id="54" name="Group 53">
            <a:extLst>
              <a:ext uri="{FF2B5EF4-FFF2-40B4-BE49-F238E27FC236}">
                <a16:creationId xmlns:a16="http://schemas.microsoft.com/office/drawing/2014/main" id="{F1A7CF80-DB37-528D-7CE7-80AAB1E175D8}"/>
              </a:ext>
            </a:extLst>
          </p:cNvPr>
          <p:cNvGrpSpPr/>
          <p:nvPr/>
        </p:nvGrpSpPr>
        <p:grpSpPr>
          <a:xfrm>
            <a:off x="8534927" y="2404796"/>
            <a:ext cx="2526555" cy="646331"/>
            <a:chOff x="4954596" y="2283807"/>
            <a:chExt cx="2526555" cy="646331"/>
          </a:xfrm>
        </p:grpSpPr>
        <p:grpSp>
          <p:nvGrpSpPr>
            <p:cNvPr id="55" name="Group 7">
              <a:extLst>
                <a:ext uri="{FF2B5EF4-FFF2-40B4-BE49-F238E27FC236}">
                  <a16:creationId xmlns:a16="http://schemas.microsoft.com/office/drawing/2014/main" id="{52FBB1D2-A6D4-C4B9-5AE6-EE74BE57F18B}"/>
                </a:ext>
              </a:extLst>
            </p:cNvPr>
            <p:cNvGrpSpPr/>
            <p:nvPr/>
          </p:nvGrpSpPr>
          <p:grpSpPr>
            <a:xfrm>
              <a:off x="4954596" y="2308617"/>
              <a:ext cx="2526555" cy="420444"/>
              <a:chOff x="0" y="0"/>
              <a:chExt cx="1113319" cy="238001"/>
            </a:xfrm>
          </p:grpSpPr>
          <p:sp>
            <p:nvSpPr>
              <p:cNvPr id="57" name="Freeform 8">
                <a:extLst>
                  <a:ext uri="{FF2B5EF4-FFF2-40B4-BE49-F238E27FC236}">
                    <a16:creationId xmlns:a16="http://schemas.microsoft.com/office/drawing/2014/main" id="{334BEBC2-7025-1424-9DFE-51D6E9DCC8A2}"/>
                  </a:ext>
                </a:extLst>
              </p:cNvPr>
              <p:cNvSpPr/>
              <p:nvPr/>
            </p:nvSpPr>
            <p:spPr>
              <a:xfrm>
                <a:off x="0" y="0"/>
                <a:ext cx="1113319" cy="238001"/>
              </a:xfrm>
              <a:custGeom>
                <a:avLst/>
                <a:gdLst/>
                <a:ahLst/>
                <a:cxnLst/>
                <a:rect l="l" t="t" r="r" b="b"/>
                <a:pathLst>
                  <a:path w="1113319" h="238001">
                    <a:moveTo>
                      <a:pt x="92209" y="0"/>
                    </a:moveTo>
                    <a:lnTo>
                      <a:pt x="1021110" y="0"/>
                    </a:lnTo>
                    <a:cubicBezTo>
                      <a:pt x="1072036" y="0"/>
                      <a:pt x="1113319" y="41283"/>
                      <a:pt x="1113319" y="92209"/>
                    </a:cubicBezTo>
                    <a:lnTo>
                      <a:pt x="1113319" y="145792"/>
                    </a:lnTo>
                    <a:cubicBezTo>
                      <a:pt x="1113319" y="196718"/>
                      <a:pt x="1072036" y="238001"/>
                      <a:pt x="1021110" y="238001"/>
                    </a:cubicBezTo>
                    <a:lnTo>
                      <a:pt x="92209" y="238001"/>
                    </a:lnTo>
                    <a:cubicBezTo>
                      <a:pt x="67753" y="238001"/>
                      <a:pt x="44300" y="228286"/>
                      <a:pt x="27007" y="210993"/>
                    </a:cubicBezTo>
                    <a:cubicBezTo>
                      <a:pt x="9715" y="193701"/>
                      <a:pt x="0" y="170247"/>
                      <a:pt x="0" y="145792"/>
                    </a:cubicBezTo>
                    <a:lnTo>
                      <a:pt x="0" y="92209"/>
                    </a:lnTo>
                    <a:cubicBezTo>
                      <a:pt x="0" y="67753"/>
                      <a:pt x="9715" y="44300"/>
                      <a:pt x="27007" y="27007"/>
                    </a:cubicBezTo>
                    <a:cubicBezTo>
                      <a:pt x="44300" y="9715"/>
                      <a:pt x="67753" y="0"/>
                      <a:pt x="92209" y="0"/>
                    </a:cubicBezTo>
                    <a:close/>
                  </a:path>
                </a:pathLst>
              </a:custGeom>
              <a:solidFill>
                <a:srgbClr val="FFFFFF"/>
              </a:solidFill>
            </p:spPr>
            <p:txBody>
              <a:bodyPr/>
              <a:lstStyle/>
              <a:p>
                <a:endParaRPr lang="en-US"/>
              </a:p>
            </p:txBody>
          </p:sp>
          <p:sp>
            <p:nvSpPr>
              <p:cNvPr id="58" name="TextBox 9">
                <a:extLst>
                  <a:ext uri="{FF2B5EF4-FFF2-40B4-BE49-F238E27FC236}">
                    <a16:creationId xmlns:a16="http://schemas.microsoft.com/office/drawing/2014/main" id="{B5619B59-7F08-BB5A-CCDC-5994CA7AED79}"/>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eaLnBrk="1" fontAlgn="auto" latinLnBrk="0" hangingPunct="1">
                  <a:lnSpc>
                    <a:spcPts val="196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56" name="TextBox 55">
              <a:extLst>
                <a:ext uri="{FF2B5EF4-FFF2-40B4-BE49-F238E27FC236}">
                  <a16:creationId xmlns:a16="http://schemas.microsoft.com/office/drawing/2014/main" id="{11E0FD7D-CFAE-16AD-3AB0-9F0630A90F46}"/>
                </a:ext>
              </a:extLst>
            </p:cNvPr>
            <p:cNvSpPr txBox="1"/>
            <p:nvPr/>
          </p:nvSpPr>
          <p:spPr>
            <a:xfrm>
              <a:off x="5033532" y="2283807"/>
              <a:ext cx="2282804" cy="646331"/>
            </a:xfrm>
            <a:prstGeom prst="rect">
              <a:avLst/>
            </a:prstGeom>
            <a:noFill/>
          </p:spPr>
          <p:txBody>
            <a:bodyPr wrap="square">
              <a:spAutoFit/>
            </a:bodyPr>
            <a:lstStyle/>
            <a:p>
              <a:pPr algn="ctr"/>
              <a:r>
                <a:rPr lang="en-US" sz="3600" b="1" dirty="0" err="1">
                  <a:solidFill>
                    <a:srgbClr val="FF0000"/>
                  </a:solidFill>
                  <a:latin typeface="SVN-Janelotus" panose="02000600000000000000" pitchFamily="50" charset="0"/>
                </a:rPr>
                <a:t>Bằng</a:t>
              </a:r>
              <a:r>
                <a:rPr lang="en-US" sz="3600" b="1" dirty="0">
                  <a:solidFill>
                    <a:srgbClr val="FF0000"/>
                  </a:solidFill>
                  <a:latin typeface="SVN-Janelotus" panose="02000600000000000000" pitchFamily="50" charset="0"/>
                </a:rPr>
                <a:t> </a:t>
              </a:r>
              <a:r>
                <a:rPr lang="en-US" sz="3600" b="1" dirty="0" err="1">
                  <a:solidFill>
                    <a:srgbClr val="FF0000"/>
                  </a:solidFill>
                  <a:latin typeface="SVN-Janelotus" panose="02000600000000000000" pitchFamily="50" charset="0"/>
                </a:rPr>
                <a:t>chứng</a:t>
              </a:r>
              <a:endParaRPr lang="en-US" sz="3600" b="1" dirty="0">
                <a:solidFill>
                  <a:srgbClr val="FF0000"/>
                </a:solidFill>
                <a:latin typeface="SVN-Janelotus" panose="02000600000000000000" pitchFamily="50" charset="0"/>
              </a:endParaRPr>
            </a:p>
          </p:txBody>
        </p:sp>
      </p:grpSp>
      <p:sp>
        <p:nvSpPr>
          <p:cNvPr id="59" name="Freeform 24">
            <a:extLst>
              <a:ext uri="{FF2B5EF4-FFF2-40B4-BE49-F238E27FC236}">
                <a16:creationId xmlns:a16="http://schemas.microsoft.com/office/drawing/2014/main" id="{75A6852E-785D-B063-53EF-3CF4F5A1A843}"/>
              </a:ext>
            </a:extLst>
          </p:cNvPr>
          <p:cNvSpPr/>
          <p:nvPr/>
        </p:nvSpPr>
        <p:spPr>
          <a:xfrm>
            <a:off x="10469253" y="4863823"/>
            <a:ext cx="1070132" cy="1267229"/>
          </a:xfrm>
          <a:custGeom>
            <a:avLst/>
            <a:gdLst/>
            <a:ahLst/>
            <a:cxnLst/>
            <a:rect l="l" t="t" r="r" b="b"/>
            <a:pathLst>
              <a:path w="1118070" h="1422029">
                <a:moveTo>
                  <a:pt x="0" y="0"/>
                </a:moveTo>
                <a:lnTo>
                  <a:pt x="1118070" y="0"/>
                </a:lnTo>
                <a:lnTo>
                  <a:pt x="1118070" y="1422029"/>
                </a:lnTo>
                <a:lnTo>
                  <a:pt x="0" y="14220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60" name="Picture 59">
            <a:extLst>
              <a:ext uri="{FF2B5EF4-FFF2-40B4-BE49-F238E27FC236}">
                <a16:creationId xmlns:a16="http://schemas.microsoft.com/office/drawing/2014/main" id="{721B649D-7D07-A60D-E741-A0AB66997889}"/>
              </a:ext>
            </a:extLst>
          </p:cNvPr>
          <p:cNvPicPr>
            <a:picLocks noChangeAspect="1"/>
          </p:cNvPicPr>
          <p:nvPr/>
        </p:nvPicPr>
        <p:blipFill>
          <a:blip r:embed="rId19"/>
          <a:stretch>
            <a:fillRect/>
          </a:stretch>
        </p:blipFill>
        <p:spPr>
          <a:xfrm rot="20907439">
            <a:off x="2681485" y="3981418"/>
            <a:ext cx="1176630" cy="1225402"/>
          </a:xfrm>
          <a:prstGeom prst="rect">
            <a:avLst/>
          </a:prstGeom>
        </p:spPr>
      </p:pic>
      <p:pic>
        <p:nvPicPr>
          <p:cNvPr id="61" name="Picture 60">
            <a:extLst>
              <a:ext uri="{FF2B5EF4-FFF2-40B4-BE49-F238E27FC236}">
                <a16:creationId xmlns:a16="http://schemas.microsoft.com/office/drawing/2014/main" id="{03E365BF-2974-4256-A4CB-7F0F17651AA5}"/>
              </a:ext>
            </a:extLst>
          </p:cNvPr>
          <p:cNvPicPr>
            <a:picLocks noChangeAspect="1"/>
          </p:cNvPicPr>
          <p:nvPr/>
        </p:nvPicPr>
        <p:blipFill>
          <a:blip r:embed="rId20"/>
          <a:stretch>
            <a:fillRect/>
          </a:stretch>
        </p:blipFill>
        <p:spPr>
          <a:xfrm>
            <a:off x="6685657" y="4374124"/>
            <a:ext cx="1402202" cy="1444877"/>
          </a:xfrm>
          <a:prstGeom prst="rect">
            <a:avLst/>
          </a:prstGeom>
        </p:spPr>
      </p:pic>
      <p:sp>
        <p:nvSpPr>
          <p:cNvPr id="66" name="TextBox 65">
            <a:extLst>
              <a:ext uri="{FF2B5EF4-FFF2-40B4-BE49-F238E27FC236}">
                <a16:creationId xmlns:a16="http://schemas.microsoft.com/office/drawing/2014/main" id="{EFD01748-662A-A9C1-9BE1-912A7B106F37}"/>
              </a:ext>
            </a:extLst>
          </p:cNvPr>
          <p:cNvSpPr txBox="1"/>
          <p:nvPr/>
        </p:nvSpPr>
        <p:spPr>
          <a:xfrm>
            <a:off x="1308871" y="153016"/>
            <a:ext cx="8686586" cy="583750"/>
          </a:xfrm>
          <a:prstGeom prst="rect">
            <a:avLst/>
          </a:prstGeom>
          <a:noFill/>
        </p:spPr>
        <p:txBody>
          <a:bodyPr wrap="square">
            <a:spAutoFit/>
          </a:bodyPr>
          <a:lstStyle/>
          <a:p>
            <a:pPr algn="just">
              <a:lnSpc>
                <a:spcPct val="107000"/>
              </a:lnSpc>
              <a:spcAft>
                <a:spcPts val="800"/>
              </a:spcAft>
            </a:pPr>
            <a:r>
              <a:rPr lang="en-US" sz="32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1.</a:t>
            </a:r>
            <a:r>
              <a:rPr lang="en-US" sz="32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32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đề</a:t>
            </a:r>
            <a:r>
              <a:rPr lang="en-US" sz="32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32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32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32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32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nghị</a:t>
            </a:r>
            <a:r>
              <a:rPr lang="en-US" sz="32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luận</a:t>
            </a:r>
            <a:endParaRPr lang="en-US" sz="32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13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par>
                                <p:cTn id="8" presetID="22" presetClass="entr" presetSubtype="8"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par>
                                <p:cTn id="11" presetID="22" presetClass="entr" presetSubtype="8"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left)">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500"/>
                                        <p:tgtEl>
                                          <p:spTgt spid="45"/>
                                        </p:tgtEl>
                                      </p:cBhvr>
                                    </p:animEffect>
                                  </p:childTnLst>
                                </p:cTn>
                              </p:par>
                              <p:par>
                                <p:cTn id="19" presetID="22" presetClass="entr" presetSubtype="8"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par>
                                <p:cTn id="22" presetID="22" presetClass="entr" presetSubtype="8"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circle(in)">
                                      <p:cBhvr>
                                        <p:cTn id="29" dur="2000"/>
                                        <p:tgtEl>
                                          <p:spTgt spid="54"/>
                                        </p:tgtEl>
                                      </p:cBhvr>
                                    </p:animEffect>
                                  </p:childTnLst>
                                </p:cTn>
                              </p:par>
                              <p:par>
                                <p:cTn id="30" presetID="6" presetClass="entr" presetSubtype="16"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circle(in)">
                                      <p:cBhvr>
                                        <p:cTn id="32" dur="20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2"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wheel(2)">
                                      <p:cBhvr>
                                        <p:cTn id="37"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8"/>
            <a:stretch>
              <a:fillRect t="-39911" r="-155617" b="1"/>
            </a:stretch>
          </a:blipFill>
        </p:spPr>
        <p:txBody>
          <a:bodyPr/>
          <a:lstStyle/>
          <a:p>
            <a:endParaRPr lang="en-US"/>
          </a:p>
        </p:txBody>
      </p:sp>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8"/>
            <a:stretch>
              <a:fillRect t="-39911" r="-155617" b="1"/>
            </a:stretch>
          </a:blipFill>
        </p:spPr>
        <p:txBody>
          <a:bodyPr/>
          <a:lstStyle/>
          <a:p>
            <a:endParaRPr lang="en-US"/>
          </a:p>
        </p:txBody>
      </p:sp>
      <p:sp>
        <p:nvSpPr>
          <p:cNvPr id="3" name="TextBox 2">
            <a:extLst>
              <a:ext uri="{FF2B5EF4-FFF2-40B4-BE49-F238E27FC236}">
                <a16:creationId xmlns:a16="http://schemas.microsoft.com/office/drawing/2014/main" id="{21CB2559-95C1-D7BE-5CF5-A6DC6E854AE8}"/>
              </a:ext>
            </a:extLst>
          </p:cNvPr>
          <p:cNvSpPr txBox="1"/>
          <p:nvPr/>
        </p:nvSpPr>
        <p:spPr>
          <a:xfrm>
            <a:off x="660400" y="1106773"/>
            <a:ext cx="10858500" cy="983283"/>
          </a:xfrm>
          <a:prstGeom prst="rect">
            <a:avLst/>
          </a:prstGeom>
          <a:noFill/>
        </p:spPr>
        <p:txBody>
          <a:bodyPr wrap="square">
            <a:spAutoFit/>
          </a:bodyPr>
          <a:lstStyle/>
          <a:p>
            <a:pPr algn="just">
              <a:lnSpc>
                <a:spcPct val="107000"/>
              </a:lnSpc>
              <a:spcAft>
                <a:spcPts val="800"/>
              </a:spcAft>
            </a:pP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2.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Mối</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hệ</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giữa</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đề</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lẽ</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chứng</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nghị</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FA446459-FDF0-4E03-8FB8-86145E7D300D}"/>
              </a:ext>
            </a:extLst>
          </p:cNvPr>
          <p:cNvGrpSpPr/>
          <p:nvPr/>
        </p:nvGrpSpPr>
        <p:grpSpPr>
          <a:xfrm>
            <a:off x="3512457" y="1829762"/>
            <a:ext cx="5573485" cy="4361432"/>
            <a:chOff x="4074940" y="1829762"/>
            <a:chExt cx="4361432" cy="4361432"/>
          </a:xfrm>
        </p:grpSpPr>
        <p:sp>
          <p:nvSpPr>
            <p:cNvPr id="15" name="Freeform: Shape 14">
              <a:extLst>
                <a:ext uri="{FF2B5EF4-FFF2-40B4-BE49-F238E27FC236}">
                  <a16:creationId xmlns:a16="http://schemas.microsoft.com/office/drawing/2014/main" id="{732AB2BF-7F5A-08F2-AD9D-C72A4AC9C6F9}"/>
                </a:ext>
              </a:extLst>
            </p:cNvPr>
            <p:cNvSpPr/>
            <p:nvPr/>
          </p:nvSpPr>
          <p:spPr>
            <a:xfrm>
              <a:off x="5098542" y="1829762"/>
              <a:ext cx="2314229" cy="2314229"/>
            </a:xfrm>
            <a:custGeom>
              <a:avLst/>
              <a:gdLst>
                <a:gd name="connsiteX0" fmla="*/ 0 w 2314229"/>
                <a:gd name="connsiteY0" fmla="*/ 1157115 h 2314229"/>
                <a:gd name="connsiteX1" fmla="*/ 1157115 w 2314229"/>
                <a:gd name="connsiteY1" fmla="*/ 0 h 2314229"/>
                <a:gd name="connsiteX2" fmla="*/ 2314230 w 2314229"/>
                <a:gd name="connsiteY2" fmla="*/ 1157115 h 2314229"/>
                <a:gd name="connsiteX3" fmla="*/ 1157115 w 2314229"/>
                <a:gd name="connsiteY3" fmla="*/ 2314230 h 2314229"/>
                <a:gd name="connsiteX4" fmla="*/ 0 w 2314229"/>
                <a:gd name="connsiteY4" fmla="*/ 1157115 h 2314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229" h="2314229">
                  <a:moveTo>
                    <a:pt x="0" y="1157115"/>
                  </a:moveTo>
                  <a:cubicBezTo>
                    <a:pt x="0" y="518058"/>
                    <a:pt x="518058" y="0"/>
                    <a:pt x="1157115" y="0"/>
                  </a:cubicBezTo>
                  <a:cubicBezTo>
                    <a:pt x="1796172" y="0"/>
                    <a:pt x="2314230" y="518058"/>
                    <a:pt x="2314230" y="1157115"/>
                  </a:cubicBezTo>
                  <a:cubicBezTo>
                    <a:pt x="2314230" y="1796172"/>
                    <a:pt x="1796172" y="2314230"/>
                    <a:pt x="1157115" y="2314230"/>
                  </a:cubicBezTo>
                  <a:cubicBezTo>
                    <a:pt x="518058" y="2314230"/>
                    <a:pt x="0" y="1796172"/>
                    <a:pt x="0" y="1157115"/>
                  </a:cubicBezTo>
                  <a:close/>
                </a:path>
              </a:pathLst>
            </a:custGeom>
          </p:spPr>
          <p:style>
            <a:lnRef idx="2">
              <a:schemeClr val="lt1">
                <a:hueOff val="0"/>
                <a:satOff val="0"/>
                <a:lumOff val="0"/>
                <a:alphaOff val="0"/>
              </a:schemeClr>
            </a:lnRef>
            <a:fillRef idx="1">
              <a:schemeClr val="accent4">
                <a:shade val="80000"/>
                <a:alpha val="50000"/>
                <a:hueOff val="0"/>
                <a:satOff val="0"/>
                <a:lumOff val="0"/>
                <a:alphaOff val="0"/>
              </a:schemeClr>
            </a:fillRef>
            <a:effectRef idx="0">
              <a:schemeClr val="accent4">
                <a:shade val="80000"/>
                <a:alpha val="50000"/>
                <a:hueOff val="0"/>
                <a:satOff val="0"/>
                <a:lumOff val="0"/>
                <a:alphaOff val="0"/>
              </a:schemeClr>
            </a:effectRef>
            <a:fontRef idx="minor">
              <a:schemeClr val="tx1"/>
            </a:fontRef>
          </p:style>
          <p:txBody>
            <a:bodyPr spcFirstLastPara="0" vert="horz" wrap="square" lIns="267026" tIns="311531" rIns="267027" bIns="1268376"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rgbClr val="0070C0"/>
                  </a:solidFill>
                  <a:latin typeface="Times New Roman" panose="02020603050405020304" pitchFamily="18" charset="0"/>
                  <a:cs typeface="Times New Roman" panose="02020603050405020304" pitchFamily="18" charset="0"/>
                </a:rPr>
                <a:t>Luận đề</a:t>
              </a:r>
              <a:endParaRPr lang="en-US" sz="2800" b="1" kern="1200" dirty="0">
                <a:solidFill>
                  <a:srgbClr val="0070C0"/>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91E91A47-073E-5C1C-38F6-40CCB80A1999}"/>
                </a:ext>
              </a:extLst>
            </p:cNvPr>
            <p:cNvSpPr/>
            <p:nvPr/>
          </p:nvSpPr>
          <p:spPr>
            <a:xfrm>
              <a:off x="6122143" y="2853364"/>
              <a:ext cx="2314229" cy="2314229"/>
            </a:xfrm>
            <a:custGeom>
              <a:avLst/>
              <a:gdLst>
                <a:gd name="connsiteX0" fmla="*/ 0 w 2314229"/>
                <a:gd name="connsiteY0" fmla="*/ 1157115 h 2314229"/>
                <a:gd name="connsiteX1" fmla="*/ 1157115 w 2314229"/>
                <a:gd name="connsiteY1" fmla="*/ 0 h 2314229"/>
                <a:gd name="connsiteX2" fmla="*/ 2314230 w 2314229"/>
                <a:gd name="connsiteY2" fmla="*/ 1157115 h 2314229"/>
                <a:gd name="connsiteX3" fmla="*/ 1157115 w 2314229"/>
                <a:gd name="connsiteY3" fmla="*/ 2314230 h 2314229"/>
                <a:gd name="connsiteX4" fmla="*/ 0 w 2314229"/>
                <a:gd name="connsiteY4" fmla="*/ 1157115 h 2314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229" h="2314229">
                  <a:moveTo>
                    <a:pt x="0" y="1157115"/>
                  </a:moveTo>
                  <a:cubicBezTo>
                    <a:pt x="0" y="518058"/>
                    <a:pt x="518058" y="0"/>
                    <a:pt x="1157115" y="0"/>
                  </a:cubicBezTo>
                  <a:cubicBezTo>
                    <a:pt x="1796172" y="0"/>
                    <a:pt x="2314230" y="518058"/>
                    <a:pt x="2314230" y="1157115"/>
                  </a:cubicBezTo>
                  <a:cubicBezTo>
                    <a:pt x="2314230" y="1796172"/>
                    <a:pt x="1796172" y="2314230"/>
                    <a:pt x="1157115" y="2314230"/>
                  </a:cubicBezTo>
                  <a:cubicBezTo>
                    <a:pt x="518058" y="2314230"/>
                    <a:pt x="0" y="1796172"/>
                    <a:pt x="0" y="1157115"/>
                  </a:cubicBezTo>
                  <a:close/>
                </a:path>
              </a:pathLst>
            </a:custGeom>
          </p:spPr>
          <p:style>
            <a:lnRef idx="2">
              <a:schemeClr val="lt1">
                <a:hueOff val="0"/>
                <a:satOff val="0"/>
                <a:lumOff val="0"/>
                <a:alphaOff val="0"/>
              </a:schemeClr>
            </a:lnRef>
            <a:fillRef idx="1">
              <a:schemeClr val="accent4">
                <a:shade val="80000"/>
                <a:alpha val="50000"/>
                <a:hueOff val="-315792"/>
                <a:satOff val="0"/>
                <a:lumOff val="20726"/>
                <a:alphaOff val="0"/>
              </a:schemeClr>
            </a:fillRef>
            <a:effectRef idx="0">
              <a:schemeClr val="accent4">
                <a:shade val="80000"/>
                <a:alpha val="50000"/>
                <a:hueOff val="-315792"/>
                <a:satOff val="0"/>
                <a:lumOff val="20726"/>
                <a:alphaOff val="0"/>
              </a:schemeClr>
            </a:effectRef>
            <a:fontRef idx="minor">
              <a:schemeClr val="tx1"/>
            </a:fontRef>
          </p:style>
          <p:txBody>
            <a:bodyPr spcFirstLastPara="0" vert="horz" wrap="square" lIns="1246124" tIns="267026" rIns="178017" bIns="267027"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rgbClr val="0070C0"/>
                  </a:solidFill>
                  <a:latin typeface="Times New Roman" panose="02020603050405020304" pitchFamily="18" charset="0"/>
                  <a:cs typeface="Times New Roman" panose="02020603050405020304" pitchFamily="18" charset="0"/>
                </a:rPr>
                <a:t>Luận điểm</a:t>
              </a:r>
              <a:endParaRPr lang="en-US" sz="2800" b="1" kern="1200" dirty="0">
                <a:solidFill>
                  <a:srgbClr val="0070C0"/>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2668214F-8177-EEE8-EFFD-2908364E0430}"/>
                </a:ext>
              </a:extLst>
            </p:cNvPr>
            <p:cNvSpPr/>
            <p:nvPr/>
          </p:nvSpPr>
          <p:spPr>
            <a:xfrm>
              <a:off x="5098542" y="3876965"/>
              <a:ext cx="2314229" cy="2314229"/>
            </a:xfrm>
            <a:custGeom>
              <a:avLst/>
              <a:gdLst>
                <a:gd name="connsiteX0" fmla="*/ 0 w 2314229"/>
                <a:gd name="connsiteY0" fmla="*/ 1157115 h 2314229"/>
                <a:gd name="connsiteX1" fmla="*/ 1157115 w 2314229"/>
                <a:gd name="connsiteY1" fmla="*/ 0 h 2314229"/>
                <a:gd name="connsiteX2" fmla="*/ 2314230 w 2314229"/>
                <a:gd name="connsiteY2" fmla="*/ 1157115 h 2314229"/>
                <a:gd name="connsiteX3" fmla="*/ 1157115 w 2314229"/>
                <a:gd name="connsiteY3" fmla="*/ 2314230 h 2314229"/>
                <a:gd name="connsiteX4" fmla="*/ 0 w 2314229"/>
                <a:gd name="connsiteY4" fmla="*/ 1157115 h 2314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229" h="2314229">
                  <a:moveTo>
                    <a:pt x="0" y="1157115"/>
                  </a:moveTo>
                  <a:cubicBezTo>
                    <a:pt x="0" y="518058"/>
                    <a:pt x="518058" y="0"/>
                    <a:pt x="1157115" y="0"/>
                  </a:cubicBezTo>
                  <a:cubicBezTo>
                    <a:pt x="1796172" y="0"/>
                    <a:pt x="2314230" y="518058"/>
                    <a:pt x="2314230" y="1157115"/>
                  </a:cubicBezTo>
                  <a:cubicBezTo>
                    <a:pt x="2314230" y="1796172"/>
                    <a:pt x="1796172" y="2314230"/>
                    <a:pt x="1157115" y="2314230"/>
                  </a:cubicBezTo>
                  <a:cubicBezTo>
                    <a:pt x="518058" y="2314230"/>
                    <a:pt x="0" y="1796172"/>
                    <a:pt x="0" y="1157115"/>
                  </a:cubicBezTo>
                  <a:close/>
                </a:path>
              </a:pathLst>
            </a:custGeom>
          </p:spPr>
          <p:style>
            <a:lnRef idx="2">
              <a:schemeClr val="lt1">
                <a:hueOff val="0"/>
                <a:satOff val="0"/>
                <a:lumOff val="0"/>
                <a:alphaOff val="0"/>
              </a:schemeClr>
            </a:lnRef>
            <a:fillRef idx="1">
              <a:schemeClr val="accent4">
                <a:shade val="80000"/>
                <a:alpha val="50000"/>
                <a:hueOff val="-631583"/>
                <a:satOff val="0"/>
                <a:lumOff val="41451"/>
                <a:alphaOff val="0"/>
              </a:schemeClr>
            </a:fillRef>
            <a:effectRef idx="0">
              <a:schemeClr val="accent4">
                <a:shade val="80000"/>
                <a:alpha val="50000"/>
                <a:hueOff val="-631583"/>
                <a:satOff val="0"/>
                <a:lumOff val="41451"/>
                <a:alphaOff val="0"/>
              </a:schemeClr>
            </a:effectRef>
            <a:fontRef idx="minor">
              <a:schemeClr val="tx1"/>
            </a:fontRef>
          </p:style>
          <p:txBody>
            <a:bodyPr spcFirstLastPara="0" vert="horz" wrap="square" lIns="267026" tIns="1268376" rIns="267027" bIns="311531" numCol="1" spcCol="1270" anchor="ctr" anchorCtr="0">
              <a:noAutofit/>
            </a:bodyPr>
            <a:lstStyle/>
            <a:p>
              <a:pPr marL="0" lvl="0" indent="0" algn="ctr" defTabSz="1244600">
                <a:lnSpc>
                  <a:spcPct val="90000"/>
                </a:lnSpc>
                <a:spcBef>
                  <a:spcPct val="0"/>
                </a:spcBef>
                <a:spcAft>
                  <a:spcPct val="35000"/>
                </a:spcAft>
                <a:buNone/>
              </a:pPr>
              <a:r>
                <a:rPr lang="de-DE" sz="2800" b="1" kern="1200">
                  <a:solidFill>
                    <a:srgbClr val="0070C0"/>
                  </a:solidFill>
                  <a:latin typeface="Times New Roman" panose="02020603050405020304" pitchFamily="18" charset="0"/>
                  <a:cs typeface="Times New Roman" panose="02020603050405020304" pitchFamily="18" charset="0"/>
                </a:rPr>
                <a:t>Lí lẽ </a:t>
              </a:r>
              <a:endParaRPr lang="en-US" sz="2800" b="1" kern="1200" dirty="0">
                <a:solidFill>
                  <a:srgbClr val="0070C0"/>
                </a:solidFill>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61B387E7-B2CC-3E16-560D-7438C6B15AE6}"/>
                </a:ext>
              </a:extLst>
            </p:cNvPr>
            <p:cNvSpPr/>
            <p:nvPr/>
          </p:nvSpPr>
          <p:spPr>
            <a:xfrm>
              <a:off x="4074940" y="2853364"/>
              <a:ext cx="2314229" cy="2314229"/>
            </a:xfrm>
            <a:custGeom>
              <a:avLst/>
              <a:gdLst>
                <a:gd name="connsiteX0" fmla="*/ 0 w 2314229"/>
                <a:gd name="connsiteY0" fmla="*/ 1157115 h 2314229"/>
                <a:gd name="connsiteX1" fmla="*/ 1157115 w 2314229"/>
                <a:gd name="connsiteY1" fmla="*/ 0 h 2314229"/>
                <a:gd name="connsiteX2" fmla="*/ 2314230 w 2314229"/>
                <a:gd name="connsiteY2" fmla="*/ 1157115 h 2314229"/>
                <a:gd name="connsiteX3" fmla="*/ 1157115 w 2314229"/>
                <a:gd name="connsiteY3" fmla="*/ 2314230 h 2314229"/>
                <a:gd name="connsiteX4" fmla="*/ 0 w 2314229"/>
                <a:gd name="connsiteY4" fmla="*/ 1157115 h 2314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229" h="2314229">
                  <a:moveTo>
                    <a:pt x="0" y="1157115"/>
                  </a:moveTo>
                  <a:cubicBezTo>
                    <a:pt x="0" y="518058"/>
                    <a:pt x="518058" y="0"/>
                    <a:pt x="1157115" y="0"/>
                  </a:cubicBezTo>
                  <a:cubicBezTo>
                    <a:pt x="1796172" y="0"/>
                    <a:pt x="2314230" y="518058"/>
                    <a:pt x="2314230" y="1157115"/>
                  </a:cubicBezTo>
                  <a:cubicBezTo>
                    <a:pt x="2314230" y="1796172"/>
                    <a:pt x="1796172" y="2314230"/>
                    <a:pt x="1157115" y="2314230"/>
                  </a:cubicBezTo>
                  <a:cubicBezTo>
                    <a:pt x="518058" y="2314230"/>
                    <a:pt x="0" y="1796172"/>
                    <a:pt x="0" y="1157115"/>
                  </a:cubicBezTo>
                  <a:close/>
                </a:path>
              </a:pathLst>
            </a:custGeom>
          </p:spPr>
          <p:style>
            <a:lnRef idx="2">
              <a:schemeClr val="lt1">
                <a:hueOff val="0"/>
                <a:satOff val="0"/>
                <a:lumOff val="0"/>
                <a:alphaOff val="0"/>
              </a:schemeClr>
            </a:lnRef>
            <a:fillRef idx="1">
              <a:schemeClr val="accent4">
                <a:shade val="80000"/>
                <a:alpha val="50000"/>
                <a:hueOff val="-315792"/>
                <a:satOff val="0"/>
                <a:lumOff val="20726"/>
                <a:alphaOff val="0"/>
              </a:schemeClr>
            </a:fillRef>
            <a:effectRef idx="0">
              <a:schemeClr val="accent4">
                <a:shade val="80000"/>
                <a:alpha val="50000"/>
                <a:hueOff val="-315792"/>
                <a:satOff val="0"/>
                <a:lumOff val="20726"/>
                <a:alphaOff val="0"/>
              </a:schemeClr>
            </a:effectRef>
            <a:fontRef idx="minor">
              <a:schemeClr val="tx1"/>
            </a:fontRef>
          </p:style>
          <p:txBody>
            <a:bodyPr spcFirstLastPara="0" vert="horz" wrap="square" lIns="178018" tIns="267026" rIns="1246123" bIns="267027"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rgbClr val="0070C0"/>
                  </a:solidFill>
                  <a:latin typeface="Times New Roman" panose="02020603050405020304" pitchFamily="18" charset="0"/>
                  <a:cs typeface="Times New Roman" panose="02020603050405020304" pitchFamily="18" charset="0"/>
                </a:rPr>
                <a:t>Bằng chứng </a:t>
              </a:r>
              <a:endParaRPr lang="en-US" sz="2800" b="1" kern="1200" dirty="0">
                <a:solidFill>
                  <a:srgbClr val="0070C0"/>
                </a:solidFill>
                <a:latin typeface="Times New Roman" panose="02020603050405020304" pitchFamily="18" charset="0"/>
                <a:cs typeface="Times New Roman" panose="02020603050405020304" pitchFamily="18" charset="0"/>
              </a:endParaRPr>
            </a:p>
          </p:txBody>
        </p:sp>
      </p:grpSp>
      <p:sp>
        <p:nvSpPr>
          <p:cNvPr id="19" name="Oval 18">
            <a:extLst>
              <a:ext uri="{FF2B5EF4-FFF2-40B4-BE49-F238E27FC236}">
                <a16:creationId xmlns:a16="http://schemas.microsoft.com/office/drawing/2014/main" id="{25872ADB-1D6D-C531-105E-437BB4CB9C85}"/>
              </a:ext>
            </a:extLst>
          </p:cNvPr>
          <p:cNvSpPr/>
          <p:nvPr/>
        </p:nvSpPr>
        <p:spPr>
          <a:xfrm>
            <a:off x="5408494" y="3048000"/>
            <a:ext cx="1843315" cy="170338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FF0000"/>
                </a:solidFill>
                <a:latin typeface="Times New Roman" panose="02020603050405020304" pitchFamily="18" charset="0"/>
                <a:ea typeface="Arial" panose="020B0604020202020204" pitchFamily="34" charset="0"/>
              </a:rPr>
              <a:t>Q</a:t>
            </a:r>
            <a:r>
              <a:rPr lang="de-DE" sz="2800" b="1" dirty="0">
                <a:solidFill>
                  <a:srgbClr val="FF0000"/>
                </a:solidFill>
                <a:effectLst/>
                <a:latin typeface="Times New Roman" panose="02020603050405020304" pitchFamily="18" charset="0"/>
                <a:ea typeface="Arial" panose="020B0604020202020204" pitchFamily="34" charset="0"/>
              </a:rPr>
              <a:t>uan hệ chặt chẽ </a:t>
            </a:r>
            <a:endParaRPr lang="en-US" sz="2800" b="1" dirty="0">
              <a:solidFill>
                <a:srgbClr val="FF0000"/>
              </a:solidFill>
            </a:endParaRPr>
          </a:p>
        </p:txBody>
      </p:sp>
    </p:spTree>
    <p:extLst>
      <p:ext uri="{BB962C8B-B14F-4D97-AF65-F5344CB8AC3E}">
        <p14:creationId xmlns:p14="http://schemas.microsoft.com/office/powerpoint/2010/main" val="347144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4)">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8"/>
            <a:stretch>
              <a:fillRect t="-39911" r="-155617" b="1"/>
            </a:stretch>
          </a:blipFill>
        </p:spPr>
        <p:txBody>
          <a:bodyPr/>
          <a:lstStyle/>
          <a:p>
            <a:endParaRPr lang="en-US"/>
          </a:p>
        </p:txBody>
      </p:sp>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8"/>
            <a:stretch>
              <a:fillRect t="-39911" r="-155617" b="1"/>
            </a:stretch>
          </a:blipFill>
        </p:spPr>
        <p:txBody>
          <a:bodyPr/>
          <a:lstStyle/>
          <a:p>
            <a:endParaRPr lang="en-US"/>
          </a:p>
        </p:txBody>
      </p:sp>
      <p:sp>
        <p:nvSpPr>
          <p:cNvPr id="24" name="Freeform: Shape 23">
            <a:extLst>
              <a:ext uri="{FF2B5EF4-FFF2-40B4-BE49-F238E27FC236}">
                <a16:creationId xmlns:a16="http://schemas.microsoft.com/office/drawing/2014/main" id="{4B41CC97-B666-2FCD-B7B7-7F0DC3940B50}"/>
              </a:ext>
            </a:extLst>
          </p:cNvPr>
          <p:cNvSpPr/>
          <p:nvPr/>
        </p:nvSpPr>
        <p:spPr>
          <a:xfrm>
            <a:off x="1986641" y="2808841"/>
            <a:ext cx="8191388" cy="2462331"/>
          </a:xfrm>
          <a:custGeom>
            <a:avLst/>
            <a:gdLst>
              <a:gd name="connsiteX0" fmla="*/ 0 w 7544368"/>
              <a:gd name="connsiteY0" fmla="*/ 0 h 2462331"/>
              <a:gd name="connsiteX1" fmla="*/ 1843316 w 7544368"/>
              <a:gd name="connsiteY1" fmla="*/ 0 h 2462331"/>
              <a:gd name="connsiteX2" fmla="*/ 1957388 w 7544368"/>
              <a:gd name="connsiteY2" fmla="*/ 0 h 2462331"/>
              <a:gd name="connsiteX3" fmla="*/ 1957388 w 7544368"/>
              <a:gd name="connsiteY3" fmla="*/ 110172 h 2462331"/>
              <a:gd name="connsiteX4" fmla="*/ 1957388 w 7544368"/>
              <a:gd name="connsiteY4" fmla="*/ 784053 h 2462331"/>
              <a:gd name="connsiteX5" fmla="*/ 3800702 w 7544368"/>
              <a:gd name="connsiteY5" fmla="*/ 784053 h 2462331"/>
              <a:gd name="connsiteX6" fmla="*/ 3800702 w 7544368"/>
              <a:gd name="connsiteY6" fmla="*/ 811368 h 2462331"/>
              <a:gd name="connsiteX7" fmla="*/ 3800702 w 7544368"/>
              <a:gd name="connsiteY7" fmla="*/ 894225 h 2462331"/>
              <a:gd name="connsiteX8" fmla="*/ 3800702 w 7544368"/>
              <a:gd name="connsiteY8" fmla="*/ 1568106 h 2462331"/>
              <a:gd name="connsiteX9" fmla="*/ 5586981 w 7544368"/>
              <a:gd name="connsiteY9" fmla="*/ 1568106 h 2462331"/>
              <a:gd name="connsiteX10" fmla="*/ 5586981 w 7544368"/>
              <a:gd name="connsiteY10" fmla="*/ 1561578 h 2462331"/>
              <a:gd name="connsiteX11" fmla="*/ 5701053 w 7544368"/>
              <a:gd name="connsiteY11" fmla="*/ 1561578 h 2462331"/>
              <a:gd name="connsiteX12" fmla="*/ 5701053 w 7544368"/>
              <a:gd name="connsiteY12" fmla="*/ 1568106 h 2462331"/>
              <a:gd name="connsiteX13" fmla="*/ 5701053 w 7544368"/>
              <a:gd name="connsiteY13" fmla="*/ 1678278 h 2462331"/>
              <a:gd name="connsiteX14" fmla="*/ 5701053 w 7544368"/>
              <a:gd name="connsiteY14" fmla="*/ 2352159 h 2462331"/>
              <a:gd name="connsiteX15" fmla="*/ 7544368 w 7544368"/>
              <a:gd name="connsiteY15" fmla="*/ 2352159 h 2462331"/>
              <a:gd name="connsiteX16" fmla="*/ 7544368 w 7544368"/>
              <a:gd name="connsiteY16" fmla="*/ 2462331 h 2462331"/>
              <a:gd name="connsiteX17" fmla="*/ 5586981 w 7544368"/>
              <a:gd name="connsiteY17" fmla="*/ 2462331 h 2462331"/>
              <a:gd name="connsiteX18" fmla="*/ 5586981 w 7544368"/>
              <a:gd name="connsiteY18" fmla="*/ 2432437 h 2462331"/>
              <a:gd name="connsiteX19" fmla="*/ 5586981 w 7544368"/>
              <a:gd name="connsiteY19" fmla="*/ 2352159 h 2462331"/>
              <a:gd name="connsiteX20" fmla="*/ 5586981 w 7544368"/>
              <a:gd name="connsiteY20" fmla="*/ 1678278 h 2462331"/>
              <a:gd name="connsiteX21" fmla="*/ 3800702 w 7544368"/>
              <a:gd name="connsiteY21" fmla="*/ 1678278 h 2462331"/>
              <a:gd name="connsiteX22" fmla="*/ 3800702 w 7544368"/>
              <a:gd name="connsiteY22" fmla="*/ 1682227 h 2462331"/>
              <a:gd name="connsiteX23" fmla="*/ 3686630 w 7544368"/>
              <a:gd name="connsiteY23" fmla="*/ 1682227 h 2462331"/>
              <a:gd name="connsiteX24" fmla="*/ 3686630 w 7544368"/>
              <a:gd name="connsiteY24" fmla="*/ 894225 h 2462331"/>
              <a:gd name="connsiteX25" fmla="*/ 1843316 w 7544368"/>
              <a:gd name="connsiteY25" fmla="*/ 894225 h 2462331"/>
              <a:gd name="connsiteX26" fmla="*/ 1843316 w 7544368"/>
              <a:gd name="connsiteY26" fmla="*/ 870859 h 2462331"/>
              <a:gd name="connsiteX27" fmla="*/ 1843316 w 7544368"/>
              <a:gd name="connsiteY27" fmla="*/ 784053 h 2462331"/>
              <a:gd name="connsiteX28" fmla="*/ 1843316 w 7544368"/>
              <a:gd name="connsiteY28" fmla="*/ 110172 h 2462331"/>
              <a:gd name="connsiteX29" fmla="*/ 0 w 7544368"/>
              <a:gd name="connsiteY29" fmla="*/ 110172 h 246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44368" h="2462331">
                <a:moveTo>
                  <a:pt x="0" y="0"/>
                </a:moveTo>
                <a:lnTo>
                  <a:pt x="1843316" y="0"/>
                </a:lnTo>
                <a:lnTo>
                  <a:pt x="1957388" y="0"/>
                </a:lnTo>
                <a:lnTo>
                  <a:pt x="1957388" y="110172"/>
                </a:lnTo>
                <a:lnTo>
                  <a:pt x="1957388" y="784053"/>
                </a:lnTo>
                <a:lnTo>
                  <a:pt x="3800702" y="784053"/>
                </a:lnTo>
                <a:lnTo>
                  <a:pt x="3800702" y="811368"/>
                </a:lnTo>
                <a:lnTo>
                  <a:pt x="3800702" y="894225"/>
                </a:lnTo>
                <a:lnTo>
                  <a:pt x="3800702" y="1568106"/>
                </a:lnTo>
                <a:lnTo>
                  <a:pt x="5586981" y="1568106"/>
                </a:lnTo>
                <a:lnTo>
                  <a:pt x="5586981" y="1561578"/>
                </a:lnTo>
                <a:lnTo>
                  <a:pt x="5701053" y="1561578"/>
                </a:lnTo>
                <a:lnTo>
                  <a:pt x="5701053" y="1568106"/>
                </a:lnTo>
                <a:lnTo>
                  <a:pt x="5701053" y="1678278"/>
                </a:lnTo>
                <a:lnTo>
                  <a:pt x="5701053" y="2352159"/>
                </a:lnTo>
                <a:lnTo>
                  <a:pt x="7544368" y="2352159"/>
                </a:lnTo>
                <a:lnTo>
                  <a:pt x="7544368" y="2462331"/>
                </a:lnTo>
                <a:lnTo>
                  <a:pt x="5586981" y="2462331"/>
                </a:lnTo>
                <a:lnTo>
                  <a:pt x="5586981" y="2432437"/>
                </a:lnTo>
                <a:lnTo>
                  <a:pt x="5586981" y="2352159"/>
                </a:lnTo>
                <a:lnTo>
                  <a:pt x="5586981" y="1678278"/>
                </a:lnTo>
                <a:lnTo>
                  <a:pt x="3800702" y="1678278"/>
                </a:lnTo>
                <a:lnTo>
                  <a:pt x="3800702" y="1682227"/>
                </a:lnTo>
                <a:lnTo>
                  <a:pt x="3686630" y="1682227"/>
                </a:lnTo>
                <a:lnTo>
                  <a:pt x="3686630" y="894225"/>
                </a:lnTo>
                <a:lnTo>
                  <a:pt x="1843316" y="894225"/>
                </a:lnTo>
                <a:lnTo>
                  <a:pt x="1843316" y="870859"/>
                </a:lnTo>
                <a:lnTo>
                  <a:pt x="1843316" y="784053"/>
                </a:lnTo>
                <a:lnTo>
                  <a:pt x="1843316" y="110172"/>
                </a:lnTo>
                <a:lnTo>
                  <a:pt x="0" y="110172"/>
                </a:lnTo>
                <a:close/>
              </a:path>
            </a:pathLst>
          </a:custGeom>
          <a:solidFill>
            <a:schemeClr val="accent2">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Box 25">
            <a:extLst>
              <a:ext uri="{FF2B5EF4-FFF2-40B4-BE49-F238E27FC236}">
                <a16:creationId xmlns:a16="http://schemas.microsoft.com/office/drawing/2014/main" id="{F4E35384-BCA1-6D78-9135-7E4E4E74E512}"/>
              </a:ext>
            </a:extLst>
          </p:cNvPr>
          <p:cNvSpPr txBox="1"/>
          <p:nvPr/>
        </p:nvSpPr>
        <p:spPr>
          <a:xfrm>
            <a:off x="2055873" y="2068911"/>
            <a:ext cx="1986641" cy="523220"/>
          </a:xfrm>
          <a:prstGeom prst="rect">
            <a:avLst/>
          </a:prstGeom>
          <a:noFill/>
        </p:spPr>
        <p:txBody>
          <a:bodyPr wrap="square">
            <a:spAutoFit/>
          </a:bodyPr>
          <a:lstStyle/>
          <a:p>
            <a:r>
              <a:rPr lang="de-DE" sz="2800" b="1" dirty="0">
                <a:solidFill>
                  <a:srgbClr val="FF0000"/>
                </a:solidFill>
                <a:effectLst/>
                <a:latin typeface="Times New Roman" panose="02020603050405020304" pitchFamily="18" charset="0"/>
                <a:ea typeface="Arial" panose="020B0604020202020204" pitchFamily="34" charset="0"/>
              </a:rPr>
              <a:t>Từ luận đề </a:t>
            </a:r>
            <a:endParaRPr lang="en-US" sz="2800" b="1" dirty="0">
              <a:solidFill>
                <a:srgbClr val="FF0000"/>
              </a:solidFill>
            </a:endParaRPr>
          </a:p>
        </p:txBody>
      </p:sp>
      <p:pic>
        <p:nvPicPr>
          <p:cNvPr id="27" name="Picture 19">
            <a:extLst>
              <a:ext uri="{FF2B5EF4-FFF2-40B4-BE49-F238E27FC236}">
                <a16:creationId xmlns:a16="http://schemas.microsoft.com/office/drawing/2014/main" id="{B668C29F-A1AC-E734-562E-D83B3CCCE9AE}"/>
              </a:ext>
            </a:extLst>
          </p:cNvPr>
          <p:cNvPicPr>
            <a:picLocks noChangeAspect="1"/>
          </p:cNvPicPr>
          <p:nvPr/>
        </p:nvPicPr>
        <p:blipFill>
          <a:blip r:embed="rId9"/>
          <a:srcRect/>
          <a:stretch>
            <a:fillRect/>
          </a:stretch>
        </p:blipFill>
        <p:spPr>
          <a:xfrm>
            <a:off x="4835863" y="2224698"/>
            <a:ext cx="440736" cy="540763"/>
          </a:xfrm>
          <a:prstGeom prst="rect">
            <a:avLst/>
          </a:prstGeom>
        </p:spPr>
      </p:pic>
      <p:sp>
        <p:nvSpPr>
          <p:cNvPr id="29" name="TextBox 28">
            <a:extLst>
              <a:ext uri="{FF2B5EF4-FFF2-40B4-BE49-F238E27FC236}">
                <a16:creationId xmlns:a16="http://schemas.microsoft.com/office/drawing/2014/main" id="{12FE8BB0-730A-5442-FCAB-447436482B37}"/>
              </a:ext>
            </a:extLst>
          </p:cNvPr>
          <p:cNvSpPr txBox="1"/>
          <p:nvPr/>
        </p:nvSpPr>
        <p:spPr>
          <a:xfrm>
            <a:off x="4176370" y="2953312"/>
            <a:ext cx="2077010" cy="523220"/>
          </a:xfrm>
          <a:prstGeom prst="rect">
            <a:avLst/>
          </a:prstGeom>
          <a:noFill/>
        </p:spPr>
        <p:txBody>
          <a:bodyPr wrap="square">
            <a:spAutoFit/>
          </a:bodyPr>
          <a:lstStyle/>
          <a:p>
            <a:r>
              <a:rPr lang="de-DE" sz="2800" b="1" dirty="0">
                <a:solidFill>
                  <a:srgbClr val="FF0000"/>
                </a:solidFill>
                <a:effectLst/>
                <a:latin typeface="Times New Roman" panose="02020603050405020304" pitchFamily="18" charset="0"/>
                <a:ea typeface="Arial" panose="020B0604020202020204" pitchFamily="34" charset="0"/>
              </a:rPr>
              <a:t>luận điểm</a:t>
            </a:r>
            <a:endParaRPr lang="en-US" sz="2800" dirty="0">
              <a:solidFill>
                <a:srgbClr val="FF0000"/>
              </a:solidFill>
            </a:endParaRPr>
          </a:p>
        </p:txBody>
      </p:sp>
      <p:sp>
        <p:nvSpPr>
          <p:cNvPr id="31" name="TextBox 30">
            <a:extLst>
              <a:ext uri="{FF2B5EF4-FFF2-40B4-BE49-F238E27FC236}">
                <a16:creationId xmlns:a16="http://schemas.microsoft.com/office/drawing/2014/main" id="{D25854E9-4E3F-5CFA-107D-73BCE3209CD7}"/>
              </a:ext>
            </a:extLst>
          </p:cNvPr>
          <p:cNvSpPr txBox="1"/>
          <p:nvPr/>
        </p:nvSpPr>
        <p:spPr>
          <a:xfrm>
            <a:off x="4111746" y="1626224"/>
            <a:ext cx="1789053" cy="523220"/>
          </a:xfrm>
          <a:prstGeom prst="rect">
            <a:avLst/>
          </a:prstGeom>
          <a:noFill/>
        </p:spPr>
        <p:txBody>
          <a:bodyPr wrap="square">
            <a:spAutoFit/>
          </a:bodyPr>
          <a:lstStyle/>
          <a:p>
            <a:r>
              <a:rPr lang="de-DE" sz="2800" b="1" dirty="0">
                <a:solidFill>
                  <a:srgbClr val="FF0000"/>
                </a:solidFill>
                <a:effectLst/>
                <a:latin typeface="Times New Roman" panose="02020603050405020304" pitchFamily="18" charset="0"/>
                <a:ea typeface="Arial" panose="020B0604020202020204" pitchFamily="34" charset="0"/>
              </a:rPr>
              <a:t>triển khai </a:t>
            </a:r>
            <a:endParaRPr lang="en-US" sz="2800" b="1" dirty="0">
              <a:solidFill>
                <a:srgbClr val="FF0000"/>
              </a:solidFill>
            </a:endParaRPr>
          </a:p>
        </p:txBody>
      </p:sp>
      <p:sp>
        <p:nvSpPr>
          <p:cNvPr id="33" name="TextBox 32">
            <a:extLst>
              <a:ext uri="{FF2B5EF4-FFF2-40B4-BE49-F238E27FC236}">
                <a16:creationId xmlns:a16="http://schemas.microsoft.com/office/drawing/2014/main" id="{985CD897-BF56-417E-D82D-A5073782C9CB}"/>
              </a:ext>
            </a:extLst>
          </p:cNvPr>
          <p:cNvSpPr txBox="1"/>
          <p:nvPr/>
        </p:nvSpPr>
        <p:spPr>
          <a:xfrm>
            <a:off x="5978554" y="2167271"/>
            <a:ext cx="2077009" cy="523220"/>
          </a:xfrm>
          <a:prstGeom prst="rect">
            <a:avLst/>
          </a:prstGeom>
          <a:noFill/>
        </p:spPr>
        <p:txBody>
          <a:bodyPr wrap="square">
            <a:spAutoFit/>
          </a:bodyPr>
          <a:lstStyle/>
          <a:p>
            <a:r>
              <a:rPr lang="de-DE" sz="2800" b="1" dirty="0">
                <a:solidFill>
                  <a:srgbClr val="FF0000"/>
                </a:solidFill>
                <a:effectLst/>
                <a:latin typeface="Times New Roman" panose="02020603050405020304" pitchFamily="18" charset="0"/>
                <a:ea typeface="Arial" panose="020B0604020202020204" pitchFamily="34" charset="0"/>
              </a:rPr>
              <a:t>được làm rõ </a:t>
            </a:r>
            <a:endParaRPr lang="en-US" sz="2800" b="1" dirty="0">
              <a:solidFill>
                <a:srgbClr val="FF0000"/>
              </a:solidFill>
            </a:endParaRPr>
          </a:p>
        </p:txBody>
      </p:sp>
      <p:sp>
        <p:nvSpPr>
          <p:cNvPr id="35" name="TextBox 34">
            <a:extLst>
              <a:ext uri="{FF2B5EF4-FFF2-40B4-BE49-F238E27FC236}">
                <a16:creationId xmlns:a16="http://schemas.microsoft.com/office/drawing/2014/main" id="{93175682-AE95-2C1D-7FC6-522A5AEB1F37}"/>
              </a:ext>
            </a:extLst>
          </p:cNvPr>
          <p:cNvSpPr txBox="1"/>
          <p:nvPr/>
        </p:nvSpPr>
        <p:spPr>
          <a:xfrm>
            <a:off x="6553252" y="3739809"/>
            <a:ext cx="1339454" cy="523220"/>
          </a:xfrm>
          <a:prstGeom prst="rect">
            <a:avLst/>
          </a:prstGeom>
          <a:noFill/>
        </p:spPr>
        <p:txBody>
          <a:bodyPr wrap="square">
            <a:spAutoFit/>
          </a:bodyPr>
          <a:lstStyle/>
          <a:p>
            <a:r>
              <a:rPr lang="de-DE" sz="2800" b="1" dirty="0">
                <a:solidFill>
                  <a:srgbClr val="FF0000"/>
                </a:solidFill>
                <a:effectLst/>
                <a:latin typeface="Times New Roman" panose="02020603050405020304" pitchFamily="18" charset="0"/>
                <a:ea typeface="Arial" panose="020B0604020202020204" pitchFamily="34" charset="0"/>
              </a:rPr>
              <a:t>lí lẽ</a:t>
            </a:r>
            <a:endParaRPr lang="en-US" sz="2800" dirty="0">
              <a:solidFill>
                <a:srgbClr val="FF0000"/>
              </a:solidFill>
            </a:endParaRPr>
          </a:p>
        </p:txBody>
      </p:sp>
      <p:sp>
        <p:nvSpPr>
          <p:cNvPr id="37" name="TextBox 36">
            <a:extLst>
              <a:ext uri="{FF2B5EF4-FFF2-40B4-BE49-F238E27FC236}">
                <a16:creationId xmlns:a16="http://schemas.microsoft.com/office/drawing/2014/main" id="{AFD2D5E7-489A-BCC7-E414-051B89C24300}"/>
              </a:ext>
            </a:extLst>
          </p:cNvPr>
          <p:cNvSpPr txBox="1"/>
          <p:nvPr/>
        </p:nvSpPr>
        <p:spPr>
          <a:xfrm>
            <a:off x="8101020" y="2897069"/>
            <a:ext cx="2077009" cy="523220"/>
          </a:xfrm>
          <a:prstGeom prst="rect">
            <a:avLst/>
          </a:prstGeom>
          <a:noFill/>
        </p:spPr>
        <p:txBody>
          <a:bodyPr wrap="square">
            <a:spAutoFit/>
          </a:bodyPr>
          <a:lstStyle/>
          <a:p>
            <a:r>
              <a:rPr lang="de-DE" sz="2800" b="1" dirty="0">
                <a:solidFill>
                  <a:srgbClr val="FF0000"/>
                </a:solidFill>
                <a:effectLst/>
                <a:latin typeface="Times New Roman" panose="02020603050405020304" pitchFamily="18" charset="0"/>
                <a:ea typeface="Arial" panose="020B0604020202020204" pitchFamily="34" charset="0"/>
              </a:rPr>
              <a:t>chứng minh </a:t>
            </a:r>
            <a:endParaRPr lang="en-US" sz="2800" b="1" dirty="0">
              <a:solidFill>
                <a:srgbClr val="FF0000"/>
              </a:solidFill>
            </a:endParaRPr>
          </a:p>
        </p:txBody>
      </p:sp>
      <p:sp>
        <p:nvSpPr>
          <p:cNvPr id="39" name="TextBox 38">
            <a:extLst>
              <a:ext uri="{FF2B5EF4-FFF2-40B4-BE49-F238E27FC236}">
                <a16:creationId xmlns:a16="http://schemas.microsoft.com/office/drawing/2014/main" id="{EF926DF8-9D6B-7360-8EE5-DDDD0EA8735A}"/>
              </a:ext>
            </a:extLst>
          </p:cNvPr>
          <p:cNvSpPr txBox="1"/>
          <p:nvPr/>
        </p:nvSpPr>
        <p:spPr>
          <a:xfrm>
            <a:off x="8228845" y="4556691"/>
            <a:ext cx="2213615" cy="523220"/>
          </a:xfrm>
          <a:prstGeom prst="rect">
            <a:avLst/>
          </a:prstGeom>
          <a:noFill/>
        </p:spPr>
        <p:txBody>
          <a:bodyPr wrap="square">
            <a:spAutoFit/>
          </a:bodyPr>
          <a:lstStyle/>
          <a:p>
            <a:r>
              <a:rPr lang="de-DE" sz="2800" b="1" dirty="0">
                <a:solidFill>
                  <a:srgbClr val="FF0000"/>
                </a:solidFill>
                <a:effectLst/>
                <a:latin typeface="Times New Roman" panose="02020603050405020304" pitchFamily="18" charset="0"/>
                <a:ea typeface="Arial" panose="020B0604020202020204" pitchFamily="34" charset="0"/>
              </a:rPr>
              <a:t>bằng chứng</a:t>
            </a:r>
            <a:r>
              <a:rPr lang="de-DE" sz="2800" dirty="0">
                <a:solidFill>
                  <a:srgbClr val="FF0000"/>
                </a:solidFill>
                <a:effectLst/>
                <a:latin typeface="Times New Roman" panose="02020603050405020304" pitchFamily="18" charset="0"/>
                <a:ea typeface="Arial" panose="020B0604020202020204" pitchFamily="34" charset="0"/>
              </a:rPr>
              <a:t> </a:t>
            </a:r>
            <a:endParaRPr lang="en-US" sz="2800" dirty="0">
              <a:solidFill>
                <a:srgbClr val="FF0000"/>
              </a:solidFill>
            </a:endParaRPr>
          </a:p>
        </p:txBody>
      </p:sp>
      <p:pic>
        <p:nvPicPr>
          <p:cNvPr id="40" name="Picture 19">
            <a:extLst>
              <a:ext uri="{FF2B5EF4-FFF2-40B4-BE49-F238E27FC236}">
                <a16:creationId xmlns:a16="http://schemas.microsoft.com/office/drawing/2014/main" id="{B844E3F2-888C-AB88-2B24-3FF456AA388D}"/>
              </a:ext>
            </a:extLst>
          </p:cNvPr>
          <p:cNvPicPr>
            <a:picLocks noChangeAspect="1"/>
          </p:cNvPicPr>
          <p:nvPr/>
        </p:nvPicPr>
        <p:blipFill>
          <a:blip r:embed="rId9"/>
          <a:srcRect/>
          <a:stretch>
            <a:fillRect/>
          </a:stretch>
        </p:blipFill>
        <p:spPr>
          <a:xfrm>
            <a:off x="6769545" y="2907201"/>
            <a:ext cx="440736" cy="540763"/>
          </a:xfrm>
          <a:prstGeom prst="rect">
            <a:avLst/>
          </a:prstGeom>
        </p:spPr>
      </p:pic>
      <p:pic>
        <p:nvPicPr>
          <p:cNvPr id="41" name="Picture 19">
            <a:extLst>
              <a:ext uri="{FF2B5EF4-FFF2-40B4-BE49-F238E27FC236}">
                <a16:creationId xmlns:a16="http://schemas.microsoft.com/office/drawing/2014/main" id="{AA1969EC-4B52-21AF-5BC8-2994334B8345}"/>
              </a:ext>
            </a:extLst>
          </p:cNvPr>
          <p:cNvPicPr>
            <a:picLocks noChangeAspect="1"/>
          </p:cNvPicPr>
          <p:nvPr/>
        </p:nvPicPr>
        <p:blipFill>
          <a:blip r:embed="rId9"/>
          <a:srcRect/>
          <a:stretch>
            <a:fillRect/>
          </a:stretch>
        </p:blipFill>
        <p:spPr>
          <a:xfrm>
            <a:off x="8919156" y="3670142"/>
            <a:ext cx="440736" cy="540763"/>
          </a:xfrm>
          <a:prstGeom prst="rect">
            <a:avLst/>
          </a:prstGeom>
        </p:spPr>
      </p:pic>
      <p:sp>
        <p:nvSpPr>
          <p:cNvPr id="43" name="Freeform 5">
            <a:extLst>
              <a:ext uri="{FF2B5EF4-FFF2-40B4-BE49-F238E27FC236}">
                <a16:creationId xmlns:a16="http://schemas.microsoft.com/office/drawing/2014/main" id="{5572D98A-CD5C-302E-BFAB-6B26A5B6725A}"/>
              </a:ext>
            </a:extLst>
          </p:cNvPr>
          <p:cNvSpPr/>
          <p:nvPr/>
        </p:nvSpPr>
        <p:spPr>
          <a:xfrm>
            <a:off x="1075273" y="4378043"/>
            <a:ext cx="1293873" cy="1763988"/>
          </a:xfrm>
          <a:custGeom>
            <a:avLst/>
            <a:gdLst/>
            <a:ahLst/>
            <a:cxnLst/>
            <a:rect l="l" t="t" r="r" b="b"/>
            <a:pathLst>
              <a:path w="3231988" h="4114800">
                <a:moveTo>
                  <a:pt x="0" y="0"/>
                </a:moveTo>
                <a:lnTo>
                  <a:pt x="3231989" y="0"/>
                </a:lnTo>
                <a:lnTo>
                  <a:pt x="323198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4" name="Freeform 15">
            <a:extLst>
              <a:ext uri="{FF2B5EF4-FFF2-40B4-BE49-F238E27FC236}">
                <a16:creationId xmlns:a16="http://schemas.microsoft.com/office/drawing/2014/main" id="{4E5FDA49-D978-FB72-25C1-CBFF3CB62806}"/>
              </a:ext>
            </a:extLst>
          </p:cNvPr>
          <p:cNvSpPr/>
          <p:nvPr/>
        </p:nvSpPr>
        <p:spPr>
          <a:xfrm>
            <a:off x="2713752" y="4508265"/>
            <a:ext cx="2275224" cy="1035659"/>
          </a:xfrm>
          <a:custGeom>
            <a:avLst/>
            <a:gdLst/>
            <a:ahLst/>
            <a:cxnLst/>
            <a:rect l="l" t="t" r="r" b="b"/>
            <a:pathLst>
              <a:path w="5090629" h="2706751">
                <a:moveTo>
                  <a:pt x="0" y="0"/>
                </a:moveTo>
                <a:lnTo>
                  <a:pt x="5090629" y="0"/>
                </a:lnTo>
                <a:lnTo>
                  <a:pt x="5090629" y="2706751"/>
                </a:lnTo>
                <a:lnTo>
                  <a:pt x="0" y="27067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9884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up)">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down)">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1" grpId="0"/>
      <p:bldP spid="33" grpId="0"/>
      <p:bldP spid="35" grpId="0"/>
      <p:bldP spid="37"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yes on a candy">
            <a:extLst>
              <a:ext uri="{FF2B5EF4-FFF2-40B4-BE49-F238E27FC236}">
                <a16:creationId xmlns:a16="http://schemas.microsoft.com/office/drawing/2014/main" id="{22E6C07D-8F78-FA81-EEBD-86D4BCA9104D}"/>
              </a:ext>
            </a:extLst>
          </p:cNvPr>
          <p:cNvPicPr>
            <a:picLocks noChangeAspect="1"/>
          </p:cNvPicPr>
          <p:nvPr/>
        </p:nvPicPr>
        <p:blipFill rotWithShape="1">
          <a:blip r:embed="rId2"/>
          <a:srcRect b="15730"/>
          <a:stretch/>
        </p:blipFill>
        <p:spPr>
          <a:xfrm>
            <a:off x="20" y="-839"/>
            <a:ext cx="12191980" cy="6858000"/>
          </a:xfrm>
          <a:prstGeom prst="rect">
            <a:avLst/>
          </a:prstGeom>
        </p:spPr>
      </p:pic>
      <p:sp useBgFill="1">
        <p:nvSpPr>
          <p:cNvPr id="9" name="Rectangle 8">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 name="Rectangle 10">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30D72218-1357-3EE2-6996-91F5BB3858E0}"/>
              </a:ext>
            </a:extLst>
          </p:cNvPr>
          <p:cNvSpPr>
            <a:spLocks noGrp="1"/>
          </p:cNvSpPr>
          <p:nvPr>
            <p:ph type="ctrTitle"/>
          </p:nvPr>
        </p:nvSpPr>
        <p:spPr>
          <a:xfrm>
            <a:off x="1764781" y="2049231"/>
            <a:ext cx="8649738" cy="2590800"/>
          </a:xfrm>
        </p:spPr>
        <p:txBody>
          <a:bodyPr>
            <a:normAutofit/>
          </a:bodyPr>
          <a:lstStyle/>
          <a:p>
            <a:r>
              <a:rPr lang="en-US" sz="11500" b="1" dirty="0" err="1">
                <a:solidFill>
                  <a:srgbClr val="002060"/>
                </a:solidFill>
                <a:latin typeface="iCiel Messy Script" pitchFamily="2" charset="0"/>
              </a:rPr>
              <a:t>Luyện</a:t>
            </a:r>
            <a:r>
              <a:rPr lang="en-US" sz="11500" b="1" dirty="0">
                <a:solidFill>
                  <a:srgbClr val="002060"/>
                </a:solidFill>
                <a:latin typeface="iCiel Messy Script" pitchFamily="2" charset="0"/>
              </a:rPr>
              <a:t> </a:t>
            </a:r>
            <a:r>
              <a:rPr lang="en-US" sz="11500" b="1" dirty="0" err="1">
                <a:solidFill>
                  <a:srgbClr val="002060"/>
                </a:solidFill>
                <a:latin typeface="iCiel Messy Script" pitchFamily="2" charset="0"/>
              </a:rPr>
              <a:t>tập</a:t>
            </a:r>
            <a:endParaRPr lang="en-US" sz="11500" b="1" dirty="0">
              <a:solidFill>
                <a:srgbClr val="002060"/>
              </a:solidFill>
              <a:latin typeface="iCiel Messy Script" pitchFamily="2" charset="0"/>
            </a:endParaRPr>
          </a:p>
        </p:txBody>
      </p:sp>
      <p:sp>
        <p:nvSpPr>
          <p:cNvPr id="13" name="Rectangle 12">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940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8"/>
            <a:stretch>
              <a:fillRect t="-39911" r="-155617" b="1"/>
            </a:stretch>
          </a:blipFill>
        </p:spPr>
        <p:txBody>
          <a:bodyPr/>
          <a:lstStyle/>
          <a:p>
            <a:endParaRPr lang="en-US"/>
          </a:p>
        </p:txBody>
      </p:sp>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8"/>
            <a:stretch>
              <a:fillRect t="-39911" r="-155617" b="1"/>
            </a:stretch>
          </a:blipFill>
        </p:spPr>
        <p:txBody>
          <a:bodyPr/>
          <a:lstStyle/>
          <a:p>
            <a:endParaRPr lang="en-US"/>
          </a:p>
        </p:txBody>
      </p:sp>
      <p:sp>
        <p:nvSpPr>
          <p:cNvPr id="4" name="TextBox 3">
            <a:extLst>
              <a:ext uri="{FF2B5EF4-FFF2-40B4-BE49-F238E27FC236}">
                <a16:creationId xmlns:a16="http://schemas.microsoft.com/office/drawing/2014/main" id="{2CB443AB-07E1-DB62-5F26-2D245BBBE445}"/>
              </a:ext>
            </a:extLst>
          </p:cNvPr>
          <p:cNvSpPr txBox="1"/>
          <p:nvPr/>
        </p:nvSpPr>
        <p:spPr>
          <a:xfrm>
            <a:off x="660400" y="1447113"/>
            <a:ext cx="10858500" cy="3799758"/>
          </a:xfrm>
          <a:prstGeom prst="rect">
            <a:avLst/>
          </a:prstGeom>
          <a:noFill/>
        </p:spPr>
        <p:txBody>
          <a:bodyPr wrap="square">
            <a:spAutoFit/>
          </a:bodyPr>
          <a:lstStyle/>
          <a:p>
            <a:pPr algn="just">
              <a:lnSpc>
                <a:spcPct val="150000"/>
              </a:lnSpc>
              <a:spcAft>
                <a:spcPts val="800"/>
              </a:spcAft>
            </a:pPr>
            <a:r>
              <a:rPr lang="pt-BR" sz="3200" b="1" dirty="0">
                <a:effectLst/>
                <a:latin typeface="Times New Roman" panose="02020603050405020304" pitchFamily="18" charset="0"/>
                <a:ea typeface="Calibri" panose="020F0502020204030204" pitchFamily="34" charset="0"/>
                <a:cs typeface="Times New Roman" panose="02020603050405020304" pitchFamily="18" charset="0"/>
              </a:rPr>
              <a:t>Câu 1:</a:t>
            </a: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 Những yếu tố cơ bản có trong văn bản nghị luận là:</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lphaUcPeriod"/>
            </a:pP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 Luận đề, luận điểm, lí lẽ, bằng chứng.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lphaUcPeriod"/>
            </a:pP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 Luận đề, luận điểm.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lphaUcPeriod"/>
            </a:pP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 Luận đề, luận điểm, bằng chứng.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lphaUcPeriod"/>
            </a:pP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 Luận đề, luận điểm, lí lẽ.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568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1" end="1"/>
                                            </p:txEl>
                                          </p:spTgt>
                                        </p:tgtEl>
                                        <p:attrNameLst>
                                          <p:attrName>style.color</p:attrName>
                                        </p:attrNameLst>
                                      </p:cBhvr>
                                      <p:to>
                                        <p:clrVal>
                                          <a:srgbClr val="FF0000"/>
                                        </p:clrVal>
                                      </p:to>
                                    </p:set>
                                    <p:set>
                                      <p:cBhvr>
                                        <p:cTn id="7" dur="500" fill="hold"/>
                                        <p:tgtEl>
                                          <p:spTgt spid="4">
                                            <p:txEl>
                                              <p:pRg st="1" end="1"/>
                                            </p:txEl>
                                          </p:spTgt>
                                        </p:tgtEl>
                                        <p:attrNameLst>
                                          <p:attrName>fillcolor</p:attrName>
                                        </p:attrNameLst>
                                      </p:cBhvr>
                                      <p:to>
                                        <p:clrVal>
                                          <a:srgbClr val="FF0000"/>
                                        </p:clrVal>
                                      </p:to>
                                    </p:set>
                                    <p:set>
                                      <p:cBhvr>
                                        <p:cTn id="8"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8"/>
            <a:stretch>
              <a:fillRect t="-39911" r="-155617" b="1"/>
            </a:stretch>
          </a:blipFill>
        </p:spPr>
        <p:txBody>
          <a:bodyPr/>
          <a:lstStyle/>
          <a:p>
            <a:endParaRPr lang="en-US"/>
          </a:p>
        </p:txBody>
      </p:sp>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8"/>
            <a:stretch>
              <a:fillRect t="-39911" r="-155617" b="1"/>
            </a:stretch>
          </a:blipFill>
        </p:spPr>
        <p:txBody>
          <a:bodyPr/>
          <a:lstStyle/>
          <a:p>
            <a:endParaRPr lang="en-US"/>
          </a:p>
        </p:txBody>
      </p:sp>
      <p:sp>
        <p:nvSpPr>
          <p:cNvPr id="3" name="TextBox 2">
            <a:extLst>
              <a:ext uri="{FF2B5EF4-FFF2-40B4-BE49-F238E27FC236}">
                <a16:creationId xmlns:a16="http://schemas.microsoft.com/office/drawing/2014/main" id="{179D9B1C-540E-B109-4D54-7494BB198A74}"/>
              </a:ext>
            </a:extLst>
          </p:cNvPr>
          <p:cNvSpPr txBox="1"/>
          <p:nvPr/>
        </p:nvSpPr>
        <p:spPr>
          <a:xfrm>
            <a:off x="660400" y="1130300"/>
            <a:ext cx="10858500" cy="4901855"/>
          </a:xfrm>
          <a:prstGeom prst="rect">
            <a:avLst/>
          </a:prstGeom>
          <a:noFill/>
        </p:spPr>
        <p:txBody>
          <a:bodyPr wrap="square">
            <a:spAutoFit/>
          </a:bodyPr>
          <a:lstStyle/>
          <a:p>
            <a:pPr algn="just">
              <a:lnSpc>
                <a:spcPct val="107000"/>
              </a:lnSpc>
              <a:spcAft>
                <a:spcPts val="800"/>
              </a:spcAft>
            </a:pPr>
            <a:r>
              <a:rPr lang="pt-BR" sz="3200" b="1" dirty="0">
                <a:effectLst/>
                <a:latin typeface="Times New Roman" panose="02020603050405020304" pitchFamily="18" charset="0"/>
                <a:ea typeface="Calibri" panose="020F0502020204030204" pitchFamily="34" charset="0"/>
                <a:cs typeface="Times New Roman" panose="02020603050405020304" pitchFamily="18" charset="0"/>
              </a:rPr>
              <a:t>Câu 2:  Luận đề được hiểu là:</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UcPeriod"/>
            </a:pP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Vấn đề được bàn luận trong văn bản nghị luận.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UcPeriod"/>
            </a:pP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Vấn đề được bàn luận trong văn bản nghị luận. Đó là vấn đề có tính chất bao trùm xuyên suốt văn bản. Mối văn bản nghị luận thường chỉ có một luận đề.</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UcPeriod"/>
            </a:pP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Đó là vấn đề có tính chất bao trùm xuyên suốt văn bản. Mối văn bản nghị luận thường chỉ có một luận đề.</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lphaUcPeriod"/>
            </a:pP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Vấn đề được bàn luận trong văn bản nghị luận. Mỗi văn bản nghị luận thường chỉ có một luận đề.</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569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style.color</p:attrName>
                                        </p:attrNameLst>
                                      </p:cBhvr>
                                      <p:to>
                                        <p:clrVal>
                                          <a:srgbClr val="FF0000"/>
                                        </p:clrVal>
                                      </p:to>
                                    </p:set>
                                    <p:set>
                                      <p:cBhvr>
                                        <p:cTn id="7" dur="500" fill="hold"/>
                                        <p:tgtEl>
                                          <p:spTgt spid="3">
                                            <p:txEl>
                                              <p:pRg st="2" end="2"/>
                                            </p:txEl>
                                          </p:spTgt>
                                        </p:tgtEl>
                                        <p:attrNameLst>
                                          <p:attrName>fillcolor</p:attrName>
                                        </p:attrNameLst>
                                      </p:cBhvr>
                                      <p:to>
                                        <p:clrVal>
                                          <a:srgbClr val="FF0000"/>
                                        </p:clrVal>
                                      </p:to>
                                    </p:set>
                                    <p:set>
                                      <p:cBhvr>
                                        <p:cTn id="8"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yes on a candy">
            <a:extLst>
              <a:ext uri="{FF2B5EF4-FFF2-40B4-BE49-F238E27FC236}">
                <a16:creationId xmlns:a16="http://schemas.microsoft.com/office/drawing/2014/main" id="{22E6C07D-8F78-FA81-EEBD-86D4BCA9104D}"/>
              </a:ext>
            </a:extLst>
          </p:cNvPr>
          <p:cNvPicPr>
            <a:picLocks noChangeAspect="1"/>
          </p:cNvPicPr>
          <p:nvPr/>
        </p:nvPicPr>
        <p:blipFill rotWithShape="1">
          <a:blip r:embed="rId2"/>
          <a:srcRect b="15730"/>
          <a:stretch/>
        </p:blipFill>
        <p:spPr>
          <a:xfrm>
            <a:off x="20" y="-839"/>
            <a:ext cx="12191980" cy="6858000"/>
          </a:xfrm>
          <a:prstGeom prst="rect">
            <a:avLst/>
          </a:prstGeom>
        </p:spPr>
      </p:pic>
      <p:sp useBgFill="1">
        <p:nvSpPr>
          <p:cNvPr id="9" name="Rectangle 8">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 name="Rectangle 10">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30D72218-1357-3EE2-6996-91F5BB3858E0}"/>
              </a:ext>
            </a:extLst>
          </p:cNvPr>
          <p:cNvSpPr>
            <a:spLocks noGrp="1"/>
          </p:cNvSpPr>
          <p:nvPr>
            <p:ph type="ctrTitle"/>
          </p:nvPr>
        </p:nvSpPr>
        <p:spPr>
          <a:xfrm>
            <a:off x="3084327" y="2015906"/>
            <a:ext cx="8649738" cy="2590800"/>
          </a:xfrm>
        </p:spPr>
        <p:txBody>
          <a:bodyPr>
            <a:normAutofit/>
          </a:bodyPr>
          <a:lstStyle/>
          <a:p>
            <a:r>
              <a:rPr lang="en-US" sz="11500" b="1" dirty="0" err="1">
                <a:solidFill>
                  <a:srgbClr val="002060"/>
                </a:solidFill>
                <a:latin typeface="iCiel Messy Script" pitchFamily="2" charset="0"/>
              </a:rPr>
              <a:t>Khởi</a:t>
            </a:r>
            <a:r>
              <a:rPr lang="en-US" sz="11500" b="1" dirty="0">
                <a:solidFill>
                  <a:srgbClr val="002060"/>
                </a:solidFill>
                <a:latin typeface="iCiel Messy Script" pitchFamily="2" charset="0"/>
              </a:rPr>
              <a:t> </a:t>
            </a:r>
            <a:r>
              <a:rPr lang="en-US" sz="11500" b="1" dirty="0" err="1">
                <a:solidFill>
                  <a:srgbClr val="002060"/>
                </a:solidFill>
                <a:latin typeface="iCiel Messy Script" pitchFamily="2" charset="0"/>
              </a:rPr>
              <a:t>động</a:t>
            </a:r>
            <a:endParaRPr lang="en-US" sz="11500" b="1" dirty="0">
              <a:solidFill>
                <a:srgbClr val="002060"/>
              </a:solidFill>
              <a:latin typeface="iCiel Messy Script" pitchFamily="2" charset="0"/>
            </a:endParaRPr>
          </a:p>
        </p:txBody>
      </p:sp>
      <p:sp>
        <p:nvSpPr>
          <p:cNvPr id="13" name="Rectangle 12">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1C01C2B-81A5-BC2E-A41E-D1DE5264532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702465" y="1907810"/>
            <a:ext cx="2371725" cy="2371725"/>
          </a:xfrm>
          <a:prstGeom prst="rect">
            <a:avLst/>
          </a:prstGeom>
        </p:spPr>
      </p:pic>
    </p:spTree>
    <p:extLst>
      <p:ext uri="{BB962C8B-B14F-4D97-AF65-F5344CB8AC3E}">
        <p14:creationId xmlns:p14="http://schemas.microsoft.com/office/powerpoint/2010/main" val="1346872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8"/>
            <a:stretch>
              <a:fillRect t="-39911" r="-155617" b="1"/>
            </a:stretch>
          </a:blipFill>
        </p:spPr>
        <p:txBody>
          <a:bodyPr/>
          <a:lstStyle/>
          <a:p>
            <a:endParaRPr lang="en-US"/>
          </a:p>
        </p:txBody>
      </p:sp>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8"/>
            <a:stretch>
              <a:fillRect t="-39911" r="-155617" b="1"/>
            </a:stretch>
          </a:blipFill>
        </p:spPr>
        <p:txBody>
          <a:bodyPr/>
          <a:lstStyle/>
          <a:p>
            <a:endParaRPr lang="en-US"/>
          </a:p>
        </p:txBody>
      </p:sp>
      <p:sp>
        <p:nvSpPr>
          <p:cNvPr id="4" name="TextBox 3">
            <a:extLst>
              <a:ext uri="{FF2B5EF4-FFF2-40B4-BE49-F238E27FC236}">
                <a16:creationId xmlns:a16="http://schemas.microsoft.com/office/drawing/2014/main" id="{A41C0F17-93E8-6C74-6594-E5717740B151}"/>
              </a:ext>
            </a:extLst>
          </p:cNvPr>
          <p:cNvSpPr txBox="1"/>
          <p:nvPr/>
        </p:nvSpPr>
        <p:spPr>
          <a:xfrm>
            <a:off x="660400" y="1174750"/>
            <a:ext cx="10858500" cy="4774064"/>
          </a:xfrm>
          <a:prstGeom prst="rect">
            <a:avLst/>
          </a:prstGeom>
          <a:noFill/>
        </p:spPr>
        <p:txBody>
          <a:bodyPr wrap="square">
            <a:spAutoFit/>
          </a:bodyPr>
          <a:lstStyle/>
          <a:p>
            <a:pPr algn="just">
              <a:lnSpc>
                <a:spcPct val="107000"/>
              </a:lnSpc>
              <a:spcAft>
                <a:spcPts val="800"/>
              </a:spcAft>
            </a:pPr>
            <a:r>
              <a:rPr lang="pt-BR" sz="2800" b="1" dirty="0">
                <a:effectLst/>
                <a:latin typeface="Times New Roman" panose="02020603050405020304" pitchFamily="18" charset="0"/>
                <a:ea typeface="Calibri" panose="020F0502020204030204" pitchFamily="34" charset="0"/>
                <a:cs typeface="Times New Roman" panose="02020603050405020304" pitchFamily="18" charset="0"/>
              </a:rPr>
              <a:t>Câu 3:  Luận điểm là:</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UcPeriod"/>
            </a:pPr>
            <a:r>
              <a:rPr lang="en-US"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khai</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khía</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cạnh</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UcPeriod"/>
            </a:pPr>
            <a:r>
              <a:rPr lang="en-US"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khai</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khía</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cạnh</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lphaUcPeriod"/>
            </a:pP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triển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khai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khía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cạnh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khác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đề</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văn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bản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nghị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trình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bày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thấy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kiến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cụ</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vấn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đề</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bàn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lphaUcPeriod"/>
            </a:pP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bày</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thấy</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cụ</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818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3" end="3"/>
                                            </p:txEl>
                                          </p:spTgt>
                                        </p:tgtEl>
                                        <p:attrNameLst>
                                          <p:attrName>style.color</p:attrName>
                                        </p:attrNameLst>
                                      </p:cBhvr>
                                      <p:to>
                                        <p:clrVal>
                                          <a:srgbClr val="FF0000"/>
                                        </p:clrVal>
                                      </p:to>
                                    </p:set>
                                    <p:set>
                                      <p:cBhvr>
                                        <p:cTn id="7" dur="500" fill="hold"/>
                                        <p:tgtEl>
                                          <p:spTgt spid="4">
                                            <p:txEl>
                                              <p:pRg st="3" end="3"/>
                                            </p:txEl>
                                          </p:spTgt>
                                        </p:tgtEl>
                                        <p:attrNameLst>
                                          <p:attrName>fillcolor</p:attrName>
                                        </p:attrNameLst>
                                      </p:cBhvr>
                                      <p:to>
                                        <p:clrVal>
                                          <a:srgbClr val="FF0000"/>
                                        </p:clrVal>
                                      </p:to>
                                    </p:set>
                                    <p:set>
                                      <p:cBhvr>
                                        <p:cTn id="8"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8"/>
            <a:stretch>
              <a:fillRect t="-39911" r="-155617" b="1"/>
            </a:stretch>
          </a:blipFill>
        </p:spPr>
        <p:txBody>
          <a:bodyPr/>
          <a:lstStyle/>
          <a:p>
            <a:endParaRPr lang="en-US"/>
          </a:p>
        </p:txBody>
      </p:sp>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8"/>
            <a:stretch>
              <a:fillRect t="-39911" r="-155617" b="1"/>
            </a:stretch>
          </a:blipFill>
        </p:spPr>
        <p:txBody>
          <a:bodyPr/>
          <a:lstStyle/>
          <a:p>
            <a:endParaRPr lang="en-US"/>
          </a:p>
        </p:txBody>
      </p:sp>
      <p:sp>
        <p:nvSpPr>
          <p:cNvPr id="3" name="TextBox 2">
            <a:extLst>
              <a:ext uri="{FF2B5EF4-FFF2-40B4-BE49-F238E27FC236}">
                <a16:creationId xmlns:a16="http://schemas.microsoft.com/office/drawing/2014/main" id="{E2734F69-5223-903E-200F-A313609424B9}"/>
              </a:ext>
            </a:extLst>
          </p:cNvPr>
          <p:cNvSpPr txBox="1"/>
          <p:nvPr/>
        </p:nvSpPr>
        <p:spPr>
          <a:xfrm>
            <a:off x="660400" y="1451092"/>
            <a:ext cx="10858500" cy="4901855"/>
          </a:xfrm>
          <a:prstGeom prst="rect">
            <a:avLst/>
          </a:prstGeom>
          <a:noFill/>
        </p:spPr>
        <p:txBody>
          <a:bodyPr wrap="square">
            <a:spAutoFit/>
          </a:bodyPr>
          <a:lstStyle/>
          <a:p>
            <a:pPr algn="just">
              <a:lnSpc>
                <a:spcPct val="107000"/>
              </a:lnSpc>
              <a:spcAft>
                <a:spcPts val="800"/>
              </a:spcAft>
            </a:pP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4: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Yêu</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mối</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hệ</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giữa</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đề</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lẽ</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chứng</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nghị</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32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Clr>
                <a:srgbClr val="000000"/>
              </a:buClr>
              <a:buFont typeface="+mj-lt"/>
              <a:buAutoNum type="alphaUcPeriod"/>
            </a:pPr>
            <a:r>
              <a:rPr lang="de-DE" sz="3200" dirty="0">
                <a:effectLst/>
                <a:latin typeface="Times New Roman" panose="02020603050405020304" pitchFamily="18" charset="0"/>
                <a:ea typeface="Arial" panose="020B0604020202020204" pitchFamily="34" charset="0"/>
                <a:cs typeface="Times New Roman" panose="02020603050405020304" pitchFamily="18" charset="0"/>
              </a:rPr>
              <a:t> Luận đề, luận điểm, lí lẽ và bằng chứng có thể độc lập với nhau trong văn bản nghị luận.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Clr>
                <a:srgbClr val="000000"/>
              </a:buClr>
              <a:buFont typeface="+mj-lt"/>
              <a:buAutoNum type="alphaUcPeriod"/>
            </a:pPr>
            <a:r>
              <a:rPr lang="de-DE"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de-DE" sz="3200" dirty="0">
                <a:effectLst/>
                <a:latin typeface="Times New Roman" panose="02020603050405020304" pitchFamily="18" charset="0"/>
                <a:ea typeface="Arial" panose="020B0604020202020204" pitchFamily="34" charset="0"/>
                <a:cs typeface="Times New Roman" panose="02020603050405020304" pitchFamily="18" charset="0"/>
              </a:rPr>
              <a:t>Luận đề, luận điểm, lí lẽ và bằng chứng là những yếu tố có mối quan hệ chặt chẽ với nhau trong văn bản nghị luận.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Clr>
                <a:srgbClr val="000000"/>
              </a:buClr>
              <a:buFont typeface="+mj-lt"/>
              <a:buAutoNum type="alphaUcPeriod"/>
            </a:pPr>
            <a:r>
              <a:rPr lang="de-DE" sz="3200" dirty="0">
                <a:effectLst/>
                <a:latin typeface="Times New Roman" panose="02020603050405020304" pitchFamily="18" charset="0"/>
                <a:ea typeface="Arial" panose="020B0604020202020204" pitchFamily="34" charset="0"/>
                <a:cs typeface="Times New Roman" panose="02020603050405020304" pitchFamily="18" charset="0"/>
              </a:rPr>
              <a:t> Luận đề, luận điểm, lí lẽ và bằng chứng là những yếu tố không cần có mối quan hệ chặt chẽ với nhau trong văn bản nghị luận.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54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style.color</p:attrName>
                                        </p:attrNameLst>
                                      </p:cBhvr>
                                      <p:to>
                                        <p:clrVal>
                                          <a:srgbClr val="FF0000"/>
                                        </p:clrVal>
                                      </p:to>
                                    </p:set>
                                    <p:set>
                                      <p:cBhvr>
                                        <p:cTn id="7" dur="500" fill="hold"/>
                                        <p:tgtEl>
                                          <p:spTgt spid="3">
                                            <p:txEl>
                                              <p:pRg st="2" end="2"/>
                                            </p:txEl>
                                          </p:spTgt>
                                        </p:tgtEl>
                                        <p:attrNameLst>
                                          <p:attrName>fillcolor</p:attrName>
                                        </p:attrNameLst>
                                      </p:cBhvr>
                                      <p:to>
                                        <p:clrVal>
                                          <a:srgbClr val="FF0000"/>
                                        </p:clrVal>
                                      </p:to>
                                    </p:set>
                                    <p:set>
                                      <p:cBhvr>
                                        <p:cTn id="8"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8"/>
            <a:stretch>
              <a:fillRect t="-39911" r="-155617" b="1"/>
            </a:stretch>
          </a:blipFill>
        </p:spPr>
        <p:txBody>
          <a:bodyPr/>
          <a:lstStyle/>
          <a:p>
            <a:endParaRPr lang="en-US"/>
          </a:p>
        </p:txBody>
      </p:sp>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8"/>
            <a:stretch>
              <a:fillRect t="-39911" r="-155617" b="1"/>
            </a:stretch>
          </a:blipFill>
        </p:spPr>
        <p:txBody>
          <a:bodyPr/>
          <a:lstStyle/>
          <a:p>
            <a:endParaRPr lang="en-US"/>
          </a:p>
        </p:txBody>
      </p:sp>
      <p:sp>
        <p:nvSpPr>
          <p:cNvPr id="4" name="TextBox 3">
            <a:extLst>
              <a:ext uri="{FF2B5EF4-FFF2-40B4-BE49-F238E27FC236}">
                <a16:creationId xmlns:a16="http://schemas.microsoft.com/office/drawing/2014/main" id="{737D02B9-CC4C-55CC-0145-01FD931A1CC1}"/>
              </a:ext>
            </a:extLst>
          </p:cNvPr>
          <p:cNvSpPr txBox="1"/>
          <p:nvPr/>
        </p:nvSpPr>
        <p:spPr>
          <a:xfrm>
            <a:off x="660400" y="1233713"/>
            <a:ext cx="10858500" cy="4250331"/>
          </a:xfrm>
          <a:prstGeom prst="rect">
            <a:avLst/>
          </a:prstGeom>
          <a:noFill/>
        </p:spPr>
        <p:txBody>
          <a:bodyPr wrap="square">
            <a:spAutoFit/>
          </a:bodyPr>
          <a:lstStyle/>
          <a:p>
            <a:pPr marL="228600" algn="just">
              <a:lnSpc>
                <a:spcPct val="150000"/>
              </a:lnSpc>
              <a:spcAft>
                <a:spcPts val="800"/>
              </a:spcAft>
            </a:pPr>
            <a:r>
              <a:rPr lang="de-DE" sz="3600" b="1" dirty="0">
                <a:effectLst/>
                <a:latin typeface="Times New Roman" panose="02020603050405020304" pitchFamily="18" charset="0"/>
                <a:ea typeface="Arial" panose="020B0604020202020204" pitchFamily="34" charset="0"/>
                <a:cs typeface="Times New Roman" panose="02020603050405020304" pitchFamily="18" charset="0"/>
              </a:rPr>
              <a:t>Câu 5: Để làm sáng tỏ luận điểm, người ta thường sử dụng.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lphaUcPeriod"/>
            </a:pPr>
            <a:r>
              <a:rPr lang="de-DE" sz="3600" dirty="0">
                <a:effectLst/>
                <a:latin typeface="Times New Roman" panose="02020603050405020304" pitchFamily="18" charset="0"/>
                <a:ea typeface="Arial" panose="020B0604020202020204" pitchFamily="34" charset="0"/>
                <a:cs typeface="Times New Roman" panose="02020603050405020304" pitchFamily="18" charset="0"/>
              </a:rPr>
              <a:t> Lý lẽ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lphaUcPeriod"/>
            </a:pPr>
            <a:r>
              <a:rPr lang="de-DE" sz="3600" dirty="0">
                <a:effectLst/>
                <a:latin typeface="Times New Roman" panose="02020603050405020304" pitchFamily="18" charset="0"/>
                <a:ea typeface="Arial" panose="020B0604020202020204" pitchFamily="34" charset="0"/>
                <a:cs typeface="Times New Roman" panose="02020603050405020304" pitchFamily="18" charset="0"/>
              </a:rPr>
              <a:t> Bằng chứng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lphaUcPeriod"/>
            </a:pPr>
            <a:r>
              <a:rPr lang="de-DE" sz="3600" dirty="0">
                <a:effectLst/>
                <a:latin typeface="Times New Roman" panose="02020603050405020304" pitchFamily="18" charset="0"/>
                <a:ea typeface="Arial" panose="020B0604020202020204" pitchFamily="34" charset="0"/>
                <a:cs typeface="Times New Roman" panose="02020603050405020304" pitchFamily="18" charset="0"/>
              </a:rPr>
              <a:t>Lý lẽ và bằng chứng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004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3" end="3"/>
                                            </p:txEl>
                                          </p:spTgt>
                                        </p:tgtEl>
                                        <p:attrNameLst>
                                          <p:attrName>style.color</p:attrName>
                                        </p:attrNameLst>
                                      </p:cBhvr>
                                      <p:to>
                                        <p:clrVal>
                                          <a:srgbClr val="FF0000"/>
                                        </p:clrVal>
                                      </p:to>
                                    </p:set>
                                    <p:set>
                                      <p:cBhvr>
                                        <p:cTn id="7" dur="500" fill="hold"/>
                                        <p:tgtEl>
                                          <p:spTgt spid="4">
                                            <p:txEl>
                                              <p:pRg st="3" end="3"/>
                                            </p:txEl>
                                          </p:spTgt>
                                        </p:tgtEl>
                                        <p:attrNameLst>
                                          <p:attrName>fillcolor</p:attrName>
                                        </p:attrNameLst>
                                      </p:cBhvr>
                                      <p:to>
                                        <p:clrVal>
                                          <a:srgbClr val="FF0000"/>
                                        </p:clrVal>
                                      </p:to>
                                    </p:set>
                                    <p:set>
                                      <p:cBhvr>
                                        <p:cTn id="8"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yes on a candy">
            <a:extLst>
              <a:ext uri="{FF2B5EF4-FFF2-40B4-BE49-F238E27FC236}">
                <a16:creationId xmlns:a16="http://schemas.microsoft.com/office/drawing/2014/main" id="{22E6C07D-8F78-FA81-EEBD-86D4BCA9104D}"/>
              </a:ext>
            </a:extLst>
          </p:cNvPr>
          <p:cNvPicPr>
            <a:picLocks noChangeAspect="1"/>
          </p:cNvPicPr>
          <p:nvPr/>
        </p:nvPicPr>
        <p:blipFill rotWithShape="1">
          <a:blip r:embed="rId2"/>
          <a:srcRect b="15730"/>
          <a:stretch/>
        </p:blipFill>
        <p:spPr>
          <a:xfrm>
            <a:off x="20" y="-839"/>
            <a:ext cx="12191980" cy="6858000"/>
          </a:xfrm>
          <a:prstGeom prst="rect">
            <a:avLst/>
          </a:prstGeom>
        </p:spPr>
      </p:pic>
      <p:sp useBgFill="1">
        <p:nvSpPr>
          <p:cNvPr id="9" name="Rectangle 8">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 name="Rectangle 10">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30D72218-1357-3EE2-6996-91F5BB3858E0}"/>
              </a:ext>
            </a:extLst>
          </p:cNvPr>
          <p:cNvSpPr>
            <a:spLocks noGrp="1"/>
          </p:cNvSpPr>
          <p:nvPr>
            <p:ph type="ctrTitle"/>
          </p:nvPr>
        </p:nvSpPr>
        <p:spPr>
          <a:xfrm>
            <a:off x="1764781" y="2049231"/>
            <a:ext cx="8649738" cy="2590800"/>
          </a:xfrm>
        </p:spPr>
        <p:txBody>
          <a:bodyPr>
            <a:normAutofit/>
          </a:bodyPr>
          <a:lstStyle/>
          <a:p>
            <a:r>
              <a:rPr lang="en-US" sz="11500" b="1" dirty="0" err="1">
                <a:solidFill>
                  <a:srgbClr val="002060"/>
                </a:solidFill>
                <a:latin typeface="iCiel Messy Script" pitchFamily="2" charset="0"/>
              </a:rPr>
              <a:t>Vận</a:t>
            </a:r>
            <a:r>
              <a:rPr lang="en-US" sz="11500" b="1" dirty="0">
                <a:solidFill>
                  <a:srgbClr val="002060"/>
                </a:solidFill>
                <a:latin typeface="iCiel Messy Script" pitchFamily="2" charset="0"/>
              </a:rPr>
              <a:t> </a:t>
            </a:r>
            <a:r>
              <a:rPr lang="en-US" sz="11500" b="1" dirty="0" err="1">
                <a:solidFill>
                  <a:srgbClr val="002060"/>
                </a:solidFill>
                <a:latin typeface="iCiel Messy Script" pitchFamily="2" charset="0"/>
              </a:rPr>
              <a:t>dụng</a:t>
            </a:r>
            <a:endParaRPr lang="en-US" sz="11500" b="1" dirty="0">
              <a:solidFill>
                <a:srgbClr val="002060"/>
              </a:solidFill>
              <a:latin typeface="iCiel Messy Script" pitchFamily="2" charset="0"/>
            </a:endParaRPr>
          </a:p>
        </p:txBody>
      </p:sp>
      <p:sp>
        <p:nvSpPr>
          <p:cNvPr id="13" name="Rectangle 12">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611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Shape 11">
            <a:extLst>
              <a:ext uri="{FF2B5EF4-FFF2-40B4-BE49-F238E27FC236}">
                <a16:creationId xmlns:a16="http://schemas.microsoft.com/office/drawing/2014/main" id="{D36922E4-5C20-1E5A-8992-61CBB030A8E7}"/>
              </a:ext>
            </a:extLst>
          </p:cNvPr>
          <p:cNvSpPr/>
          <p:nvPr/>
        </p:nvSpPr>
        <p:spPr>
          <a:xfrm>
            <a:off x="0" y="248947"/>
            <a:ext cx="1986641" cy="2396332"/>
          </a:xfrm>
          <a:custGeom>
            <a:avLst/>
            <a:gdLst>
              <a:gd name="connsiteX0" fmla="*/ 1986641 w 1986641"/>
              <a:gd name="connsiteY0" fmla="*/ 0 h 2396332"/>
              <a:gd name="connsiteX1" fmla="*/ 1986641 w 1986641"/>
              <a:gd name="connsiteY1" fmla="*/ 2396332 h 2396332"/>
              <a:gd name="connsiteX2" fmla="*/ 0 w 1986641"/>
              <a:gd name="connsiteY2" fmla="*/ 2396332 h 2396332"/>
              <a:gd name="connsiteX3" fmla="*/ 0 w 1986641"/>
              <a:gd name="connsiteY3" fmla="*/ 2368685 h 2396332"/>
              <a:gd name="connsiteX4" fmla="*/ 1986641 w 1986641"/>
              <a:gd name="connsiteY4" fmla="*/ 0 h 239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396332">
                <a:moveTo>
                  <a:pt x="1986641" y="0"/>
                </a:moveTo>
                <a:lnTo>
                  <a:pt x="1986641" y="2396332"/>
                </a:lnTo>
                <a:lnTo>
                  <a:pt x="0" y="2396332"/>
                </a:lnTo>
                <a:lnTo>
                  <a:pt x="0" y="2368685"/>
                </a:lnTo>
                <a:lnTo>
                  <a:pt x="1986641" y="0"/>
                </a:lnTo>
                <a:close/>
              </a:path>
            </a:pathLst>
          </a:custGeom>
          <a:blipFill>
            <a:blip r:embed="rId8"/>
            <a:stretch>
              <a:fillRect t="-39911" r="-155617" b="1"/>
            </a:stretch>
          </a:blipFill>
        </p:spPr>
        <p:txBody>
          <a:bodyPr/>
          <a:lstStyle/>
          <a:p>
            <a:endParaRPr lang="en-US"/>
          </a:p>
        </p:txBody>
      </p:sp>
      <p:sp>
        <p:nvSpPr>
          <p:cNvPr id="6" name="Freeform: Shape 5">
            <a:extLst>
              <a:ext uri="{FF2B5EF4-FFF2-40B4-BE49-F238E27FC236}">
                <a16:creationId xmlns:a16="http://schemas.microsoft.com/office/drawing/2014/main" id="{D70425C2-62E9-1D83-0D44-BF079E184F85}"/>
              </a:ext>
            </a:extLst>
          </p:cNvPr>
          <p:cNvSpPr/>
          <p:nvPr/>
        </p:nvSpPr>
        <p:spPr>
          <a:xfrm>
            <a:off x="0" y="0"/>
            <a:ext cx="1986641" cy="2617632"/>
          </a:xfrm>
          <a:custGeom>
            <a:avLst/>
            <a:gdLst>
              <a:gd name="connsiteX0" fmla="*/ 0 w 1986641"/>
              <a:gd name="connsiteY0" fmla="*/ 0 h 2617632"/>
              <a:gd name="connsiteX1" fmla="*/ 1986641 w 1986641"/>
              <a:gd name="connsiteY1" fmla="*/ 0 h 2617632"/>
              <a:gd name="connsiteX2" fmla="*/ 1986641 w 1986641"/>
              <a:gd name="connsiteY2" fmla="*/ 248947 h 2617632"/>
              <a:gd name="connsiteX3" fmla="*/ 0 w 1986641"/>
              <a:gd name="connsiteY3" fmla="*/ 2617632 h 2617632"/>
              <a:gd name="connsiteX4" fmla="*/ 0 w 1986641"/>
              <a:gd name="connsiteY4" fmla="*/ 0 h 261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641" h="2617632">
                <a:moveTo>
                  <a:pt x="0" y="0"/>
                </a:moveTo>
                <a:lnTo>
                  <a:pt x="1986641" y="0"/>
                </a:lnTo>
                <a:lnTo>
                  <a:pt x="1986641" y="248947"/>
                </a:lnTo>
                <a:lnTo>
                  <a:pt x="0" y="2617632"/>
                </a:lnTo>
                <a:lnTo>
                  <a:pt x="0" y="0"/>
                </a:lnTo>
                <a:close/>
              </a:path>
            </a:pathLst>
          </a:custGeom>
          <a:blipFill>
            <a:blip r:embed="rId8"/>
            <a:stretch>
              <a:fillRect t="-39911" r="-155617" b="1"/>
            </a:stretch>
          </a:blipFill>
        </p:spPr>
        <p:txBody>
          <a:bodyPr/>
          <a:lstStyle/>
          <a:p>
            <a:endParaRPr lang="en-US"/>
          </a:p>
        </p:txBody>
      </p:sp>
      <p:grpSp>
        <p:nvGrpSpPr>
          <p:cNvPr id="5" name="Group 4">
            <a:extLst>
              <a:ext uri="{FF2B5EF4-FFF2-40B4-BE49-F238E27FC236}">
                <a16:creationId xmlns:a16="http://schemas.microsoft.com/office/drawing/2014/main" id="{2F41B259-0677-A442-7E43-79E144F2C153}"/>
              </a:ext>
            </a:extLst>
          </p:cNvPr>
          <p:cNvGrpSpPr/>
          <p:nvPr/>
        </p:nvGrpSpPr>
        <p:grpSpPr>
          <a:xfrm>
            <a:off x="1703727" y="1164273"/>
            <a:ext cx="8771847" cy="4691718"/>
            <a:chOff x="0" y="0"/>
            <a:chExt cx="4166870" cy="4680880"/>
          </a:xfrm>
        </p:grpSpPr>
        <p:sp>
          <p:nvSpPr>
            <p:cNvPr id="10" name="Freeform 5">
              <a:extLst>
                <a:ext uri="{FF2B5EF4-FFF2-40B4-BE49-F238E27FC236}">
                  <a16:creationId xmlns:a16="http://schemas.microsoft.com/office/drawing/2014/main" id="{59FF73A9-3CC5-5C9B-7A38-B8E7409AA9D8}"/>
                </a:ext>
              </a:extLst>
            </p:cNvPr>
            <p:cNvSpPr/>
            <p:nvPr/>
          </p:nvSpPr>
          <p:spPr>
            <a:xfrm>
              <a:off x="0" y="0"/>
              <a:ext cx="4168140" cy="4680880"/>
            </a:xfrm>
            <a:custGeom>
              <a:avLst/>
              <a:gdLst/>
              <a:ahLst/>
              <a:cxnLst/>
              <a:rect l="l" t="t" r="r" b="b"/>
              <a:pathLst>
                <a:path w="4168140" h="4680880">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4680880"/>
                  </a:lnTo>
                  <a:lnTo>
                    <a:pt x="4166870" y="4680880"/>
                  </a:lnTo>
                  <a:lnTo>
                    <a:pt x="4166870" y="441960"/>
                  </a:lnTo>
                  <a:lnTo>
                    <a:pt x="4168140" y="441960"/>
                  </a:lnTo>
                  <a:lnTo>
                    <a:pt x="4166870" y="193040"/>
                  </a:lnTo>
                  <a:lnTo>
                    <a:pt x="4166870" y="193040"/>
                  </a:lnTo>
                  <a:close/>
                </a:path>
              </a:pathLst>
            </a:custGeom>
            <a:solidFill>
              <a:srgbClr val="FFDEA7"/>
            </a:solidFill>
          </p:spPr>
          <p:txBody>
            <a:bodyPr/>
            <a:lstStyle/>
            <a:p>
              <a:endParaRPr lang="en-US"/>
            </a:p>
          </p:txBody>
        </p:sp>
      </p:grpSp>
      <p:grpSp>
        <p:nvGrpSpPr>
          <p:cNvPr id="17" name="Group 27">
            <a:extLst>
              <a:ext uri="{FF2B5EF4-FFF2-40B4-BE49-F238E27FC236}">
                <a16:creationId xmlns:a16="http://schemas.microsoft.com/office/drawing/2014/main" id="{2FED0D20-123F-B33B-0D90-E0714DAD72B6}"/>
              </a:ext>
            </a:extLst>
          </p:cNvPr>
          <p:cNvGrpSpPr/>
          <p:nvPr/>
        </p:nvGrpSpPr>
        <p:grpSpPr>
          <a:xfrm>
            <a:off x="2620915" y="2339738"/>
            <a:ext cx="7325725" cy="2903492"/>
            <a:chOff x="0" y="0"/>
            <a:chExt cx="1220789" cy="771960"/>
          </a:xfrm>
        </p:grpSpPr>
        <p:sp>
          <p:nvSpPr>
            <p:cNvPr id="18" name="Freeform 28">
              <a:extLst>
                <a:ext uri="{FF2B5EF4-FFF2-40B4-BE49-F238E27FC236}">
                  <a16:creationId xmlns:a16="http://schemas.microsoft.com/office/drawing/2014/main" id="{2C815028-CD13-AA3F-10A0-6208E5616266}"/>
                </a:ext>
              </a:extLst>
            </p:cNvPr>
            <p:cNvSpPr/>
            <p:nvPr/>
          </p:nvSpPr>
          <p:spPr>
            <a:xfrm>
              <a:off x="0" y="0"/>
              <a:ext cx="1220789" cy="771960"/>
            </a:xfrm>
            <a:custGeom>
              <a:avLst/>
              <a:gdLst/>
              <a:ahLst/>
              <a:cxnLst/>
              <a:rect l="l" t="t" r="r" b="b"/>
              <a:pathLst>
                <a:path w="1220789" h="771960">
                  <a:moveTo>
                    <a:pt x="84091" y="0"/>
                  </a:moveTo>
                  <a:lnTo>
                    <a:pt x="1136698" y="0"/>
                  </a:lnTo>
                  <a:cubicBezTo>
                    <a:pt x="1183140" y="0"/>
                    <a:pt x="1220789" y="37649"/>
                    <a:pt x="1220789" y="84091"/>
                  </a:cubicBezTo>
                  <a:lnTo>
                    <a:pt x="1220789" y="687868"/>
                  </a:lnTo>
                  <a:cubicBezTo>
                    <a:pt x="1220789" y="734311"/>
                    <a:pt x="1183140" y="771960"/>
                    <a:pt x="1136698" y="771960"/>
                  </a:cubicBezTo>
                  <a:lnTo>
                    <a:pt x="84091" y="771960"/>
                  </a:lnTo>
                  <a:cubicBezTo>
                    <a:pt x="61789" y="771960"/>
                    <a:pt x="40400" y="763100"/>
                    <a:pt x="24630" y="747330"/>
                  </a:cubicBezTo>
                  <a:cubicBezTo>
                    <a:pt x="8860" y="731560"/>
                    <a:pt x="0" y="710171"/>
                    <a:pt x="0" y="687868"/>
                  </a:cubicBezTo>
                  <a:lnTo>
                    <a:pt x="0" y="84091"/>
                  </a:lnTo>
                  <a:cubicBezTo>
                    <a:pt x="0" y="37649"/>
                    <a:pt x="37649" y="0"/>
                    <a:pt x="84091" y="0"/>
                  </a:cubicBezTo>
                  <a:close/>
                </a:path>
              </a:pathLst>
            </a:custGeom>
            <a:solidFill>
              <a:srgbClr val="FFFFFF"/>
            </a:solidFill>
          </p:spPr>
          <p:txBody>
            <a:bodyPr/>
            <a:lstStyle/>
            <a:p>
              <a:endParaRPr lang="en-US"/>
            </a:p>
          </p:txBody>
        </p:sp>
        <p:sp>
          <p:nvSpPr>
            <p:cNvPr id="19" name="TextBox 29">
              <a:extLst>
                <a:ext uri="{FF2B5EF4-FFF2-40B4-BE49-F238E27FC236}">
                  <a16:creationId xmlns:a16="http://schemas.microsoft.com/office/drawing/2014/main" id="{3ED57CFE-AD02-969F-92A0-3B9DD3C1F496}"/>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eaLnBrk="1" fontAlgn="auto" latinLnBrk="0" hangingPunct="1">
                <a:lnSpc>
                  <a:spcPts val="196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20" name="TextBox 19">
            <a:extLst>
              <a:ext uri="{FF2B5EF4-FFF2-40B4-BE49-F238E27FC236}">
                <a16:creationId xmlns:a16="http://schemas.microsoft.com/office/drawing/2014/main" id="{F822A396-6140-4088-7BEE-2632C4E79FF9}"/>
              </a:ext>
            </a:extLst>
          </p:cNvPr>
          <p:cNvSpPr txBox="1"/>
          <p:nvPr/>
        </p:nvSpPr>
        <p:spPr>
          <a:xfrm>
            <a:off x="3005981" y="2834617"/>
            <a:ext cx="6093618" cy="1637628"/>
          </a:xfrm>
          <a:prstGeom prst="rect">
            <a:avLst/>
          </a:prstGeom>
          <a:noFill/>
        </p:spPr>
        <p:txBody>
          <a:bodyPr wrap="square">
            <a:spAutoFit/>
          </a:bodyPr>
          <a:lstStyle/>
          <a:p>
            <a:pPr marL="457200" algn="just">
              <a:lnSpc>
                <a:spcPct val="107000"/>
              </a:lnSpc>
              <a:spcAft>
                <a:spcPts val="800"/>
              </a:spcAft>
            </a:pPr>
            <a:r>
              <a:rPr lang="de-DE" sz="32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Tìm một văn bản nghị luận đã học và vẽ thành sơ đồ tư duy theo mẫu </a:t>
            </a:r>
            <a:r>
              <a:rPr lang="de-DE" sz="3200" b="1"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sơ đồ 01</a:t>
            </a:r>
            <a:r>
              <a:rPr lang="de-DE" sz="32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trên.</a:t>
            </a:r>
            <a:endParaRPr lang="en-US" sz="32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Freeform 22">
            <a:extLst>
              <a:ext uri="{FF2B5EF4-FFF2-40B4-BE49-F238E27FC236}">
                <a16:creationId xmlns:a16="http://schemas.microsoft.com/office/drawing/2014/main" id="{01E9D4A7-A830-16D1-2E5E-B45E49EC2D57}"/>
              </a:ext>
            </a:extLst>
          </p:cNvPr>
          <p:cNvSpPr/>
          <p:nvPr/>
        </p:nvSpPr>
        <p:spPr>
          <a:xfrm>
            <a:off x="2520596" y="1797773"/>
            <a:ext cx="800605" cy="813395"/>
          </a:xfrm>
          <a:custGeom>
            <a:avLst/>
            <a:gdLst/>
            <a:ahLst/>
            <a:cxnLst/>
            <a:rect l="l" t="t" r="r" b="b"/>
            <a:pathLst>
              <a:path w="1032590" h="1089805">
                <a:moveTo>
                  <a:pt x="0" y="0"/>
                </a:moveTo>
                <a:lnTo>
                  <a:pt x="1032590" y="0"/>
                </a:lnTo>
                <a:lnTo>
                  <a:pt x="1032590" y="1089805"/>
                </a:lnTo>
                <a:lnTo>
                  <a:pt x="0" y="10898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3">
            <a:extLst>
              <a:ext uri="{FF2B5EF4-FFF2-40B4-BE49-F238E27FC236}">
                <a16:creationId xmlns:a16="http://schemas.microsoft.com/office/drawing/2014/main" id="{56D876DB-7FB1-40E9-98EB-563FB30315C5}"/>
              </a:ext>
            </a:extLst>
          </p:cNvPr>
          <p:cNvSpPr/>
          <p:nvPr/>
        </p:nvSpPr>
        <p:spPr>
          <a:xfrm>
            <a:off x="9853063" y="1638815"/>
            <a:ext cx="601243" cy="653987"/>
          </a:xfrm>
          <a:custGeom>
            <a:avLst/>
            <a:gdLst/>
            <a:ahLst/>
            <a:cxnLst/>
            <a:rect l="l" t="t" r="r" b="b"/>
            <a:pathLst>
              <a:path w="775461" h="876227">
                <a:moveTo>
                  <a:pt x="0" y="0"/>
                </a:moveTo>
                <a:lnTo>
                  <a:pt x="775461" y="0"/>
                </a:lnTo>
                <a:lnTo>
                  <a:pt x="775461" y="876227"/>
                </a:lnTo>
                <a:lnTo>
                  <a:pt x="0" y="8762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6">
            <a:extLst>
              <a:ext uri="{FF2B5EF4-FFF2-40B4-BE49-F238E27FC236}">
                <a16:creationId xmlns:a16="http://schemas.microsoft.com/office/drawing/2014/main" id="{A56B877D-F950-2C42-79BA-479DE84DC9C9}"/>
              </a:ext>
            </a:extLst>
          </p:cNvPr>
          <p:cNvSpPr/>
          <p:nvPr/>
        </p:nvSpPr>
        <p:spPr>
          <a:xfrm>
            <a:off x="2620915" y="4036284"/>
            <a:ext cx="799438" cy="1111289"/>
          </a:xfrm>
          <a:custGeom>
            <a:avLst/>
            <a:gdLst/>
            <a:ahLst/>
            <a:cxnLst/>
            <a:rect l="l" t="t" r="r" b="b"/>
            <a:pathLst>
              <a:path w="1031085" h="1488931">
                <a:moveTo>
                  <a:pt x="0" y="0"/>
                </a:moveTo>
                <a:lnTo>
                  <a:pt x="1031084" y="0"/>
                </a:lnTo>
                <a:lnTo>
                  <a:pt x="1031084" y="1488930"/>
                </a:lnTo>
                <a:lnTo>
                  <a:pt x="0" y="14889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24">
            <a:extLst>
              <a:ext uri="{FF2B5EF4-FFF2-40B4-BE49-F238E27FC236}">
                <a16:creationId xmlns:a16="http://schemas.microsoft.com/office/drawing/2014/main" id="{BF989B94-A044-D096-A0FA-91D63F22BB46}"/>
              </a:ext>
            </a:extLst>
          </p:cNvPr>
          <p:cNvSpPr/>
          <p:nvPr/>
        </p:nvSpPr>
        <p:spPr>
          <a:xfrm>
            <a:off x="9530768" y="4759488"/>
            <a:ext cx="866881" cy="1061356"/>
          </a:xfrm>
          <a:custGeom>
            <a:avLst/>
            <a:gdLst/>
            <a:ahLst/>
            <a:cxnLst/>
            <a:rect l="l" t="t" r="r" b="b"/>
            <a:pathLst>
              <a:path w="1118070" h="1422029">
                <a:moveTo>
                  <a:pt x="0" y="0"/>
                </a:moveTo>
                <a:lnTo>
                  <a:pt x="1118070" y="0"/>
                </a:lnTo>
                <a:lnTo>
                  <a:pt x="1118070" y="1422029"/>
                </a:lnTo>
                <a:lnTo>
                  <a:pt x="0" y="14220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extLst>
      <p:ext uri="{BB962C8B-B14F-4D97-AF65-F5344CB8AC3E}">
        <p14:creationId xmlns:p14="http://schemas.microsoft.com/office/powerpoint/2010/main" val="3627046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2" descr="Wiggly Abstract Shape">
            <a:extLst>
              <a:ext uri="{FF2B5EF4-FFF2-40B4-BE49-F238E27FC236}">
                <a16:creationId xmlns:a16="http://schemas.microsoft.com/office/drawing/2014/main" id="{1D445BF4-2BA2-0CF4-9B48-BF6C360858AC}"/>
              </a:ext>
            </a:extLst>
          </p:cNvPr>
          <p:cNvSpPr/>
          <p:nvPr/>
        </p:nvSpPr>
        <p:spPr>
          <a:xfrm>
            <a:off x="-29029" y="-14514"/>
            <a:ext cx="1872343" cy="16256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3E06BA5-B4A7-85EA-AEA5-17B083458D04}"/>
              </a:ext>
            </a:extLst>
          </p:cNvPr>
          <p:cNvSpPr txBox="1"/>
          <p:nvPr/>
        </p:nvSpPr>
        <p:spPr>
          <a:xfrm>
            <a:off x="660400" y="159304"/>
            <a:ext cx="10858500" cy="523220"/>
          </a:xfrm>
          <a:prstGeom prst="rect">
            <a:avLst/>
          </a:prstGeom>
          <a:noFill/>
        </p:spPr>
        <p:txBody>
          <a:bodyPr wrap="square">
            <a:spAutoFit/>
          </a:bodyPr>
          <a:lstStyle/>
          <a:p>
            <a:pPr algn="ctr"/>
            <a:r>
              <a:rPr lang="de-DE"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rPr>
              <a:t>AI LÀ NHÀ THÔNG THÁI?</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TextBox 14">
            <a:extLst>
              <a:ext uri="{FF2B5EF4-FFF2-40B4-BE49-F238E27FC236}">
                <a16:creationId xmlns:a16="http://schemas.microsoft.com/office/drawing/2014/main" id="{50A5D5E0-5F50-B761-60F7-DA441C7E794E}"/>
              </a:ext>
            </a:extLst>
          </p:cNvPr>
          <p:cNvSpPr txBox="1"/>
          <p:nvPr/>
        </p:nvSpPr>
        <p:spPr>
          <a:xfrm>
            <a:off x="762001" y="1955270"/>
            <a:ext cx="6554788" cy="3101875"/>
          </a:xfrm>
          <a:prstGeom prst="rect">
            <a:avLst/>
          </a:prstGeom>
          <a:noFill/>
        </p:spPr>
        <p:txBody>
          <a:bodyPr wrap="square">
            <a:spAutoFit/>
          </a:bodyPr>
          <a:lstStyle/>
          <a:p>
            <a:pPr algn="just">
              <a:lnSpc>
                <a:spcPct val="107000"/>
              </a:lnSpc>
              <a:spcAft>
                <a:spcPts val="800"/>
              </a:spcAft>
              <a:tabLst>
                <a:tab pos="90170" algn="l"/>
                <a:tab pos="180340" algn="l"/>
              </a:tabLs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lá</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kì</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Mê</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Linh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muôn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vá</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Giặc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rụng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F581050F-57AF-6C34-4DBA-986C879D0731}"/>
              </a:ext>
            </a:extLst>
          </p:cNvPr>
          <p:cNvPicPr>
            <a:picLocks noChangeAspect="1"/>
          </p:cNvPicPr>
          <p:nvPr/>
        </p:nvPicPr>
        <p:blipFill>
          <a:blip r:embed="rId10"/>
          <a:stretch>
            <a:fillRect/>
          </a:stretch>
        </p:blipFill>
        <p:spPr>
          <a:xfrm>
            <a:off x="7057969" y="1781451"/>
            <a:ext cx="4141163" cy="3101875"/>
          </a:xfrm>
          <a:prstGeom prst="rect">
            <a:avLst/>
          </a:prstGeom>
          <a:effectLst>
            <a:softEdge rad="127000"/>
          </a:effectLst>
        </p:spPr>
      </p:pic>
      <p:sp>
        <p:nvSpPr>
          <p:cNvPr id="17" name="Plaque 16">
            <a:extLst>
              <a:ext uri="{FF2B5EF4-FFF2-40B4-BE49-F238E27FC236}">
                <a16:creationId xmlns:a16="http://schemas.microsoft.com/office/drawing/2014/main" id="{205673C7-BE2E-46ED-C580-4C2272DBCBAB}"/>
              </a:ext>
            </a:extLst>
          </p:cNvPr>
          <p:cNvSpPr/>
          <p:nvPr/>
        </p:nvSpPr>
        <p:spPr>
          <a:xfrm>
            <a:off x="3357563" y="5057145"/>
            <a:ext cx="5200650" cy="862340"/>
          </a:xfrm>
          <a:prstGeom prst="plaqu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effectLst/>
                <a:latin typeface="SVN-Pleasent" panose="02000600000000000000" pitchFamily="50" charset="0"/>
                <a:ea typeface="Calibri" panose="020F0502020204030204" pitchFamily="34" charset="0"/>
              </a:rPr>
              <a:t>Hai Bà Trưng</a:t>
            </a:r>
            <a:endParaRPr lang="en-US" sz="4000" b="1">
              <a:solidFill>
                <a:schemeClr val="bg1"/>
              </a:solidFill>
              <a:latin typeface="SVN-Pleasent" panose="02000600000000000000" pitchFamily="50" charset="0"/>
            </a:endParaRPr>
          </a:p>
        </p:txBody>
      </p:sp>
    </p:spTree>
    <p:extLst>
      <p:ext uri="{BB962C8B-B14F-4D97-AF65-F5344CB8AC3E}">
        <p14:creationId xmlns:p14="http://schemas.microsoft.com/office/powerpoint/2010/main" val="25155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2" descr="Wiggly Abstract Shape">
            <a:extLst>
              <a:ext uri="{FF2B5EF4-FFF2-40B4-BE49-F238E27FC236}">
                <a16:creationId xmlns:a16="http://schemas.microsoft.com/office/drawing/2014/main" id="{1D445BF4-2BA2-0CF4-9B48-BF6C360858AC}"/>
              </a:ext>
            </a:extLst>
          </p:cNvPr>
          <p:cNvSpPr/>
          <p:nvPr/>
        </p:nvSpPr>
        <p:spPr>
          <a:xfrm>
            <a:off x="-29029" y="-14514"/>
            <a:ext cx="1872343" cy="16256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3E06BA5-B4A7-85EA-AEA5-17B083458D04}"/>
              </a:ext>
            </a:extLst>
          </p:cNvPr>
          <p:cNvSpPr txBox="1"/>
          <p:nvPr/>
        </p:nvSpPr>
        <p:spPr>
          <a:xfrm>
            <a:off x="660400" y="159304"/>
            <a:ext cx="108585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Calibri" panose="020F0502020204030204" pitchFamily="34" charset="0"/>
                <a:cs typeface="+mn-cs"/>
              </a:rPr>
              <a:t>AI LÀ NHÀ THÔNG THÁI?</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7" name="Plaque 16">
            <a:extLst>
              <a:ext uri="{FF2B5EF4-FFF2-40B4-BE49-F238E27FC236}">
                <a16:creationId xmlns:a16="http://schemas.microsoft.com/office/drawing/2014/main" id="{205673C7-BE2E-46ED-C580-4C2272DBCBAB}"/>
              </a:ext>
            </a:extLst>
          </p:cNvPr>
          <p:cNvSpPr/>
          <p:nvPr/>
        </p:nvSpPr>
        <p:spPr>
          <a:xfrm>
            <a:off x="3934052" y="5078978"/>
            <a:ext cx="4454526" cy="862340"/>
          </a:xfrm>
          <a:prstGeom prst="plaqu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schemeClr val="bg1"/>
                </a:solidFill>
                <a:latin typeface="SVN-Rosellinda Alyamore" panose="02000500000000000000" pitchFamily="50" charset="0"/>
                <a:ea typeface="Calibri" panose="020F0502020204030204" pitchFamily="34" charset="0"/>
              </a:rPr>
              <a:t>Lê Lợi</a:t>
            </a:r>
            <a:endParaRPr kumimoji="0" lang="en-US" sz="5400" b="1" i="0" u="none" strike="noStrike" kern="1200" cap="none" spc="0" normalizeH="0" baseline="0" noProof="0" dirty="0">
              <a:ln>
                <a:noFill/>
              </a:ln>
              <a:solidFill>
                <a:schemeClr val="bg1"/>
              </a:solidFill>
              <a:effectLst/>
              <a:uLnTx/>
              <a:uFillTx/>
              <a:latin typeface="SVN-Rosellinda Alyamore" panose="02000500000000000000" pitchFamily="50" charset="0"/>
            </a:endParaRPr>
          </a:p>
        </p:txBody>
      </p:sp>
      <p:sp>
        <p:nvSpPr>
          <p:cNvPr id="3" name="TextBox 2">
            <a:extLst>
              <a:ext uri="{FF2B5EF4-FFF2-40B4-BE49-F238E27FC236}">
                <a16:creationId xmlns:a16="http://schemas.microsoft.com/office/drawing/2014/main" id="{54DD8D8B-DAD6-0A83-7659-47DCF6A8181F}"/>
              </a:ext>
            </a:extLst>
          </p:cNvPr>
          <p:cNvSpPr txBox="1"/>
          <p:nvPr/>
        </p:nvSpPr>
        <p:spPr>
          <a:xfrm>
            <a:off x="660400" y="1233713"/>
            <a:ext cx="10858500" cy="3731406"/>
          </a:xfrm>
          <a:prstGeom prst="rect">
            <a:avLst/>
          </a:prstGeom>
          <a:noFill/>
        </p:spPr>
        <p:txBody>
          <a:bodyPr wrap="square">
            <a:spAutoFit/>
          </a:bodyPr>
          <a:lstStyle/>
          <a:p>
            <a:pPr algn="just">
              <a:lnSpc>
                <a:spcPct val="107000"/>
              </a:lnSpc>
              <a:spcAft>
                <a:spcPts val="800"/>
              </a:spcAft>
              <a:tabLst>
                <a:tab pos="90170" algn="l"/>
                <a:tab pos="180340" algn="l"/>
              </a:tabLs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Linh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mấy</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đắng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cay</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tay</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Quan,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bầy</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2C11633-A812-5D10-57C6-AB68A985AAC7}"/>
              </a:ext>
            </a:extLst>
          </p:cNvPr>
          <p:cNvPicPr>
            <a:picLocks noChangeAspect="1"/>
          </p:cNvPicPr>
          <p:nvPr/>
        </p:nvPicPr>
        <p:blipFill>
          <a:blip r:embed="rId10"/>
          <a:stretch>
            <a:fillRect/>
          </a:stretch>
        </p:blipFill>
        <p:spPr>
          <a:xfrm>
            <a:off x="8532813" y="1407531"/>
            <a:ext cx="2834067" cy="4066886"/>
          </a:xfrm>
          <a:prstGeom prst="rect">
            <a:avLst/>
          </a:prstGeom>
          <a:effectLst>
            <a:softEdge rad="317500"/>
          </a:effectLst>
        </p:spPr>
      </p:pic>
    </p:spTree>
    <p:extLst>
      <p:ext uri="{BB962C8B-B14F-4D97-AF65-F5344CB8AC3E}">
        <p14:creationId xmlns:p14="http://schemas.microsoft.com/office/powerpoint/2010/main" val="177495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2" descr="Wiggly Abstract Shape">
            <a:extLst>
              <a:ext uri="{FF2B5EF4-FFF2-40B4-BE49-F238E27FC236}">
                <a16:creationId xmlns:a16="http://schemas.microsoft.com/office/drawing/2014/main" id="{1D445BF4-2BA2-0CF4-9B48-BF6C360858AC}"/>
              </a:ext>
            </a:extLst>
          </p:cNvPr>
          <p:cNvSpPr/>
          <p:nvPr/>
        </p:nvSpPr>
        <p:spPr>
          <a:xfrm>
            <a:off x="-29029" y="-14514"/>
            <a:ext cx="1872343" cy="16256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3E06BA5-B4A7-85EA-AEA5-17B083458D04}"/>
              </a:ext>
            </a:extLst>
          </p:cNvPr>
          <p:cNvSpPr txBox="1"/>
          <p:nvPr/>
        </p:nvSpPr>
        <p:spPr>
          <a:xfrm>
            <a:off x="660400" y="159304"/>
            <a:ext cx="108585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Calibri" panose="020F0502020204030204" pitchFamily="34" charset="0"/>
                <a:cs typeface="+mn-cs"/>
              </a:rPr>
              <a:t>AI LÀ NHÀ THÔNG THÁI?</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7" name="Plaque 16">
            <a:extLst>
              <a:ext uri="{FF2B5EF4-FFF2-40B4-BE49-F238E27FC236}">
                <a16:creationId xmlns:a16="http://schemas.microsoft.com/office/drawing/2014/main" id="{205673C7-BE2E-46ED-C580-4C2272DBCBAB}"/>
              </a:ext>
            </a:extLst>
          </p:cNvPr>
          <p:cNvSpPr/>
          <p:nvPr/>
        </p:nvSpPr>
        <p:spPr>
          <a:xfrm>
            <a:off x="3934052" y="5078978"/>
            <a:ext cx="4454526" cy="862340"/>
          </a:xfrm>
          <a:prstGeom prst="plaqu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tabLst>
                <a:tab pos="90170" algn="l"/>
                <a:tab pos="180340" algn="l"/>
              </a:tabLst>
            </a:pPr>
            <a:r>
              <a:rPr lang="en-US" sz="5400" b="1">
                <a:solidFill>
                  <a:schemeClr val="bg1"/>
                </a:solidFill>
                <a:latin typeface="SVN-Rosellinda Alyamore" panose="02000500000000000000" pitchFamily="50" charset="0"/>
                <a:ea typeface="Calibri" panose="020F0502020204030204" pitchFamily="34" charset="0"/>
                <a:cs typeface="Times New Roman" panose="02020603050405020304" pitchFamily="18" charset="0"/>
              </a:rPr>
              <a:t>Bà Triệu</a:t>
            </a:r>
          </a:p>
        </p:txBody>
      </p:sp>
      <p:sp>
        <p:nvSpPr>
          <p:cNvPr id="5" name="TextBox 4">
            <a:extLst>
              <a:ext uri="{FF2B5EF4-FFF2-40B4-BE49-F238E27FC236}">
                <a16:creationId xmlns:a16="http://schemas.microsoft.com/office/drawing/2014/main" id="{65DA238B-351B-1183-DCAC-B4D1F08DCEE0}"/>
              </a:ext>
            </a:extLst>
          </p:cNvPr>
          <p:cNvSpPr txBox="1"/>
          <p:nvPr/>
        </p:nvSpPr>
        <p:spPr>
          <a:xfrm>
            <a:off x="660400" y="1553381"/>
            <a:ext cx="10858500" cy="3426644"/>
          </a:xfrm>
          <a:prstGeom prst="rect">
            <a:avLst/>
          </a:prstGeom>
          <a:noFill/>
        </p:spPr>
        <p:txBody>
          <a:bodyPr wrap="square">
            <a:spAutoFit/>
          </a:bodyPr>
          <a:lstStyle/>
          <a:p>
            <a:pPr algn="just">
              <a:lnSpc>
                <a:spcPct val="107000"/>
              </a:lnSpc>
              <a:spcAft>
                <a:spcPts val="800"/>
              </a:spcAft>
              <a:tabLst>
                <a:tab pos="90170" algn="l"/>
                <a:tab pos="180340" algn="l"/>
              </a:tabLst>
            </a:pP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thoa</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quần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Đạp</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đuổi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giặc</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thù</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Cửu</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nức</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ngục</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tù</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lầm</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E8AA03C-9058-4AB7-23C4-2BE3B1C6BB9D}"/>
              </a:ext>
            </a:extLst>
          </p:cNvPr>
          <p:cNvPicPr>
            <a:picLocks noChangeAspect="1"/>
          </p:cNvPicPr>
          <p:nvPr/>
        </p:nvPicPr>
        <p:blipFill rotWithShape="1">
          <a:blip r:embed="rId10"/>
          <a:srcRect l="9647" r="31417"/>
          <a:stretch/>
        </p:blipFill>
        <p:spPr>
          <a:xfrm>
            <a:off x="7983161" y="1133020"/>
            <a:ext cx="3351514" cy="3990133"/>
          </a:xfrm>
          <a:prstGeom prst="rect">
            <a:avLst/>
          </a:prstGeom>
          <a:effectLst>
            <a:softEdge rad="317500"/>
          </a:effectLst>
        </p:spPr>
      </p:pic>
    </p:spTree>
    <p:extLst>
      <p:ext uri="{BB962C8B-B14F-4D97-AF65-F5344CB8AC3E}">
        <p14:creationId xmlns:p14="http://schemas.microsoft.com/office/powerpoint/2010/main" val="34052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2" descr="Wiggly Abstract Shape">
            <a:extLst>
              <a:ext uri="{FF2B5EF4-FFF2-40B4-BE49-F238E27FC236}">
                <a16:creationId xmlns:a16="http://schemas.microsoft.com/office/drawing/2014/main" id="{1D445BF4-2BA2-0CF4-9B48-BF6C360858AC}"/>
              </a:ext>
            </a:extLst>
          </p:cNvPr>
          <p:cNvSpPr/>
          <p:nvPr/>
        </p:nvSpPr>
        <p:spPr>
          <a:xfrm>
            <a:off x="-29029" y="-14514"/>
            <a:ext cx="1872343" cy="16256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3E06BA5-B4A7-85EA-AEA5-17B083458D04}"/>
              </a:ext>
            </a:extLst>
          </p:cNvPr>
          <p:cNvSpPr txBox="1"/>
          <p:nvPr/>
        </p:nvSpPr>
        <p:spPr>
          <a:xfrm>
            <a:off x="660400" y="159304"/>
            <a:ext cx="108585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Calibri" panose="020F0502020204030204" pitchFamily="34" charset="0"/>
                <a:cs typeface="+mn-cs"/>
              </a:rPr>
              <a:t>AI LÀ NHÀ THÔNG THÁI?</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7" name="Plaque 16">
            <a:extLst>
              <a:ext uri="{FF2B5EF4-FFF2-40B4-BE49-F238E27FC236}">
                <a16:creationId xmlns:a16="http://schemas.microsoft.com/office/drawing/2014/main" id="{205673C7-BE2E-46ED-C580-4C2272DBCBAB}"/>
              </a:ext>
            </a:extLst>
          </p:cNvPr>
          <p:cNvSpPr/>
          <p:nvPr/>
        </p:nvSpPr>
        <p:spPr>
          <a:xfrm>
            <a:off x="3934052" y="5078978"/>
            <a:ext cx="4454526" cy="862340"/>
          </a:xfrm>
          <a:prstGeom prst="plaqu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tab pos="90170" algn="l"/>
                <a:tab pos="180340" algn="l"/>
              </a:tabLst>
              <a:defRPr/>
            </a:pPr>
            <a:r>
              <a:rPr kumimoji="0" lang="en-US" sz="5400" b="1" i="0" u="none" strike="noStrike" kern="1200" cap="none" spc="0" normalizeH="0" baseline="0" noProof="0" dirty="0">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Quang</a:t>
            </a:r>
            <a:r>
              <a:rPr kumimoji="0" lang="en-US" sz="5400" b="1" i="0" u="none" strike="noStrike" kern="1200" cap="none" spc="0" normalizeH="0" noProof="0" dirty="0">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a:t>
            </a:r>
            <a:r>
              <a:rPr kumimoji="0" lang="en-US" sz="5400" b="1" i="0" u="none" strike="noStrike" kern="1200" cap="none" spc="0" normalizeH="0" noProof="0" dirty="0" err="1">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Trung</a:t>
            </a:r>
            <a:endParaRPr kumimoji="0" lang="en-US" sz="5400" b="1" i="0" u="none" strike="noStrike" kern="1200" cap="none" spc="0" normalizeH="0" baseline="0" noProof="0" dirty="0">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A1B024B-3309-15F4-521A-687BF076DCC5}"/>
              </a:ext>
            </a:extLst>
          </p:cNvPr>
          <p:cNvSpPr txBox="1"/>
          <p:nvPr/>
        </p:nvSpPr>
        <p:spPr>
          <a:xfrm>
            <a:off x="673100" y="1565425"/>
            <a:ext cx="10858500" cy="3426644"/>
          </a:xfrm>
          <a:prstGeom prst="rect">
            <a:avLst/>
          </a:prstGeom>
          <a:noFill/>
        </p:spPr>
        <p:txBody>
          <a:bodyPr wrap="square">
            <a:spAutoFit/>
          </a:bodyPr>
          <a:lstStyle/>
          <a:p>
            <a:pPr algn="just">
              <a:lnSpc>
                <a:spcPct val="107000"/>
              </a:lnSpc>
              <a:spcAft>
                <a:spcPts val="800"/>
              </a:spcAft>
              <a:tabLst>
                <a:tab pos="90170" algn="l"/>
                <a:tab pos="180340" algn="l"/>
              </a:tabLst>
            </a:pP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a:t>
            </a:r>
            <a:r>
              <a:rPr lang="en-US" sz="3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phóng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Long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Nhị</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vươn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Giặc</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vỡ</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chinh</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tơi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bời</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BC40E74-BE28-E348-C306-CC84A62B72C3}"/>
              </a:ext>
            </a:extLst>
          </p:cNvPr>
          <p:cNvPicPr>
            <a:picLocks noChangeAspect="1"/>
          </p:cNvPicPr>
          <p:nvPr/>
        </p:nvPicPr>
        <p:blipFill>
          <a:blip r:embed="rId10"/>
          <a:stretch>
            <a:fillRect/>
          </a:stretch>
        </p:blipFill>
        <p:spPr>
          <a:xfrm>
            <a:off x="8115569" y="1478516"/>
            <a:ext cx="3403331" cy="2736278"/>
          </a:xfrm>
          <a:prstGeom prst="rect">
            <a:avLst/>
          </a:prstGeom>
          <a:effectLst>
            <a:softEdge rad="317500"/>
          </a:effectLst>
        </p:spPr>
      </p:pic>
    </p:spTree>
    <p:extLst>
      <p:ext uri="{BB962C8B-B14F-4D97-AF65-F5344CB8AC3E}">
        <p14:creationId xmlns:p14="http://schemas.microsoft.com/office/powerpoint/2010/main" val="311619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2" descr="Wiggly Abstract Shape">
            <a:extLst>
              <a:ext uri="{FF2B5EF4-FFF2-40B4-BE49-F238E27FC236}">
                <a16:creationId xmlns:a16="http://schemas.microsoft.com/office/drawing/2014/main" id="{1D445BF4-2BA2-0CF4-9B48-BF6C360858AC}"/>
              </a:ext>
            </a:extLst>
          </p:cNvPr>
          <p:cNvSpPr/>
          <p:nvPr/>
        </p:nvSpPr>
        <p:spPr>
          <a:xfrm>
            <a:off x="-29029" y="-14514"/>
            <a:ext cx="1872343" cy="16256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3E06BA5-B4A7-85EA-AEA5-17B083458D04}"/>
              </a:ext>
            </a:extLst>
          </p:cNvPr>
          <p:cNvSpPr txBox="1"/>
          <p:nvPr/>
        </p:nvSpPr>
        <p:spPr>
          <a:xfrm>
            <a:off x="660400" y="159304"/>
            <a:ext cx="108585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Calibri" panose="020F0502020204030204" pitchFamily="34" charset="0"/>
                <a:cs typeface="+mn-cs"/>
              </a:rPr>
              <a:t>AI LÀ NHÀ THÔNG THÁI?</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7" name="Plaque 16">
            <a:extLst>
              <a:ext uri="{FF2B5EF4-FFF2-40B4-BE49-F238E27FC236}">
                <a16:creationId xmlns:a16="http://schemas.microsoft.com/office/drawing/2014/main" id="{205673C7-BE2E-46ED-C580-4C2272DBCBAB}"/>
              </a:ext>
            </a:extLst>
          </p:cNvPr>
          <p:cNvSpPr/>
          <p:nvPr/>
        </p:nvSpPr>
        <p:spPr>
          <a:xfrm>
            <a:off x="3934052" y="5071162"/>
            <a:ext cx="4454526" cy="862340"/>
          </a:xfrm>
          <a:prstGeom prst="plaqu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tab pos="90170" algn="l"/>
                <a:tab pos="180340" algn="l"/>
              </a:tabLst>
              <a:defRPr/>
            </a:pPr>
            <a:r>
              <a:rPr kumimoji="0" lang="en-US" sz="4800" b="1" i="0" u="none" strike="noStrike" kern="1200" cap="none" spc="0" normalizeH="0" baseline="0" noProof="0" dirty="0" err="1">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Trần</a:t>
            </a:r>
            <a:r>
              <a:rPr kumimoji="0" lang="en-US" sz="4800" b="1" i="0" u="none" strike="noStrike" kern="1200" cap="none" spc="0" normalizeH="0" noProof="0" dirty="0">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Hưng</a:t>
            </a:r>
            <a:r>
              <a:rPr kumimoji="0" lang="en-US" sz="4800" b="1" i="0" u="none" strike="noStrike" kern="1200" cap="none" spc="0" normalizeH="0" noProof="0" dirty="0">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rPr>
              <a:t>Đạo</a:t>
            </a:r>
            <a:endParaRPr kumimoji="0" lang="en-US" sz="4800" b="1" i="0" u="none" strike="noStrike" kern="1200" cap="none" spc="0" normalizeH="0" baseline="0" noProof="0" dirty="0">
              <a:ln>
                <a:noFill/>
              </a:ln>
              <a:solidFill>
                <a:prstClr val="white"/>
              </a:solidFill>
              <a:effectLst/>
              <a:uLnTx/>
              <a:uFillTx/>
              <a:latin typeface="SVN-Rosellinda Alyamore" panose="02000500000000000000" pitchFamily="50"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138EC36-0815-4483-8037-852A07F3910D}"/>
              </a:ext>
            </a:extLst>
          </p:cNvPr>
          <p:cNvSpPr txBox="1"/>
          <p:nvPr/>
        </p:nvSpPr>
        <p:spPr>
          <a:xfrm>
            <a:off x="660400" y="1268626"/>
            <a:ext cx="10858500" cy="3426644"/>
          </a:xfrm>
          <a:prstGeom prst="rect">
            <a:avLst/>
          </a:prstGeom>
          <a:noFill/>
        </p:spPr>
        <p:txBody>
          <a:bodyPr wrap="square">
            <a:spAutoFit/>
          </a:bodyPr>
          <a:lstStyle/>
          <a:p>
            <a:pPr algn="just">
              <a:lnSpc>
                <a:spcPct val="107000"/>
              </a:lnSpc>
              <a:spcAft>
                <a:spcPts val="800"/>
              </a:spcAft>
              <a:tabLst>
                <a:tab pos="90170" algn="l"/>
                <a:tab pos="180340" algn="l"/>
              </a:tabLst>
            </a:pP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rừng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mừng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Dương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Vân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cướp</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binh</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cường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chặn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giặc</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lui</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90170" algn="l"/>
                <a:tab pos="180340" algn="l"/>
              </a:tabLs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013B9FB-6C9B-3556-1675-17C4D3C00BFE}"/>
              </a:ext>
            </a:extLst>
          </p:cNvPr>
          <p:cNvPicPr>
            <a:picLocks noChangeAspect="1"/>
          </p:cNvPicPr>
          <p:nvPr/>
        </p:nvPicPr>
        <p:blipFill>
          <a:blip r:embed="rId10"/>
          <a:stretch>
            <a:fillRect/>
          </a:stretch>
        </p:blipFill>
        <p:spPr>
          <a:xfrm>
            <a:off x="8388578" y="1087478"/>
            <a:ext cx="2884260" cy="4629471"/>
          </a:xfrm>
          <a:prstGeom prst="rect">
            <a:avLst/>
          </a:prstGeom>
          <a:effectLst>
            <a:softEdge rad="635000"/>
          </a:effectLst>
        </p:spPr>
      </p:pic>
    </p:spTree>
    <p:extLst>
      <p:ext uri="{BB962C8B-B14F-4D97-AF65-F5344CB8AC3E}">
        <p14:creationId xmlns:p14="http://schemas.microsoft.com/office/powerpoint/2010/main" val="335458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yes on a candy">
            <a:extLst>
              <a:ext uri="{FF2B5EF4-FFF2-40B4-BE49-F238E27FC236}">
                <a16:creationId xmlns:a16="http://schemas.microsoft.com/office/drawing/2014/main" id="{22E6C07D-8F78-FA81-EEBD-86D4BCA9104D}"/>
              </a:ext>
            </a:extLst>
          </p:cNvPr>
          <p:cNvPicPr>
            <a:picLocks noChangeAspect="1"/>
          </p:cNvPicPr>
          <p:nvPr/>
        </p:nvPicPr>
        <p:blipFill rotWithShape="1">
          <a:blip r:embed="rId2"/>
          <a:srcRect b="15730"/>
          <a:stretch/>
        </p:blipFill>
        <p:spPr>
          <a:xfrm>
            <a:off x="20" y="-839"/>
            <a:ext cx="12191980" cy="6858000"/>
          </a:xfrm>
          <a:prstGeom prst="rect">
            <a:avLst/>
          </a:prstGeom>
        </p:spPr>
      </p:pic>
      <p:sp useBgFill="1">
        <p:nvSpPr>
          <p:cNvPr id="9" name="Rectangle 8">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 name="Rectangle 10">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30D72218-1357-3EE2-6996-91F5BB3858E0}"/>
              </a:ext>
            </a:extLst>
          </p:cNvPr>
          <p:cNvSpPr>
            <a:spLocks noGrp="1"/>
          </p:cNvSpPr>
          <p:nvPr>
            <p:ph type="ctrTitle"/>
          </p:nvPr>
        </p:nvSpPr>
        <p:spPr>
          <a:xfrm>
            <a:off x="1764781" y="2049231"/>
            <a:ext cx="8649738" cy="2590800"/>
          </a:xfrm>
        </p:spPr>
        <p:txBody>
          <a:bodyPr>
            <a:normAutofit fontScale="90000"/>
          </a:bodyPr>
          <a:lstStyle/>
          <a:p>
            <a:r>
              <a:rPr lang="en-US" sz="11500" b="1" dirty="0" err="1">
                <a:solidFill>
                  <a:srgbClr val="002060"/>
                </a:solidFill>
                <a:latin typeface="iCiel Messy Script" pitchFamily="2" charset="0"/>
              </a:rPr>
              <a:t>Hình</a:t>
            </a:r>
            <a:r>
              <a:rPr lang="en-US" sz="11500" b="1" dirty="0">
                <a:solidFill>
                  <a:srgbClr val="002060"/>
                </a:solidFill>
                <a:latin typeface="iCiel Messy Script" pitchFamily="2" charset="0"/>
              </a:rPr>
              <a:t> </a:t>
            </a:r>
            <a:r>
              <a:rPr lang="en-US" sz="11500" b="1" dirty="0" err="1">
                <a:solidFill>
                  <a:srgbClr val="002060"/>
                </a:solidFill>
                <a:latin typeface="iCiel Messy Script" pitchFamily="2" charset="0"/>
              </a:rPr>
              <a:t>thành</a:t>
            </a:r>
            <a:r>
              <a:rPr lang="en-US" sz="11500" b="1" dirty="0">
                <a:solidFill>
                  <a:srgbClr val="002060"/>
                </a:solidFill>
                <a:latin typeface="iCiel Messy Script" pitchFamily="2" charset="0"/>
              </a:rPr>
              <a:t> </a:t>
            </a:r>
            <a:r>
              <a:rPr lang="en-US" sz="11500" b="1" dirty="0" err="1">
                <a:solidFill>
                  <a:srgbClr val="002060"/>
                </a:solidFill>
                <a:latin typeface="iCiel Messy Script" pitchFamily="2" charset="0"/>
              </a:rPr>
              <a:t>kiến</a:t>
            </a:r>
            <a:r>
              <a:rPr lang="en-US" sz="11500" b="1" dirty="0">
                <a:solidFill>
                  <a:srgbClr val="002060"/>
                </a:solidFill>
                <a:latin typeface="iCiel Messy Script" pitchFamily="2" charset="0"/>
              </a:rPr>
              <a:t> </a:t>
            </a:r>
            <a:r>
              <a:rPr lang="en-US" sz="11500" b="1" dirty="0" err="1">
                <a:solidFill>
                  <a:srgbClr val="002060"/>
                </a:solidFill>
                <a:latin typeface="iCiel Messy Script" pitchFamily="2" charset="0"/>
              </a:rPr>
              <a:t>thức</a:t>
            </a:r>
            <a:endParaRPr lang="en-US" sz="11500" b="1" dirty="0">
              <a:solidFill>
                <a:srgbClr val="002060"/>
              </a:solidFill>
              <a:latin typeface="iCiel Messy Script" pitchFamily="2" charset="0"/>
            </a:endParaRPr>
          </a:p>
        </p:txBody>
      </p:sp>
      <p:sp>
        <p:nvSpPr>
          <p:cNvPr id="13" name="Rectangle 12">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14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42D1503-472B-662F-5343-41555ACF5FFD}"/>
              </a:ext>
            </a:extLst>
          </p:cNvPr>
          <p:cNvSpPr/>
          <p:nvPr/>
        </p:nvSpPr>
        <p:spPr>
          <a:xfrm>
            <a:off x="516165" y="856343"/>
            <a:ext cx="11146971" cy="5558971"/>
          </a:xfrm>
          <a:prstGeom prst="roundRect">
            <a:avLst>
              <a:gd name="adj" fmla="val 12122"/>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descr="Wiggly Abstract Shape">
            <a:extLst>
              <a:ext uri="{FF2B5EF4-FFF2-40B4-BE49-F238E27FC236}">
                <a16:creationId xmlns:a16="http://schemas.microsoft.com/office/drawing/2014/main" id="{D612267A-70EB-E59D-9EF6-3A95FA82C1FE}"/>
              </a:ext>
            </a:extLst>
          </p:cNvPr>
          <p:cNvSpPr/>
          <p:nvPr/>
        </p:nvSpPr>
        <p:spPr>
          <a:xfrm rot="-10800000">
            <a:off x="10929257" y="5609771"/>
            <a:ext cx="1262742" cy="1248229"/>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4" descr="Organic Rainbow Abstract">
            <a:extLst>
              <a:ext uri="{FF2B5EF4-FFF2-40B4-BE49-F238E27FC236}">
                <a16:creationId xmlns:a16="http://schemas.microsoft.com/office/drawing/2014/main" id="{7571E6C8-653B-F610-4B1A-1A558FEEBBB2}"/>
              </a:ext>
            </a:extLst>
          </p:cNvPr>
          <p:cNvSpPr/>
          <p:nvPr/>
        </p:nvSpPr>
        <p:spPr>
          <a:xfrm>
            <a:off x="130630" y="6110514"/>
            <a:ext cx="1262742" cy="747486"/>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descr="Organic Rainbow Abstract">
            <a:extLst>
              <a:ext uri="{FF2B5EF4-FFF2-40B4-BE49-F238E27FC236}">
                <a16:creationId xmlns:a16="http://schemas.microsoft.com/office/drawing/2014/main" id="{E5CA6052-2FE3-3584-98BA-1848AB6AEB30}"/>
              </a:ext>
            </a:extLst>
          </p:cNvPr>
          <p:cNvSpPr/>
          <p:nvPr/>
        </p:nvSpPr>
        <p:spPr>
          <a:xfrm rot="-10800000">
            <a:off x="10580914" y="-14516"/>
            <a:ext cx="1611084" cy="1248229"/>
          </a:xfrm>
          <a:custGeom>
            <a:avLst/>
            <a:gdLst/>
            <a:ahLst/>
            <a:cxnLst/>
            <a:rect l="l" t="t" r="r" b="b"/>
            <a:pathLst>
              <a:path w="3352965" h="2840876">
                <a:moveTo>
                  <a:pt x="0" y="0"/>
                </a:moveTo>
                <a:lnTo>
                  <a:pt x="3352965" y="0"/>
                </a:lnTo>
                <a:lnTo>
                  <a:pt x="3352965" y="2840876"/>
                </a:lnTo>
                <a:lnTo>
                  <a:pt x="0" y="284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E9691611-0E8C-0E11-1161-F45E6A418764}"/>
              </a:ext>
            </a:extLst>
          </p:cNvPr>
          <p:cNvSpPr txBox="1"/>
          <p:nvPr/>
        </p:nvSpPr>
        <p:spPr>
          <a:xfrm>
            <a:off x="1843314" y="213511"/>
            <a:ext cx="6110514"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Calibri" panose="020F0502020204030204" pitchFamily="34" charset="0"/>
              </a:rPr>
              <a:t>I. Giới thiệu bài học</a:t>
            </a:r>
            <a:endParaRPr lang="en-US" sz="3200" dirty="0"/>
          </a:p>
        </p:txBody>
      </p:sp>
      <p:sp>
        <p:nvSpPr>
          <p:cNvPr id="4" name="Freeform 13">
            <a:extLst>
              <a:ext uri="{FF2B5EF4-FFF2-40B4-BE49-F238E27FC236}">
                <a16:creationId xmlns:a16="http://schemas.microsoft.com/office/drawing/2014/main" id="{F5B68850-0E28-3E3D-02AB-C1682942E197}"/>
              </a:ext>
            </a:extLst>
          </p:cNvPr>
          <p:cNvSpPr/>
          <p:nvPr/>
        </p:nvSpPr>
        <p:spPr>
          <a:xfrm rot="2579153">
            <a:off x="778734" y="1326218"/>
            <a:ext cx="841914" cy="678632"/>
          </a:xfrm>
          <a:custGeom>
            <a:avLst/>
            <a:gdLst/>
            <a:ahLst/>
            <a:cxnLst/>
            <a:rect l="l" t="t" r="r" b="b"/>
            <a:pathLst>
              <a:path w="3787844" h="4764584">
                <a:moveTo>
                  <a:pt x="0" y="0"/>
                </a:moveTo>
                <a:lnTo>
                  <a:pt x="3787844" y="0"/>
                </a:lnTo>
                <a:lnTo>
                  <a:pt x="3787844" y="4764584"/>
                </a:lnTo>
                <a:lnTo>
                  <a:pt x="0" y="4764584"/>
                </a:lnTo>
                <a:lnTo>
                  <a:pt x="0" y="0"/>
                </a:lnTo>
                <a:close/>
              </a:path>
            </a:pathLst>
          </a:custGeom>
          <a:blipFill>
            <a:blip r:embed="rId8"/>
            <a:stretch>
              <a:fillRect/>
            </a:stretch>
          </a:blipFill>
        </p:spPr>
        <p:txBody>
          <a:bodyPr/>
          <a:lstStyle/>
          <a:p>
            <a:endParaRPr lang="en-US"/>
          </a:p>
        </p:txBody>
      </p:sp>
      <p:sp>
        <p:nvSpPr>
          <p:cNvPr id="14" name="TextBox 13">
            <a:extLst>
              <a:ext uri="{FF2B5EF4-FFF2-40B4-BE49-F238E27FC236}">
                <a16:creationId xmlns:a16="http://schemas.microsoft.com/office/drawing/2014/main" id="{F0238C30-0E39-49F2-7D72-3954D282A536}"/>
              </a:ext>
            </a:extLst>
          </p:cNvPr>
          <p:cNvSpPr txBox="1"/>
          <p:nvPr/>
        </p:nvSpPr>
        <p:spPr>
          <a:xfrm>
            <a:off x="1665058" y="1360928"/>
            <a:ext cx="3773714" cy="584775"/>
          </a:xfrm>
          <a:prstGeom prst="rect">
            <a:avLst/>
          </a:prstGeom>
          <a:noFill/>
        </p:spPr>
        <p:txBody>
          <a:bodyPr wrap="square">
            <a:spAutoFit/>
          </a:bodyPr>
          <a:lstStyle/>
          <a:p>
            <a:r>
              <a:rPr lang="pt-BR" sz="3200" b="1" dirty="0">
                <a:solidFill>
                  <a:srgbClr val="0070C0"/>
                </a:solidFill>
                <a:effectLst/>
                <a:latin typeface="Times New Roman" panose="02020603050405020304" pitchFamily="18" charset="0"/>
                <a:ea typeface="Calibri" panose="020F0502020204030204" pitchFamily="34" charset="0"/>
              </a:rPr>
              <a:t>Chủ đề bài học</a:t>
            </a:r>
            <a:endParaRPr lang="en-US" sz="3200" dirty="0">
              <a:solidFill>
                <a:srgbClr val="0070C0"/>
              </a:solidFill>
            </a:endParaRPr>
          </a:p>
        </p:txBody>
      </p:sp>
      <p:sp>
        <p:nvSpPr>
          <p:cNvPr id="16" name="TextBox 15">
            <a:extLst>
              <a:ext uri="{FF2B5EF4-FFF2-40B4-BE49-F238E27FC236}">
                <a16:creationId xmlns:a16="http://schemas.microsoft.com/office/drawing/2014/main" id="{1E5460DE-1A48-6761-A45E-095AFCD6D69B}"/>
              </a:ext>
            </a:extLst>
          </p:cNvPr>
          <p:cNvSpPr txBox="1"/>
          <p:nvPr/>
        </p:nvSpPr>
        <p:spPr>
          <a:xfrm>
            <a:off x="2761796" y="2227259"/>
            <a:ext cx="7688490" cy="1637628"/>
          </a:xfrm>
          <a:prstGeom prst="rect">
            <a:avLst/>
          </a:prstGeom>
          <a:noFill/>
        </p:spPr>
        <p:txBody>
          <a:bodyPr wrap="square">
            <a:spAutoFit/>
          </a:bodyPr>
          <a:lstStyle/>
          <a:p>
            <a:pPr algn="just">
              <a:lnSpc>
                <a:spcPct val="107000"/>
              </a:lnSpc>
              <a:spcAft>
                <a:spcPts val="800"/>
              </a:spcAft>
            </a:pPr>
            <a:r>
              <a:rPr lang="pt-BR"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Tái hiện lại truyền thống yêu nước, sẵn sàng xả thân vì đất nước của con người và dân tộc Việt Nam. </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Freeform 21">
            <a:extLst>
              <a:ext uri="{FF2B5EF4-FFF2-40B4-BE49-F238E27FC236}">
                <a16:creationId xmlns:a16="http://schemas.microsoft.com/office/drawing/2014/main" id="{015BFE9B-0463-6483-AC97-24A9F58BCAF5}"/>
              </a:ext>
            </a:extLst>
          </p:cNvPr>
          <p:cNvSpPr/>
          <p:nvPr/>
        </p:nvSpPr>
        <p:spPr>
          <a:xfrm>
            <a:off x="1" y="-61151"/>
            <a:ext cx="1986641" cy="2645279"/>
          </a:xfrm>
          <a:custGeom>
            <a:avLst/>
            <a:gdLst/>
            <a:ahLst/>
            <a:cxnLst/>
            <a:rect l="l" t="t" r="r" b="b"/>
            <a:pathLst>
              <a:path w="4626769" h="3669255">
                <a:moveTo>
                  <a:pt x="0" y="0"/>
                </a:moveTo>
                <a:lnTo>
                  <a:pt x="4626769" y="0"/>
                </a:lnTo>
                <a:lnTo>
                  <a:pt x="4626769" y="3669255"/>
                </a:lnTo>
                <a:lnTo>
                  <a:pt x="0" y="3669255"/>
                </a:lnTo>
                <a:lnTo>
                  <a:pt x="0" y="0"/>
                </a:lnTo>
                <a:close/>
              </a:path>
            </a:pathLst>
          </a:custGeom>
          <a:blipFill>
            <a:blip r:embed="rId9"/>
            <a:stretch>
              <a:fillRect t="-39911" r="-155617" b="1"/>
            </a:stretch>
          </a:blipFill>
        </p:spPr>
        <p:txBody>
          <a:bodyPr/>
          <a:lstStyle/>
          <a:p>
            <a:endParaRPr lang="en-US"/>
          </a:p>
        </p:txBody>
      </p:sp>
      <p:pic>
        <p:nvPicPr>
          <p:cNvPr id="20" name="Picture 19">
            <a:extLst>
              <a:ext uri="{FF2B5EF4-FFF2-40B4-BE49-F238E27FC236}">
                <a16:creationId xmlns:a16="http://schemas.microsoft.com/office/drawing/2014/main" id="{D333F543-FBD9-3479-8ED6-2C897D820B8B}"/>
              </a:ext>
            </a:extLst>
          </p:cNvPr>
          <p:cNvPicPr>
            <a:picLocks noChangeAspect="1"/>
          </p:cNvPicPr>
          <p:nvPr/>
        </p:nvPicPr>
        <p:blipFill>
          <a:blip r:embed="rId10"/>
          <a:stretch>
            <a:fillRect/>
          </a:stretch>
        </p:blipFill>
        <p:spPr>
          <a:xfrm>
            <a:off x="2359478" y="2382597"/>
            <a:ext cx="312730" cy="319246"/>
          </a:xfrm>
          <a:prstGeom prst="rect">
            <a:avLst/>
          </a:prstGeom>
        </p:spPr>
      </p:pic>
      <p:sp>
        <p:nvSpPr>
          <p:cNvPr id="22" name="TextBox 21">
            <a:extLst>
              <a:ext uri="{FF2B5EF4-FFF2-40B4-BE49-F238E27FC236}">
                <a16:creationId xmlns:a16="http://schemas.microsoft.com/office/drawing/2014/main" id="{28F47177-8AC2-6D45-F831-A3C014526AC6}"/>
              </a:ext>
            </a:extLst>
          </p:cNvPr>
          <p:cNvSpPr txBox="1"/>
          <p:nvPr/>
        </p:nvSpPr>
        <p:spPr>
          <a:xfrm>
            <a:off x="1665058" y="4230903"/>
            <a:ext cx="2560173" cy="584775"/>
          </a:xfrm>
          <a:prstGeom prst="rect">
            <a:avLst/>
          </a:prstGeom>
          <a:noFill/>
        </p:spPr>
        <p:txBody>
          <a:bodyPr wrap="square">
            <a:spAutoFit/>
          </a:bodyPr>
          <a:lstStyle/>
          <a:p>
            <a:r>
              <a:rPr lang="pt-BR" sz="3200" b="1" dirty="0">
                <a:solidFill>
                  <a:srgbClr val="0070C0"/>
                </a:solidFill>
                <a:effectLst/>
                <a:latin typeface="Times New Roman" panose="02020603050405020304" pitchFamily="18" charset="0"/>
                <a:ea typeface="Calibri" panose="020F0502020204030204" pitchFamily="34" charset="0"/>
              </a:rPr>
              <a:t>Thể loại</a:t>
            </a:r>
            <a:endParaRPr lang="en-US" sz="3200" dirty="0">
              <a:solidFill>
                <a:srgbClr val="0070C0"/>
              </a:solidFill>
            </a:endParaRPr>
          </a:p>
        </p:txBody>
      </p:sp>
      <p:sp>
        <p:nvSpPr>
          <p:cNvPr id="24" name="TextBox 23">
            <a:extLst>
              <a:ext uri="{FF2B5EF4-FFF2-40B4-BE49-F238E27FC236}">
                <a16:creationId xmlns:a16="http://schemas.microsoft.com/office/drawing/2014/main" id="{E978D3F0-1FEE-12CF-AE28-395712905987}"/>
              </a:ext>
            </a:extLst>
          </p:cNvPr>
          <p:cNvSpPr txBox="1"/>
          <p:nvPr/>
        </p:nvSpPr>
        <p:spPr>
          <a:xfrm>
            <a:off x="2761796" y="5097235"/>
            <a:ext cx="4220027" cy="584775"/>
          </a:xfrm>
          <a:prstGeom prst="rect">
            <a:avLst/>
          </a:prstGeom>
          <a:noFill/>
        </p:spPr>
        <p:txBody>
          <a:bodyPr wrap="square">
            <a:spAutoFit/>
          </a:bodyPr>
          <a:lstStyle/>
          <a:p>
            <a:r>
              <a:rPr lang="pt-BR" sz="3200" b="1" dirty="0">
                <a:solidFill>
                  <a:srgbClr val="002060"/>
                </a:solidFill>
                <a:effectLst/>
                <a:latin typeface="Times New Roman" panose="02020603050405020304" pitchFamily="18" charset="0"/>
                <a:ea typeface="Calibri" panose="020F0502020204030204" pitchFamily="34" charset="0"/>
              </a:rPr>
              <a:t>Văn nghị luận và thơ</a:t>
            </a:r>
            <a:endParaRPr lang="en-US" sz="3200" b="1" dirty="0">
              <a:solidFill>
                <a:srgbClr val="002060"/>
              </a:solidFill>
            </a:endParaRPr>
          </a:p>
        </p:txBody>
      </p:sp>
      <p:sp>
        <p:nvSpPr>
          <p:cNvPr id="25" name="Freeform 13">
            <a:extLst>
              <a:ext uri="{FF2B5EF4-FFF2-40B4-BE49-F238E27FC236}">
                <a16:creationId xmlns:a16="http://schemas.microsoft.com/office/drawing/2014/main" id="{289572A5-7D33-BDBF-4E6F-D270A310B9D8}"/>
              </a:ext>
            </a:extLst>
          </p:cNvPr>
          <p:cNvSpPr/>
          <p:nvPr/>
        </p:nvSpPr>
        <p:spPr>
          <a:xfrm rot="2579153">
            <a:off x="778734" y="4160405"/>
            <a:ext cx="841914" cy="678632"/>
          </a:xfrm>
          <a:custGeom>
            <a:avLst/>
            <a:gdLst/>
            <a:ahLst/>
            <a:cxnLst/>
            <a:rect l="l" t="t" r="r" b="b"/>
            <a:pathLst>
              <a:path w="3787844" h="4764584">
                <a:moveTo>
                  <a:pt x="0" y="0"/>
                </a:moveTo>
                <a:lnTo>
                  <a:pt x="3787844" y="0"/>
                </a:lnTo>
                <a:lnTo>
                  <a:pt x="3787844" y="4764584"/>
                </a:lnTo>
                <a:lnTo>
                  <a:pt x="0" y="4764584"/>
                </a:lnTo>
                <a:lnTo>
                  <a:pt x="0" y="0"/>
                </a:lnTo>
                <a:close/>
              </a:path>
            </a:pathLst>
          </a:custGeom>
          <a:blipFill>
            <a:blip r:embed="rId8"/>
            <a:stretch>
              <a:fillRect/>
            </a:stretch>
          </a:blipFill>
        </p:spPr>
        <p:txBody>
          <a:bodyPr/>
          <a:lstStyle/>
          <a:p>
            <a:endParaRPr lang="en-US"/>
          </a:p>
        </p:txBody>
      </p:sp>
      <p:pic>
        <p:nvPicPr>
          <p:cNvPr id="26" name="Picture 25">
            <a:extLst>
              <a:ext uri="{FF2B5EF4-FFF2-40B4-BE49-F238E27FC236}">
                <a16:creationId xmlns:a16="http://schemas.microsoft.com/office/drawing/2014/main" id="{DBC03A6B-6ACF-865E-E976-73B473FED536}"/>
              </a:ext>
            </a:extLst>
          </p:cNvPr>
          <p:cNvPicPr>
            <a:picLocks noChangeAspect="1"/>
          </p:cNvPicPr>
          <p:nvPr/>
        </p:nvPicPr>
        <p:blipFill>
          <a:blip r:embed="rId10"/>
          <a:stretch>
            <a:fillRect/>
          </a:stretch>
        </p:blipFill>
        <p:spPr>
          <a:xfrm>
            <a:off x="2385215" y="5183880"/>
            <a:ext cx="312730" cy="319246"/>
          </a:xfrm>
          <a:prstGeom prst="rect">
            <a:avLst/>
          </a:prstGeom>
        </p:spPr>
      </p:pic>
      <p:pic>
        <p:nvPicPr>
          <p:cNvPr id="27" name="Picture 26">
            <a:extLst>
              <a:ext uri="{FF2B5EF4-FFF2-40B4-BE49-F238E27FC236}">
                <a16:creationId xmlns:a16="http://schemas.microsoft.com/office/drawing/2014/main" id="{04DE9169-3D38-E468-837B-163F416A2983}"/>
              </a:ext>
            </a:extLst>
          </p:cNvPr>
          <p:cNvPicPr>
            <a:picLocks noChangeAspect="1"/>
          </p:cNvPicPr>
          <p:nvPr/>
        </p:nvPicPr>
        <p:blipFill>
          <a:blip r:embed="rId11"/>
          <a:stretch>
            <a:fillRect/>
          </a:stretch>
        </p:blipFill>
        <p:spPr>
          <a:xfrm>
            <a:off x="7671253" y="3649200"/>
            <a:ext cx="2729141" cy="24784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350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800" decel="100000"/>
                                        <p:tgtEl>
                                          <p:spTgt spid="20"/>
                                        </p:tgtEl>
                                      </p:cBhvr>
                                    </p:animEffect>
                                    <p:anim calcmode="lin" valueType="num">
                                      <p:cBhvr>
                                        <p:cTn id="18" dur="800" decel="100000" fill="hold"/>
                                        <p:tgtEl>
                                          <p:spTgt spid="20"/>
                                        </p:tgtEl>
                                        <p:attrNameLst>
                                          <p:attrName>style.rotation</p:attrName>
                                        </p:attrNameLst>
                                      </p:cBhvr>
                                      <p:tavLst>
                                        <p:tav tm="0">
                                          <p:val>
                                            <p:fltVal val="-90"/>
                                          </p:val>
                                        </p:tav>
                                        <p:tav tm="100000">
                                          <p:val>
                                            <p:fltVal val="0"/>
                                          </p:val>
                                        </p:tav>
                                      </p:tavLst>
                                    </p:anim>
                                    <p:anim calcmode="lin" valueType="num">
                                      <p:cBhvr>
                                        <p:cTn id="19" dur="800" decel="100000" fill="hold"/>
                                        <p:tgtEl>
                                          <p:spTgt spid="20"/>
                                        </p:tgtEl>
                                        <p:attrNameLst>
                                          <p:attrName>ppt_x</p:attrName>
                                        </p:attrNameLst>
                                      </p:cBhvr>
                                      <p:tavLst>
                                        <p:tav tm="0">
                                          <p:val>
                                            <p:strVal val="#ppt_x+0.4"/>
                                          </p:val>
                                        </p:tav>
                                        <p:tav tm="100000">
                                          <p:val>
                                            <p:strVal val="#ppt_x-0.05"/>
                                          </p:val>
                                        </p:tav>
                                      </p:tavLst>
                                    </p:anim>
                                    <p:anim calcmode="lin" valueType="num">
                                      <p:cBhvr>
                                        <p:cTn id="20" dur="800" decel="100000" fill="hold"/>
                                        <p:tgtEl>
                                          <p:spTgt spid="2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800" decel="100000"/>
                                        <p:tgtEl>
                                          <p:spTgt spid="16"/>
                                        </p:tgtEl>
                                      </p:cBhvr>
                                    </p:animEffect>
                                    <p:anim calcmode="lin" valueType="num">
                                      <p:cBhvr>
                                        <p:cTn id="26" dur="800" decel="100000" fill="hold"/>
                                        <p:tgtEl>
                                          <p:spTgt spid="16"/>
                                        </p:tgtEl>
                                        <p:attrNameLst>
                                          <p:attrName>style.rotation</p:attrName>
                                        </p:attrNameLst>
                                      </p:cBhvr>
                                      <p:tavLst>
                                        <p:tav tm="0">
                                          <p:val>
                                            <p:fltVal val="-90"/>
                                          </p:val>
                                        </p:tav>
                                        <p:tav tm="100000">
                                          <p:val>
                                            <p:fltVal val="0"/>
                                          </p:val>
                                        </p:tav>
                                      </p:tavLst>
                                    </p:anim>
                                    <p:anim calcmode="lin" valueType="num">
                                      <p:cBhvr>
                                        <p:cTn id="27" dur="800" decel="100000" fill="hold"/>
                                        <p:tgtEl>
                                          <p:spTgt spid="16"/>
                                        </p:tgtEl>
                                        <p:attrNameLst>
                                          <p:attrName>ppt_x</p:attrName>
                                        </p:attrNameLst>
                                      </p:cBhvr>
                                      <p:tavLst>
                                        <p:tav tm="0">
                                          <p:val>
                                            <p:strVal val="#ppt_x+0.4"/>
                                          </p:val>
                                        </p:tav>
                                        <p:tav tm="100000">
                                          <p:val>
                                            <p:strVal val="#ppt_x-0.05"/>
                                          </p:val>
                                        </p:tav>
                                      </p:tavLst>
                                    </p:anim>
                                    <p:anim calcmode="lin" valueType="num">
                                      <p:cBhvr>
                                        <p:cTn id="28" dur="800" decel="100000" fill="hold"/>
                                        <p:tgtEl>
                                          <p:spTgt spid="16"/>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800" decel="100000"/>
                                        <p:tgtEl>
                                          <p:spTgt spid="25"/>
                                        </p:tgtEl>
                                      </p:cBhvr>
                                    </p:animEffect>
                                    <p:anim calcmode="lin" valueType="num">
                                      <p:cBhvr>
                                        <p:cTn id="36" dur="800" decel="100000" fill="hold"/>
                                        <p:tgtEl>
                                          <p:spTgt spid="25"/>
                                        </p:tgtEl>
                                        <p:attrNameLst>
                                          <p:attrName>style.rotation</p:attrName>
                                        </p:attrNameLst>
                                      </p:cBhvr>
                                      <p:tavLst>
                                        <p:tav tm="0">
                                          <p:val>
                                            <p:fltVal val="-90"/>
                                          </p:val>
                                        </p:tav>
                                        <p:tav tm="100000">
                                          <p:val>
                                            <p:fltVal val="0"/>
                                          </p:val>
                                        </p:tav>
                                      </p:tavLst>
                                    </p:anim>
                                    <p:anim calcmode="lin" valueType="num">
                                      <p:cBhvr>
                                        <p:cTn id="37" dur="800" decel="100000" fill="hold"/>
                                        <p:tgtEl>
                                          <p:spTgt spid="25"/>
                                        </p:tgtEl>
                                        <p:attrNameLst>
                                          <p:attrName>ppt_x</p:attrName>
                                        </p:attrNameLst>
                                      </p:cBhvr>
                                      <p:tavLst>
                                        <p:tav tm="0">
                                          <p:val>
                                            <p:strVal val="#ppt_x+0.4"/>
                                          </p:val>
                                        </p:tav>
                                        <p:tav tm="100000">
                                          <p:val>
                                            <p:strVal val="#ppt_x-0.05"/>
                                          </p:val>
                                        </p:tav>
                                      </p:tavLst>
                                    </p:anim>
                                    <p:anim calcmode="lin" valueType="num">
                                      <p:cBhvr>
                                        <p:cTn id="38" dur="800" decel="100000" fill="hold"/>
                                        <p:tgtEl>
                                          <p:spTgt spid="25"/>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41" presetID="3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800" decel="100000"/>
                                        <p:tgtEl>
                                          <p:spTgt spid="22"/>
                                        </p:tgtEl>
                                      </p:cBhvr>
                                    </p:animEffect>
                                    <p:anim calcmode="lin" valueType="num">
                                      <p:cBhvr>
                                        <p:cTn id="44" dur="800" decel="100000" fill="hold"/>
                                        <p:tgtEl>
                                          <p:spTgt spid="22"/>
                                        </p:tgtEl>
                                        <p:attrNameLst>
                                          <p:attrName>style.rotation</p:attrName>
                                        </p:attrNameLst>
                                      </p:cBhvr>
                                      <p:tavLst>
                                        <p:tav tm="0">
                                          <p:val>
                                            <p:fltVal val="-90"/>
                                          </p:val>
                                        </p:tav>
                                        <p:tav tm="100000">
                                          <p:val>
                                            <p:fltVal val="0"/>
                                          </p:val>
                                        </p:tav>
                                      </p:tavLst>
                                    </p:anim>
                                    <p:anim calcmode="lin" valueType="num">
                                      <p:cBhvr>
                                        <p:cTn id="45" dur="800" decel="100000" fill="hold"/>
                                        <p:tgtEl>
                                          <p:spTgt spid="22"/>
                                        </p:tgtEl>
                                        <p:attrNameLst>
                                          <p:attrName>ppt_x</p:attrName>
                                        </p:attrNameLst>
                                      </p:cBhvr>
                                      <p:tavLst>
                                        <p:tav tm="0">
                                          <p:val>
                                            <p:strVal val="#ppt_x+0.4"/>
                                          </p:val>
                                        </p:tav>
                                        <p:tav tm="100000">
                                          <p:val>
                                            <p:strVal val="#ppt_x-0.05"/>
                                          </p:val>
                                        </p:tav>
                                      </p:tavLst>
                                    </p:anim>
                                    <p:anim calcmode="lin" valueType="num">
                                      <p:cBhvr>
                                        <p:cTn id="46" dur="800" decel="100000" fill="hold"/>
                                        <p:tgtEl>
                                          <p:spTgt spid="22"/>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800" decel="100000"/>
                                        <p:tgtEl>
                                          <p:spTgt spid="26"/>
                                        </p:tgtEl>
                                      </p:cBhvr>
                                    </p:animEffect>
                                    <p:anim calcmode="lin" valueType="num">
                                      <p:cBhvr>
                                        <p:cTn id="54" dur="800" decel="100000" fill="hold"/>
                                        <p:tgtEl>
                                          <p:spTgt spid="26"/>
                                        </p:tgtEl>
                                        <p:attrNameLst>
                                          <p:attrName>style.rotation</p:attrName>
                                        </p:attrNameLst>
                                      </p:cBhvr>
                                      <p:tavLst>
                                        <p:tav tm="0">
                                          <p:val>
                                            <p:fltVal val="-90"/>
                                          </p:val>
                                        </p:tav>
                                        <p:tav tm="100000">
                                          <p:val>
                                            <p:fltVal val="0"/>
                                          </p:val>
                                        </p:tav>
                                      </p:tavLst>
                                    </p:anim>
                                    <p:anim calcmode="lin" valueType="num">
                                      <p:cBhvr>
                                        <p:cTn id="55" dur="800" decel="100000" fill="hold"/>
                                        <p:tgtEl>
                                          <p:spTgt spid="26"/>
                                        </p:tgtEl>
                                        <p:attrNameLst>
                                          <p:attrName>ppt_x</p:attrName>
                                        </p:attrNameLst>
                                      </p:cBhvr>
                                      <p:tavLst>
                                        <p:tav tm="0">
                                          <p:val>
                                            <p:strVal val="#ppt_x+0.4"/>
                                          </p:val>
                                        </p:tav>
                                        <p:tav tm="100000">
                                          <p:val>
                                            <p:strVal val="#ppt_x-0.05"/>
                                          </p:val>
                                        </p:tav>
                                      </p:tavLst>
                                    </p:anim>
                                    <p:anim calcmode="lin" valueType="num">
                                      <p:cBhvr>
                                        <p:cTn id="56" dur="800" decel="100000" fill="hold"/>
                                        <p:tgtEl>
                                          <p:spTgt spid="26"/>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59" presetID="3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800" decel="100000"/>
                                        <p:tgtEl>
                                          <p:spTgt spid="24"/>
                                        </p:tgtEl>
                                      </p:cBhvr>
                                    </p:animEffect>
                                    <p:anim calcmode="lin" valueType="num">
                                      <p:cBhvr>
                                        <p:cTn id="62" dur="800" decel="100000" fill="hold"/>
                                        <p:tgtEl>
                                          <p:spTgt spid="24"/>
                                        </p:tgtEl>
                                        <p:attrNameLst>
                                          <p:attrName>style.rotation</p:attrName>
                                        </p:attrNameLst>
                                      </p:cBhvr>
                                      <p:tavLst>
                                        <p:tav tm="0">
                                          <p:val>
                                            <p:fltVal val="-90"/>
                                          </p:val>
                                        </p:tav>
                                        <p:tav tm="100000">
                                          <p:val>
                                            <p:fltVal val="0"/>
                                          </p:val>
                                        </p:tav>
                                      </p:tavLst>
                                    </p:anim>
                                    <p:anim calcmode="lin" valueType="num">
                                      <p:cBhvr>
                                        <p:cTn id="63" dur="800" decel="100000" fill="hold"/>
                                        <p:tgtEl>
                                          <p:spTgt spid="24"/>
                                        </p:tgtEl>
                                        <p:attrNameLst>
                                          <p:attrName>ppt_x</p:attrName>
                                        </p:attrNameLst>
                                      </p:cBhvr>
                                      <p:tavLst>
                                        <p:tav tm="0">
                                          <p:val>
                                            <p:strVal val="#ppt_x+0.4"/>
                                          </p:val>
                                        </p:tav>
                                        <p:tav tm="100000">
                                          <p:val>
                                            <p:strVal val="#ppt_x-0.05"/>
                                          </p:val>
                                        </p:tav>
                                      </p:tavLst>
                                    </p:anim>
                                    <p:anim calcmode="lin" valueType="num">
                                      <p:cBhvr>
                                        <p:cTn id="64" dur="800" decel="100000" fill="hold"/>
                                        <p:tgtEl>
                                          <p:spTgt spid="24"/>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67" presetID="21" presetClass="entr" presetSubtype="8"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heel(8)">
                                      <p:cBhvr>
                                        <p:cTn id="6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2" grpId="0"/>
      <p:bldP spid="24"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vonVTI">
  <a:themeElements>
    <a:clrScheme name="AnalogousFromRegularSeed_2SEEDS">
      <a:dk1>
        <a:srgbClr val="000000"/>
      </a:dk1>
      <a:lt1>
        <a:srgbClr val="FFFFFF"/>
      </a:lt1>
      <a:dk2>
        <a:srgbClr val="351E22"/>
      </a:dk2>
      <a:lt2>
        <a:srgbClr val="E8E2E3"/>
      </a:lt2>
      <a:accent1>
        <a:srgbClr val="3BB195"/>
      </a:accent1>
      <a:accent2>
        <a:srgbClr val="47B56D"/>
      </a:accent2>
      <a:accent3>
        <a:srgbClr val="4BACC0"/>
      </a:accent3>
      <a:accent4>
        <a:srgbClr val="B13B81"/>
      </a:accent4>
      <a:accent5>
        <a:srgbClr val="C34D61"/>
      </a:accent5>
      <a:accent6>
        <a:srgbClr val="B1583B"/>
      </a:accent6>
      <a:hlink>
        <a:srgbClr val="BF3F5E"/>
      </a:hlink>
      <a:folHlink>
        <a:srgbClr val="7F7F7F"/>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0</TotalTime>
  <Words>1003</Words>
  <Application>Microsoft Office PowerPoint</Application>
  <PresentationFormat>Widescreen</PresentationFormat>
  <Paragraphs>119</Paragraphs>
  <Slides>24</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Arial</vt:lpstr>
      <vt:lpstr>Avenir Next LT Pro</vt:lpstr>
      <vt:lpstr>Avenir Next LT Pro Light</vt:lpstr>
      <vt:lpstr>Brush Script MT</vt:lpstr>
      <vt:lpstr>Calibri</vt:lpstr>
      <vt:lpstr>Calibri Light</vt:lpstr>
      <vt:lpstr>Garamond</vt:lpstr>
      <vt:lpstr>iCiel Messy Script</vt:lpstr>
      <vt:lpstr>SVN-Janelotus</vt:lpstr>
      <vt:lpstr>SVN-Pleasent</vt:lpstr>
      <vt:lpstr>SVN-Rosellinda Alyamore</vt:lpstr>
      <vt:lpstr>Times New Roman</vt:lpstr>
      <vt:lpstr>Office Theme</vt:lpstr>
      <vt:lpstr>1_Office Theme</vt:lpstr>
      <vt:lpstr>SavonVTI</vt:lpstr>
      <vt:lpstr>PowerPoint Presentation</vt:lpstr>
      <vt:lpstr>Khởi động</vt:lpstr>
      <vt:lpstr>PowerPoint Presentation</vt:lpstr>
      <vt:lpstr>PowerPoint Presentation</vt:lpstr>
      <vt:lpstr>PowerPoint Presentation</vt:lpstr>
      <vt:lpstr>PowerPoint Presentation</vt:lpstr>
      <vt:lpstr>PowerPoint Presentation</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2023-10-04T08:47:41Z</dcterms:created>
  <dcterms:modified xsi:type="dcterms:W3CDTF">2023-10-12T13:52:24Z</dcterms:modified>
</cp:coreProperties>
</file>