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55"/>
  </p:notesMasterIdLst>
  <p:sldIdLst>
    <p:sldId id="281" r:id="rId3"/>
    <p:sldId id="354" r:id="rId4"/>
    <p:sldId id="355" r:id="rId5"/>
    <p:sldId id="356" r:id="rId6"/>
    <p:sldId id="256" r:id="rId7"/>
    <p:sldId id="348" r:id="rId8"/>
    <p:sldId id="269" r:id="rId9"/>
    <p:sldId id="307" r:id="rId10"/>
    <p:sldId id="357" r:id="rId11"/>
    <p:sldId id="305" r:id="rId12"/>
    <p:sldId id="309" r:id="rId13"/>
    <p:sldId id="311" r:id="rId14"/>
    <p:sldId id="303" r:id="rId15"/>
    <p:sldId id="304" r:id="rId16"/>
    <p:sldId id="306" r:id="rId17"/>
    <p:sldId id="313" r:id="rId18"/>
    <p:sldId id="349" r:id="rId19"/>
    <p:sldId id="312" r:id="rId20"/>
    <p:sldId id="314" r:id="rId21"/>
    <p:sldId id="315" r:id="rId22"/>
    <p:sldId id="317" r:id="rId23"/>
    <p:sldId id="319" r:id="rId24"/>
    <p:sldId id="358" r:id="rId25"/>
    <p:sldId id="359" r:id="rId26"/>
    <p:sldId id="320" r:id="rId27"/>
    <p:sldId id="350" r:id="rId28"/>
    <p:sldId id="351" r:id="rId29"/>
    <p:sldId id="321" r:id="rId30"/>
    <p:sldId id="322" r:id="rId31"/>
    <p:sldId id="323" r:id="rId32"/>
    <p:sldId id="324" r:id="rId33"/>
    <p:sldId id="325" r:id="rId34"/>
    <p:sldId id="327" r:id="rId35"/>
    <p:sldId id="329" r:id="rId36"/>
    <p:sldId id="328" r:id="rId37"/>
    <p:sldId id="330" r:id="rId38"/>
    <p:sldId id="331" r:id="rId39"/>
    <p:sldId id="345" r:id="rId40"/>
    <p:sldId id="347"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02" r:id="rId54"/>
  </p:sldIdLst>
  <p:sldSz cx="18288000" cy="10287000"/>
  <p:notesSz cx="6858000" cy="9144000"/>
  <p:embeddedFontLst>
    <p:embeddedFont>
      <p:font typeface="等线" panose="02010600030101010101" pitchFamily="2" charset="-122"/>
      <p:regular r:id="rId56"/>
    </p:embeddedFont>
    <p:embeddedFont>
      <p:font typeface="#9Slide07 SVNMomento" panose="00000500000000000000" charset="0"/>
      <p:regular r:id="rId57"/>
    </p:embeddedFon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Carelia" panose="020B0604020202020204" charset="0"/>
      <p:regular r:id="rId64"/>
    </p:embeddedFont>
    <p:embeddedFont>
      <p:font typeface="Glacial Indifference" panose="020B0604020202020204" charset="0"/>
      <p:regular r:id="rId65"/>
    </p:embeddedFont>
    <p:embeddedFont>
      <p:font typeface="Microsoft YaHei" panose="020B0503020204020204" pitchFamily="34" charset="-122"/>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364" autoAdjust="0"/>
  </p:normalViewPr>
  <p:slideViewPr>
    <p:cSldViewPr>
      <p:cViewPr varScale="1">
        <p:scale>
          <a:sx n="49" d="100"/>
          <a:sy n="49" d="100"/>
        </p:scale>
        <p:origin x="104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65948-12A0-4A73-82FE-7CC1F71F559D}"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A8E08-98A2-433D-8864-FD067B2752FC}" type="slidenum">
              <a:rPr lang="en-US" smtClean="0"/>
              <a:t>‹#›</a:t>
            </a:fld>
            <a:endParaRPr lang="en-US"/>
          </a:p>
        </p:txBody>
      </p:sp>
    </p:spTree>
    <p:extLst>
      <p:ext uri="{BB962C8B-B14F-4D97-AF65-F5344CB8AC3E}">
        <p14:creationId xmlns:p14="http://schemas.microsoft.com/office/powerpoint/2010/main" val="127713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a:t>
            </a:fld>
            <a:endParaRPr lang="en-US"/>
          </a:p>
        </p:txBody>
      </p:sp>
    </p:spTree>
    <p:extLst>
      <p:ext uri="{BB962C8B-B14F-4D97-AF65-F5344CB8AC3E}">
        <p14:creationId xmlns:p14="http://schemas.microsoft.com/office/powerpoint/2010/main" val="172872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15</a:t>
            </a:fld>
            <a:endParaRPr lang="en-US"/>
          </a:p>
        </p:txBody>
      </p:sp>
    </p:spTree>
    <p:extLst>
      <p:ext uri="{BB962C8B-B14F-4D97-AF65-F5344CB8AC3E}">
        <p14:creationId xmlns:p14="http://schemas.microsoft.com/office/powerpoint/2010/main" val="2528184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16</a:t>
            </a:fld>
            <a:endParaRPr lang="en-US"/>
          </a:p>
        </p:txBody>
      </p:sp>
    </p:spTree>
    <p:extLst>
      <p:ext uri="{BB962C8B-B14F-4D97-AF65-F5344CB8AC3E}">
        <p14:creationId xmlns:p14="http://schemas.microsoft.com/office/powerpoint/2010/main" val="3778208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390C9-E209-452A-AF2C-23D0DB5DF8D6}" type="slidenum">
              <a:rPr lang="zh-CN" altLang="en-US" smtClean="0"/>
              <a:t>20</a:t>
            </a:fld>
            <a:endParaRPr lang="zh-CN" altLang="en-US"/>
          </a:p>
        </p:txBody>
      </p:sp>
    </p:spTree>
    <p:extLst>
      <p:ext uri="{BB962C8B-B14F-4D97-AF65-F5344CB8AC3E}">
        <p14:creationId xmlns:p14="http://schemas.microsoft.com/office/powerpoint/2010/main" val="4065728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22</a:t>
            </a:fld>
            <a:endParaRPr lang="en-US"/>
          </a:p>
        </p:txBody>
      </p:sp>
    </p:spTree>
    <p:extLst>
      <p:ext uri="{BB962C8B-B14F-4D97-AF65-F5344CB8AC3E}">
        <p14:creationId xmlns:p14="http://schemas.microsoft.com/office/powerpoint/2010/main" val="1175051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25</a:t>
            </a:fld>
            <a:endParaRPr lang="en-US"/>
          </a:p>
        </p:txBody>
      </p:sp>
    </p:spTree>
    <p:extLst>
      <p:ext uri="{BB962C8B-B14F-4D97-AF65-F5344CB8AC3E}">
        <p14:creationId xmlns:p14="http://schemas.microsoft.com/office/powerpoint/2010/main" val="132687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28</a:t>
            </a:fld>
            <a:endParaRPr lang="en-US"/>
          </a:p>
        </p:txBody>
      </p:sp>
    </p:spTree>
    <p:extLst>
      <p:ext uri="{BB962C8B-B14F-4D97-AF65-F5344CB8AC3E}">
        <p14:creationId xmlns:p14="http://schemas.microsoft.com/office/powerpoint/2010/main" val="300290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29</a:t>
            </a:fld>
            <a:endParaRPr lang="en-US"/>
          </a:p>
        </p:txBody>
      </p:sp>
    </p:spTree>
    <p:extLst>
      <p:ext uri="{BB962C8B-B14F-4D97-AF65-F5344CB8AC3E}">
        <p14:creationId xmlns:p14="http://schemas.microsoft.com/office/powerpoint/2010/main" val="1784872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30</a:t>
            </a:fld>
            <a:endParaRPr lang="en-US"/>
          </a:p>
        </p:txBody>
      </p:sp>
    </p:spTree>
    <p:extLst>
      <p:ext uri="{BB962C8B-B14F-4D97-AF65-F5344CB8AC3E}">
        <p14:creationId xmlns:p14="http://schemas.microsoft.com/office/powerpoint/2010/main" val="2157215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31</a:t>
            </a:fld>
            <a:endParaRPr lang="en-US"/>
          </a:p>
        </p:txBody>
      </p:sp>
    </p:spTree>
    <p:extLst>
      <p:ext uri="{BB962C8B-B14F-4D97-AF65-F5344CB8AC3E}">
        <p14:creationId xmlns:p14="http://schemas.microsoft.com/office/powerpoint/2010/main" val="394850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32</a:t>
            </a:fld>
            <a:endParaRPr lang="en-US"/>
          </a:p>
        </p:txBody>
      </p:sp>
    </p:spTree>
    <p:extLst>
      <p:ext uri="{BB962C8B-B14F-4D97-AF65-F5344CB8AC3E}">
        <p14:creationId xmlns:p14="http://schemas.microsoft.com/office/powerpoint/2010/main" val="226687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i="0" u="none" strike="noStrike" kern="1200" dirty="0">
                <a:solidFill>
                  <a:schemeClr val="tx1"/>
                </a:solidFill>
                <a:effectLst/>
                <a:latin typeface="+mn-lt"/>
                <a:ea typeface="+mn-ea"/>
                <a:cs typeface="+mn-cs"/>
              </a:rPr>
              <a:t>Lịch sử dựng nước và giữ nước vẫn là dòng chảy liên tục từ quá khứ tới hiện tại và tương lai, giữ cho dân tộc Việt Nam mãi trường tồn.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5</a:t>
            </a:fld>
            <a:endParaRPr lang="en-US"/>
          </a:p>
        </p:txBody>
      </p:sp>
    </p:spTree>
    <p:extLst>
      <p:ext uri="{BB962C8B-B14F-4D97-AF65-F5344CB8AC3E}">
        <p14:creationId xmlns:p14="http://schemas.microsoft.com/office/powerpoint/2010/main" val="294921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33</a:t>
            </a:fld>
            <a:endParaRPr lang="zh-CN" altLang="en-US"/>
          </a:p>
        </p:txBody>
      </p:sp>
    </p:spTree>
    <p:extLst>
      <p:ext uri="{BB962C8B-B14F-4D97-AF65-F5344CB8AC3E}">
        <p14:creationId xmlns:p14="http://schemas.microsoft.com/office/powerpoint/2010/main" val="733442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34</a:t>
            </a:fld>
            <a:endParaRPr lang="zh-CN" altLang="en-US"/>
          </a:p>
        </p:txBody>
      </p:sp>
    </p:spTree>
    <p:extLst>
      <p:ext uri="{BB962C8B-B14F-4D97-AF65-F5344CB8AC3E}">
        <p14:creationId xmlns:p14="http://schemas.microsoft.com/office/powerpoint/2010/main" val="454669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35</a:t>
            </a:fld>
            <a:endParaRPr lang="zh-CN" altLang="en-US"/>
          </a:p>
        </p:txBody>
      </p:sp>
    </p:spTree>
    <p:extLst>
      <p:ext uri="{BB962C8B-B14F-4D97-AF65-F5344CB8AC3E}">
        <p14:creationId xmlns:p14="http://schemas.microsoft.com/office/powerpoint/2010/main" val="193422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36</a:t>
            </a:fld>
            <a:endParaRPr lang="zh-CN" altLang="en-US"/>
          </a:p>
        </p:txBody>
      </p:sp>
    </p:spTree>
    <p:extLst>
      <p:ext uri="{BB962C8B-B14F-4D97-AF65-F5344CB8AC3E}">
        <p14:creationId xmlns:p14="http://schemas.microsoft.com/office/powerpoint/2010/main" val="2827999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3532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40</a:t>
            </a:fld>
            <a:endParaRPr lang="en-US"/>
          </a:p>
        </p:txBody>
      </p:sp>
    </p:spTree>
    <p:extLst>
      <p:ext uri="{BB962C8B-B14F-4D97-AF65-F5344CB8AC3E}">
        <p14:creationId xmlns:p14="http://schemas.microsoft.com/office/powerpoint/2010/main" val="338029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thực</a:t>
            </a:r>
            <a:r>
              <a:rPr lang="en-US" baseline="0" dirty="0"/>
              <a:t> </a:t>
            </a:r>
            <a:r>
              <a:rPr lang="en-US" baseline="0" dirty="0" err="1"/>
              <a:t>tế</a:t>
            </a:r>
            <a:r>
              <a:rPr lang="en-US" baseline="0" dirty="0"/>
              <a:t>, </a:t>
            </a:r>
            <a:r>
              <a:rPr lang="en-US" baseline="0" dirty="0" err="1"/>
              <a:t>hẳn</a:t>
            </a:r>
            <a:r>
              <a:rPr lang="en-US" baseline="0" dirty="0"/>
              <a:t> </a:t>
            </a:r>
            <a:r>
              <a:rPr lang="en-US" baseline="0" dirty="0" err="1"/>
              <a:t>em</a:t>
            </a:r>
            <a:r>
              <a:rPr lang="en-US" baseline="0" dirty="0"/>
              <a:t> </a:t>
            </a:r>
            <a:r>
              <a:rPr lang="en-US" baseline="0" dirty="0" err="1"/>
              <a:t>đã</a:t>
            </a:r>
            <a:r>
              <a:rPr lang="en-US" baseline="0" dirty="0"/>
              <a:t> </a:t>
            </a:r>
            <a:r>
              <a:rPr lang="en-US" baseline="0" dirty="0" err="1"/>
              <a:t>từng</a:t>
            </a:r>
            <a:r>
              <a:rPr lang="en-US" baseline="0" dirty="0"/>
              <a:t> </a:t>
            </a:r>
            <a:r>
              <a:rPr lang="en-US" baseline="0" dirty="0" err="1"/>
              <a:t>được</a:t>
            </a:r>
            <a:r>
              <a:rPr lang="en-US" baseline="0" dirty="0"/>
              <a:t> </a:t>
            </a:r>
            <a:r>
              <a:rPr lang="en-US" baseline="0" dirty="0" err="1"/>
              <a:t>tham</a:t>
            </a:r>
            <a:r>
              <a:rPr lang="en-US" baseline="0" dirty="0"/>
              <a:t> </a:t>
            </a:r>
            <a:r>
              <a:rPr lang="en-US" baseline="0" dirty="0" err="1"/>
              <a:t>gia</a:t>
            </a:r>
            <a:r>
              <a:rPr lang="en-US" baseline="0" dirty="0"/>
              <a:t> </a:t>
            </a:r>
            <a:r>
              <a:rPr lang="en-US" baseline="0" dirty="0" err="1"/>
              <a:t>những</a:t>
            </a:r>
            <a:r>
              <a:rPr lang="en-US" baseline="0" dirty="0"/>
              <a:t> </a:t>
            </a:r>
            <a:r>
              <a:rPr lang="en-US" baseline="0" dirty="0" err="1"/>
              <a:t>chuyến</a:t>
            </a:r>
            <a:r>
              <a:rPr lang="en-US" baseline="0" dirty="0"/>
              <a:t> </a:t>
            </a:r>
            <a:r>
              <a:rPr lang="en-US" baseline="0" dirty="0" err="1"/>
              <a:t>đi</a:t>
            </a:r>
            <a:r>
              <a:rPr lang="en-US" baseline="0" dirty="0"/>
              <a:t> do </a:t>
            </a:r>
            <a:r>
              <a:rPr lang="en-US" baseline="0" dirty="0" err="1"/>
              <a:t>nhà</a:t>
            </a:r>
            <a:r>
              <a:rPr lang="en-US" baseline="0" dirty="0"/>
              <a:t> </a:t>
            </a:r>
            <a:r>
              <a:rPr lang="en-US" baseline="0" dirty="0" err="1"/>
              <a:t>trường</a:t>
            </a:r>
            <a:r>
              <a:rPr lang="en-US" baseline="0" dirty="0"/>
              <a:t> </a:t>
            </a:r>
            <a:r>
              <a:rPr lang="en-US" baseline="0" dirty="0" err="1"/>
              <a:t>hoặc</a:t>
            </a:r>
            <a:r>
              <a:rPr lang="en-US" baseline="0" dirty="0"/>
              <a:t> </a:t>
            </a:r>
            <a:r>
              <a:rPr lang="en-US" baseline="0" dirty="0" err="1"/>
              <a:t>gia</a:t>
            </a:r>
            <a:r>
              <a:rPr lang="en-US" baseline="0" dirty="0"/>
              <a:t> </a:t>
            </a:r>
            <a:r>
              <a:rPr lang="en-US" baseline="0" dirty="0" err="1"/>
              <a:t>đình</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là</a:t>
            </a:r>
            <a:r>
              <a:rPr lang="en-US" baseline="0" dirty="0"/>
              <a:t> </a:t>
            </a:r>
            <a:r>
              <a:rPr lang="en-US" baseline="0" dirty="0" err="1"/>
              <a:t>chuyến</a:t>
            </a:r>
            <a:r>
              <a:rPr lang="en-US" baseline="0" dirty="0"/>
              <a:t> </a:t>
            </a:r>
            <a:r>
              <a:rPr lang="en-US" baseline="0" dirty="0" err="1"/>
              <a:t>tham</a:t>
            </a:r>
            <a:r>
              <a:rPr lang="en-US" baseline="0" dirty="0"/>
              <a:t> </a:t>
            </a:r>
            <a:r>
              <a:rPr lang="en-US" baseline="0" dirty="0" err="1"/>
              <a:t>quan</a:t>
            </a:r>
            <a:r>
              <a:rPr lang="en-US" baseline="0" dirty="0"/>
              <a:t> </a:t>
            </a:r>
            <a:r>
              <a:rPr lang="en-US" baseline="0" dirty="0" err="1"/>
              <a:t>một</a:t>
            </a:r>
            <a:r>
              <a:rPr lang="en-US" baseline="0" dirty="0"/>
              <a:t> di </a:t>
            </a:r>
            <a:r>
              <a:rPr lang="en-US" baseline="0" dirty="0" err="1"/>
              <a:t>tích</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văn</a:t>
            </a:r>
            <a:r>
              <a:rPr lang="en-US" baseline="0" dirty="0"/>
              <a:t> </a:t>
            </a:r>
            <a:r>
              <a:rPr lang="en-US" baseline="0" dirty="0" err="1"/>
              <a:t>hóa</a:t>
            </a:r>
            <a:r>
              <a:rPr lang="en-US" baseline="0" dirty="0"/>
              <a:t> </a:t>
            </a:r>
            <a:r>
              <a:rPr lang="en-US" baseline="0" dirty="0" err="1"/>
              <a:t>gắn</a:t>
            </a:r>
            <a:r>
              <a:rPr lang="en-US" baseline="0" dirty="0"/>
              <a:t> </a:t>
            </a:r>
            <a:r>
              <a:rPr lang="en-US" baseline="0" dirty="0" err="1"/>
              <a:t>với</a:t>
            </a:r>
            <a:r>
              <a:rPr lang="en-US" baseline="0" dirty="0"/>
              <a:t> </a:t>
            </a:r>
            <a:r>
              <a:rPr lang="en-US" baseline="0" dirty="0" err="1"/>
              <a:t>một</a:t>
            </a:r>
            <a:r>
              <a:rPr lang="en-US" baseline="0" dirty="0"/>
              <a:t> </a:t>
            </a:r>
            <a:r>
              <a:rPr lang="en-US" baseline="0" dirty="0" err="1"/>
              <a:t>sự</a:t>
            </a:r>
            <a:r>
              <a:rPr lang="en-US" baseline="0" dirty="0"/>
              <a:t> </a:t>
            </a:r>
            <a:r>
              <a:rPr lang="en-US" baseline="0" dirty="0" err="1"/>
              <a:t>kiện</a:t>
            </a:r>
            <a:r>
              <a:rPr lang="en-US" baseline="0" dirty="0"/>
              <a:t> </a:t>
            </a:r>
            <a:r>
              <a:rPr lang="en-US" baseline="0" dirty="0" err="1"/>
              <a:t>quan</a:t>
            </a:r>
            <a:r>
              <a:rPr lang="en-US" baseline="0" dirty="0"/>
              <a:t> </a:t>
            </a:r>
            <a:r>
              <a:rPr lang="en-US" baseline="0" dirty="0" err="1"/>
              <a:t>trọng</a:t>
            </a:r>
            <a:r>
              <a:rPr lang="en-US" baseline="0" dirty="0"/>
              <a:t> </a:t>
            </a:r>
            <a:r>
              <a:rPr lang="en-US" baseline="0" dirty="0" err="1"/>
              <a:t>trong</a:t>
            </a:r>
            <a:r>
              <a:rPr lang="en-US" baseline="0" dirty="0"/>
              <a:t> </a:t>
            </a:r>
            <a:r>
              <a:rPr lang="en-US" baseline="0" dirty="0" err="1"/>
              <a:t>quá</a:t>
            </a:r>
            <a:r>
              <a:rPr lang="en-US" baseline="0" dirty="0"/>
              <a:t> </a:t>
            </a:r>
            <a:r>
              <a:rPr lang="en-US" baseline="0" dirty="0" err="1"/>
              <a:t>khứ</a:t>
            </a:r>
            <a:r>
              <a:rPr lang="en-US" baseline="0" dirty="0"/>
              <a:t> </a:t>
            </a:r>
            <a:r>
              <a:rPr lang="en-US" baseline="0" dirty="0" err="1"/>
              <a:t>của</a:t>
            </a:r>
            <a:r>
              <a:rPr lang="en-US" baseline="0" dirty="0"/>
              <a:t> </a:t>
            </a:r>
            <a:r>
              <a:rPr lang="en-US" baseline="0" dirty="0" err="1"/>
              <a:t>dân</a:t>
            </a:r>
            <a:r>
              <a:rPr lang="en-US" baseline="0" dirty="0"/>
              <a:t> </a:t>
            </a:r>
            <a:r>
              <a:rPr lang="en-US" baseline="0" dirty="0" err="1"/>
              <a:t>tộc</a:t>
            </a:r>
            <a:r>
              <a:rPr lang="en-US" baseline="0" dirty="0"/>
              <a:t> </a:t>
            </a:r>
            <a:r>
              <a:rPr lang="en-US" baseline="0" dirty="0" err="1"/>
              <a:t>hoặc</a:t>
            </a:r>
            <a:r>
              <a:rPr lang="en-US" baseline="0" dirty="0"/>
              <a:t> </a:t>
            </a:r>
            <a:r>
              <a:rPr lang="en-US" baseline="0" dirty="0" err="1"/>
              <a:t>một</a:t>
            </a:r>
            <a:r>
              <a:rPr lang="en-US" baseline="0" dirty="0"/>
              <a:t> </a:t>
            </a:r>
            <a:r>
              <a:rPr lang="en-US" baseline="0" dirty="0" err="1"/>
              <a:t>danh</a:t>
            </a:r>
            <a:r>
              <a:rPr lang="en-US" baseline="0" dirty="0"/>
              <a:t> </a:t>
            </a:r>
            <a:r>
              <a:rPr lang="en-US" baseline="0" dirty="0" err="1"/>
              <a:t>nhân</a:t>
            </a:r>
            <a:r>
              <a:rPr lang="en-US" baseline="0" dirty="0"/>
              <a:t> </a:t>
            </a:r>
            <a:r>
              <a:rPr lang="en-US" baseline="0" dirty="0" err="1"/>
              <a:t>mà</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đều</a:t>
            </a:r>
            <a:r>
              <a:rPr lang="en-US" baseline="0" dirty="0"/>
              <a:t> </a:t>
            </a:r>
            <a:r>
              <a:rPr lang="en-US" baseline="0" dirty="0" err="1"/>
              <a:t>ngưỡng</a:t>
            </a:r>
            <a:r>
              <a:rPr lang="en-US" baseline="0" dirty="0"/>
              <a:t> </a:t>
            </a:r>
            <a:r>
              <a:rPr lang="en-US" baseline="0" dirty="0" err="1"/>
              <a:t>vọng</a:t>
            </a:r>
            <a:r>
              <a:rPr lang="en-US" baseline="0" dirty="0"/>
              <a:t>. Ở </a:t>
            </a:r>
            <a:r>
              <a:rPr lang="en-US" baseline="0" dirty="0" err="1"/>
              <a:t>phần</a:t>
            </a:r>
            <a:r>
              <a:rPr lang="en-US" baseline="0" dirty="0"/>
              <a:t> </a:t>
            </a:r>
            <a:r>
              <a:rPr lang="en-US" baseline="0" dirty="0" err="1"/>
              <a:t>Viết</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này</a:t>
            </a:r>
            <a:r>
              <a:rPr lang="en-US" baseline="0" dirty="0"/>
              <a:t>, </a:t>
            </a:r>
            <a:r>
              <a:rPr lang="en-US" baseline="0" dirty="0" err="1"/>
              <a:t>em</a:t>
            </a:r>
            <a:r>
              <a:rPr lang="en-US" baseline="0" dirty="0"/>
              <a:t> </a:t>
            </a:r>
            <a:r>
              <a:rPr lang="en-US" baseline="0" dirty="0" err="1"/>
              <a:t>sẽ</a:t>
            </a:r>
            <a:r>
              <a:rPr lang="en-US" baseline="0" dirty="0"/>
              <a:t> </a:t>
            </a:r>
            <a:r>
              <a:rPr lang="en-US" baseline="0" dirty="0" err="1"/>
              <a:t>thuật</a:t>
            </a:r>
            <a:r>
              <a:rPr lang="en-US" baseline="0" dirty="0"/>
              <a:t> </a:t>
            </a:r>
            <a:r>
              <a:rPr lang="en-US" baseline="0" dirty="0" err="1"/>
              <a:t>lại</a:t>
            </a:r>
            <a:r>
              <a:rPr lang="en-US" baseline="0" dirty="0"/>
              <a:t> </a:t>
            </a:r>
            <a:r>
              <a:rPr lang="en-US" baseline="0" dirty="0" err="1"/>
              <a:t>một</a:t>
            </a:r>
            <a:r>
              <a:rPr lang="en-US" baseline="0" dirty="0"/>
              <a:t> </a:t>
            </a:r>
            <a:r>
              <a:rPr lang="en-US" baseline="0" dirty="0" err="1"/>
              <a:t>chuyến</a:t>
            </a:r>
            <a:r>
              <a:rPr lang="en-US" baseline="0" dirty="0"/>
              <a:t> </a:t>
            </a:r>
            <a:r>
              <a:rPr lang="en-US" baseline="0" dirty="0" err="1"/>
              <a:t>đi</a:t>
            </a:r>
            <a:r>
              <a:rPr lang="en-US" baseline="0" dirty="0"/>
              <a:t> </a:t>
            </a:r>
            <a:r>
              <a:rPr lang="en-US" baseline="0" dirty="0" err="1"/>
              <a:t>tham</a:t>
            </a:r>
            <a:r>
              <a:rPr lang="en-US" baseline="0" dirty="0"/>
              <a:t> </a:t>
            </a:r>
            <a:r>
              <a:rPr lang="en-US" baseline="0" dirty="0" err="1"/>
              <a:t>quan</a:t>
            </a:r>
            <a:r>
              <a:rPr lang="en-US" baseline="0" dirty="0"/>
              <a:t> </a:t>
            </a:r>
            <a:r>
              <a:rPr lang="en-US" baseline="0" dirty="0" err="1"/>
              <a:t>một</a:t>
            </a:r>
            <a:r>
              <a:rPr lang="en-US" baseline="0" dirty="0"/>
              <a:t> di </a:t>
            </a:r>
            <a:r>
              <a:rPr lang="en-US" baseline="0" dirty="0" err="1"/>
              <a:t>tích</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văn</a:t>
            </a:r>
            <a:r>
              <a:rPr lang="en-US" baseline="0" dirty="0"/>
              <a:t> </a:t>
            </a:r>
            <a:r>
              <a:rPr lang="en-US" baseline="0" dirty="0" err="1"/>
              <a:t>hóa</a:t>
            </a:r>
            <a:r>
              <a:rPr lang="en-US" baseline="0" dirty="0"/>
              <a:t> </a:t>
            </a:r>
            <a:r>
              <a:rPr lang="en-US" baseline="0" dirty="0" err="1"/>
              <a:t>để</a:t>
            </a:r>
            <a:r>
              <a:rPr lang="en-US" baseline="0" dirty="0"/>
              <a:t> </a:t>
            </a:r>
            <a:r>
              <a:rPr lang="en-US" baseline="0" dirty="0" err="1"/>
              <a:t>lại</a:t>
            </a:r>
            <a:r>
              <a:rPr lang="en-US" baseline="0" dirty="0"/>
              <a:t> </a:t>
            </a:r>
            <a:r>
              <a:rPr lang="en-US" baseline="0" dirty="0" err="1"/>
              <a:t>cho</a:t>
            </a:r>
            <a:r>
              <a:rPr lang="en-US" baseline="0" dirty="0"/>
              <a:t> </a:t>
            </a:r>
            <a:r>
              <a:rPr lang="en-US" baseline="0" dirty="0" err="1"/>
              <a:t>em</a:t>
            </a:r>
            <a:r>
              <a:rPr lang="en-US" baseline="0" dirty="0"/>
              <a:t> </a:t>
            </a:r>
            <a:r>
              <a:rPr lang="en-US" baseline="0" dirty="0" err="1"/>
              <a:t>ấn</a:t>
            </a:r>
            <a:r>
              <a:rPr lang="en-US" baseline="0" dirty="0"/>
              <a:t> </a:t>
            </a:r>
            <a:r>
              <a:rPr lang="en-US" baseline="0" dirty="0" err="1"/>
              <a:t>tượng</a:t>
            </a:r>
            <a:r>
              <a:rPr lang="en-US" baseline="0" dirty="0"/>
              <a:t> </a:t>
            </a:r>
            <a:r>
              <a:rPr lang="en-US" baseline="0" dirty="0" err="1"/>
              <a:t>sâu</a:t>
            </a:r>
            <a:r>
              <a:rPr lang="en-US" baseline="0" dirty="0"/>
              <a:t> </a:t>
            </a:r>
            <a:r>
              <a:rPr lang="en-US" baseline="0" dirty="0" err="1"/>
              <a:t>sắc</a:t>
            </a:r>
            <a:r>
              <a:rPr lang="en-US" baseline="0" dirty="0"/>
              <a:t>, </a:t>
            </a:r>
            <a:r>
              <a:rPr lang="en-US" baseline="0" dirty="0" err="1"/>
              <a:t>khó</a:t>
            </a:r>
            <a:r>
              <a:rPr lang="en-US" baseline="0" dirty="0"/>
              <a:t> </a:t>
            </a:r>
            <a:r>
              <a:rPr lang="en-US" baseline="0" dirty="0" err="1"/>
              <a:t>quên</a:t>
            </a:r>
            <a:r>
              <a:rPr lang="en-US" baseline="0" dirty="0"/>
              <a:t>.</a:t>
            </a:r>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41</a:t>
            </a:fld>
            <a:endParaRPr lang="en-US"/>
          </a:p>
        </p:txBody>
      </p:sp>
    </p:spTree>
    <p:extLst>
      <p:ext uri="{BB962C8B-B14F-4D97-AF65-F5344CB8AC3E}">
        <p14:creationId xmlns:p14="http://schemas.microsoft.com/office/powerpoint/2010/main" val="2578177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42</a:t>
            </a:fld>
            <a:endParaRPr lang="en-US"/>
          </a:p>
        </p:txBody>
      </p:sp>
    </p:spTree>
    <p:extLst>
      <p:ext uri="{BB962C8B-B14F-4D97-AF65-F5344CB8AC3E}">
        <p14:creationId xmlns:p14="http://schemas.microsoft.com/office/powerpoint/2010/main" val="657831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43</a:t>
            </a:fld>
            <a:endParaRPr lang="en-US"/>
          </a:p>
        </p:txBody>
      </p:sp>
    </p:spTree>
    <p:extLst>
      <p:ext uri="{BB962C8B-B14F-4D97-AF65-F5344CB8AC3E}">
        <p14:creationId xmlns:p14="http://schemas.microsoft.com/office/powerpoint/2010/main" val="388008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thực</a:t>
            </a:r>
            <a:r>
              <a:rPr lang="en-US" baseline="0" dirty="0"/>
              <a:t> </a:t>
            </a:r>
            <a:r>
              <a:rPr lang="en-US" baseline="0" dirty="0" err="1"/>
              <a:t>tế</a:t>
            </a:r>
            <a:r>
              <a:rPr lang="en-US" baseline="0" dirty="0"/>
              <a:t>, </a:t>
            </a:r>
            <a:r>
              <a:rPr lang="en-US" baseline="0" dirty="0" err="1"/>
              <a:t>hẳn</a:t>
            </a:r>
            <a:r>
              <a:rPr lang="en-US" baseline="0" dirty="0"/>
              <a:t> </a:t>
            </a:r>
            <a:r>
              <a:rPr lang="en-US" baseline="0" dirty="0" err="1"/>
              <a:t>em</a:t>
            </a:r>
            <a:r>
              <a:rPr lang="en-US" baseline="0" dirty="0"/>
              <a:t> </a:t>
            </a:r>
            <a:r>
              <a:rPr lang="en-US" baseline="0" dirty="0" err="1"/>
              <a:t>đã</a:t>
            </a:r>
            <a:r>
              <a:rPr lang="en-US" baseline="0" dirty="0"/>
              <a:t> </a:t>
            </a:r>
            <a:r>
              <a:rPr lang="en-US" baseline="0" dirty="0" err="1"/>
              <a:t>từng</a:t>
            </a:r>
            <a:r>
              <a:rPr lang="en-US" baseline="0" dirty="0"/>
              <a:t> </a:t>
            </a:r>
            <a:r>
              <a:rPr lang="en-US" baseline="0" dirty="0" err="1"/>
              <a:t>được</a:t>
            </a:r>
            <a:r>
              <a:rPr lang="en-US" baseline="0" dirty="0"/>
              <a:t> </a:t>
            </a:r>
            <a:r>
              <a:rPr lang="en-US" baseline="0" dirty="0" err="1"/>
              <a:t>tham</a:t>
            </a:r>
            <a:r>
              <a:rPr lang="en-US" baseline="0" dirty="0"/>
              <a:t> </a:t>
            </a:r>
            <a:r>
              <a:rPr lang="en-US" baseline="0" dirty="0" err="1"/>
              <a:t>gia</a:t>
            </a:r>
            <a:r>
              <a:rPr lang="en-US" baseline="0" dirty="0"/>
              <a:t> </a:t>
            </a:r>
            <a:r>
              <a:rPr lang="en-US" baseline="0" dirty="0" err="1"/>
              <a:t>những</a:t>
            </a:r>
            <a:r>
              <a:rPr lang="en-US" baseline="0" dirty="0"/>
              <a:t> </a:t>
            </a:r>
            <a:r>
              <a:rPr lang="en-US" baseline="0" dirty="0" err="1"/>
              <a:t>chuyến</a:t>
            </a:r>
            <a:r>
              <a:rPr lang="en-US" baseline="0" dirty="0"/>
              <a:t> </a:t>
            </a:r>
            <a:r>
              <a:rPr lang="en-US" baseline="0" dirty="0" err="1"/>
              <a:t>đi</a:t>
            </a:r>
            <a:r>
              <a:rPr lang="en-US" baseline="0" dirty="0"/>
              <a:t> do </a:t>
            </a:r>
            <a:r>
              <a:rPr lang="en-US" baseline="0" dirty="0" err="1"/>
              <a:t>nhà</a:t>
            </a:r>
            <a:r>
              <a:rPr lang="en-US" baseline="0" dirty="0"/>
              <a:t> </a:t>
            </a:r>
            <a:r>
              <a:rPr lang="en-US" baseline="0" dirty="0" err="1"/>
              <a:t>trường</a:t>
            </a:r>
            <a:r>
              <a:rPr lang="en-US" baseline="0" dirty="0"/>
              <a:t> </a:t>
            </a:r>
            <a:r>
              <a:rPr lang="en-US" baseline="0" dirty="0" err="1"/>
              <a:t>hoặc</a:t>
            </a:r>
            <a:r>
              <a:rPr lang="en-US" baseline="0" dirty="0"/>
              <a:t> </a:t>
            </a:r>
            <a:r>
              <a:rPr lang="en-US" baseline="0" dirty="0" err="1"/>
              <a:t>gia</a:t>
            </a:r>
            <a:r>
              <a:rPr lang="en-US" baseline="0" dirty="0"/>
              <a:t> </a:t>
            </a:r>
            <a:r>
              <a:rPr lang="en-US" baseline="0" dirty="0" err="1"/>
              <a:t>đình</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là</a:t>
            </a:r>
            <a:r>
              <a:rPr lang="en-US" baseline="0" dirty="0"/>
              <a:t> </a:t>
            </a:r>
            <a:r>
              <a:rPr lang="en-US" baseline="0" dirty="0" err="1"/>
              <a:t>chuyến</a:t>
            </a:r>
            <a:r>
              <a:rPr lang="en-US" baseline="0" dirty="0"/>
              <a:t> </a:t>
            </a:r>
            <a:r>
              <a:rPr lang="en-US" baseline="0" dirty="0" err="1"/>
              <a:t>tham</a:t>
            </a:r>
            <a:r>
              <a:rPr lang="en-US" baseline="0" dirty="0"/>
              <a:t> </a:t>
            </a:r>
            <a:r>
              <a:rPr lang="en-US" baseline="0" dirty="0" err="1"/>
              <a:t>quan</a:t>
            </a:r>
            <a:r>
              <a:rPr lang="en-US" baseline="0" dirty="0"/>
              <a:t> </a:t>
            </a:r>
            <a:r>
              <a:rPr lang="en-US" baseline="0" dirty="0" err="1"/>
              <a:t>một</a:t>
            </a:r>
            <a:r>
              <a:rPr lang="en-US" baseline="0" dirty="0"/>
              <a:t> di </a:t>
            </a:r>
            <a:r>
              <a:rPr lang="en-US" baseline="0" dirty="0" err="1"/>
              <a:t>tích</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văn</a:t>
            </a:r>
            <a:r>
              <a:rPr lang="en-US" baseline="0" dirty="0"/>
              <a:t> </a:t>
            </a:r>
            <a:r>
              <a:rPr lang="en-US" baseline="0" dirty="0" err="1"/>
              <a:t>hóa</a:t>
            </a:r>
            <a:r>
              <a:rPr lang="en-US" baseline="0" dirty="0"/>
              <a:t> </a:t>
            </a:r>
            <a:r>
              <a:rPr lang="en-US" baseline="0" dirty="0" err="1"/>
              <a:t>gắn</a:t>
            </a:r>
            <a:r>
              <a:rPr lang="en-US" baseline="0" dirty="0"/>
              <a:t> </a:t>
            </a:r>
            <a:r>
              <a:rPr lang="en-US" baseline="0" dirty="0" err="1"/>
              <a:t>với</a:t>
            </a:r>
            <a:r>
              <a:rPr lang="en-US" baseline="0" dirty="0"/>
              <a:t> </a:t>
            </a:r>
            <a:r>
              <a:rPr lang="en-US" baseline="0" dirty="0" err="1"/>
              <a:t>một</a:t>
            </a:r>
            <a:r>
              <a:rPr lang="en-US" baseline="0" dirty="0"/>
              <a:t> </a:t>
            </a:r>
            <a:r>
              <a:rPr lang="en-US" baseline="0" dirty="0" err="1"/>
              <a:t>sự</a:t>
            </a:r>
            <a:r>
              <a:rPr lang="en-US" baseline="0" dirty="0"/>
              <a:t> </a:t>
            </a:r>
            <a:r>
              <a:rPr lang="en-US" baseline="0" dirty="0" err="1"/>
              <a:t>kiện</a:t>
            </a:r>
            <a:r>
              <a:rPr lang="en-US" baseline="0" dirty="0"/>
              <a:t> </a:t>
            </a:r>
            <a:r>
              <a:rPr lang="en-US" baseline="0" dirty="0" err="1"/>
              <a:t>quan</a:t>
            </a:r>
            <a:r>
              <a:rPr lang="en-US" baseline="0" dirty="0"/>
              <a:t> </a:t>
            </a:r>
            <a:r>
              <a:rPr lang="en-US" baseline="0" dirty="0" err="1"/>
              <a:t>trọng</a:t>
            </a:r>
            <a:r>
              <a:rPr lang="en-US" baseline="0" dirty="0"/>
              <a:t> </a:t>
            </a:r>
            <a:r>
              <a:rPr lang="en-US" baseline="0" dirty="0" err="1"/>
              <a:t>trong</a:t>
            </a:r>
            <a:r>
              <a:rPr lang="en-US" baseline="0" dirty="0"/>
              <a:t> </a:t>
            </a:r>
            <a:r>
              <a:rPr lang="en-US" baseline="0" dirty="0" err="1"/>
              <a:t>quá</a:t>
            </a:r>
            <a:r>
              <a:rPr lang="en-US" baseline="0" dirty="0"/>
              <a:t> </a:t>
            </a:r>
            <a:r>
              <a:rPr lang="en-US" baseline="0" dirty="0" err="1"/>
              <a:t>khứ</a:t>
            </a:r>
            <a:r>
              <a:rPr lang="en-US" baseline="0" dirty="0"/>
              <a:t> </a:t>
            </a:r>
            <a:r>
              <a:rPr lang="en-US" baseline="0" dirty="0" err="1"/>
              <a:t>của</a:t>
            </a:r>
            <a:r>
              <a:rPr lang="en-US" baseline="0" dirty="0"/>
              <a:t> </a:t>
            </a:r>
            <a:r>
              <a:rPr lang="en-US" baseline="0" dirty="0" err="1"/>
              <a:t>dân</a:t>
            </a:r>
            <a:r>
              <a:rPr lang="en-US" baseline="0" dirty="0"/>
              <a:t> </a:t>
            </a:r>
            <a:r>
              <a:rPr lang="en-US" baseline="0" dirty="0" err="1"/>
              <a:t>tộc</a:t>
            </a:r>
            <a:r>
              <a:rPr lang="en-US" baseline="0" dirty="0"/>
              <a:t> </a:t>
            </a:r>
            <a:r>
              <a:rPr lang="en-US" baseline="0" dirty="0" err="1"/>
              <a:t>hoặc</a:t>
            </a:r>
            <a:r>
              <a:rPr lang="en-US" baseline="0" dirty="0"/>
              <a:t> </a:t>
            </a:r>
            <a:r>
              <a:rPr lang="en-US" baseline="0" dirty="0" err="1"/>
              <a:t>một</a:t>
            </a:r>
            <a:r>
              <a:rPr lang="en-US" baseline="0" dirty="0"/>
              <a:t> </a:t>
            </a:r>
            <a:r>
              <a:rPr lang="en-US" baseline="0" dirty="0" err="1"/>
              <a:t>danh</a:t>
            </a:r>
            <a:r>
              <a:rPr lang="en-US" baseline="0" dirty="0"/>
              <a:t> </a:t>
            </a:r>
            <a:r>
              <a:rPr lang="en-US" baseline="0" dirty="0" err="1"/>
              <a:t>nhân</a:t>
            </a:r>
            <a:r>
              <a:rPr lang="en-US" baseline="0" dirty="0"/>
              <a:t> </a:t>
            </a:r>
            <a:r>
              <a:rPr lang="en-US" baseline="0" dirty="0" err="1"/>
              <a:t>mà</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đều</a:t>
            </a:r>
            <a:r>
              <a:rPr lang="en-US" baseline="0" dirty="0"/>
              <a:t> </a:t>
            </a:r>
            <a:r>
              <a:rPr lang="en-US" baseline="0" dirty="0" err="1"/>
              <a:t>ngưỡng</a:t>
            </a:r>
            <a:r>
              <a:rPr lang="en-US" baseline="0" dirty="0"/>
              <a:t> </a:t>
            </a:r>
            <a:r>
              <a:rPr lang="en-US" baseline="0" dirty="0" err="1"/>
              <a:t>vọng</a:t>
            </a:r>
            <a:r>
              <a:rPr lang="en-US" baseline="0" dirty="0"/>
              <a:t>. Ở </a:t>
            </a:r>
            <a:r>
              <a:rPr lang="en-US" baseline="0" dirty="0" err="1"/>
              <a:t>phần</a:t>
            </a:r>
            <a:r>
              <a:rPr lang="en-US" baseline="0" dirty="0"/>
              <a:t> </a:t>
            </a:r>
            <a:r>
              <a:rPr lang="en-US" baseline="0" dirty="0" err="1"/>
              <a:t>Viết</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này</a:t>
            </a:r>
            <a:r>
              <a:rPr lang="en-US" baseline="0" dirty="0"/>
              <a:t>, </a:t>
            </a:r>
            <a:r>
              <a:rPr lang="en-US" baseline="0" dirty="0" err="1"/>
              <a:t>em</a:t>
            </a:r>
            <a:r>
              <a:rPr lang="en-US" baseline="0" dirty="0"/>
              <a:t> </a:t>
            </a:r>
            <a:r>
              <a:rPr lang="en-US" baseline="0" dirty="0" err="1"/>
              <a:t>sẽ</a:t>
            </a:r>
            <a:r>
              <a:rPr lang="en-US" baseline="0" dirty="0"/>
              <a:t> </a:t>
            </a:r>
            <a:r>
              <a:rPr lang="en-US" baseline="0" dirty="0" err="1"/>
              <a:t>thuật</a:t>
            </a:r>
            <a:r>
              <a:rPr lang="en-US" baseline="0" dirty="0"/>
              <a:t> </a:t>
            </a:r>
            <a:r>
              <a:rPr lang="en-US" baseline="0" dirty="0" err="1"/>
              <a:t>lại</a:t>
            </a:r>
            <a:r>
              <a:rPr lang="en-US" baseline="0" dirty="0"/>
              <a:t> </a:t>
            </a:r>
            <a:r>
              <a:rPr lang="en-US" baseline="0" dirty="0" err="1"/>
              <a:t>một</a:t>
            </a:r>
            <a:r>
              <a:rPr lang="en-US" baseline="0" dirty="0"/>
              <a:t> </a:t>
            </a:r>
            <a:r>
              <a:rPr lang="en-US" baseline="0" dirty="0" err="1"/>
              <a:t>chuyến</a:t>
            </a:r>
            <a:r>
              <a:rPr lang="en-US" baseline="0" dirty="0"/>
              <a:t> </a:t>
            </a:r>
            <a:r>
              <a:rPr lang="en-US" baseline="0" dirty="0" err="1"/>
              <a:t>đi</a:t>
            </a:r>
            <a:r>
              <a:rPr lang="en-US" baseline="0" dirty="0"/>
              <a:t> </a:t>
            </a:r>
            <a:r>
              <a:rPr lang="en-US" baseline="0" dirty="0" err="1"/>
              <a:t>tham</a:t>
            </a:r>
            <a:r>
              <a:rPr lang="en-US" baseline="0" dirty="0"/>
              <a:t> </a:t>
            </a:r>
            <a:r>
              <a:rPr lang="en-US" baseline="0" dirty="0" err="1"/>
              <a:t>quan</a:t>
            </a:r>
            <a:r>
              <a:rPr lang="en-US" baseline="0" dirty="0"/>
              <a:t> </a:t>
            </a:r>
            <a:r>
              <a:rPr lang="en-US" baseline="0" dirty="0" err="1"/>
              <a:t>một</a:t>
            </a:r>
            <a:r>
              <a:rPr lang="en-US" baseline="0" dirty="0"/>
              <a:t> di </a:t>
            </a:r>
            <a:r>
              <a:rPr lang="en-US" baseline="0" dirty="0" err="1"/>
              <a:t>tích</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văn</a:t>
            </a:r>
            <a:r>
              <a:rPr lang="en-US" baseline="0" dirty="0"/>
              <a:t> </a:t>
            </a:r>
            <a:r>
              <a:rPr lang="en-US" baseline="0" dirty="0" err="1"/>
              <a:t>hóa</a:t>
            </a:r>
            <a:r>
              <a:rPr lang="en-US" baseline="0" dirty="0"/>
              <a:t> </a:t>
            </a:r>
            <a:r>
              <a:rPr lang="en-US" baseline="0" dirty="0" err="1"/>
              <a:t>để</a:t>
            </a:r>
            <a:r>
              <a:rPr lang="en-US" baseline="0" dirty="0"/>
              <a:t> </a:t>
            </a:r>
            <a:r>
              <a:rPr lang="en-US" baseline="0" dirty="0" err="1"/>
              <a:t>lại</a:t>
            </a:r>
            <a:r>
              <a:rPr lang="en-US" baseline="0" dirty="0"/>
              <a:t> </a:t>
            </a:r>
            <a:r>
              <a:rPr lang="en-US" baseline="0" dirty="0" err="1"/>
              <a:t>cho</a:t>
            </a:r>
            <a:r>
              <a:rPr lang="en-US" baseline="0" dirty="0"/>
              <a:t> </a:t>
            </a:r>
            <a:r>
              <a:rPr lang="en-US" baseline="0" dirty="0" err="1"/>
              <a:t>em</a:t>
            </a:r>
            <a:r>
              <a:rPr lang="en-US" baseline="0" dirty="0"/>
              <a:t> </a:t>
            </a:r>
            <a:r>
              <a:rPr lang="en-US" baseline="0" dirty="0" err="1"/>
              <a:t>ấn</a:t>
            </a:r>
            <a:r>
              <a:rPr lang="en-US" baseline="0" dirty="0"/>
              <a:t> </a:t>
            </a:r>
            <a:r>
              <a:rPr lang="en-US" baseline="0" dirty="0" err="1"/>
              <a:t>tượng</a:t>
            </a:r>
            <a:r>
              <a:rPr lang="en-US" baseline="0" dirty="0"/>
              <a:t> </a:t>
            </a:r>
            <a:r>
              <a:rPr lang="en-US" baseline="0" dirty="0" err="1"/>
              <a:t>sâu</a:t>
            </a:r>
            <a:r>
              <a:rPr lang="en-US" baseline="0" dirty="0"/>
              <a:t> </a:t>
            </a:r>
            <a:r>
              <a:rPr lang="en-US" baseline="0" dirty="0" err="1"/>
              <a:t>sắc</a:t>
            </a:r>
            <a:r>
              <a:rPr lang="en-US" baseline="0" dirty="0"/>
              <a:t>, </a:t>
            </a:r>
            <a:r>
              <a:rPr lang="en-US" baseline="0" dirty="0" err="1"/>
              <a:t>khó</a:t>
            </a:r>
            <a:r>
              <a:rPr lang="en-US" baseline="0" dirty="0"/>
              <a:t> </a:t>
            </a:r>
            <a:r>
              <a:rPr lang="en-US" baseline="0" dirty="0" err="1"/>
              <a:t>quên</a:t>
            </a:r>
            <a:r>
              <a:rPr lang="en-US" baseline="0" dirty="0"/>
              <a:t>.</a:t>
            </a:r>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44</a:t>
            </a:fld>
            <a:endParaRPr lang="en-US"/>
          </a:p>
        </p:txBody>
      </p:sp>
    </p:spTree>
    <p:extLst>
      <p:ext uri="{BB962C8B-B14F-4D97-AF65-F5344CB8AC3E}">
        <p14:creationId xmlns:p14="http://schemas.microsoft.com/office/powerpoint/2010/main" val="178548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7</a:t>
            </a:fld>
            <a:endParaRPr lang="en-US"/>
          </a:p>
        </p:txBody>
      </p:sp>
    </p:spTree>
    <p:extLst>
      <p:ext uri="{BB962C8B-B14F-4D97-AF65-F5344CB8AC3E}">
        <p14:creationId xmlns:p14="http://schemas.microsoft.com/office/powerpoint/2010/main" val="123366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8009E-218E-4EEF-9489-D323FC6996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699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59F8009E-218E-4EEF-9489-D323FC6996E4}" type="slidenum">
              <a:rPr lang="zh-CN" altLang="en-US" smtClean="0"/>
              <a:t>48</a:t>
            </a:fld>
            <a:endParaRPr lang="zh-CN" altLang="en-US"/>
          </a:p>
        </p:txBody>
      </p:sp>
    </p:spTree>
    <p:extLst>
      <p:ext uri="{BB962C8B-B14F-4D97-AF65-F5344CB8AC3E}">
        <p14:creationId xmlns:p14="http://schemas.microsoft.com/office/powerpoint/2010/main" val="2531635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F8009E-218E-4EEF-9489-D323FC6996E4}" type="slidenum">
              <a:rPr lang="zh-CN" altLang="en-US" smtClean="0"/>
              <a:t>49</a:t>
            </a:fld>
            <a:endParaRPr lang="zh-CN" altLang="en-US"/>
          </a:p>
        </p:txBody>
      </p:sp>
    </p:spTree>
    <p:extLst>
      <p:ext uri="{BB962C8B-B14F-4D97-AF65-F5344CB8AC3E}">
        <p14:creationId xmlns:p14="http://schemas.microsoft.com/office/powerpoint/2010/main" val="3128655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8009E-218E-4EEF-9489-D323FC6996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698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A8E08-98A2-433D-8864-FD067B2752FC}" type="slidenum">
              <a:rPr lang="en-US" smtClean="0"/>
              <a:t>52</a:t>
            </a:fld>
            <a:endParaRPr lang="en-US"/>
          </a:p>
        </p:txBody>
      </p:sp>
    </p:spTree>
    <p:extLst>
      <p:ext uri="{BB962C8B-B14F-4D97-AF65-F5344CB8AC3E}">
        <p14:creationId xmlns:p14="http://schemas.microsoft.com/office/powerpoint/2010/main" val="382474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8</a:t>
            </a:fld>
            <a:endParaRPr lang="en-US"/>
          </a:p>
        </p:txBody>
      </p:sp>
    </p:spTree>
    <p:extLst>
      <p:ext uri="{BB962C8B-B14F-4D97-AF65-F5344CB8AC3E}">
        <p14:creationId xmlns:p14="http://schemas.microsoft.com/office/powerpoint/2010/main" val="3867472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10</a:t>
            </a:fld>
            <a:endParaRPr lang="en-US"/>
          </a:p>
        </p:txBody>
      </p:sp>
    </p:spTree>
    <p:extLst>
      <p:ext uri="{BB962C8B-B14F-4D97-AF65-F5344CB8AC3E}">
        <p14:creationId xmlns:p14="http://schemas.microsoft.com/office/powerpoint/2010/main" val="2978555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11</a:t>
            </a:fld>
            <a:endParaRPr lang="en-US"/>
          </a:p>
        </p:txBody>
      </p:sp>
    </p:spTree>
    <p:extLst>
      <p:ext uri="{BB962C8B-B14F-4D97-AF65-F5344CB8AC3E}">
        <p14:creationId xmlns:p14="http://schemas.microsoft.com/office/powerpoint/2010/main" val="1692228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12</a:t>
            </a:fld>
            <a:endParaRPr lang="en-US"/>
          </a:p>
        </p:txBody>
      </p:sp>
    </p:spTree>
    <p:extLst>
      <p:ext uri="{BB962C8B-B14F-4D97-AF65-F5344CB8AC3E}">
        <p14:creationId xmlns:p14="http://schemas.microsoft.com/office/powerpoint/2010/main" val="402073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13</a:t>
            </a:fld>
            <a:endParaRPr lang="en-US"/>
          </a:p>
        </p:txBody>
      </p:sp>
    </p:spTree>
    <p:extLst>
      <p:ext uri="{BB962C8B-B14F-4D97-AF65-F5344CB8AC3E}">
        <p14:creationId xmlns:p14="http://schemas.microsoft.com/office/powerpoint/2010/main" val="147470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14</a:t>
            </a:fld>
            <a:endParaRPr lang="en-US"/>
          </a:p>
        </p:txBody>
      </p:sp>
    </p:spTree>
    <p:extLst>
      <p:ext uri="{BB962C8B-B14F-4D97-AF65-F5344CB8AC3E}">
        <p14:creationId xmlns:p14="http://schemas.microsoft.com/office/powerpoint/2010/main" val="2508157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4E2B15B4-25C9-4EB1-B189-ED05FF501D1B}"/>
              </a:ext>
            </a:extLst>
          </p:cNvPr>
          <p:cNvGrpSpPr/>
          <p:nvPr userDrawn="1"/>
        </p:nvGrpSpPr>
        <p:grpSpPr>
          <a:xfrm>
            <a:off x="0" y="0"/>
            <a:ext cx="18288000" cy="10287000"/>
            <a:chOff x="0" y="0"/>
            <a:chExt cx="12192000" cy="6858000"/>
          </a:xfrm>
        </p:grpSpPr>
        <p:sp>
          <p:nvSpPr>
            <p:cNvPr id="9" name="矩形 8">
              <a:extLst>
                <a:ext uri="{FF2B5EF4-FFF2-40B4-BE49-F238E27FC236}">
                  <a16:creationId xmlns:a16="http://schemas.microsoft.com/office/drawing/2014/main" id="{ED7E7E9E-D1B2-49EF-A17D-9E3C4E79CB20}"/>
                </a:ext>
              </a:extLst>
            </p:cNvPr>
            <p:cNvSpPr/>
            <p:nvPr/>
          </p:nvSpPr>
          <p:spPr>
            <a:xfrm>
              <a:off x="0" y="0"/>
              <a:ext cx="12192000" cy="6858000"/>
            </a:xfrm>
            <a:prstGeom prst="rect">
              <a:avLst/>
            </a:prstGeom>
            <a:solidFill>
              <a:srgbClr val="93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10" name="ruler_263676">
              <a:extLst>
                <a:ext uri="{FF2B5EF4-FFF2-40B4-BE49-F238E27FC236}">
                  <a16:creationId xmlns:a16="http://schemas.microsoft.com/office/drawing/2014/main" id="{737C35DD-CF5D-41BE-BBE6-2411EF9B8907}"/>
                </a:ext>
              </a:extLst>
            </p:cNvPr>
            <p:cNvSpPr>
              <a:spLocks noChangeAspect="1"/>
            </p:cNvSpPr>
            <p:nvPr/>
          </p:nvSpPr>
          <p:spPr bwMode="auto">
            <a:xfrm>
              <a:off x="1734725" y="1143465"/>
              <a:ext cx="609685" cy="608755"/>
            </a:xfrm>
            <a:custGeom>
              <a:avLst/>
              <a:gdLst>
                <a:gd name="connsiteX0" fmla="*/ 382195 w 607648"/>
                <a:gd name="connsiteY0" fmla="*/ 318513 h 606722"/>
                <a:gd name="connsiteX1" fmla="*/ 319178 w 607648"/>
                <a:gd name="connsiteY1" fmla="*/ 381790 h 606722"/>
                <a:gd name="connsiteX2" fmla="*/ 520155 w 607648"/>
                <a:gd name="connsiteY2" fmla="*/ 582460 h 606722"/>
                <a:gd name="connsiteX3" fmla="*/ 583349 w 607648"/>
                <a:gd name="connsiteY3" fmla="*/ 519362 h 606722"/>
                <a:gd name="connsiteX4" fmla="*/ 550595 w 607648"/>
                <a:gd name="connsiteY4" fmla="*/ 486657 h 606722"/>
                <a:gd name="connsiteX5" fmla="*/ 527631 w 607648"/>
                <a:gd name="connsiteY5" fmla="*/ 509497 h 606722"/>
                <a:gd name="connsiteX6" fmla="*/ 520600 w 607648"/>
                <a:gd name="connsiteY6" fmla="*/ 512430 h 606722"/>
                <a:gd name="connsiteX7" fmla="*/ 513479 w 607648"/>
                <a:gd name="connsiteY7" fmla="*/ 509497 h 606722"/>
                <a:gd name="connsiteX8" fmla="*/ 513479 w 607648"/>
                <a:gd name="connsiteY8" fmla="*/ 495278 h 606722"/>
                <a:gd name="connsiteX9" fmla="*/ 536354 w 607648"/>
                <a:gd name="connsiteY9" fmla="*/ 472438 h 606722"/>
                <a:gd name="connsiteX10" fmla="*/ 503333 w 607648"/>
                <a:gd name="connsiteY10" fmla="*/ 439467 h 606722"/>
                <a:gd name="connsiteX11" fmla="*/ 471735 w 607648"/>
                <a:gd name="connsiteY11" fmla="*/ 471016 h 606722"/>
                <a:gd name="connsiteX12" fmla="*/ 464615 w 607648"/>
                <a:gd name="connsiteY12" fmla="*/ 473949 h 606722"/>
                <a:gd name="connsiteX13" fmla="*/ 457494 w 607648"/>
                <a:gd name="connsiteY13" fmla="*/ 471016 h 606722"/>
                <a:gd name="connsiteX14" fmla="*/ 457494 w 607648"/>
                <a:gd name="connsiteY14" fmla="*/ 456797 h 606722"/>
                <a:gd name="connsiteX15" fmla="*/ 489091 w 607648"/>
                <a:gd name="connsiteY15" fmla="*/ 425247 h 606722"/>
                <a:gd name="connsiteX16" fmla="*/ 456070 w 607648"/>
                <a:gd name="connsiteY16" fmla="*/ 392276 h 606722"/>
                <a:gd name="connsiteX17" fmla="*/ 433195 w 607648"/>
                <a:gd name="connsiteY17" fmla="*/ 415205 h 606722"/>
                <a:gd name="connsiteX18" fmla="*/ 426075 w 607648"/>
                <a:gd name="connsiteY18" fmla="*/ 418138 h 606722"/>
                <a:gd name="connsiteX19" fmla="*/ 418954 w 607648"/>
                <a:gd name="connsiteY19" fmla="*/ 415205 h 606722"/>
                <a:gd name="connsiteX20" fmla="*/ 418954 w 607648"/>
                <a:gd name="connsiteY20" fmla="*/ 400986 h 606722"/>
                <a:gd name="connsiteX21" fmla="*/ 441829 w 607648"/>
                <a:gd name="connsiteY21" fmla="*/ 378057 h 606722"/>
                <a:gd name="connsiteX22" fmla="*/ 408897 w 607648"/>
                <a:gd name="connsiteY22" fmla="*/ 345175 h 606722"/>
                <a:gd name="connsiteX23" fmla="*/ 377299 w 607648"/>
                <a:gd name="connsiteY23" fmla="*/ 376724 h 606722"/>
                <a:gd name="connsiteX24" fmla="*/ 370179 w 607648"/>
                <a:gd name="connsiteY24" fmla="*/ 379657 h 606722"/>
                <a:gd name="connsiteX25" fmla="*/ 363058 w 607648"/>
                <a:gd name="connsiteY25" fmla="*/ 376724 h 606722"/>
                <a:gd name="connsiteX26" fmla="*/ 363058 w 607648"/>
                <a:gd name="connsiteY26" fmla="*/ 362505 h 606722"/>
                <a:gd name="connsiteX27" fmla="*/ 394655 w 607648"/>
                <a:gd name="connsiteY27" fmla="*/ 330955 h 606722"/>
                <a:gd name="connsiteX28" fmla="*/ 214417 w 607648"/>
                <a:gd name="connsiteY28" fmla="*/ 305627 h 606722"/>
                <a:gd name="connsiteX29" fmla="*/ 214417 w 607648"/>
                <a:gd name="connsiteY29" fmla="*/ 336110 h 606722"/>
                <a:gd name="connsiteX30" fmla="*/ 229637 w 607648"/>
                <a:gd name="connsiteY30" fmla="*/ 320824 h 606722"/>
                <a:gd name="connsiteX31" fmla="*/ 312947 w 607648"/>
                <a:gd name="connsiteY31" fmla="*/ 220933 h 606722"/>
                <a:gd name="connsiteX32" fmla="*/ 321136 w 607648"/>
                <a:gd name="connsiteY32" fmla="*/ 229198 h 606722"/>
                <a:gd name="connsiteX33" fmla="*/ 329414 w 607648"/>
                <a:gd name="connsiteY33" fmla="*/ 220933 h 606722"/>
                <a:gd name="connsiteX34" fmla="*/ 400945 w 607648"/>
                <a:gd name="connsiteY34" fmla="*/ 206927 h 606722"/>
                <a:gd name="connsiteX35" fmla="*/ 415182 w 607648"/>
                <a:gd name="connsiteY35" fmla="*/ 206927 h 606722"/>
                <a:gd name="connsiteX36" fmla="*/ 415182 w 607648"/>
                <a:gd name="connsiteY36" fmla="*/ 221147 h 606722"/>
                <a:gd name="connsiteX37" fmla="*/ 213909 w 607648"/>
                <a:gd name="connsiteY37" fmla="*/ 422083 h 606722"/>
                <a:gd name="connsiteX38" fmla="*/ 206791 w 607648"/>
                <a:gd name="connsiteY38" fmla="*/ 425016 h 606722"/>
                <a:gd name="connsiteX39" fmla="*/ 199672 w 607648"/>
                <a:gd name="connsiteY39" fmla="*/ 422083 h 606722"/>
                <a:gd name="connsiteX40" fmla="*/ 199672 w 607648"/>
                <a:gd name="connsiteY40" fmla="*/ 407864 h 606722"/>
                <a:gd name="connsiteX41" fmla="*/ 221004 w 607648"/>
                <a:gd name="connsiteY41" fmla="*/ 129129 h 606722"/>
                <a:gd name="connsiteX42" fmla="*/ 292743 w 607648"/>
                <a:gd name="connsiteY42" fmla="*/ 200848 h 606722"/>
                <a:gd name="connsiteX43" fmla="*/ 353623 w 607648"/>
                <a:gd name="connsiteY43" fmla="*/ 200848 h 606722"/>
                <a:gd name="connsiteX44" fmla="*/ 362880 w 607648"/>
                <a:gd name="connsiteY44" fmla="*/ 206980 h 606722"/>
                <a:gd name="connsiteX45" fmla="*/ 360744 w 607648"/>
                <a:gd name="connsiteY45" fmla="*/ 218000 h 606722"/>
                <a:gd name="connsiteX46" fmla="*/ 328346 w 607648"/>
                <a:gd name="connsiteY46" fmla="*/ 250438 h 606722"/>
                <a:gd name="connsiteX47" fmla="*/ 328257 w 607648"/>
                <a:gd name="connsiteY47" fmla="*/ 250438 h 606722"/>
                <a:gd name="connsiteX48" fmla="*/ 328168 w 607648"/>
                <a:gd name="connsiteY48" fmla="*/ 250527 h 606722"/>
                <a:gd name="connsiteX49" fmla="*/ 211480 w 607648"/>
                <a:gd name="connsiteY49" fmla="*/ 367481 h 606722"/>
                <a:gd name="connsiteX50" fmla="*/ 204359 w 607648"/>
                <a:gd name="connsiteY50" fmla="*/ 370414 h 606722"/>
                <a:gd name="connsiteX51" fmla="*/ 200532 w 607648"/>
                <a:gd name="connsiteY51" fmla="*/ 369703 h 606722"/>
                <a:gd name="connsiteX52" fmla="*/ 194301 w 607648"/>
                <a:gd name="connsiteY52" fmla="*/ 360372 h 606722"/>
                <a:gd name="connsiteX53" fmla="*/ 194301 w 607648"/>
                <a:gd name="connsiteY53" fmla="*/ 285542 h 606722"/>
                <a:gd name="connsiteX54" fmla="*/ 127813 w 607648"/>
                <a:gd name="connsiteY54" fmla="*/ 219156 h 606722"/>
                <a:gd name="connsiteX55" fmla="*/ 127813 w 607648"/>
                <a:gd name="connsiteY55" fmla="*/ 544957 h 606722"/>
                <a:gd name="connsiteX56" fmla="*/ 297727 w 607648"/>
                <a:gd name="connsiteY56" fmla="*/ 374769 h 606722"/>
                <a:gd name="connsiteX57" fmla="*/ 297816 w 607648"/>
                <a:gd name="connsiteY57" fmla="*/ 374680 h 606722"/>
                <a:gd name="connsiteX58" fmla="*/ 297905 w 607648"/>
                <a:gd name="connsiteY58" fmla="*/ 374591 h 606722"/>
                <a:gd name="connsiteX59" fmla="*/ 375074 w 607648"/>
                <a:gd name="connsiteY59" fmla="*/ 297273 h 606722"/>
                <a:gd name="connsiteX60" fmla="*/ 375163 w 607648"/>
                <a:gd name="connsiteY60" fmla="*/ 297184 h 606722"/>
                <a:gd name="connsiteX61" fmla="*/ 542851 w 607648"/>
                <a:gd name="connsiteY61" fmla="*/ 129129 h 606722"/>
                <a:gd name="connsiteX62" fmla="*/ 478500 w 607648"/>
                <a:gd name="connsiteY62" fmla="*/ 129129 h 606722"/>
                <a:gd name="connsiteX63" fmla="*/ 478500 w 607648"/>
                <a:gd name="connsiteY63" fmla="*/ 154013 h 606722"/>
                <a:gd name="connsiteX64" fmla="*/ 468442 w 607648"/>
                <a:gd name="connsiteY64" fmla="*/ 164056 h 606722"/>
                <a:gd name="connsiteX65" fmla="*/ 458384 w 607648"/>
                <a:gd name="connsiteY65" fmla="*/ 154013 h 606722"/>
                <a:gd name="connsiteX66" fmla="*/ 458384 w 607648"/>
                <a:gd name="connsiteY66" fmla="*/ 129129 h 606722"/>
                <a:gd name="connsiteX67" fmla="*/ 417352 w 607648"/>
                <a:gd name="connsiteY67" fmla="*/ 129129 h 606722"/>
                <a:gd name="connsiteX68" fmla="*/ 417352 w 607648"/>
                <a:gd name="connsiteY68" fmla="*/ 166366 h 606722"/>
                <a:gd name="connsiteX69" fmla="*/ 407294 w 607648"/>
                <a:gd name="connsiteY69" fmla="*/ 176409 h 606722"/>
                <a:gd name="connsiteX70" fmla="*/ 397237 w 607648"/>
                <a:gd name="connsiteY70" fmla="*/ 166366 h 606722"/>
                <a:gd name="connsiteX71" fmla="*/ 397237 w 607648"/>
                <a:gd name="connsiteY71" fmla="*/ 129129 h 606722"/>
                <a:gd name="connsiteX72" fmla="*/ 356205 w 607648"/>
                <a:gd name="connsiteY72" fmla="*/ 129129 h 606722"/>
                <a:gd name="connsiteX73" fmla="*/ 356205 w 607648"/>
                <a:gd name="connsiteY73" fmla="*/ 154013 h 606722"/>
                <a:gd name="connsiteX74" fmla="*/ 346147 w 607648"/>
                <a:gd name="connsiteY74" fmla="*/ 164056 h 606722"/>
                <a:gd name="connsiteX75" fmla="*/ 336089 w 607648"/>
                <a:gd name="connsiteY75" fmla="*/ 154013 h 606722"/>
                <a:gd name="connsiteX76" fmla="*/ 336089 w 607648"/>
                <a:gd name="connsiteY76" fmla="*/ 129129 h 606722"/>
                <a:gd name="connsiteX77" fmla="*/ 294968 w 607648"/>
                <a:gd name="connsiteY77" fmla="*/ 129129 h 606722"/>
                <a:gd name="connsiteX78" fmla="*/ 294968 w 607648"/>
                <a:gd name="connsiteY78" fmla="*/ 166366 h 606722"/>
                <a:gd name="connsiteX79" fmla="*/ 284910 w 607648"/>
                <a:gd name="connsiteY79" fmla="*/ 176409 h 606722"/>
                <a:gd name="connsiteX80" fmla="*/ 274853 w 607648"/>
                <a:gd name="connsiteY80" fmla="*/ 166366 h 606722"/>
                <a:gd name="connsiteX81" fmla="*/ 274853 w 607648"/>
                <a:gd name="connsiteY81" fmla="*/ 129129 h 606722"/>
                <a:gd name="connsiteX82" fmla="*/ 87493 w 607648"/>
                <a:gd name="connsiteY82" fmla="*/ 24262 h 606722"/>
                <a:gd name="connsiteX83" fmla="*/ 24299 w 607648"/>
                <a:gd name="connsiteY83" fmla="*/ 87360 h 606722"/>
                <a:gd name="connsiteX84" fmla="*/ 243878 w 607648"/>
                <a:gd name="connsiteY84" fmla="*/ 306605 h 606722"/>
                <a:gd name="connsiteX85" fmla="*/ 268355 w 607648"/>
                <a:gd name="connsiteY85" fmla="*/ 282076 h 606722"/>
                <a:gd name="connsiteX86" fmla="*/ 268622 w 607648"/>
                <a:gd name="connsiteY86" fmla="*/ 268213 h 606722"/>
                <a:gd name="connsiteX87" fmla="*/ 300220 w 607648"/>
                <a:gd name="connsiteY87" fmla="*/ 236663 h 606722"/>
                <a:gd name="connsiteX88" fmla="*/ 267198 w 607648"/>
                <a:gd name="connsiteY88" fmla="*/ 203692 h 606722"/>
                <a:gd name="connsiteX89" fmla="*/ 244323 w 607648"/>
                <a:gd name="connsiteY89" fmla="*/ 226532 h 606722"/>
                <a:gd name="connsiteX90" fmla="*/ 237203 w 607648"/>
                <a:gd name="connsiteY90" fmla="*/ 229465 h 606722"/>
                <a:gd name="connsiteX91" fmla="*/ 230082 w 607648"/>
                <a:gd name="connsiteY91" fmla="*/ 226532 h 606722"/>
                <a:gd name="connsiteX92" fmla="*/ 230082 w 607648"/>
                <a:gd name="connsiteY92" fmla="*/ 212313 h 606722"/>
                <a:gd name="connsiteX93" fmla="*/ 252957 w 607648"/>
                <a:gd name="connsiteY93" fmla="*/ 189473 h 606722"/>
                <a:gd name="connsiteX94" fmla="*/ 219936 w 607648"/>
                <a:gd name="connsiteY94" fmla="*/ 156502 h 606722"/>
                <a:gd name="connsiteX95" fmla="*/ 188338 w 607648"/>
                <a:gd name="connsiteY95" fmla="*/ 188051 h 606722"/>
                <a:gd name="connsiteX96" fmla="*/ 181217 w 607648"/>
                <a:gd name="connsiteY96" fmla="*/ 190984 h 606722"/>
                <a:gd name="connsiteX97" fmla="*/ 174097 w 607648"/>
                <a:gd name="connsiteY97" fmla="*/ 188051 h 606722"/>
                <a:gd name="connsiteX98" fmla="*/ 174097 w 607648"/>
                <a:gd name="connsiteY98" fmla="*/ 173832 h 606722"/>
                <a:gd name="connsiteX99" fmla="*/ 205695 w 607648"/>
                <a:gd name="connsiteY99" fmla="*/ 142282 h 606722"/>
                <a:gd name="connsiteX100" fmla="*/ 172762 w 607648"/>
                <a:gd name="connsiteY100" fmla="*/ 109400 h 606722"/>
                <a:gd name="connsiteX101" fmla="*/ 149798 w 607648"/>
                <a:gd name="connsiteY101" fmla="*/ 132240 h 606722"/>
                <a:gd name="connsiteX102" fmla="*/ 142766 w 607648"/>
                <a:gd name="connsiteY102" fmla="*/ 135173 h 606722"/>
                <a:gd name="connsiteX103" fmla="*/ 135646 w 607648"/>
                <a:gd name="connsiteY103" fmla="*/ 132240 h 606722"/>
                <a:gd name="connsiteX104" fmla="*/ 135646 w 607648"/>
                <a:gd name="connsiteY104" fmla="*/ 118021 h 606722"/>
                <a:gd name="connsiteX105" fmla="*/ 158521 w 607648"/>
                <a:gd name="connsiteY105" fmla="*/ 95181 h 606722"/>
                <a:gd name="connsiteX106" fmla="*/ 125499 w 607648"/>
                <a:gd name="connsiteY106" fmla="*/ 62210 h 606722"/>
                <a:gd name="connsiteX107" fmla="*/ 93902 w 607648"/>
                <a:gd name="connsiteY107" fmla="*/ 93759 h 606722"/>
                <a:gd name="connsiteX108" fmla="*/ 86781 w 607648"/>
                <a:gd name="connsiteY108" fmla="*/ 96692 h 606722"/>
                <a:gd name="connsiteX109" fmla="*/ 79661 w 607648"/>
                <a:gd name="connsiteY109" fmla="*/ 93759 h 606722"/>
                <a:gd name="connsiteX110" fmla="*/ 79661 w 607648"/>
                <a:gd name="connsiteY110" fmla="*/ 79539 h 606722"/>
                <a:gd name="connsiteX111" fmla="*/ 111258 w 607648"/>
                <a:gd name="connsiteY111" fmla="*/ 47990 h 606722"/>
                <a:gd name="connsiteX112" fmla="*/ 87493 w 607648"/>
                <a:gd name="connsiteY112" fmla="*/ 0 h 606722"/>
                <a:gd name="connsiteX113" fmla="*/ 94614 w 607648"/>
                <a:gd name="connsiteY113" fmla="*/ 2933 h 606722"/>
                <a:gd name="connsiteX114" fmla="*/ 200888 w 607648"/>
                <a:gd name="connsiteY114" fmla="*/ 109045 h 606722"/>
                <a:gd name="connsiteX115" fmla="*/ 567150 w 607648"/>
                <a:gd name="connsiteY115" fmla="*/ 109045 h 606722"/>
                <a:gd name="connsiteX116" fmla="*/ 576407 w 607648"/>
                <a:gd name="connsiteY116" fmla="*/ 115266 h 606722"/>
                <a:gd name="connsiteX117" fmla="*/ 574271 w 607648"/>
                <a:gd name="connsiteY117" fmla="*/ 126197 h 606722"/>
                <a:gd name="connsiteX118" fmla="*/ 396436 w 607648"/>
                <a:gd name="connsiteY118" fmla="*/ 304294 h 606722"/>
                <a:gd name="connsiteX119" fmla="*/ 604711 w 607648"/>
                <a:gd name="connsiteY119" fmla="*/ 512252 h 606722"/>
                <a:gd name="connsiteX120" fmla="*/ 607648 w 607648"/>
                <a:gd name="connsiteY120" fmla="*/ 519362 h 606722"/>
                <a:gd name="connsiteX121" fmla="*/ 604711 w 607648"/>
                <a:gd name="connsiteY121" fmla="*/ 526471 h 606722"/>
                <a:gd name="connsiteX122" fmla="*/ 599727 w 607648"/>
                <a:gd name="connsiteY122" fmla="*/ 531359 h 606722"/>
                <a:gd name="connsiteX123" fmla="*/ 598214 w 607648"/>
                <a:gd name="connsiteY123" fmla="*/ 533315 h 606722"/>
                <a:gd name="connsiteX124" fmla="*/ 566171 w 607648"/>
                <a:gd name="connsiteY124" fmla="*/ 565308 h 606722"/>
                <a:gd name="connsiteX125" fmla="*/ 564213 w 607648"/>
                <a:gd name="connsiteY125" fmla="*/ 566819 h 606722"/>
                <a:gd name="connsiteX126" fmla="*/ 527275 w 607648"/>
                <a:gd name="connsiteY126" fmla="*/ 603789 h 606722"/>
                <a:gd name="connsiteX127" fmla="*/ 520155 w 607648"/>
                <a:gd name="connsiteY127" fmla="*/ 606722 h 606722"/>
                <a:gd name="connsiteX128" fmla="*/ 513034 w 607648"/>
                <a:gd name="connsiteY128" fmla="*/ 603789 h 606722"/>
                <a:gd name="connsiteX129" fmla="*/ 304937 w 607648"/>
                <a:gd name="connsiteY129" fmla="*/ 396009 h 606722"/>
                <a:gd name="connsiteX130" fmla="*/ 124876 w 607648"/>
                <a:gd name="connsiteY130" fmla="*/ 576328 h 606722"/>
                <a:gd name="connsiteX131" fmla="*/ 117756 w 607648"/>
                <a:gd name="connsiteY131" fmla="*/ 579261 h 606722"/>
                <a:gd name="connsiteX132" fmla="*/ 113928 w 607648"/>
                <a:gd name="connsiteY132" fmla="*/ 578550 h 606722"/>
                <a:gd name="connsiteX133" fmla="*/ 107698 w 607648"/>
                <a:gd name="connsiteY133" fmla="*/ 569218 h 606722"/>
                <a:gd name="connsiteX134" fmla="*/ 107698 w 607648"/>
                <a:gd name="connsiteY134" fmla="*/ 199071 h 606722"/>
                <a:gd name="connsiteX135" fmla="*/ 2937 w 607648"/>
                <a:gd name="connsiteY135" fmla="*/ 94470 h 606722"/>
                <a:gd name="connsiteX136" fmla="*/ 2937 w 607648"/>
                <a:gd name="connsiteY136" fmla="*/ 80250 h 606722"/>
                <a:gd name="connsiteX137" fmla="*/ 80373 w 607648"/>
                <a:gd name="connsiteY137" fmla="*/ 2933 h 606722"/>
                <a:gd name="connsiteX138" fmla="*/ 87493 w 607648"/>
                <a:gd name="connsiteY1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648" h="606722">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bg1"/>
            </a:solidFill>
            <a:ln>
              <a:noFill/>
            </a:ln>
          </p:spPr>
          <p:txBody>
            <a:bodyPr/>
            <a:lstStyle/>
            <a:p>
              <a:endParaRPr lang="zh-CN" altLang="en-US" sz="2700">
                <a:cs typeface="+mn-ea"/>
                <a:sym typeface="+mn-lt"/>
              </a:endParaRPr>
            </a:p>
          </p:txBody>
        </p:sp>
        <p:sp>
          <p:nvSpPr>
            <p:cNvPr id="11" name="paint-palette-and-brush_27557">
              <a:extLst>
                <a:ext uri="{FF2B5EF4-FFF2-40B4-BE49-F238E27FC236}">
                  <a16:creationId xmlns:a16="http://schemas.microsoft.com/office/drawing/2014/main" id="{C9D5F584-6E23-4A5F-9C4D-F59EEF5BB2AB}"/>
                </a:ext>
              </a:extLst>
            </p:cNvPr>
            <p:cNvSpPr>
              <a:spLocks noChangeAspect="1"/>
            </p:cNvSpPr>
            <p:nvPr/>
          </p:nvSpPr>
          <p:spPr bwMode="auto">
            <a:xfrm>
              <a:off x="635499" y="591077"/>
              <a:ext cx="609684" cy="551923"/>
            </a:xfrm>
            <a:custGeom>
              <a:avLst/>
              <a:gdLst>
                <a:gd name="connsiteX0" fmla="*/ 203544 w 605680"/>
                <a:gd name="connsiteY0" fmla="*/ 393040 h 548298"/>
                <a:gd name="connsiteX1" fmla="*/ 155404 w 605680"/>
                <a:gd name="connsiteY1" fmla="*/ 441108 h 548298"/>
                <a:gd name="connsiteX2" fmla="*/ 203544 w 605680"/>
                <a:gd name="connsiteY2" fmla="*/ 489002 h 548298"/>
                <a:gd name="connsiteX3" fmla="*/ 251511 w 605680"/>
                <a:gd name="connsiteY3" fmla="*/ 441108 h 548298"/>
                <a:gd name="connsiteX4" fmla="*/ 203544 w 605680"/>
                <a:gd name="connsiteY4" fmla="*/ 393040 h 548298"/>
                <a:gd name="connsiteX5" fmla="*/ 109182 w 605680"/>
                <a:gd name="connsiteY5" fmla="*/ 297078 h 548298"/>
                <a:gd name="connsiteX6" fmla="*/ 61215 w 605680"/>
                <a:gd name="connsiteY6" fmla="*/ 344972 h 548298"/>
                <a:gd name="connsiteX7" fmla="*/ 109182 w 605680"/>
                <a:gd name="connsiteY7" fmla="*/ 393040 h 548298"/>
                <a:gd name="connsiteX8" fmla="*/ 157322 w 605680"/>
                <a:gd name="connsiteY8" fmla="*/ 344972 h 548298"/>
                <a:gd name="connsiteX9" fmla="*/ 109182 w 605680"/>
                <a:gd name="connsiteY9" fmla="*/ 297078 h 548298"/>
                <a:gd name="connsiteX10" fmla="*/ 449089 w 605680"/>
                <a:gd name="connsiteY10" fmla="*/ 177613 h 548298"/>
                <a:gd name="connsiteX11" fmla="*/ 453101 w 605680"/>
                <a:gd name="connsiteY11" fmla="*/ 181270 h 548298"/>
                <a:gd name="connsiteX12" fmla="*/ 519216 w 605680"/>
                <a:gd name="connsiteY12" fmla="*/ 216796 h 548298"/>
                <a:gd name="connsiteX13" fmla="*/ 461824 w 605680"/>
                <a:gd name="connsiteY13" fmla="*/ 294118 h 548298"/>
                <a:gd name="connsiteX14" fmla="*/ 418212 w 605680"/>
                <a:gd name="connsiteY14" fmla="*/ 311881 h 548298"/>
                <a:gd name="connsiteX15" fmla="*/ 411758 w 605680"/>
                <a:gd name="connsiteY15" fmla="*/ 265210 h 548298"/>
                <a:gd name="connsiteX16" fmla="*/ 136915 w 605680"/>
                <a:gd name="connsiteY16" fmla="*/ 173425 h 548298"/>
                <a:gd name="connsiteX17" fmla="*/ 88949 w 605680"/>
                <a:gd name="connsiteY17" fmla="*/ 221319 h 548298"/>
                <a:gd name="connsiteX18" fmla="*/ 136915 w 605680"/>
                <a:gd name="connsiteY18" fmla="*/ 269387 h 548298"/>
                <a:gd name="connsiteX19" fmla="*/ 185056 w 605680"/>
                <a:gd name="connsiteY19" fmla="*/ 221319 h 548298"/>
                <a:gd name="connsiteX20" fmla="*/ 136915 w 605680"/>
                <a:gd name="connsiteY20" fmla="*/ 173425 h 548298"/>
                <a:gd name="connsiteX21" fmla="*/ 479079 w 605680"/>
                <a:gd name="connsiteY21" fmla="*/ 107118 h 548298"/>
                <a:gd name="connsiteX22" fmla="*/ 499309 w 605680"/>
                <a:gd name="connsiteY22" fmla="*/ 135840 h 548298"/>
                <a:gd name="connsiteX23" fmla="*/ 571858 w 605680"/>
                <a:gd name="connsiteY23" fmla="*/ 145762 h 548298"/>
                <a:gd name="connsiteX24" fmla="*/ 540467 w 605680"/>
                <a:gd name="connsiteY24" fmla="*/ 188061 h 548298"/>
                <a:gd name="connsiteX25" fmla="*/ 461988 w 605680"/>
                <a:gd name="connsiteY25" fmla="*/ 147328 h 548298"/>
                <a:gd name="connsiteX26" fmla="*/ 242266 w 605680"/>
                <a:gd name="connsiteY26" fmla="*/ 90351 h 548298"/>
                <a:gd name="connsiteX27" fmla="*/ 194300 w 605680"/>
                <a:gd name="connsiteY27" fmla="*/ 138245 h 548298"/>
                <a:gd name="connsiteX28" fmla="*/ 242266 w 605680"/>
                <a:gd name="connsiteY28" fmla="*/ 186313 h 548298"/>
                <a:gd name="connsiteX29" fmla="*/ 290407 w 605680"/>
                <a:gd name="connsiteY29" fmla="*/ 138245 h 548298"/>
                <a:gd name="connsiteX30" fmla="*/ 242266 w 605680"/>
                <a:gd name="connsiteY30" fmla="*/ 90351 h 548298"/>
                <a:gd name="connsiteX31" fmla="*/ 305846 w 605680"/>
                <a:gd name="connsiteY31" fmla="*/ 28897 h 548298"/>
                <a:gd name="connsiteX32" fmla="*/ 465353 w 605680"/>
                <a:gd name="connsiteY32" fmla="*/ 97840 h 548298"/>
                <a:gd name="connsiteX33" fmla="*/ 448783 w 605680"/>
                <a:gd name="connsiteY33" fmla="*/ 136852 h 548298"/>
                <a:gd name="connsiteX34" fmla="*/ 408317 w 605680"/>
                <a:gd name="connsiteY34" fmla="*/ 231594 h 548298"/>
                <a:gd name="connsiteX35" fmla="*/ 393491 w 605680"/>
                <a:gd name="connsiteY35" fmla="*/ 258589 h 548298"/>
                <a:gd name="connsiteX36" fmla="*/ 416864 w 605680"/>
                <a:gd name="connsiteY36" fmla="*/ 333129 h 548298"/>
                <a:gd name="connsiteX37" fmla="*/ 467272 w 605680"/>
                <a:gd name="connsiteY37" fmla="*/ 311185 h 548298"/>
                <a:gd name="connsiteX38" fmla="*/ 483319 w 605680"/>
                <a:gd name="connsiteY38" fmla="*/ 295162 h 548298"/>
                <a:gd name="connsiteX39" fmla="*/ 530587 w 605680"/>
                <a:gd name="connsiteY39" fmla="*/ 231594 h 548298"/>
                <a:gd name="connsiteX40" fmla="*/ 525180 w 605680"/>
                <a:gd name="connsiteY40" fmla="*/ 318500 h 548298"/>
                <a:gd name="connsiteX41" fmla="*/ 379363 w 605680"/>
                <a:gd name="connsiteY41" fmla="*/ 415855 h 548298"/>
                <a:gd name="connsiteX42" fmla="*/ 346920 w 605680"/>
                <a:gd name="connsiteY42" fmla="*/ 431529 h 548298"/>
                <a:gd name="connsiteX43" fmla="*/ 79007 w 605680"/>
                <a:gd name="connsiteY43" fmla="*/ 485867 h 548298"/>
                <a:gd name="connsiteX44" fmla="*/ 231801 w 605680"/>
                <a:gd name="connsiteY44" fmla="*/ 33052 h 548298"/>
                <a:gd name="connsiteX45" fmla="*/ 305846 w 605680"/>
                <a:gd name="connsiteY45" fmla="*/ 28897 h 548298"/>
                <a:gd name="connsiteX46" fmla="*/ 590540 w 605680"/>
                <a:gd name="connsiteY46" fmla="*/ 0 h 548298"/>
                <a:gd name="connsiteX47" fmla="*/ 602576 w 605680"/>
                <a:gd name="connsiteY47" fmla="*/ 90717 h 548298"/>
                <a:gd name="connsiteX48" fmla="*/ 588970 w 605680"/>
                <a:gd name="connsiteY48" fmla="*/ 121711 h 548298"/>
                <a:gd name="connsiteX49" fmla="*/ 505063 w 605680"/>
                <a:gd name="connsiteY49" fmla="*/ 129024 h 548298"/>
                <a:gd name="connsiteX50" fmla="*/ 497736 w 605680"/>
                <a:gd name="connsiteY50" fmla="*/ 45098 h 548298"/>
                <a:gd name="connsiteX51" fmla="*/ 501399 w 605680"/>
                <a:gd name="connsiteY51" fmla="*/ 41093 h 548298"/>
                <a:gd name="connsiteX52" fmla="*/ 501225 w 605680"/>
                <a:gd name="connsiteY52" fmla="*/ 40919 h 548298"/>
                <a:gd name="connsiteX53" fmla="*/ 555651 w 605680"/>
                <a:gd name="connsiteY53" fmla="*/ 8880 h 548298"/>
                <a:gd name="connsiteX54" fmla="*/ 590540 w 605680"/>
                <a:gd name="connsiteY54" fmla="*/ 0 h 54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5680" h="548298">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bg1"/>
            </a:solidFill>
            <a:ln>
              <a:noFill/>
            </a:ln>
          </p:spPr>
          <p:txBody>
            <a:bodyPr/>
            <a:lstStyle/>
            <a:p>
              <a:endParaRPr lang="zh-CN" altLang="en-US" sz="2700">
                <a:cs typeface="+mn-ea"/>
                <a:sym typeface="+mn-lt"/>
              </a:endParaRPr>
            </a:p>
          </p:txBody>
        </p:sp>
        <p:sp>
          <p:nvSpPr>
            <p:cNvPr id="12" name="paper-aeroplane-shape_18344">
              <a:extLst>
                <a:ext uri="{FF2B5EF4-FFF2-40B4-BE49-F238E27FC236}">
                  <a16:creationId xmlns:a16="http://schemas.microsoft.com/office/drawing/2014/main" id="{2279BC62-C6D9-41EC-9329-59B3B8595853}"/>
                </a:ext>
              </a:extLst>
            </p:cNvPr>
            <p:cNvSpPr>
              <a:spLocks noChangeAspect="1"/>
            </p:cNvSpPr>
            <p:nvPr/>
          </p:nvSpPr>
          <p:spPr bwMode="auto">
            <a:xfrm>
              <a:off x="4603086" y="1142535"/>
              <a:ext cx="586846" cy="609685"/>
            </a:xfrm>
            <a:custGeom>
              <a:avLst/>
              <a:gdLst>
                <a:gd name="connsiteX0" fmla="*/ 252617 w 585586"/>
                <a:gd name="connsiteY0" fmla="*/ 479831 h 608375"/>
                <a:gd name="connsiteX1" fmla="*/ 261886 w 585586"/>
                <a:gd name="connsiteY1" fmla="*/ 483766 h 608375"/>
                <a:gd name="connsiteX2" fmla="*/ 265725 w 585586"/>
                <a:gd name="connsiteY2" fmla="*/ 493071 h 608375"/>
                <a:gd name="connsiteX3" fmla="*/ 261888 w 585586"/>
                <a:gd name="connsiteY3" fmla="*/ 502371 h 608375"/>
                <a:gd name="connsiteX4" fmla="*/ 250824 w 585586"/>
                <a:gd name="connsiteY4" fmla="*/ 513294 h 608375"/>
                <a:gd name="connsiteX5" fmla="*/ 250825 w 585586"/>
                <a:gd name="connsiteY5" fmla="*/ 513295 h 608375"/>
                <a:gd name="connsiteX6" fmla="*/ 250796 w 585586"/>
                <a:gd name="connsiteY6" fmla="*/ 513324 h 608375"/>
                <a:gd name="connsiteX7" fmla="*/ 235320 w 585586"/>
                <a:gd name="connsiteY7" fmla="*/ 491550 h 608375"/>
                <a:gd name="connsiteX8" fmla="*/ 235350 w 585586"/>
                <a:gd name="connsiteY8" fmla="*/ 491520 h 608375"/>
                <a:gd name="connsiteX9" fmla="*/ 235362 w 585586"/>
                <a:gd name="connsiteY9" fmla="*/ 491537 h 608375"/>
                <a:gd name="connsiteX10" fmla="*/ 243276 w 585586"/>
                <a:gd name="connsiteY10" fmla="*/ 483637 h 608375"/>
                <a:gd name="connsiteX11" fmla="*/ 134866 w 585586"/>
                <a:gd name="connsiteY11" fmla="*/ 417276 h 608375"/>
                <a:gd name="connsiteX12" fmla="*/ 149111 w 585586"/>
                <a:gd name="connsiteY12" fmla="*/ 429433 h 608375"/>
                <a:gd name="connsiteX13" fmla="*/ 160069 w 585586"/>
                <a:gd name="connsiteY13" fmla="*/ 565949 h 608375"/>
                <a:gd name="connsiteX14" fmla="*/ 235312 w 585586"/>
                <a:gd name="connsiteY14" fmla="*/ 491552 h 608375"/>
                <a:gd name="connsiteX15" fmla="*/ 250774 w 585586"/>
                <a:gd name="connsiteY15" fmla="*/ 513312 h 608375"/>
                <a:gd name="connsiteX16" fmla="*/ 158486 w 585586"/>
                <a:gd name="connsiteY16" fmla="*/ 604607 h 608375"/>
                <a:gd name="connsiteX17" fmla="*/ 149233 w 585586"/>
                <a:gd name="connsiteY17" fmla="*/ 608375 h 608375"/>
                <a:gd name="connsiteX18" fmla="*/ 144606 w 585586"/>
                <a:gd name="connsiteY18" fmla="*/ 607524 h 608375"/>
                <a:gd name="connsiteX19" fmla="*/ 136084 w 585586"/>
                <a:gd name="connsiteY19" fmla="*/ 596219 h 608375"/>
                <a:gd name="connsiteX20" fmla="*/ 122813 w 585586"/>
                <a:gd name="connsiteY20" fmla="*/ 431499 h 608375"/>
                <a:gd name="connsiteX21" fmla="*/ 134866 w 585586"/>
                <a:gd name="connsiteY21" fmla="*/ 417276 h 608375"/>
                <a:gd name="connsiteX22" fmla="*/ 352706 w 585586"/>
                <a:gd name="connsiteY22" fmla="*/ 225563 h 608375"/>
                <a:gd name="connsiteX23" fmla="*/ 368535 w 585586"/>
                <a:gd name="connsiteY23" fmla="*/ 227387 h 608375"/>
                <a:gd name="connsiteX24" fmla="*/ 371091 w 585586"/>
                <a:gd name="connsiteY24" fmla="*/ 243069 h 608375"/>
                <a:gd name="connsiteX25" fmla="*/ 272226 w 585586"/>
                <a:gd name="connsiteY25" fmla="*/ 430890 h 608375"/>
                <a:gd name="connsiteX26" fmla="*/ 260538 w 585586"/>
                <a:gd name="connsiteY26" fmla="*/ 437819 h 608375"/>
                <a:gd name="connsiteX27" fmla="*/ 254328 w 585586"/>
                <a:gd name="connsiteY27" fmla="*/ 436360 h 608375"/>
                <a:gd name="connsiteX28" fmla="*/ 248849 w 585586"/>
                <a:gd name="connsiteY28" fmla="*/ 418490 h 608375"/>
                <a:gd name="connsiteX29" fmla="*/ 326286 w 585586"/>
                <a:gd name="connsiteY29" fmla="*/ 271515 h 608375"/>
                <a:gd name="connsiteX30" fmla="*/ 168856 w 585586"/>
                <a:gd name="connsiteY30" fmla="*/ 363420 h 608375"/>
                <a:gd name="connsiteX31" fmla="*/ 150837 w 585586"/>
                <a:gd name="connsiteY31" fmla="*/ 358679 h 608375"/>
                <a:gd name="connsiteX32" fmla="*/ 155585 w 585586"/>
                <a:gd name="connsiteY32" fmla="*/ 340687 h 608375"/>
                <a:gd name="connsiteX33" fmla="*/ 566404 w 585586"/>
                <a:gd name="connsiteY33" fmla="*/ 1455 h 608375"/>
                <a:gd name="connsiteX34" fmla="*/ 581501 w 585586"/>
                <a:gd name="connsiteY34" fmla="*/ 3642 h 608375"/>
                <a:gd name="connsiteX35" fmla="*/ 584423 w 585586"/>
                <a:gd name="connsiteY35" fmla="*/ 18593 h 608375"/>
                <a:gd name="connsiteX36" fmla="*/ 329475 w 585586"/>
                <a:gd name="connsiteY36" fmla="*/ 589748 h 608375"/>
                <a:gd name="connsiteX37" fmla="*/ 318761 w 585586"/>
                <a:gd name="connsiteY37" fmla="*/ 597527 h 608375"/>
                <a:gd name="connsiteX38" fmla="*/ 317422 w 585586"/>
                <a:gd name="connsiteY38" fmla="*/ 597649 h 608375"/>
                <a:gd name="connsiteX39" fmla="*/ 306708 w 585586"/>
                <a:gd name="connsiteY39" fmla="*/ 592058 h 608375"/>
                <a:gd name="connsiteX40" fmla="*/ 250825 w 585586"/>
                <a:gd name="connsiteY40" fmla="*/ 513295 h 608375"/>
                <a:gd name="connsiteX41" fmla="*/ 261886 w 585586"/>
                <a:gd name="connsiteY41" fmla="*/ 502376 h 608375"/>
                <a:gd name="connsiteX42" fmla="*/ 261888 w 585586"/>
                <a:gd name="connsiteY42" fmla="*/ 502371 h 608375"/>
                <a:gd name="connsiteX43" fmla="*/ 261904 w 585586"/>
                <a:gd name="connsiteY43" fmla="*/ 502355 h 608375"/>
                <a:gd name="connsiteX44" fmla="*/ 261904 w 585586"/>
                <a:gd name="connsiteY44" fmla="*/ 483758 h 608375"/>
                <a:gd name="connsiteX45" fmla="*/ 252635 w 585586"/>
                <a:gd name="connsiteY45" fmla="*/ 479823 h 608375"/>
                <a:gd name="connsiteX46" fmla="*/ 252617 w 585586"/>
                <a:gd name="connsiteY46" fmla="*/ 479831 h 608375"/>
                <a:gd name="connsiteX47" fmla="*/ 252609 w 585586"/>
                <a:gd name="connsiteY47" fmla="*/ 479827 h 608375"/>
                <a:gd name="connsiteX48" fmla="*/ 243241 w 585586"/>
                <a:gd name="connsiteY48" fmla="*/ 483644 h 608375"/>
                <a:gd name="connsiteX49" fmla="*/ 235350 w 585586"/>
                <a:gd name="connsiteY49" fmla="*/ 491520 h 608375"/>
                <a:gd name="connsiteX50" fmla="*/ 205898 w 585586"/>
                <a:gd name="connsiteY50" fmla="*/ 449968 h 608375"/>
                <a:gd name="connsiteX51" fmla="*/ 208942 w 585586"/>
                <a:gd name="connsiteY51" fmla="*/ 431614 h 608375"/>
                <a:gd name="connsiteX52" fmla="*/ 227326 w 585586"/>
                <a:gd name="connsiteY52" fmla="*/ 434774 h 608375"/>
                <a:gd name="connsiteX53" fmla="*/ 314865 w 585586"/>
                <a:gd name="connsiteY53" fmla="*/ 557903 h 608375"/>
                <a:gd name="connsiteX54" fmla="*/ 545341 w 585586"/>
                <a:gd name="connsiteY54" fmla="*/ 41565 h 608375"/>
                <a:gd name="connsiteX55" fmla="*/ 39707 w 585586"/>
                <a:gd name="connsiteY55" fmla="*/ 296209 h 608375"/>
                <a:gd name="connsiteX56" fmla="*/ 175947 w 585586"/>
                <a:gd name="connsiteY56" fmla="*/ 383116 h 608375"/>
                <a:gd name="connsiteX57" fmla="*/ 179965 w 585586"/>
                <a:gd name="connsiteY57" fmla="*/ 401348 h 608375"/>
                <a:gd name="connsiteX58" fmla="*/ 161824 w 585586"/>
                <a:gd name="connsiteY58" fmla="*/ 405360 h 608375"/>
                <a:gd name="connsiteX59" fmla="*/ 6104 w 585586"/>
                <a:gd name="connsiteY59" fmla="*/ 305933 h 608375"/>
                <a:gd name="connsiteX60" fmla="*/ 17 w 585586"/>
                <a:gd name="connsiteY60" fmla="*/ 294143 h 608375"/>
                <a:gd name="connsiteX61" fmla="*/ 7200 w 585586"/>
                <a:gd name="connsiteY61" fmla="*/ 283082 h 60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5586" h="608375">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bg1"/>
            </a:solidFill>
            <a:ln>
              <a:noFill/>
            </a:ln>
          </p:spPr>
          <p:txBody>
            <a:bodyPr/>
            <a:lstStyle/>
            <a:p>
              <a:endParaRPr lang="zh-CN" altLang="en-US" sz="2700">
                <a:cs typeface="+mn-ea"/>
                <a:sym typeface="+mn-lt"/>
              </a:endParaRPr>
            </a:p>
          </p:txBody>
        </p:sp>
        <p:sp>
          <p:nvSpPr>
            <p:cNvPr id="13" name="fountain-pen-close-up_16941">
              <a:extLst>
                <a:ext uri="{FF2B5EF4-FFF2-40B4-BE49-F238E27FC236}">
                  <a16:creationId xmlns:a16="http://schemas.microsoft.com/office/drawing/2014/main" id="{6EF3E052-4242-4C9C-A7CA-1D87723C0C88}"/>
                </a:ext>
              </a:extLst>
            </p:cNvPr>
            <p:cNvSpPr>
              <a:spLocks noChangeAspect="1"/>
            </p:cNvSpPr>
            <p:nvPr/>
          </p:nvSpPr>
          <p:spPr bwMode="auto">
            <a:xfrm>
              <a:off x="3073910" y="533315"/>
              <a:ext cx="588447" cy="609685"/>
            </a:xfrm>
            <a:custGeom>
              <a:avLst/>
              <a:gdLst>
                <a:gd name="connsiteX0" fmla="*/ 231093 w 584535"/>
                <a:gd name="connsiteY0" fmla="*/ 221335 h 605631"/>
                <a:gd name="connsiteX1" fmla="*/ 258806 w 584535"/>
                <a:gd name="connsiteY1" fmla="*/ 260395 h 605631"/>
                <a:gd name="connsiteX2" fmla="*/ 261251 w 584535"/>
                <a:gd name="connsiteY2" fmla="*/ 275313 h 605631"/>
                <a:gd name="connsiteX3" fmla="*/ 256497 w 584535"/>
                <a:gd name="connsiteY3" fmla="*/ 307185 h 605631"/>
                <a:gd name="connsiteX4" fmla="*/ 196181 w 584535"/>
                <a:gd name="connsiteY4" fmla="*/ 302845 h 605631"/>
                <a:gd name="connsiteX5" fmla="*/ 162355 w 584535"/>
                <a:gd name="connsiteY5" fmla="*/ 350313 h 605631"/>
                <a:gd name="connsiteX6" fmla="*/ 138174 w 584535"/>
                <a:gd name="connsiteY6" fmla="*/ 337700 h 605631"/>
                <a:gd name="connsiteX7" fmla="*/ 130974 w 584535"/>
                <a:gd name="connsiteY7" fmla="*/ 332411 h 605631"/>
                <a:gd name="connsiteX8" fmla="*/ 119563 w 584535"/>
                <a:gd name="connsiteY8" fmla="*/ 318984 h 605631"/>
                <a:gd name="connsiteX9" fmla="*/ 108967 w 584535"/>
                <a:gd name="connsiteY9" fmla="*/ 278704 h 605631"/>
                <a:gd name="connsiteX10" fmla="*/ 150808 w 584535"/>
                <a:gd name="connsiteY10" fmla="*/ 239644 h 605631"/>
                <a:gd name="connsiteX11" fmla="*/ 231093 w 584535"/>
                <a:gd name="connsiteY11" fmla="*/ 221335 h 605631"/>
                <a:gd name="connsiteX12" fmla="*/ 562095 w 584535"/>
                <a:gd name="connsiteY12" fmla="*/ 196204 h 605631"/>
                <a:gd name="connsiteX13" fmla="*/ 571666 w 584535"/>
                <a:gd name="connsiteY13" fmla="*/ 213752 h 605631"/>
                <a:gd name="connsiteX14" fmla="*/ 545718 w 584535"/>
                <a:gd name="connsiteY14" fmla="*/ 311413 h 605631"/>
                <a:gd name="connsiteX15" fmla="*/ 515287 w 584535"/>
                <a:gd name="connsiteY15" fmla="*/ 379911 h 605631"/>
                <a:gd name="connsiteX16" fmla="*/ 567047 w 584535"/>
                <a:gd name="connsiteY16" fmla="*/ 408124 h 605631"/>
                <a:gd name="connsiteX17" fmla="*/ 441655 w 584535"/>
                <a:gd name="connsiteY17" fmla="*/ 529928 h 605631"/>
                <a:gd name="connsiteX18" fmla="*/ 564738 w 584535"/>
                <a:gd name="connsiteY18" fmla="*/ 575503 h 605631"/>
                <a:gd name="connsiteX19" fmla="*/ 561885 w 584535"/>
                <a:gd name="connsiteY19" fmla="*/ 592322 h 605631"/>
                <a:gd name="connsiteX20" fmla="*/ 376582 w 584535"/>
                <a:gd name="connsiteY20" fmla="*/ 599104 h 605631"/>
                <a:gd name="connsiteX21" fmla="*/ 340581 w 584535"/>
                <a:gd name="connsiteY21" fmla="*/ 579708 h 605631"/>
                <a:gd name="connsiteX22" fmla="*/ 341804 w 584535"/>
                <a:gd name="connsiteY22" fmla="*/ 579843 h 605631"/>
                <a:gd name="connsiteX23" fmla="*/ 285425 w 584535"/>
                <a:gd name="connsiteY23" fmla="*/ 452749 h 605631"/>
                <a:gd name="connsiteX24" fmla="*/ 285425 w 584535"/>
                <a:gd name="connsiteY24" fmla="*/ 435659 h 605631"/>
                <a:gd name="connsiteX25" fmla="*/ 267764 w 584535"/>
                <a:gd name="connsiteY25" fmla="*/ 425350 h 605631"/>
                <a:gd name="connsiteX26" fmla="*/ 264232 w 584535"/>
                <a:gd name="connsiteY26" fmla="*/ 445560 h 605631"/>
                <a:gd name="connsiteX27" fmla="*/ 276051 w 584535"/>
                <a:gd name="connsiteY27" fmla="*/ 456276 h 605631"/>
                <a:gd name="connsiteX28" fmla="*/ 335147 w 584535"/>
                <a:gd name="connsiteY28" fmla="*/ 588389 h 605631"/>
                <a:gd name="connsiteX29" fmla="*/ 325773 w 584535"/>
                <a:gd name="connsiteY29" fmla="*/ 583506 h 605631"/>
                <a:gd name="connsiteX30" fmla="*/ 228231 w 584535"/>
                <a:gd name="connsiteY30" fmla="*/ 509853 h 605631"/>
                <a:gd name="connsiteX31" fmla="*/ 217635 w 584535"/>
                <a:gd name="connsiteY31" fmla="*/ 502258 h 605631"/>
                <a:gd name="connsiteX32" fmla="*/ 163565 w 584535"/>
                <a:gd name="connsiteY32" fmla="*/ 343017 h 605631"/>
                <a:gd name="connsiteX33" fmla="*/ 193181 w 584535"/>
                <a:gd name="connsiteY33" fmla="*/ 309242 h 605631"/>
                <a:gd name="connsiteX34" fmla="*/ 254994 w 584535"/>
                <a:gd name="connsiteY34" fmla="*/ 310463 h 605631"/>
                <a:gd name="connsiteX35" fmla="*/ 340717 w 584535"/>
                <a:gd name="connsiteY35" fmla="*/ 463736 h 605631"/>
                <a:gd name="connsiteX36" fmla="*/ 340717 w 584535"/>
                <a:gd name="connsiteY36" fmla="*/ 490999 h 605631"/>
                <a:gd name="connsiteX37" fmla="*/ 345879 w 584535"/>
                <a:gd name="connsiteY37" fmla="*/ 576859 h 605631"/>
                <a:gd name="connsiteX38" fmla="*/ 345879 w 584535"/>
                <a:gd name="connsiteY38" fmla="*/ 580250 h 605631"/>
                <a:gd name="connsiteX39" fmla="*/ 538382 w 584535"/>
                <a:gd name="connsiteY39" fmla="*/ 579572 h 605631"/>
                <a:gd name="connsiteX40" fmla="*/ 414349 w 584535"/>
                <a:gd name="connsiteY40" fmla="*/ 536710 h 605631"/>
                <a:gd name="connsiteX41" fmla="*/ 414892 w 584535"/>
                <a:gd name="connsiteY41" fmla="*/ 521111 h 605631"/>
                <a:gd name="connsiteX42" fmla="*/ 538654 w 584535"/>
                <a:gd name="connsiteY42" fmla="*/ 466042 h 605631"/>
                <a:gd name="connsiteX43" fmla="*/ 483226 w 584535"/>
                <a:gd name="connsiteY43" fmla="*/ 376927 h 605631"/>
                <a:gd name="connsiteX44" fmla="*/ 480917 w 584535"/>
                <a:gd name="connsiteY44" fmla="*/ 335150 h 605631"/>
                <a:gd name="connsiteX45" fmla="*/ 562972 w 584535"/>
                <a:gd name="connsiteY45" fmla="*/ 201002 h 605631"/>
                <a:gd name="connsiteX46" fmla="*/ 562095 w 584535"/>
                <a:gd name="connsiteY46" fmla="*/ 196204 h 605631"/>
                <a:gd name="connsiteX47" fmla="*/ 135269 w 584535"/>
                <a:gd name="connsiteY47" fmla="*/ 1806 h 605631"/>
                <a:gd name="connsiteX48" fmla="*/ 155716 w 584535"/>
                <a:gd name="connsiteY48" fmla="*/ 20464 h 605631"/>
                <a:gd name="connsiteX49" fmla="*/ 209391 w 584535"/>
                <a:gd name="connsiteY49" fmla="*/ 179698 h 605631"/>
                <a:gd name="connsiteX50" fmla="*/ 226105 w 584535"/>
                <a:gd name="connsiteY50" fmla="*/ 211572 h 605631"/>
                <a:gd name="connsiteX51" fmla="*/ 145796 w 584535"/>
                <a:gd name="connsiteY51" fmla="*/ 229747 h 605631"/>
                <a:gd name="connsiteX52" fmla="*/ 103943 w 584535"/>
                <a:gd name="connsiteY52" fmla="*/ 268810 h 605631"/>
                <a:gd name="connsiteX53" fmla="*/ 99866 w 584535"/>
                <a:gd name="connsiteY53" fmla="*/ 255925 h 605631"/>
                <a:gd name="connsiteX54" fmla="*/ 52850 w 584535"/>
                <a:gd name="connsiteY54" fmla="*/ 171560 h 605631"/>
                <a:gd name="connsiteX55" fmla="*/ 1349 w 584535"/>
                <a:gd name="connsiteY55" fmla="*/ 84483 h 605631"/>
                <a:gd name="connsiteX56" fmla="*/ 37087 w 584535"/>
                <a:gd name="connsiteY56" fmla="*/ 29959 h 605631"/>
                <a:gd name="connsiteX57" fmla="*/ 135269 w 584535"/>
                <a:gd name="connsiteY57" fmla="*/ 1806 h 6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4535" h="605631">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bg1"/>
            </a:solidFill>
            <a:ln>
              <a:noFill/>
            </a:ln>
          </p:spPr>
          <p:txBody>
            <a:bodyPr/>
            <a:lstStyle/>
            <a:p>
              <a:endParaRPr lang="zh-CN" altLang="en-US" sz="2700">
                <a:cs typeface="+mn-ea"/>
                <a:sym typeface="+mn-lt"/>
              </a:endParaRPr>
            </a:p>
          </p:txBody>
        </p:sp>
        <p:sp>
          <p:nvSpPr>
            <p:cNvPr id="14" name="ruler_263676">
              <a:extLst>
                <a:ext uri="{FF2B5EF4-FFF2-40B4-BE49-F238E27FC236}">
                  <a16:creationId xmlns:a16="http://schemas.microsoft.com/office/drawing/2014/main" id="{3B318328-5E86-4B44-8646-1225E59C8056}"/>
                </a:ext>
              </a:extLst>
            </p:cNvPr>
            <p:cNvSpPr>
              <a:spLocks noChangeAspect="1"/>
            </p:cNvSpPr>
            <p:nvPr/>
          </p:nvSpPr>
          <p:spPr bwMode="auto">
            <a:xfrm flipV="1">
              <a:off x="7642643" y="1143465"/>
              <a:ext cx="609685" cy="608755"/>
            </a:xfrm>
            <a:custGeom>
              <a:avLst/>
              <a:gdLst>
                <a:gd name="connsiteX0" fmla="*/ 382195 w 607648"/>
                <a:gd name="connsiteY0" fmla="*/ 318513 h 606722"/>
                <a:gd name="connsiteX1" fmla="*/ 319178 w 607648"/>
                <a:gd name="connsiteY1" fmla="*/ 381790 h 606722"/>
                <a:gd name="connsiteX2" fmla="*/ 520155 w 607648"/>
                <a:gd name="connsiteY2" fmla="*/ 582460 h 606722"/>
                <a:gd name="connsiteX3" fmla="*/ 583349 w 607648"/>
                <a:gd name="connsiteY3" fmla="*/ 519362 h 606722"/>
                <a:gd name="connsiteX4" fmla="*/ 550595 w 607648"/>
                <a:gd name="connsiteY4" fmla="*/ 486657 h 606722"/>
                <a:gd name="connsiteX5" fmla="*/ 527631 w 607648"/>
                <a:gd name="connsiteY5" fmla="*/ 509497 h 606722"/>
                <a:gd name="connsiteX6" fmla="*/ 520600 w 607648"/>
                <a:gd name="connsiteY6" fmla="*/ 512430 h 606722"/>
                <a:gd name="connsiteX7" fmla="*/ 513479 w 607648"/>
                <a:gd name="connsiteY7" fmla="*/ 509497 h 606722"/>
                <a:gd name="connsiteX8" fmla="*/ 513479 w 607648"/>
                <a:gd name="connsiteY8" fmla="*/ 495278 h 606722"/>
                <a:gd name="connsiteX9" fmla="*/ 536354 w 607648"/>
                <a:gd name="connsiteY9" fmla="*/ 472438 h 606722"/>
                <a:gd name="connsiteX10" fmla="*/ 503333 w 607648"/>
                <a:gd name="connsiteY10" fmla="*/ 439467 h 606722"/>
                <a:gd name="connsiteX11" fmla="*/ 471735 w 607648"/>
                <a:gd name="connsiteY11" fmla="*/ 471016 h 606722"/>
                <a:gd name="connsiteX12" fmla="*/ 464615 w 607648"/>
                <a:gd name="connsiteY12" fmla="*/ 473949 h 606722"/>
                <a:gd name="connsiteX13" fmla="*/ 457494 w 607648"/>
                <a:gd name="connsiteY13" fmla="*/ 471016 h 606722"/>
                <a:gd name="connsiteX14" fmla="*/ 457494 w 607648"/>
                <a:gd name="connsiteY14" fmla="*/ 456797 h 606722"/>
                <a:gd name="connsiteX15" fmla="*/ 489091 w 607648"/>
                <a:gd name="connsiteY15" fmla="*/ 425247 h 606722"/>
                <a:gd name="connsiteX16" fmla="*/ 456070 w 607648"/>
                <a:gd name="connsiteY16" fmla="*/ 392276 h 606722"/>
                <a:gd name="connsiteX17" fmla="*/ 433195 w 607648"/>
                <a:gd name="connsiteY17" fmla="*/ 415205 h 606722"/>
                <a:gd name="connsiteX18" fmla="*/ 426075 w 607648"/>
                <a:gd name="connsiteY18" fmla="*/ 418138 h 606722"/>
                <a:gd name="connsiteX19" fmla="*/ 418954 w 607648"/>
                <a:gd name="connsiteY19" fmla="*/ 415205 h 606722"/>
                <a:gd name="connsiteX20" fmla="*/ 418954 w 607648"/>
                <a:gd name="connsiteY20" fmla="*/ 400986 h 606722"/>
                <a:gd name="connsiteX21" fmla="*/ 441829 w 607648"/>
                <a:gd name="connsiteY21" fmla="*/ 378057 h 606722"/>
                <a:gd name="connsiteX22" fmla="*/ 408897 w 607648"/>
                <a:gd name="connsiteY22" fmla="*/ 345175 h 606722"/>
                <a:gd name="connsiteX23" fmla="*/ 377299 w 607648"/>
                <a:gd name="connsiteY23" fmla="*/ 376724 h 606722"/>
                <a:gd name="connsiteX24" fmla="*/ 370179 w 607648"/>
                <a:gd name="connsiteY24" fmla="*/ 379657 h 606722"/>
                <a:gd name="connsiteX25" fmla="*/ 363058 w 607648"/>
                <a:gd name="connsiteY25" fmla="*/ 376724 h 606722"/>
                <a:gd name="connsiteX26" fmla="*/ 363058 w 607648"/>
                <a:gd name="connsiteY26" fmla="*/ 362505 h 606722"/>
                <a:gd name="connsiteX27" fmla="*/ 394655 w 607648"/>
                <a:gd name="connsiteY27" fmla="*/ 330955 h 606722"/>
                <a:gd name="connsiteX28" fmla="*/ 214417 w 607648"/>
                <a:gd name="connsiteY28" fmla="*/ 305627 h 606722"/>
                <a:gd name="connsiteX29" fmla="*/ 214417 w 607648"/>
                <a:gd name="connsiteY29" fmla="*/ 336110 h 606722"/>
                <a:gd name="connsiteX30" fmla="*/ 229637 w 607648"/>
                <a:gd name="connsiteY30" fmla="*/ 320824 h 606722"/>
                <a:gd name="connsiteX31" fmla="*/ 312947 w 607648"/>
                <a:gd name="connsiteY31" fmla="*/ 220933 h 606722"/>
                <a:gd name="connsiteX32" fmla="*/ 321136 w 607648"/>
                <a:gd name="connsiteY32" fmla="*/ 229198 h 606722"/>
                <a:gd name="connsiteX33" fmla="*/ 329414 w 607648"/>
                <a:gd name="connsiteY33" fmla="*/ 220933 h 606722"/>
                <a:gd name="connsiteX34" fmla="*/ 400945 w 607648"/>
                <a:gd name="connsiteY34" fmla="*/ 206927 h 606722"/>
                <a:gd name="connsiteX35" fmla="*/ 415182 w 607648"/>
                <a:gd name="connsiteY35" fmla="*/ 206927 h 606722"/>
                <a:gd name="connsiteX36" fmla="*/ 415182 w 607648"/>
                <a:gd name="connsiteY36" fmla="*/ 221147 h 606722"/>
                <a:gd name="connsiteX37" fmla="*/ 213909 w 607648"/>
                <a:gd name="connsiteY37" fmla="*/ 422083 h 606722"/>
                <a:gd name="connsiteX38" fmla="*/ 206791 w 607648"/>
                <a:gd name="connsiteY38" fmla="*/ 425016 h 606722"/>
                <a:gd name="connsiteX39" fmla="*/ 199672 w 607648"/>
                <a:gd name="connsiteY39" fmla="*/ 422083 h 606722"/>
                <a:gd name="connsiteX40" fmla="*/ 199672 w 607648"/>
                <a:gd name="connsiteY40" fmla="*/ 407864 h 606722"/>
                <a:gd name="connsiteX41" fmla="*/ 221004 w 607648"/>
                <a:gd name="connsiteY41" fmla="*/ 129129 h 606722"/>
                <a:gd name="connsiteX42" fmla="*/ 292743 w 607648"/>
                <a:gd name="connsiteY42" fmla="*/ 200848 h 606722"/>
                <a:gd name="connsiteX43" fmla="*/ 353623 w 607648"/>
                <a:gd name="connsiteY43" fmla="*/ 200848 h 606722"/>
                <a:gd name="connsiteX44" fmla="*/ 362880 w 607648"/>
                <a:gd name="connsiteY44" fmla="*/ 206980 h 606722"/>
                <a:gd name="connsiteX45" fmla="*/ 360744 w 607648"/>
                <a:gd name="connsiteY45" fmla="*/ 218000 h 606722"/>
                <a:gd name="connsiteX46" fmla="*/ 328346 w 607648"/>
                <a:gd name="connsiteY46" fmla="*/ 250438 h 606722"/>
                <a:gd name="connsiteX47" fmla="*/ 328257 w 607648"/>
                <a:gd name="connsiteY47" fmla="*/ 250438 h 606722"/>
                <a:gd name="connsiteX48" fmla="*/ 328168 w 607648"/>
                <a:gd name="connsiteY48" fmla="*/ 250527 h 606722"/>
                <a:gd name="connsiteX49" fmla="*/ 211480 w 607648"/>
                <a:gd name="connsiteY49" fmla="*/ 367481 h 606722"/>
                <a:gd name="connsiteX50" fmla="*/ 204359 w 607648"/>
                <a:gd name="connsiteY50" fmla="*/ 370414 h 606722"/>
                <a:gd name="connsiteX51" fmla="*/ 200532 w 607648"/>
                <a:gd name="connsiteY51" fmla="*/ 369703 h 606722"/>
                <a:gd name="connsiteX52" fmla="*/ 194301 w 607648"/>
                <a:gd name="connsiteY52" fmla="*/ 360372 h 606722"/>
                <a:gd name="connsiteX53" fmla="*/ 194301 w 607648"/>
                <a:gd name="connsiteY53" fmla="*/ 285542 h 606722"/>
                <a:gd name="connsiteX54" fmla="*/ 127813 w 607648"/>
                <a:gd name="connsiteY54" fmla="*/ 219156 h 606722"/>
                <a:gd name="connsiteX55" fmla="*/ 127813 w 607648"/>
                <a:gd name="connsiteY55" fmla="*/ 544957 h 606722"/>
                <a:gd name="connsiteX56" fmla="*/ 297727 w 607648"/>
                <a:gd name="connsiteY56" fmla="*/ 374769 h 606722"/>
                <a:gd name="connsiteX57" fmla="*/ 297816 w 607648"/>
                <a:gd name="connsiteY57" fmla="*/ 374680 h 606722"/>
                <a:gd name="connsiteX58" fmla="*/ 297905 w 607648"/>
                <a:gd name="connsiteY58" fmla="*/ 374591 h 606722"/>
                <a:gd name="connsiteX59" fmla="*/ 375074 w 607648"/>
                <a:gd name="connsiteY59" fmla="*/ 297273 h 606722"/>
                <a:gd name="connsiteX60" fmla="*/ 375163 w 607648"/>
                <a:gd name="connsiteY60" fmla="*/ 297184 h 606722"/>
                <a:gd name="connsiteX61" fmla="*/ 542851 w 607648"/>
                <a:gd name="connsiteY61" fmla="*/ 129129 h 606722"/>
                <a:gd name="connsiteX62" fmla="*/ 478500 w 607648"/>
                <a:gd name="connsiteY62" fmla="*/ 129129 h 606722"/>
                <a:gd name="connsiteX63" fmla="*/ 478500 w 607648"/>
                <a:gd name="connsiteY63" fmla="*/ 154013 h 606722"/>
                <a:gd name="connsiteX64" fmla="*/ 468442 w 607648"/>
                <a:gd name="connsiteY64" fmla="*/ 164056 h 606722"/>
                <a:gd name="connsiteX65" fmla="*/ 458384 w 607648"/>
                <a:gd name="connsiteY65" fmla="*/ 154013 h 606722"/>
                <a:gd name="connsiteX66" fmla="*/ 458384 w 607648"/>
                <a:gd name="connsiteY66" fmla="*/ 129129 h 606722"/>
                <a:gd name="connsiteX67" fmla="*/ 417352 w 607648"/>
                <a:gd name="connsiteY67" fmla="*/ 129129 h 606722"/>
                <a:gd name="connsiteX68" fmla="*/ 417352 w 607648"/>
                <a:gd name="connsiteY68" fmla="*/ 166366 h 606722"/>
                <a:gd name="connsiteX69" fmla="*/ 407294 w 607648"/>
                <a:gd name="connsiteY69" fmla="*/ 176409 h 606722"/>
                <a:gd name="connsiteX70" fmla="*/ 397237 w 607648"/>
                <a:gd name="connsiteY70" fmla="*/ 166366 h 606722"/>
                <a:gd name="connsiteX71" fmla="*/ 397237 w 607648"/>
                <a:gd name="connsiteY71" fmla="*/ 129129 h 606722"/>
                <a:gd name="connsiteX72" fmla="*/ 356205 w 607648"/>
                <a:gd name="connsiteY72" fmla="*/ 129129 h 606722"/>
                <a:gd name="connsiteX73" fmla="*/ 356205 w 607648"/>
                <a:gd name="connsiteY73" fmla="*/ 154013 h 606722"/>
                <a:gd name="connsiteX74" fmla="*/ 346147 w 607648"/>
                <a:gd name="connsiteY74" fmla="*/ 164056 h 606722"/>
                <a:gd name="connsiteX75" fmla="*/ 336089 w 607648"/>
                <a:gd name="connsiteY75" fmla="*/ 154013 h 606722"/>
                <a:gd name="connsiteX76" fmla="*/ 336089 w 607648"/>
                <a:gd name="connsiteY76" fmla="*/ 129129 h 606722"/>
                <a:gd name="connsiteX77" fmla="*/ 294968 w 607648"/>
                <a:gd name="connsiteY77" fmla="*/ 129129 h 606722"/>
                <a:gd name="connsiteX78" fmla="*/ 294968 w 607648"/>
                <a:gd name="connsiteY78" fmla="*/ 166366 h 606722"/>
                <a:gd name="connsiteX79" fmla="*/ 284910 w 607648"/>
                <a:gd name="connsiteY79" fmla="*/ 176409 h 606722"/>
                <a:gd name="connsiteX80" fmla="*/ 274853 w 607648"/>
                <a:gd name="connsiteY80" fmla="*/ 166366 h 606722"/>
                <a:gd name="connsiteX81" fmla="*/ 274853 w 607648"/>
                <a:gd name="connsiteY81" fmla="*/ 129129 h 606722"/>
                <a:gd name="connsiteX82" fmla="*/ 87493 w 607648"/>
                <a:gd name="connsiteY82" fmla="*/ 24262 h 606722"/>
                <a:gd name="connsiteX83" fmla="*/ 24299 w 607648"/>
                <a:gd name="connsiteY83" fmla="*/ 87360 h 606722"/>
                <a:gd name="connsiteX84" fmla="*/ 243878 w 607648"/>
                <a:gd name="connsiteY84" fmla="*/ 306605 h 606722"/>
                <a:gd name="connsiteX85" fmla="*/ 268355 w 607648"/>
                <a:gd name="connsiteY85" fmla="*/ 282076 h 606722"/>
                <a:gd name="connsiteX86" fmla="*/ 268622 w 607648"/>
                <a:gd name="connsiteY86" fmla="*/ 268213 h 606722"/>
                <a:gd name="connsiteX87" fmla="*/ 300220 w 607648"/>
                <a:gd name="connsiteY87" fmla="*/ 236663 h 606722"/>
                <a:gd name="connsiteX88" fmla="*/ 267198 w 607648"/>
                <a:gd name="connsiteY88" fmla="*/ 203692 h 606722"/>
                <a:gd name="connsiteX89" fmla="*/ 244323 w 607648"/>
                <a:gd name="connsiteY89" fmla="*/ 226532 h 606722"/>
                <a:gd name="connsiteX90" fmla="*/ 237203 w 607648"/>
                <a:gd name="connsiteY90" fmla="*/ 229465 h 606722"/>
                <a:gd name="connsiteX91" fmla="*/ 230082 w 607648"/>
                <a:gd name="connsiteY91" fmla="*/ 226532 h 606722"/>
                <a:gd name="connsiteX92" fmla="*/ 230082 w 607648"/>
                <a:gd name="connsiteY92" fmla="*/ 212313 h 606722"/>
                <a:gd name="connsiteX93" fmla="*/ 252957 w 607648"/>
                <a:gd name="connsiteY93" fmla="*/ 189473 h 606722"/>
                <a:gd name="connsiteX94" fmla="*/ 219936 w 607648"/>
                <a:gd name="connsiteY94" fmla="*/ 156502 h 606722"/>
                <a:gd name="connsiteX95" fmla="*/ 188338 w 607648"/>
                <a:gd name="connsiteY95" fmla="*/ 188051 h 606722"/>
                <a:gd name="connsiteX96" fmla="*/ 181217 w 607648"/>
                <a:gd name="connsiteY96" fmla="*/ 190984 h 606722"/>
                <a:gd name="connsiteX97" fmla="*/ 174097 w 607648"/>
                <a:gd name="connsiteY97" fmla="*/ 188051 h 606722"/>
                <a:gd name="connsiteX98" fmla="*/ 174097 w 607648"/>
                <a:gd name="connsiteY98" fmla="*/ 173832 h 606722"/>
                <a:gd name="connsiteX99" fmla="*/ 205695 w 607648"/>
                <a:gd name="connsiteY99" fmla="*/ 142282 h 606722"/>
                <a:gd name="connsiteX100" fmla="*/ 172762 w 607648"/>
                <a:gd name="connsiteY100" fmla="*/ 109400 h 606722"/>
                <a:gd name="connsiteX101" fmla="*/ 149798 w 607648"/>
                <a:gd name="connsiteY101" fmla="*/ 132240 h 606722"/>
                <a:gd name="connsiteX102" fmla="*/ 142766 w 607648"/>
                <a:gd name="connsiteY102" fmla="*/ 135173 h 606722"/>
                <a:gd name="connsiteX103" fmla="*/ 135646 w 607648"/>
                <a:gd name="connsiteY103" fmla="*/ 132240 h 606722"/>
                <a:gd name="connsiteX104" fmla="*/ 135646 w 607648"/>
                <a:gd name="connsiteY104" fmla="*/ 118021 h 606722"/>
                <a:gd name="connsiteX105" fmla="*/ 158521 w 607648"/>
                <a:gd name="connsiteY105" fmla="*/ 95181 h 606722"/>
                <a:gd name="connsiteX106" fmla="*/ 125499 w 607648"/>
                <a:gd name="connsiteY106" fmla="*/ 62210 h 606722"/>
                <a:gd name="connsiteX107" fmla="*/ 93902 w 607648"/>
                <a:gd name="connsiteY107" fmla="*/ 93759 h 606722"/>
                <a:gd name="connsiteX108" fmla="*/ 86781 w 607648"/>
                <a:gd name="connsiteY108" fmla="*/ 96692 h 606722"/>
                <a:gd name="connsiteX109" fmla="*/ 79661 w 607648"/>
                <a:gd name="connsiteY109" fmla="*/ 93759 h 606722"/>
                <a:gd name="connsiteX110" fmla="*/ 79661 w 607648"/>
                <a:gd name="connsiteY110" fmla="*/ 79539 h 606722"/>
                <a:gd name="connsiteX111" fmla="*/ 111258 w 607648"/>
                <a:gd name="connsiteY111" fmla="*/ 47990 h 606722"/>
                <a:gd name="connsiteX112" fmla="*/ 87493 w 607648"/>
                <a:gd name="connsiteY112" fmla="*/ 0 h 606722"/>
                <a:gd name="connsiteX113" fmla="*/ 94614 w 607648"/>
                <a:gd name="connsiteY113" fmla="*/ 2933 h 606722"/>
                <a:gd name="connsiteX114" fmla="*/ 200888 w 607648"/>
                <a:gd name="connsiteY114" fmla="*/ 109045 h 606722"/>
                <a:gd name="connsiteX115" fmla="*/ 567150 w 607648"/>
                <a:gd name="connsiteY115" fmla="*/ 109045 h 606722"/>
                <a:gd name="connsiteX116" fmla="*/ 576407 w 607648"/>
                <a:gd name="connsiteY116" fmla="*/ 115266 h 606722"/>
                <a:gd name="connsiteX117" fmla="*/ 574271 w 607648"/>
                <a:gd name="connsiteY117" fmla="*/ 126197 h 606722"/>
                <a:gd name="connsiteX118" fmla="*/ 396436 w 607648"/>
                <a:gd name="connsiteY118" fmla="*/ 304294 h 606722"/>
                <a:gd name="connsiteX119" fmla="*/ 604711 w 607648"/>
                <a:gd name="connsiteY119" fmla="*/ 512252 h 606722"/>
                <a:gd name="connsiteX120" fmla="*/ 607648 w 607648"/>
                <a:gd name="connsiteY120" fmla="*/ 519362 h 606722"/>
                <a:gd name="connsiteX121" fmla="*/ 604711 w 607648"/>
                <a:gd name="connsiteY121" fmla="*/ 526471 h 606722"/>
                <a:gd name="connsiteX122" fmla="*/ 599727 w 607648"/>
                <a:gd name="connsiteY122" fmla="*/ 531359 h 606722"/>
                <a:gd name="connsiteX123" fmla="*/ 598214 w 607648"/>
                <a:gd name="connsiteY123" fmla="*/ 533315 h 606722"/>
                <a:gd name="connsiteX124" fmla="*/ 566171 w 607648"/>
                <a:gd name="connsiteY124" fmla="*/ 565308 h 606722"/>
                <a:gd name="connsiteX125" fmla="*/ 564213 w 607648"/>
                <a:gd name="connsiteY125" fmla="*/ 566819 h 606722"/>
                <a:gd name="connsiteX126" fmla="*/ 527275 w 607648"/>
                <a:gd name="connsiteY126" fmla="*/ 603789 h 606722"/>
                <a:gd name="connsiteX127" fmla="*/ 520155 w 607648"/>
                <a:gd name="connsiteY127" fmla="*/ 606722 h 606722"/>
                <a:gd name="connsiteX128" fmla="*/ 513034 w 607648"/>
                <a:gd name="connsiteY128" fmla="*/ 603789 h 606722"/>
                <a:gd name="connsiteX129" fmla="*/ 304937 w 607648"/>
                <a:gd name="connsiteY129" fmla="*/ 396009 h 606722"/>
                <a:gd name="connsiteX130" fmla="*/ 124876 w 607648"/>
                <a:gd name="connsiteY130" fmla="*/ 576328 h 606722"/>
                <a:gd name="connsiteX131" fmla="*/ 117756 w 607648"/>
                <a:gd name="connsiteY131" fmla="*/ 579261 h 606722"/>
                <a:gd name="connsiteX132" fmla="*/ 113928 w 607648"/>
                <a:gd name="connsiteY132" fmla="*/ 578550 h 606722"/>
                <a:gd name="connsiteX133" fmla="*/ 107698 w 607648"/>
                <a:gd name="connsiteY133" fmla="*/ 569218 h 606722"/>
                <a:gd name="connsiteX134" fmla="*/ 107698 w 607648"/>
                <a:gd name="connsiteY134" fmla="*/ 199071 h 606722"/>
                <a:gd name="connsiteX135" fmla="*/ 2937 w 607648"/>
                <a:gd name="connsiteY135" fmla="*/ 94470 h 606722"/>
                <a:gd name="connsiteX136" fmla="*/ 2937 w 607648"/>
                <a:gd name="connsiteY136" fmla="*/ 80250 h 606722"/>
                <a:gd name="connsiteX137" fmla="*/ 80373 w 607648"/>
                <a:gd name="connsiteY137" fmla="*/ 2933 h 606722"/>
                <a:gd name="connsiteX138" fmla="*/ 87493 w 607648"/>
                <a:gd name="connsiteY1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648" h="606722">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bg1"/>
            </a:solidFill>
            <a:ln>
              <a:noFill/>
            </a:ln>
          </p:spPr>
          <p:txBody>
            <a:bodyPr/>
            <a:lstStyle/>
            <a:p>
              <a:endParaRPr lang="zh-CN" altLang="en-US" sz="2700">
                <a:cs typeface="+mn-ea"/>
                <a:sym typeface="+mn-lt"/>
              </a:endParaRPr>
            </a:p>
          </p:txBody>
        </p:sp>
        <p:sp>
          <p:nvSpPr>
            <p:cNvPr id="15" name="paint-palette-and-brush_27557">
              <a:extLst>
                <a:ext uri="{FF2B5EF4-FFF2-40B4-BE49-F238E27FC236}">
                  <a16:creationId xmlns:a16="http://schemas.microsoft.com/office/drawing/2014/main" id="{673E2030-C1C7-4A7E-BAC5-842FF3AA5EAC}"/>
                </a:ext>
              </a:extLst>
            </p:cNvPr>
            <p:cNvSpPr>
              <a:spLocks noChangeAspect="1"/>
            </p:cNvSpPr>
            <p:nvPr/>
          </p:nvSpPr>
          <p:spPr bwMode="auto">
            <a:xfrm flipV="1">
              <a:off x="6543417" y="591077"/>
              <a:ext cx="609684" cy="551923"/>
            </a:xfrm>
            <a:custGeom>
              <a:avLst/>
              <a:gdLst>
                <a:gd name="connsiteX0" fmla="*/ 203544 w 605680"/>
                <a:gd name="connsiteY0" fmla="*/ 393040 h 548298"/>
                <a:gd name="connsiteX1" fmla="*/ 155404 w 605680"/>
                <a:gd name="connsiteY1" fmla="*/ 441108 h 548298"/>
                <a:gd name="connsiteX2" fmla="*/ 203544 w 605680"/>
                <a:gd name="connsiteY2" fmla="*/ 489002 h 548298"/>
                <a:gd name="connsiteX3" fmla="*/ 251511 w 605680"/>
                <a:gd name="connsiteY3" fmla="*/ 441108 h 548298"/>
                <a:gd name="connsiteX4" fmla="*/ 203544 w 605680"/>
                <a:gd name="connsiteY4" fmla="*/ 393040 h 548298"/>
                <a:gd name="connsiteX5" fmla="*/ 109182 w 605680"/>
                <a:gd name="connsiteY5" fmla="*/ 297078 h 548298"/>
                <a:gd name="connsiteX6" fmla="*/ 61215 w 605680"/>
                <a:gd name="connsiteY6" fmla="*/ 344972 h 548298"/>
                <a:gd name="connsiteX7" fmla="*/ 109182 w 605680"/>
                <a:gd name="connsiteY7" fmla="*/ 393040 h 548298"/>
                <a:gd name="connsiteX8" fmla="*/ 157322 w 605680"/>
                <a:gd name="connsiteY8" fmla="*/ 344972 h 548298"/>
                <a:gd name="connsiteX9" fmla="*/ 109182 w 605680"/>
                <a:gd name="connsiteY9" fmla="*/ 297078 h 548298"/>
                <a:gd name="connsiteX10" fmla="*/ 449089 w 605680"/>
                <a:gd name="connsiteY10" fmla="*/ 177613 h 548298"/>
                <a:gd name="connsiteX11" fmla="*/ 453101 w 605680"/>
                <a:gd name="connsiteY11" fmla="*/ 181270 h 548298"/>
                <a:gd name="connsiteX12" fmla="*/ 519216 w 605680"/>
                <a:gd name="connsiteY12" fmla="*/ 216796 h 548298"/>
                <a:gd name="connsiteX13" fmla="*/ 461824 w 605680"/>
                <a:gd name="connsiteY13" fmla="*/ 294118 h 548298"/>
                <a:gd name="connsiteX14" fmla="*/ 418212 w 605680"/>
                <a:gd name="connsiteY14" fmla="*/ 311881 h 548298"/>
                <a:gd name="connsiteX15" fmla="*/ 411758 w 605680"/>
                <a:gd name="connsiteY15" fmla="*/ 265210 h 548298"/>
                <a:gd name="connsiteX16" fmla="*/ 136915 w 605680"/>
                <a:gd name="connsiteY16" fmla="*/ 173425 h 548298"/>
                <a:gd name="connsiteX17" fmla="*/ 88949 w 605680"/>
                <a:gd name="connsiteY17" fmla="*/ 221319 h 548298"/>
                <a:gd name="connsiteX18" fmla="*/ 136915 w 605680"/>
                <a:gd name="connsiteY18" fmla="*/ 269387 h 548298"/>
                <a:gd name="connsiteX19" fmla="*/ 185056 w 605680"/>
                <a:gd name="connsiteY19" fmla="*/ 221319 h 548298"/>
                <a:gd name="connsiteX20" fmla="*/ 136915 w 605680"/>
                <a:gd name="connsiteY20" fmla="*/ 173425 h 548298"/>
                <a:gd name="connsiteX21" fmla="*/ 479079 w 605680"/>
                <a:gd name="connsiteY21" fmla="*/ 107118 h 548298"/>
                <a:gd name="connsiteX22" fmla="*/ 499309 w 605680"/>
                <a:gd name="connsiteY22" fmla="*/ 135840 h 548298"/>
                <a:gd name="connsiteX23" fmla="*/ 571858 w 605680"/>
                <a:gd name="connsiteY23" fmla="*/ 145762 h 548298"/>
                <a:gd name="connsiteX24" fmla="*/ 540467 w 605680"/>
                <a:gd name="connsiteY24" fmla="*/ 188061 h 548298"/>
                <a:gd name="connsiteX25" fmla="*/ 461988 w 605680"/>
                <a:gd name="connsiteY25" fmla="*/ 147328 h 548298"/>
                <a:gd name="connsiteX26" fmla="*/ 242266 w 605680"/>
                <a:gd name="connsiteY26" fmla="*/ 90351 h 548298"/>
                <a:gd name="connsiteX27" fmla="*/ 194300 w 605680"/>
                <a:gd name="connsiteY27" fmla="*/ 138245 h 548298"/>
                <a:gd name="connsiteX28" fmla="*/ 242266 w 605680"/>
                <a:gd name="connsiteY28" fmla="*/ 186313 h 548298"/>
                <a:gd name="connsiteX29" fmla="*/ 290407 w 605680"/>
                <a:gd name="connsiteY29" fmla="*/ 138245 h 548298"/>
                <a:gd name="connsiteX30" fmla="*/ 242266 w 605680"/>
                <a:gd name="connsiteY30" fmla="*/ 90351 h 548298"/>
                <a:gd name="connsiteX31" fmla="*/ 305846 w 605680"/>
                <a:gd name="connsiteY31" fmla="*/ 28897 h 548298"/>
                <a:gd name="connsiteX32" fmla="*/ 465353 w 605680"/>
                <a:gd name="connsiteY32" fmla="*/ 97840 h 548298"/>
                <a:gd name="connsiteX33" fmla="*/ 448783 w 605680"/>
                <a:gd name="connsiteY33" fmla="*/ 136852 h 548298"/>
                <a:gd name="connsiteX34" fmla="*/ 408317 w 605680"/>
                <a:gd name="connsiteY34" fmla="*/ 231594 h 548298"/>
                <a:gd name="connsiteX35" fmla="*/ 393491 w 605680"/>
                <a:gd name="connsiteY35" fmla="*/ 258589 h 548298"/>
                <a:gd name="connsiteX36" fmla="*/ 416864 w 605680"/>
                <a:gd name="connsiteY36" fmla="*/ 333129 h 548298"/>
                <a:gd name="connsiteX37" fmla="*/ 467272 w 605680"/>
                <a:gd name="connsiteY37" fmla="*/ 311185 h 548298"/>
                <a:gd name="connsiteX38" fmla="*/ 483319 w 605680"/>
                <a:gd name="connsiteY38" fmla="*/ 295162 h 548298"/>
                <a:gd name="connsiteX39" fmla="*/ 530587 w 605680"/>
                <a:gd name="connsiteY39" fmla="*/ 231594 h 548298"/>
                <a:gd name="connsiteX40" fmla="*/ 525180 w 605680"/>
                <a:gd name="connsiteY40" fmla="*/ 318500 h 548298"/>
                <a:gd name="connsiteX41" fmla="*/ 379363 w 605680"/>
                <a:gd name="connsiteY41" fmla="*/ 415855 h 548298"/>
                <a:gd name="connsiteX42" fmla="*/ 346920 w 605680"/>
                <a:gd name="connsiteY42" fmla="*/ 431529 h 548298"/>
                <a:gd name="connsiteX43" fmla="*/ 79007 w 605680"/>
                <a:gd name="connsiteY43" fmla="*/ 485867 h 548298"/>
                <a:gd name="connsiteX44" fmla="*/ 231801 w 605680"/>
                <a:gd name="connsiteY44" fmla="*/ 33052 h 548298"/>
                <a:gd name="connsiteX45" fmla="*/ 305846 w 605680"/>
                <a:gd name="connsiteY45" fmla="*/ 28897 h 548298"/>
                <a:gd name="connsiteX46" fmla="*/ 590540 w 605680"/>
                <a:gd name="connsiteY46" fmla="*/ 0 h 548298"/>
                <a:gd name="connsiteX47" fmla="*/ 602576 w 605680"/>
                <a:gd name="connsiteY47" fmla="*/ 90717 h 548298"/>
                <a:gd name="connsiteX48" fmla="*/ 588970 w 605680"/>
                <a:gd name="connsiteY48" fmla="*/ 121711 h 548298"/>
                <a:gd name="connsiteX49" fmla="*/ 505063 w 605680"/>
                <a:gd name="connsiteY49" fmla="*/ 129024 h 548298"/>
                <a:gd name="connsiteX50" fmla="*/ 497736 w 605680"/>
                <a:gd name="connsiteY50" fmla="*/ 45098 h 548298"/>
                <a:gd name="connsiteX51" fmla="*/ 501399 w 605680"/>
                <a:gd name="connsiteY51" fmla="*/ 41093 h 548298"/>
                <a:gd name="connsiteX52" fmla="*/ 501225 w 605680"/>
                <a:gd name="connsiteY52" fmla="*/ 40919 h 548298"/>
                <a:gd name="connsiteX53" fmla="*/ 555651 w 605680"/>
                <a:gd name="connsiteY53" fmla="*/ 8880 h 548298"/>
                <a:gd name="connsiteX54" fmla="*/ 590540 w 605680"/>
                <a:gd name="connsiteY54" fmla="*/ 0 h 54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5680" h="548298">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bg1"/>
            </a:solidFill>
            <a:ln>
              <a:noFill/>
            </a:ln>
          </p:spPr>
          <p:txBody>
            <a:bodyPr/>
            <a:lstStyle/>
            <a:p>
              <a:endParaRPr lang="zh-CN" altLang="en-US" sz="2700">
                <a:cs typeface="+mn-ea"/>
                <a:sym typeface="+mn-lt"/>
              </a:endParaRPr>
            </a:p>
          </p:txBody>
        </p:sp>
        <p:sp>
          <p:nvSpPr>
            <p:cNvPr id="16" name="paper-aeroplane-shape_18344">
              <a:extLst>
                <a:ext uri="{FF2B5EF4-FFF2-40B4-BE49-F238E27FC236}">
                  <a16:creationId xmlns:a16="http://schemas.microsoft.com/office/drawing/2014/main" id="{EDD95706-D779-4784-A91F-B0337695494C}"/>
                </a:ext>
              </a:extLst>
            </p:cNvPr>
            <p:cNvSpPr>
              <a:spLocks noChangeAspect="1"/>
            </p:cNvSpPr>
            <p:nvPr/>
          </p:nvSpPr>
          <p:spPr bwMode="auto">
            <a:xfrm flipV="1">
              <a:off x="10511004" y="1142535"/>
              <a:ext cx="586846" cy="609685"/>
            </a:xfrm>
            <a:custGeom>
              <a:avLst/>
              <a:gdLst>
                <a:gd name="connsiteX0" fmla="*/ 252617 w 585586"/>
                <a:gd name="connsiteY0" fmla="*/ 479831 h 608375"/>
                <a:gd name="connsiteX1" fmla="*/ 261886 w 585586"/>
                <a:gd name="connsiteY1" fmla="*/ 483766 h 608375"/>
                <a:gd name="connsiteX2" fmla="*/ 265725 w 585586"/>
                <a:gd name="connsiteY2" fmla="*/ 493071 h 608375"/>
                <a:gd name="connsiteX3" fmla="*/ 261888 w 585586"/>
                <a:gd name="connsiteY3" fmla="*/ 502371 h 608375"/>
                <a:gd name="connsiteX4" fmla="*/ 250824 w 585586"/>
                <a:gd name="connsiteY4" fmla="*/ 513294 h 608375"/>
                <a:gd name="connsiteX5" fmla="*/ 250825 w 585586"/>
                <a:gd name="connsiteY5" fmla="*/ 513295 h 608375"/>
                <a:gd name="connsiteX6" fmla="*/ 250796 w 585586"/>
                <a:gd name="connsiteY6" fmla="*/ 513324 h 608375"/>
                <a:gd name="connsiteX7" fmla="*/ 235320 w 585586"/>
                <a:gd name="connsiteY7" fmla="*/ 491550 h 608375"/>
                <a:gd name="connsiteX8" fmla="*/ 235350 w 585586"/>
                <a:gd name="connsiteY8" fmla="*/ 491520 h 608375"/>
                <a:gd name="connsiteX9" fmla="*/ 235362 w 585586"/>
                <a:gd name="connsiteY9" fmla="*/ 491537 h 608375"/>
                <a:gd name="connsiteX10" fmla="*/ 243276 w 585586"/>
                <a:gd name="connsiteY10" fmla="*/ 483637 h 608375"/>
                <a:gd name="connsiteX11" fmla="*/ 134866 w 585586"/>
                <a:gd name="connsiteY11" fmla="*/ 417276 h 608375"/>
                <a:gd name="connsiteX12" fmla="*/ 149111 w 585586"/>
                <a:gd name="connsiteY12" fmla="*/ 429433 h 608375"/>
                <a:gd name="connsiteX13" fmla="*/ 160069 w 585586"/>
                <a:gd name="connsiteY13" fmla="*/ 565949 h 608375"/>
                <a:gd name="connsiteX14" fmla="*/ 235312 w 585586"/>
                <a:gd name="connsiteY14" fmla="*/ 491552 h 608375"/>
                <a:gd name="connsiteX15" fmla="*/ 250774 w 585586"/>
                <a:gd name="connsiteY15" fmla="*/ 513312 h 608375"/>
                <a:gd name="connsiteX16" fmla="*/ 158486 w 585586"/>
                <a:gd name="connsiteY16" fmla="*/ 604607 h 608375"/>
                <a:gd name="connsiteX17" fmla="*/ 149233 w 585586"/>
                <a:gd name="connsiteY17" fmla="*/ 608375 h 608375"/>
                <a:gd name="connsiteX18" fmla="*/ 144606 w 585586"/>
                <a:gd name="connsiteY18" fmla="*/ 607524 h 608375"/>
                <a:gd name="connsiteX19" fmla="*/ 136084 w 585586"/>
                <a:gd name="connsiteY19" fmla="*/ 596219 h 608375"/>
                <a:gd name="connsiteX20" fmla="*/ 122813 w 585586"/>
                <a:gd name="connsiteY20" fmla="*/ 431499 h 608375"/>
                <a:gd name="connsiteX21" fmla="*/ 134866 w 585586"/>
                <a:gd name="connsiteY21" fmla="*/ 417276 h 608375"/>
                <a:gd name="connsiteX22" fmla="*/ 352706 w 585586"/>
                <a:gd name="connsiteY22" fmla="*/ 225563 h 608375"/>
                <a:gd name="connsiteX23" fmla="*/ 368535 w 585586"/>
                <a:gd name="connsiteY23" fmla="*/ 227387 h 608375"/>
                <a:gd name="connsiteX24" fmla="*/ 371091 w 585586"/>
                <a:gd name="connsiteY24" fmla="*/ 243069 h 608375"/>
                <a:gd name="connsiteX25" fmla="*/ 272226 w 585586"/>
                <a:gd name="connsiteY25" fmla="*/ 430890 h 608375"/>
                <a:gd name="connsiteX26" fmla="*/ 260538 w 585586"/>
                <a:gd name="connsiteY26" fmla="*/ 437819 h 608375"/>
                <a:gd name="connsiteX27" fmla="*/ 254328 w 585586"/>
                <a:gd name="connsiteY27" fmla="*/ 436360 h 608375"/>
                <a:gd name="connsiteX28" fmla="*/ 248849 w 585586"/>
                <a:gd name="connsiteY28" fmla="*/ 418490 h 608375"/>
                <a:gd name="connsiteX29" fmla="*/ 326286 w 585586"/>
                <a:gd name="connsiteY29" fmla="*/ 271515 h 608375"/>
                <a:gd name="connsiteX30" fmla="*/ 168856 w 585586"/>
                <a:gd name="connsiteY30" fmla="*/ 363420 h 608375"/>
                <a:gd name="connsiteX31" fmla="*/ 150837 w 585586"/>
                <a:gd name="connsiteY31" fmla="*/ 358679 h 608375"/>
                <a:gd name="connsiteX32" fmla="*/ 155585 w 585586"/>
                <a:gd name="connsiteY32" fmla="*/ 340687 h 608375"/>
                <a:gd name="connsiteX33" fmla="*/ 566404 w 585586"/>
                <a:gd name="connsiteY33" fmla="*/ 1455 h 608375"/>
                <a:gd name="connsiteX34" fmla="*/ 581501 w 585586"/>
                <a:gd name="connsiteY34" fmla="*/ 3642 h 608375"/>
                <a:gd name="connsiteX35" fmla="*/ 584423 w 585586"/>
                <a:gd name="connsiteY35" fmla="*/ 18593 h 608375"/>
                <a:gd name="connsiteX36" fmla="*/ 329475 w 585586"/>
                <a:gd name="connsiteY36" fmla="*/ 589748 h 608375"/>
                <a:gd name="connsiteX37" fmla="*/ 318761 w 585586"/>
                <a:gd name="connsiteY37" fmla="*/ 597527 h 608375"/>
                <a:gd name="connsiteX38" fmla="*/ 317422 w 585586"/>
                <a:gd name="connsiteY38" fmla="*/ 597649 h 608375"/>
                <a:gd name="connsiteX39" fmla="*/ 306708 w 585586"/>
                <a:gd name="connsiteY39" fmla="*/ 592058 h 608375"/>
                <a:gd name="connsiteX40" fmla="*/ 250825 w 585586"/>
                <a:gd name="connsiteY40" fmla="*/ 513295 h 608375"/>
                <a:gd name="connsiteX41" fmla="*/ 261886 w 585586"/>
                <a:gd name="connsiteY41" fmla="*/ 502376 h 608375"/>
                <a:gd name="connsiteX42" fmla="*/ 261888 w 585586"/>
                <a:gd name="connsiteY42" fmla="*/ 502371 h 608375"/>
                <a:gd name="connsiteX43" fmla="*/ 261904 w 585586"/>
                <a:gd name="connsiteY43" fmla="*/ 502355 h 608375"/>
                <a:gd name="connsiteX44" fmla="*/ 261904 w 585586"/>
                <a:gd name="connsiteY44" fmla="*/ 483758 h 608375"/>
                <a:gd name="connsiteX45" fmla="*/ 252635 w 585586"/>
                <a:gd name="connsiteY45" fmla="*/ 479823 h 608375"/>
                <a:gd name="connsiteX46" fmla="*/ 252617 w 585586"/>
                <a:gd name="connsiteY46" fmla="*/ 479831 h 608375"/>
                <a:gd name="connsiteX47" fmla="*/ 252609 w 585586"/>
                <a:gd name="connsiteY47" fmla="*/ 479827 h 608375"/>
                <a:gd name="connsiteX48" fmla="*/ 243241 w 585586"/>
                <a:gd name="connsiteY48" fmla="*/ 483644 h 608375"/>
                <a:gd name="connsiteX49" fmla="*/ 235350 w 585586"/>
                <a:gd name="connsiteY49" fmla="*/ 491520 h 608375"/>
                <a:gd name="connsiteX50" fmla="*/ 205898 w 585586"/>
                <a:gd name="connsiteY50" fmla="*/ 449968 h 608375"/>
                <a:gd name="connsiteX51" fmla="*/ 208942 w 585586"/>
                <a:gd name="connsiteY51" fmla="*/ 431614 h 608375"/>
                <a:gd name="connsiteX52" fmla="*/ 227326 w 585586"/>
                <a:gd name="connsiteY52" fmla="*/ 434774 h 608375"/>
                <a:gd name="connsiteX53" fmla="*/ 314865 w 585586"/>
                <a:gd name="connsiteY53" fmla="*/ 557903 h 608375"/>
                <a:gd name="connsiteX54" fmla="*/ 545341 w 585586"/>
                <a:gd name="connsiteY54" fmla="*/ 41565 h 608375"/>
                <a:gd name="connsiteX55" fmla="*/ 39707 w 585586"/>
                <a:gd name="connsiteY55" fmla="*/ 296209 h 608375"/>
                <a:gd name="connsiteX56" fmla="*/ 175947 w 585586"/>
                <a:gd name="connsiteY56" fmla="*/ 383116 h 608375"/>
                <a:gd name="connsiteX57" fmla="*/ 179965 w 585586"/>
                <a:gd name="connsiteY57" fmla="*/ 401348 h 608375"/>
                <a:gd name="connsiteX58" fmla="*/ 161824 w 585586"/>
                <a:gd name="connsiteY58" fmla="*/ 405360 h 608375"/>
                <a:gd name="connsiteX59" fmla="*/ 6104 w 585586"/>
                <a:gd name="connsiteY59" fmla="*/ 305933 h 608375"/>
                <a:gd name="connsiteX60" fmla="*/ 17 w 585586"/>
                <a:gd name="connsiteY60" fmla="*/ 294143 h 608375"/>
                <a:gd name="connsiteX61" fmla="*/ 7200 w 585586"/>
                <a:gd name="connsiteY61" fmla="*/ 283082 h 60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5586" h="608375">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bg1"/>
            </a:solidFill>
            <a:ln>
              <a:noFill/>
            </a:ln>
          </p:spPr>
          <p:txBody>
            <a:bodyPr/>
            <a:lstStyle/>
            <a:p>
              <a:endParaRPr lang="zh-CN" altLang="en-US" sz="2700">
                <a:cs typeface="+mn-ea"/>
                <a:sym typeface="+mn-lt"/>
              </a:endParaRPr>
            </a:p>
          </p:txBody>
        </p:sp>
        <p:sp>
          <p:nvSpPr>
            <p:cNvPr id="17" name="fountain-pen-close-up_16941">
              <a:extLst>
                <a:ext uri="{FF2B5EF4-FFF2-40B4-BE49-F238E27FC236}">
                  <a16:creationId xmlns:a16="http://schemas.microsoft.com/office/drawing/2014/main" id="{D5716545-BF6A-401A-BCD3-A0302283D5F5}"/>
                </a:ext>
              </a:extLst>
            </p:cNvPr>
            <p:cNvSpPr>
              <a:spLocks noChangeAspect="1"/>
            </p:cNvSpPr>
            <p:nvPr/>
          </p:nvSpPr>
          <p:spPr bwMode="auto">
            <a:xfrm flipV="1">
              <a:off x="8981828" y="533315"/>
              <a:ext cx="588447" cy="609685"/>
            </a:xfrm>
            <a:custGeom>
              <a:avLst/>
              <a:gdLst>
                <a:gd name="connsiteX0" fmla="*/ 231093 w 584535"/>
                <a:gd name="connsiteY0" fmla="*/ 221335 h 605631"/>
                <a:gd name="connsiteX1" fmla="*/ 258806 w 584535"/>
                <a:gd name="connsiteY1" fmla="*/ 260395 h 605631"/>
                <a:gd name="connsiteX2" fmla="*/ 261251 w 584535"/>
                <a:gd name="connsiteY2" fmla="*/ 275313 h 605631"/>
                <a:gd name="connsiteX3" fmla="*/ 256497 w 584535"/>
                <a:gd name="connsiteY3" fmla="*/ 307185 h 605631"/>
                <a:gd name="connsiteX4" fmla="*/ 196181 w 584535"/>
                <a:gd name="connsiteY4" fmla="*/ 302845 h 605631"/>
                <a:gd name="connsiteX5" fmla="*/ 162355 w 584535"/>
                <a:gd name="connsiteY5" fmla="*/ 350313 h 605631"/>
                <a:gd name="connsiteX6" fmla="*/ 138174 w 584535"/>
                <a:gd name="connsiteY6" fmla="*/ 337700 h 605631"/>
                <a:gd name="connsiteX7" fmla="*/ 130974 w 584535"/>
                <a:gd name="connsiteY7" fmla="*/ 332411 h 605631"/>
                <a:gd name="connsiteX8" fmla="*/ 119563 w 584535"/>
                <a:gd name="connsiteY8" fmla="*/ 318984 h 605631"/>
                <a:gd name="connsiteX9" fmla="*/ 108967 w 584535"/>
                <a:gd name="connsiteY9" fmla="*/ 278704 h 605631"/>
                <a:gd name="connsiteX10" fmla="*/ 150808 w 584535"/>
                <a:gd name="connsiteY10" fmla="*/ 239644 h 605631"/>
                <a:gd name="connsiteX11" fmla="*/ 231093 w 584535"/>
                <a:gd name="connsiteY11" fmla="*/ 221335 h 605631"/>
                <a:gd name="connsiteX12" fmla="*/ 562095 w 584535"/>
                <a:gd name="connsiteY12" fmla="*/ 196204 h 605631"/>
                <a:gd name="connsiteX13" fmla="*/ 571666 w 584535"/>
                <a:gd name="connsiteY13" fmla="*/ 213752 h 605631"/>
                <a:gd name="connsiteX14" fmla="*/ 545718 w 584535"/>
                <a:gd name="connsiteY14" fmla="*/ 311413 h 605631"/>
                <a:gd name="connsiteX15" fmla="*/ 515287 w 584535"/>
                <a:gd name="connsiteY15" fmla="*/ 379911 h 605631"/>
                <a:gd name="connsiteX16" fmla="*/ 567047 w 584535"/>
                <a:gd name="connsiteY16" fmla="*/ 408124 h 605631"/>
                <a:gd name="connsiteX17" fmla="*/ 441655 w 584535"/>
                <a:gd name="connsiteY17" fmla="*/ 529928 h 605631"/>
                <a:gd name="connsiteX18" fmla="*/ 564738 w 584535"/>
                <a:gd name="connsiteY18" fmla="*/ 575503 h 605631"/>
                <a:gd name="connsiteX19" fmla="*/ 561885 w 584535"/>
                <a:gd name="connsiteY19" fmla="*/ 592322 h 605631"/>
                <a:gd name="connsiteX20" fmla="*/ 376582 w 584535"/>
                <a:gd name="connsiteY20" fmla="*/ 599104 h 605631"/>
                <a:gd name="connsiteX21" fmla="*/ 340581 w 584535"/>
                <a:gd name="connsiteY21" fmla="*/ 579708 h 605631"/>
                <a:gd name="connsiteX22" fmla="*/ 341804 w 584535"/>
                <a:gd name="connsiteY22" fmla="*/ 579843 h 605631"/>
                <a:gd name="connsiteX23" fmla="*/ 285425 w 584535"/>
                <a:gd name="connsiteY23" fmla="*/ 452749 h 605631"/>
                <a:gd name="connsiteX24" fmla="*/ 285425 w 584535"/>
                <a:gd name="connsiteY24" fmla="*/ 435659 h 605631"/>
                <a:gd name="connsiteX25" fmla="*/ 267764 w 584535"/>
                <a:gd name="connsiteY25" fmla="*/ 425350 h 605631"/>
                <a:gd name="connsiteX26" fmla="*/ 264232 w 584535"/>
                <a:gd name="connsiteY26" fmla="*/ 445560 h 605631"/>
                <a:gd name="connsiteX27" fmla="*/ 276051 w 584535"/>
                <a:gd name="connsiteY27" fmla="*/ 456276 h 605631"/>
                <a:gd name="connsiteX28" fmla="*/ 335147 w 584535"/>
                <a:gd name="connsiteY28" fmla="*/ 588389 h 605631"/>
                <a:gd name="connsiteX29" fmla="*/ 325773 w 584535"/>
                <a:gd name="connsiteY29" fmla="*/ 583506 h 605631"/>
                <a:gd name="connsiteX30" fmla="*/ 228231 w 584535"/>
                <a:gd name="connsiteY30" fmla="*/ 509853 h 605631"/>
                <a:gd name="connsiteX31" fmla="*/ 217635 w 584535"/>
                <a:gd name="connsiteY31" fmla="*/ 502258 h 605631"/>
                <a:gd name="connsiteX32" fmla="*/ 163565 w 584535"/>
                <a:gd name="connsiteY32" fmla="*/ 343017 h 605631"/>
                <a:gd name="connsiteX33" fmla="*/ 193181 w 584535"/>
                <a:gd name="connsiteY33" fmla="*/ 309242 h 605631"/>
                <a:gd name="connsiteX34" fmla="*/ 254994 w 584535"/>
                <a:gd name="connsiteY34" fmla="*/ 310463 h 605631"/>
                <a:gd name="connsiteX35" fmla="*/ 340717 w 584535"/>
                <a:gd name="connsiteY35" fmla="*/ 463736 h 605631"/>
                <a:gd name="connsiteX36" fmla="*/ 340717 w 584535"/>
                <a:gd name="connsiteY36" fmla="*/ 490999 h 605631"/>
                <a:gd name="connsiteX37" fmla="*/ 345879 w 584535"/>
                <a:gd name="connsiteY37" fmla="*/ 576859 h 605631"/>
                <a:gd name="connsiteX38" fmla="*/ 345879 w 584535"/>
                <a:gd name="connsiteY38" fmla="*/ 580250 h 605631"/>
                <a:gd name="connsiteX39" fmla="*/ 538382 w 584535"/>
                <a:gd name="connsiteY39" fmla="*/ 579572 h 605631"/>
                <a:gd name="connsiteX40" fmla="*/ 414349 w 584535"/>
                <a:gd name="connsiteY40" fmla="*/ 536710 h 605631"/>
                <a:gd name="connsiteX41" fmla="*/ 414892 w 584535"/>
                <a:gd name="connsiteY41" fmla="*/ 521111 h 605631"/>
                <a:gd name="connsiteX42" fmla="*/ 538654 w 584535"/>
                <a:gd name="connsiteY42" fmla="*/ 466042 h 605631"/>
                <a:gd name="connsiteX43" fmla="*/ 483226 w 584535"/>
                <a:gd name="connsiteY43" fmla="*/ 376927 h 605631"/>
                <a:gd name="connsiteX44" fmla="*/ 480917 w 584535"/>
                <a:gd name="connsiteY44" fmla="*/ 335150 h 605631"/>
                <a:gd name="connsiteX45" fmla="*/ 562972 w 584535"/>
                <a:gd name="connsiteY45" fmla="*/ 201002 h 605631"/>
                <a:gd name="connsiteX46" fmla="*/ 562095 w 584535"/>
                <a:gd name="connsiteY46" fmla="*/ 196204 h 605631"/>
                <a:gd name="connsiteX47" fmla="*/ 135269 w 584535"/>
                <a:gd name="connsiteY47" fmla="*/ 1806 h 605631"/>
                <a:gd name="connsiteX48" fmla="*/ 155716 w 584535"/>
                <a:gd name="connsiteY48" fmla="*/ 20464 h 605631"/>
                <a:gd name="connsiteX49" fmla="*/ 209391 w 584535"/>
                <a:gd name="connsiteY49" fmla="*/ 179698 h 605631"/>
                <a:gd name="connsiteX50" fmla="*/ 226105 w 584535"/>
                <a:gd name="connsiteY50" fmla="*/ 211572 h 605631"/>
                <a:gd name="connsiteX51" fmla="*/ 145796 w 584535"/>
                <a:gd name="connsiteY51" fmla="*/ 229747 h 605631"/>
                <a:gd name="connsiteX52" fmla="*/ 103943 w 584535"/>
                <a:gd name="connsiteY52" fmla="*/ 268810 h 605631"/>
                <a:gd name="connsiteX53" fmla="*/ 99866 w 584535"/>
                <a:gd name="connsiteY53" fmla="*/ 255925 h 605631"/>
                <a:gd name="connsiteX54" fmla="*/ 52850 w 584535"/>
                <a:gd name="connsiteY54" fmla="*/ 171560 h 605631"/>
                <a:gd name="connsiteX55" fmla="*/ 1349 w 584535"/>
                <a:gd name="connsiteY55" fmla="*/ 84483 h 605631"/>
                <a:gd name="connsiteX56" fmla="*/ 37087 w 584535"/>
                <a:gd name="connsiteY56" fmla="*/ 29959 h 605631"/>
                <a:gd name="connsiteX57" fmla="*/ 135269 w 584535"/>
                <a:gd name="connsiteY57" fmla="*/ 1806 h 6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4535" h="605631">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bg1"/>
            </a:solidFill>
            <a:ln>
              <a:noFill/>
            </a:ln>
          </p:spPr>
          <p:txBody>
            <a:bodyPr/>
            <a:lstStyle/>
            <a:p>
              <a:endParaRPr lang="zh-CN" altLang="en-US" sz="2700">
                <a:cs typeface="+mn-ea"/>
                <a:sym typeface="+mn-lt"/>
              </a:endParaRPr>
            </a:p>
          </p:txBody>
        </p:sp>
        <p:sp>
          <p:nvSpPr>
            <p:cNvPr id="18" name="ruler_263676">
              <a:extLst>
                <a:ext uri="{FF2B5EF4-FFF2-40B4-BE49-F238E27FC236}">
                  <a16:creationId xmlns:a16="http://schemas.microsoft.com/office/drawing/2014/main" id="{DFFBAD26-F6E3-472D-A38F-7C72F1341EB7}"/>
                </a:ext>
              </a:extLst>
            </p:cNvPr>
            <p:cNvSpPr>
              <a:spLocks noChangeAspect="1"/>
            </p:cNvSpPr>
            <p:nvPr/>
          </p:nvSpPr>
          <p:spPr bwMode="auto">
            <a:xfrm>
              <a:off x="1566112" y="3319880"/>
              <a:ext cx="609685" cy="608755"/>
            </a:xfrm>
            <a:custGeom>
              <a:avLst/>
              <a:gdLst>
                <a:gd name="connsiteX0" fmla="*/ 382195 w 607648"/>
                <a:gd name="connsiteY0" fmla="*/ 318513 h 606722"/>
                <a:gd name="connsiteX1" fmla="*/ 319178 w 607648"/>
                <a:gd name="connsiteY1" fmla="*/ 381790 h 606722"/>
                <a:gd name="connsiteX2" fmla="*/ 520155 w 607648"/>
                <a:gd name="connsiteY2" fmla="*/ 582460 h 606722"/>
                <a:gd name="connsiteX3" fmla="*/ 583349 w 607648"/>
                <a:gd name="connsiteY3" fmla="*/ 519362 h 606722"/>
                <a:gd name="connsiteX4" fmla="*/ 550595 w 607648"/>
                <a:gd name="connsiteY4" fmla="*/ 486657 h 606722"/>
                <a:gd name="connsiteX5" fmla="*/ 527631 w 607648"/>
                <a:gd name="connsiteY5" fmla="*/ 509497 h 606722"/>
                <a:gd name="connsiteX6" fmla="*/ 520600 w 607648"/>
                <a:gd name="connsiteY6" fmla="*/ 512430 h 606722"/>
                <a:gd name="connsiteX7" fmla="*/ 513479 w 607648"/>
                <a:gd name="connsiteY7" fmla="*/ 509497 h 606722"/>
                <a:gd name="connsiteX8" fmla="*/ 513479 w 607648"/>
                <a:gd name="connsiteY8" fmla="*/ 495278 h 606722"/>
                <a:gd name="connsiteX9" fmla="*/ 536354 w 607648"/>
                <a:gd name="connsiteY9" fmla="*/ 472438 h 606722"/>
                <a:gd name="connsiteX10" fmla="*/ 503333 w 607648"/>
                <a:gd name="connsiteY10" fmla="*/ 439467 h 606722"/>
                <a:gd name="connsiteX11" fmla="*/ 471735 w 607648"/>
                <a:gd name="connsiteY11" fmla="*/ 471016 h 606722"/>
                <a:gd name="connsiteX12" fmla="*/ 464615 w 607648"/>
                <a:gd name="connsiteY12" fmla="*/ 473949 h 606722"/>
                <a:gd name="connsiteX13" fmla="*/ 457494 w 607648"/>
                <a:gd name="connsiteY13" fmla="*/ 471016 h 606722"/>
                <a:gd name="connsiteX14" fmla="*/ 457494 w 607648"/>
                <a:gd name="connsiteY14" fmla="*/ 456797 h 606722"/>
                <a:gd name="connsiteX15" fmla="*/ 489091 w 607648"/>
                <a:gd name="connsiteY15" fmla="*/ 425247 h 606722"/>
                <a:gd name="connsiteX16" fmla="*/ 456070 w 607648"/>
                <a:gd name="connsiteY16" fmla="*/ 392276 h 606722"/>
                <a:gd name="connsiteX17" fmla="*/ 433195 w 607648"/>
                <a:gd name="connsiteY17" fmla="*/ 415205 h 606722"/>
                <a:gd name="connsiteX18" fmla="*/ 426075 w 607648"/>
                <a:gd name="connsiteY18" fmla="*/ 418138 h 606722"/>
                <a:gd name="connsiteX19" fmla="*/ 418954 w 607648"/>
                <a:gd name="connsiteY19" fmla="*/ 415205 h 606722"/>
                <a:gd name="connsiteX20" fmla="*/ 418954 w 607648"/>
                <a:gd name="connsiteY20" fmla="*/ 400986 h 606722"/>
                <a:gd name="connsiteX21" fmla="*/ 441829 w 607648"/>
                <a:gd name="connsiteY21" fmla="*/ 378057 h 606722"/>
                <a:gd name="connsiteX22" fmla="*/ 408897 w 607648"/>
                <a:gd name="connsiteY22" fmla="*/ 345175 h 606722"/>
                <a:gd name="connsiteX23" fmla="*/ 377299 w 607648"/>
                <a:gd name="connsiteY23" fmla="*/ 376724 h 606722"/>
                <a:gd name="connsiteX24" fmla="*/ 370179 w 607648"/>
                <a:gd name="connsiteY24" fmla="*/ 379657 h 606722"/>
                <a:gd name="connsiteX25" fmla="*/ 363058 w 607648"/>
                <a:gd name="connsiteY25" fmla="*/ 376724 h 606722"/>
                <a:gd name="connsiteX26" fmla="*/ 363058 w 607648"/>
                <a:gd name="connsiteY26" fmla="*/ 362505 h 606722"/>
                <a:gd name="connsiteX27" fmla="*/ 394655 w 607648"/>
                <a:gd name="connsiteY27" fmla="*/ 330955 h 606722"/>
                <a:gd name="connsiteX28" fmla="*/ 214417 w 607648"/>
                <a:gd name="connsiteY28" fmla="*/ 305627 h 606722"/>
                <a:gd name="connsiteX29" fmla="*/ 214417 w 607648"/>
                <a:gd name="connsiteY29" fmla="*/ 336110 h 606722"/>
                <a:gd name="connsiteX30" fmla="*/ 229637 w 607648"/>
                <a:gd name="connsiteY30" fmla="*/ 320824 h 606722"/>
                <a:gd name="connsiteX31" fmla="*/ 312947 w 607648"/>
                <a:gd name="connsiteY31" fmla="*/ 220933 h 606722"/>
                <a:gd name="connsiteX32" fmla="*/ 321136 w 607648"/>
                <a:gd name="connsiteY32" fmla="*/ 229198 h 606722"/>
                <a:gd name="connsiteX33" fmla="*/ 329414 w 607648"/>
                <a:gd name="connsiteY33" fmla="*/ 220933 h 606722"/>
                <a:gd name="connsiteX34" fmla="*/ 400945 w 607648"/>
                <a:gd name="connsiteY34" fmla="*/ 206927 h 606722"/>
                <a:gd name="connsiteX35" fmla="*/ 415182 w 607648"/>
                <a:gd name="connsiteY35" fmla="*/ 206927 h 606722"/>
                <a:gd name="connsiteX36" fmla="*/ 415182 w 607648"/>
                <a:gd name="connsiteY36" fmla="*/ 221147 h 606722"/>
                <a:gd name="connsiteX37" fmla="*/ 213909 w 607648"/>
                <a:gd name="connsiteY37" fmla="*/ 422083 h 606722"/>
                <a:gd name="connsiteX38" fmla="*/ 206791 w 607648"/>
                <a:gd name="connsiteY38" fmla="*/ 425016 h 606722"/>
                <a:gd name="connsiteX39" fmla="*/ 199672 w 607648"/>
                <a:gd name="connsiteY39" fmla="*/ 422083 h 606722"/>
                <a:gd name="connsiteX40" fmla="*/ 199672 w 607648"/>
                <a:gd name="connsiteY40" fmla="*/ 407864 h 606722"/>
                <a:gd name="connsiteX41" fmla="*/ 221004 w 607648"/>
                <a:gd name="connsiteY41" fmla="*/ 129129 h 606722"/>
                <a:gd name="connsiteX42" fmla="*/ 292743 w 607648"/>
                <a:gd name="connsiteY42" fmla="*/ 200848 h 606722"/>
                <a:gd name="connsiteX43" fmla="*/ 353623 w 607648"/>
                <a:gd name="connsiteY43" fmla="*/ 200848 h 606722"/>
                <a:gd name="connsiteX44" fmla="*/ 362880 w 607648"/>
                <a:gd name="connsiteY44" fmla="*/ 206980 h 606722"/>
                <a:gd name="connsiteX45" fmla="*/ 360744 w 607648"/>
                <a:gd name="connsiteY45" fmla="*/ 218000 h 606722"/>
                <a:gd name="connsiteX46" fmla="*/ 328346 w 607648"/>
                <a:gd name="connsiteY46" fmla="*/ 250438 h 606722"/>
                <a:gd name="connsiteX47" fmla="*/ 328257 w 607648"/>
                <a:gd name="connsiteY47" fmla="*/ 250438 h 606722"/>
                <a:gd name="connsiteX48" fmla="*/ 328168 w 607648"/>
                <a:gd name="connsiteY48" fmla="*/ 250527 h 606722"/>
                <a:gd name="connsiteX49" fmla="*/ 211480 w 607648"/>
                <a:gd name="connsiteY49" fmla="*/ 367481 h 606722"/>
                <a:gd name="connsiteX50" fmla="*/ 204359 w 607648"/>
                <a:gd name="connsiteY50" fmla="*/ 370414 h 606722"/>
                <a:gd name="connsiteX51" fmla="*/ 200532 w 607648"/>
                <a:gd name="connsiteY51" fmla="*/ 369703 h 606722"/>
                <a:gd name="connsiteX52" fmla="*/ 194301 w 607648"/>
                <a:gd name="connsiteY52" fmla="*/ 360372 h 606722"/>
                <a:gd name="connsiteX53" fmla="*/ 194301 w 607648"/>
                <a:gd name="connsiteY53" fmla="*/ 285542 h 606722"/>
                <a:gd name="connsiteX54" fmla="*/ 127813 w 607648"/>
                <a:gd name="connsiteY54" fmla="*/ 219156 h 606722"/>
                <a:gd name="connsiteX55" fmla="*/ 127813 w 607648"/>
                <a:gd name="connsiteY55" fmla="*/ 544957 h 606722"/>
                <a:gd name="connsiteX56" fmla="*/ 297727 w 607648"/>
                <a:gd name="connsiteY56" fmla="*/ 374769 h 606722"/>
                <a:gd name="connsiteX57" fmla="*/ 297816 w 607648"/>
                <a:gd name="connsiteY57" fmla="*/ 374680 h 606722"/>
                <a:gd name="connsiteX58" fmla="*/ 297905 w 607648"/>
                <a:gd name="connsiteY58" fmla="*/ 374591 h 606722"/>
                <a:gd name="connsiteX59" fmla="*/ 375074 w 607648"/>
                <a:gd name="connsiteY59" fmla="*/ 297273 h 606722"/>
                <a:gd name="connsiteX60" fmla="*/ 375163 w 607648"/>
                <a:gd name="connsiteY60" fmla="*/ 297184 h 606722"/>
                <a:gd name="connsiteX61" fmla="*/ 542851 w 607648"/>
                <a:gd name="connsiteY61" fmla="*/ 129129 h 606722"/>
                <a:gd name="connsiteX62" fmla="*/ 478500 w 607648"/>
                <a:gd name="connsiteY62" fmla="*/ 129129 h 606722"/>
                <a:gd name="connsiteX63" fmla="*/ 478500 w 607648"/>
                <a:gd name="connsiteY63" fmla="*/ 154013 h 606722"/>
                <a:gd name="connsiteX64" fmla="*/ 468442 w 607648"/>
                <a:gd name="connsiteY64" fmla="*/ 164056 h 606722"/>
                <a:gd name="connsiteX65" fmla="*/ 458384 w 607648"/>
                <a:gd name="connsiteY65" fmla="*/ 154013 h 606722"/>
                <a:gd name="connsiteX66" fmla="*/ 458384 w 607648"/>
                <a:gd name="connsiteY66" fmla="*/ 129129 h 606722"/>
                <a:gd name="connsiteX67" fmla="*/ 417352 w 607648"/>
                <a:gd name="connsiteY67" fmla="*/ 129129 h 606722"/>
                <a:gd name="connsiteX68" fmla="*/ 417352 w 607648"/>
                <a:gd name="connsiteY68" fmla="*/ 166366 h 606722"/>
                <a:gd name="connsiteX69" fmla="*/ 407294 w 607648"/>
                <a:gd name="connsiteY69" fmla="*/ 176409 h 606722"/>
                <a:gd name="connsiteX70" fmla="*/ 397237 w 607648"/>
                <a:gd name="connsiteY70" fmla="*/ 166366 h 606722"/>
                <a:gd name="connsiteX71" fmla="*/ 397237 w 607648"/>
                <a:gd name="connsiteY71" fmla="*/ 129129 h 606722"/>
                <a:gd name="connsiteX72" fmla="*/ 356205 w 607648"/>
                <a:gd name="connsiteY72" fmla="*/ 129129 h 606722"/>
                <a:gd name="connsiteX73" fmla="*/ 356205 w 607648"/>
                <a:gd name="connsiteY73" fmla="*/ 154013 h 606722"/>
                <a:gd name="connsiteX74" fmla="*/ 346147 w 607648"/>
                <a:gd name="connsiteY74" fmla="*/ 164056 h 606722"/>
                <a:gd name="connsiteX75" fmla="*/ 336089 w 607648"/>
                <a:gd name="connsiteY75" fmla="*/ 154013 h 606722"/>
                <a:gd name="connsiteX76" fmla="*/ 336089 w 607648"/>
                <a:gd name="connsiteY76" fmla="*/ 129129 h 606722"/>
                <a:gd name="connsiteX77" fmla="*/ 294968 w 607648"/>
                <a:gd name="connsiteY77" fmla="*/ 129129 h 606722"/>
                <a:gd name="connsiteX78" fmla="*/ 294968 w 607648"/>
                <a:gd name="connsiteY78" fmla="*/ 166366 h 606722"/>
                <a:gd name="connsiteX79" fmla="*/ 284910 w 607648"/>
                <a:gd name="connsiteY79" fmla="*/ 176409 h 606722"/>
                <a:gd name="connsiteX80" fmla="*/ 274853 w 607648"/>
                <a:gd name="connsiteY80" fmla="*/ 166366 h 606722"/>
                <a:gd name="connsiteX81" fmla="*/ 274853 w 607648"/>
                <a:gd name="connsiteY81" fmla="*/ 129129 h 606722"/>
                <a:gd name="connsiteX82" fmla="*/ 87493 w 607648"/>
                <a:gd name="connsiteY82" fmla="*/ 24262 h 606722"/>
                <a:gd name="connsiteX83" fmla="*/ 24299 w 607648"/>
                <a:gd name="connsiteY83" fmla="*/ 87360 h 606722"/>
                <a:gd name="connsiteX84" fmla="*/ 243878 w 607648"/>
                <a:gd name="connsiteY84" fmla="*/ 306605 h 606722"/>
                <a:gd name="connsiteX85" fmla="*/ 268355 w 607648"/>
                <a:gd name="connsiteY85" fmla="*/ 282076 h 606722"/>
                <a:gd name="connsiteX86" fmla="*/ 268622 w 607648"/>
                <a:gd name="connsiteY86" fmla="*/ 268213 h 606722"/>
                <a:gd name="connsiteX87" fmla="*/ 300220 w 607648"/>
                <a:gd name="connsiteY87" fmla="*/ 236663 h 606722"/>
                <a:gd name="connsiteX88" fmla="*/ 267198 w 607648"/>
                <a:gd name="connsiteY88" fmla="*/ 203692 h 606722"/>
                <a:gd name="connsiteX89" fmla="*/ 244323 w 607648"/>
                <a:gd name="connsiteY89" fmla="*/ 226532 h 606722"/>
                <a:gd name="connsiteX90" fmla="*/ 237203 w 607648"/>
                <a:gd name="connsiteY90" fmla="*/ 229465 h 606722"/>
                <a:gd name="connsiteX91" fmla="*/ 230082 w 607648"/>
                <a:gd name="connsiteY91" fmla="*/ 226532 h 606722"/>
                <a:gd name="connsiteX92" fmla="*/ 230082 w 607648"/>
                <a:gd name="connsiteY92" fmla="*/ 212313 h 606722"/>
                <a:gd name="connsiteX93" fmla="*/ 252957 w 607648"/>
                <a:gd name="connsiteY93" fmla="*/ 189473 h 606722"/>
                <a:gd name="connsiteX94" fmla="*/ 219936 w 607648"/>
                <a:gd name="connsiteY94" fmla="*/ 156502 h 606722"/>
                <a:gd name="connsiteX95" fmla="*/ 188338 w 607648"/>
                <a:gd name="connsiteY95" fmla="*/ 188051 h 606722"/>
                <a:gd name="connsiteX96" fmla="*/ 181217 w 607648"/>
                <a:gd name="connsiteY96" fmla="*/ 190984 h 606722"/>
                <a:gd name="connsiteX97" fmla="*/ 174097 w 607648"/>
                <a:gd name="connsiteY97" fmla="*/ 188051 h 606722"/>
                <a:gd name="connsiteX98" fmla="*/ 174097 w 607648"/>
                <a:gd name="connsiteY98" fmla="*/ 173832 h 606722"/>
                <a:gd name="connsiteX99" fmla="*/ 205695 w 607648"/>
                <a:gd name="connsiteY99" fmla="*/ 142282 h 606722"/>
                <a:gd name="connsiteX100" fmla="*/ 172762 w 607648"/>
                <a:gd name="connsiteY100" fmla="*/ 109400 h 606722"/>
                <a:gd name="connsiteX101" fmla="*/ 149798 w 607648"/>
                <a:gd name="connsiteY101" fmla="*/ 132240 h 606722"/>
                <a:gd name="connsiteX102" fmla="*/ 142766 w 607648"/>
                <a:gd name="connsiteY102" fmla="*/ 135173 h 606722"/>
                <a:gd name="connsiteX103" fmla="*/ 135646 w 607648"/>
                <a:gd name="connsiteY103" fmla="*/ 132240 h 606722"/>
                <a:gd name="connsiteX104" fmla="*/ 135646 w 607648"/>
                <a:gd name="connsiteY104" fmla="*/ 118021 h 606722"/>
                <a:gd name="connsiteX105" fmla="*/ 158521 w 607648"/>
                <a:gd name="connsiteY105" fmla="*/ 95181 h 606722"/>
                <a:gd name="connsiteX106" fmla="*/ 125499 w 607648"/>
                <a:gd name="connsiteY106" fmla="*/ 62210 h 606722"/>
                <a:gd name="connsiteX107" fmla="*/ 93902 w 607648"/>
                <a:gd name="connsiteY107" fmla="*/ 93759 h 606722"/>
                <a:gd name="connsiteX108" fmla="*/ 86781 w 607648"/>
                <a:gd name="connsiteY108" fmla="*/ 96692 h 606722"/>
                <a:gd name="connsiteX109" fmla="*/ 79661 w 607648"/>
                <a:gd name="connsiteY109" fmla="*/ 93759 h 606722"/>
                <a:gd name="connsiteX110" fmla="*/ 79661 w 607648"/>
                <a:gd name="connsiteY110" fmla="*/ 79539 h 606722"/>
                <a:gd name="connsiteX111" fmla="*/ 111258 w 607648"/>
                <a:gd name="connsiteY111" fmla="*/ 47990 h 606722"/>
                <a:gd name="connsiteX112" fmla="*/ 87493 w 607648"/>
                <a:gd name="connsiteY112" fmla="*/ 0 h 606722"/>
                <a:gd name="connsiteX113" fmla="*/ 94614 w 607648"/>
                <a:gd name="connsiteY113" fmla="*/ 2933 h 606722"/>
                <a:gd name="connsiteX114" fmla="*/ 200888 w 607648"/>
                <a:gd name="connsiteY114" fmla="*/ 109045 h 606722"/>
                <a:gd name="connsiteX115" fmla="*/ 567150 w 607648"/>
                <a:gd name="connsiteY115" fmla="*/ 109045 h 606722"/>
                <a:gd name="connsiteX116" fmla="*/ 576407 w 607648"/>
                <a:gd name="connsiteY116" fmla="*/ 115266 h 606722"/>
                <a:gd name="connsiteX117" fmla="*/ 574271 w 607648"/>
                <a:gd name="connsiteY117" fmla="*/ 126197 h 606722"/>
                <a:gd name="connsiteX118" fmla="*/ 396436 w 607648"/>
                <a:gd name="connsiteY118" fmla="*/ 304294 h 606722"/>
                <a:gd name="connsiteX119" fmla="*/ 604711 w 607648"/>
                <a:gd name="connsiteY119" fmla="*/ 512252 h 606722"/>
                <a:gd name="connsiteX120" fmla="*/ 607648 w 607648"/>
                <a:gd name="connsiteY120" fmla="*/ 519362 h 606722"/>
                <a:gd name="connsiteX121" fmla="*/ 604711 w 607648"/>
                <a:gd name="connsiteY121" fmla="*/ 526471 h 606722"/>
                <a:gd name="connsiteX122" fmla="*/ 599727 w 607648"/>
                <a:gd name="connsiteY122" fmla="*/ 531359 h 606722"/>
                <a:gd name="connsiteX123" fmla="*/ 598214 w 607648"/>
                <a:gd name="connsiteY123" fmla="*/ 533315 h 606722"/>
                <a:gd name="connsiteX124" fmla="*/ 566171 w 607648"/>
                <a:gd name="connsiteY124" fmla="*/ 565308 h 606722"/>
                <a:gd name="connsiteX125" fmla="*/ 564213 w 607648"/>
                <a:gd name="connsiteY125" fmla="*/ 566819 h 606722"/>
                <a:gd name="connsiteX126" fmla="*/ 527275 w 607648"/>
                <a:gd name="connsiteY126" fmla="*/ 603789 h 606722"/>
                <a:gd name="connsiteX127" fmla="*/ 520155 w 607648"/>
                <a:gd name="connsiteY127" fmla="*/ 606722 h 606722"/>
                <a:gd name="connsiteX128" fmla="*/ 513034 w 607648"/>
                <a:gd name="connsiteY128" fmla="*/ 603789 h 606722"/>
                <a:gd name="connsiteX129" fmla="*/ 304937 w 607648"/>
                <a:gd name="connsiteY129" fmla="*/ 396009 h 606722"/>
                <a:gd name="connsiteX130" fmla="*/ 124876 w 607648"/>
                <a:gd name="connsiteY130" fmla="*/ 576328 h 606722"/>
                <a:gd name="connsiteX131" fmla="*/ 117756 w 607648"/>
                <a:gd name="connsiteY131" fmla="*/ 579261 h 606722"/>
                <a:gd name="connsiteX132" fmla="*/ 113928 w 607648"/>
                <a:gd name="connsiteY132" fmla="*/ 578550 h 606722"/>
                <a:gd name="connsiteX133" fmla="*/ 107698 w 607648"/>
                <a:gd name="connsiteY133" fmla="*/ 569218 h 606722"/>
                <a:gd name="connsiteX134" fmla="*/ 107698 w 607648"/>
                <a:gd name="connsiteY134" fmla="*/ 199071 h 606722"/>
                <a:gd name="connsiteX135" fmla="*/ 2937 w 607648"/>
                <a:gd name="connsiteY135" fmla="*/ 94470 h 606722"/>
                <a:gd name="connsiteX136" fmla="*/ 2937 w 607648"/>
                <a:gd name="connsiteY136" fmla="*/ 80250 h 606722"/>
                <a:gd name="connsiteX137" fmla="*/ 80373 w 607648"/>
                <a:gd name="connsiteY137" fmla="*/ 2933 h 606722"/>
                <a:gd name="connsiteX138" fmla="*/ 87493 w 607648"/>
                <a:gd name="connsiteY1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648" h="606722">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bg1"/>
            </a:solidFill>
            <a:ln>
              <a:noFill/>
            </a:ln>
          </p:spPr>
          <p:txBody>
            <a:bodyPr/>
            <a:lstStyle/>
            <a:p>
              <a:endParaRPr lang="zh-CN" altLang="en-US" sz="2700">
                <a:cs typeface="+mn-ea"/>
                <a:sym typeface="+mn-lt"/>
              </a:endParaRPr>
            </a:p>
          </p:txBody>
        </p:sp>
        <p:sp>
          <p:nvSpPr>
            <p:cNvPr id="19" name="paint-palette-and-brush_27557">
              <a:extLst>
                <a:ext uri="{FF2B5EF4-FFF2-40B4-BE49-F238E27FC236}">
                  <a16:creationId xmlns:a16="http://schemas.microsoft.com/office/drawing/2014/main" id="{1F991441-EE35-4F0E-9BB8-4BB3DC0B2085}"/>
                </a:ext>
              </a:extLst>
            </p:cNvPr>
            <p:cNvSpPr>
              <a:spLocks noChangeAspect="1"/>
            </p:cNvSpPr>
            <p:nvPr/>
          </p:nvSpPr>
          <p:spPr bwMode="auto">
            <a:xfrm>
              <a:off x="10339641" y="3652673"/>
              <a:ext cx="609684" cy="551923"/>
            </a:xfrm>
            <a:custGeom>
              <a:avLst/>
              <a:gdLst>
                <a:gd name="connsiteX0" fmla="*/ 203544 w 605680"/>
                <a:gd name="connsiteY0" fmla="*/ 393040 h 548298"/>
                <a:gd name="connsiteX1" fmla="*/ 155404 w 605680"/>
                <a:gd name="connsiteY1" fmla="*/ 441108 h 548298"/>
                <a:gd name="connsiteX2" fmla="*/ 203544 w 605680"/>
                <a:gd name="connsiteY2" fmla="*/ 489002 h 548298"/>
                <a:gd name="connsiteX3" fmla="*/ 251511 w 605680"/>
                <a:gd name="connsiteY3" fmla="*/ 441108 h 548298"/>
                <a:gd name="connsiteX4" fmla="*/ 203544 w 605680"/>
                <a:gd name="connsiteY4" fmla="*/ 393040 h 548298"/>
                <a:gd name="connsiteX5" fmla="*/ 109182 w 605680"/>
                <a:gd name="connsiteY5" fmla="*/ 297078 h 548298"/>
                <a:gd name="connsiteX6" fmla="*/ 61215 w 605680"/>
                <a:gd name="connsiteY6" fmla="*/ 344972 h 548298"/>
                <a:gd name="connsiteX7" fmla="*/ 109182 w 605680"/>
                <a:gd name="connsiteY7" fmla="*/ 393040 h 548298"/>
                <a:gd name="connsiteX8" fmla="*/ 157322 w 605680"/>
                <a:gd name="connsiteY8" fmla="*/ 344972 h 548298"/>
                <a:gd name="connsiteX9" fmla="*/ 109182 w 605680"/>
                <a:gd name="connsiteY9" fmla="*/ 297078 h 548298"/>
                <a:gd name="connsiteX10" fmla="*/ 449089 w 605680"/>
                <a:gd name="connsiteY10" fmla="*/ 177613 h 548298"/>
                <a:gd name="connsiteX11" fmla="*/ 453101 w 605680"/>
                <a:gd name="connsiteY11" fmla="*/ 181270 h 548298"/>
                <a:gd name="connsiteX12" fmla="*/ 519216 w 605680"/>
                <a:gd name="connsiteY12" fmla="*/ 216796 h 548298"/>
                <a:gd name="connsiteX13" fmla="*/ 461824 w 605680"/>
                <a:gd name="connsiteY13" fmla="*/ 294118 h 548298"/>
                <a:gd name="connsiteX14" fmla="*/ 418212 w 605680"/>
                <a:gd name="connsiteY14" fmla="*/ 311881 h 548298"/>
                <a:gd name="connsiteX15" fmla="*/ 411758 w 605680"/>
                <a:gd name="connsiteY15" fmla="*/ 265210 h 548298"/>
                <a:gd name="connsiteX16" fmla="*/ 136915 w 605680"/>
                <a:gd name="connsiteY16" fmla="*/ 173425 h 548298"/>
                <a:gd name="connsiteX17" fmla="*/ 88949 w 605680"/>
                <a:gd name="connsiteY17" fmla="*/ 221319 h 548298"/>
                <a:gd name="connsiteX18" fmla="*/ 136915 w 605680"/>
                <a:gd name="connsiteY18" fmla="*/ 269387 h 548298"/>
                <a:gd name="connsiteX19" fmla="*/ 185056 w 605680"/>
                <a:gd name="connsiteY19" fmla="*/ 221319 h 548298"/>
                <a:gd name="connsiteX20" fmla="*/ 136915 w 605680"/>
                <a:gd name="connsiteY20" fmla="*/ 173425 h 548298"/>
                <a:gd name="connsiteX21" fmla="*/ 479079 w 605680"/>
                <a:gd name="connsiteY21" fmla="*/ 107118 h 548298"/>
                <a:gd name="connsiteX22" fmla="*/ 499309 w 605680"/>
                <a:gd name="connsiteY22" fmla="*/ 135840 h 548298"/>
                <a:gd name="connsiteX23" fmla="*/ 571858 w 605680"/>
                <a:gd name="connsiteY23" fmla="*/ 145762 h 548298"/>
                <a:gd name="connsiteX24" fmla="*/ 540467 w 605680"/>
                <a:gd name="connsiteY24" fmla="*/ 188061 h 548298"/>
                <a:gd name="connsiteX25" fmla="*/ 461988 w 605680"/>
                <a:gd name="connsiteY25" fmla="*/ 147328 h 548298"/>
                <a:gd name="connsiteX26" fmla="*/ 242266 w 605680"/>
                <a:gd name="connsiteY26" fmla="*/ 90351 h 548298"/>
                <a:gd name="connsiteX27" fmla="*/ 194300 w 605680"/>
                <a:gd name="connsiteY27" fmla="*/ 138245 h 548298"/>
                <a:gd name="connsiteX28" fmla="*/ 242266 w 605680"/>
                <a:gd name="connsiteY28" fmla="*/ 186313 h 548298"/>
                <a:gd name="connsiteX29" fmla="*/ 290407 w 605680"/>
                <a:gd name="connsiteY29" fmla="*/ 138245 h 548298"/>
                <a:gd name="connsiteX30" fmla="*/ 242266 w 605680"/>
                <a:gd name="connsiteY30" fmla="*/ 90351 h 548298"/>
                <a:gd name="connsiteX31" fmla="*/ 305846 w 605680"/>
                <a:gd name="connsiteY31" fmla="*/ 28897 h 548298"/>
                <a:gd name="connsiteX32" fmla="*/ 465353 w 605680"/>
                <a:gd name="connsiteY32" fmla="*/ 97840 h 548298"/>
                <a:gd name="connsiteX33" fmla="*/ 448783 w 605680"/>
                <a:gd name="connsiteY33" fmla="*/ 136852 h 548298"/>
                <a:gd name="connsiteX34" fmla="*/ 408317 w 605680"/>
                <a:gd name="connsiteY34" fmla="*/ 231594 h 548298"/>
                <a:gd name="connsiteX35" fmla="*/ 393491 w 605680"/>
                <a:gd name="connsiteY35" fmla="*/ 258589 h 548298"/>
                <a:gd name="connsiteX36" fmla="*/ 416864 w 605680"/>
                <a:gd name="connsiteY36" fmla="*/ 333129 h 548298"/>
                <a:gd name="connsiteX37" fmla="*/ 467272 w 605680"/>
                <a:gd name="connsiteY37" fmla="*/ 311185 h 548298"/>
                <a:gd name="connsiteX38" fmla="*/ 483319 w 605680"/>
                <a:gd name="connsiteY38" fmla="*/ 295162 h 548298"/>
                <a:gd name="connsiteX39" fmla="*/ 530587 w 605680"/>
                <a:gd name="connsiteY39" fmla="*/ 231594 h 548298"/>
                <a:gd name="connsiteX40" fmla="*/ 525180 w 605680"/>
                <a:gd name="connsiteY40" fmla="*/ 318500 h 548298"/>
                <a:gd name="connsiteX41" fmla="*/ 379363 w 605680"/>
                <a:gd name="connsiteY41" fmla="*/ 415855 h 548298"/>
                <a:gd name="connsiteX42" fmla="*/ 346920 w 605680"/>
                <a:gd name="connsiteY42" fmla="*/ 431529 h 548298"/>
                <a:gd name="connsiteX43" fmla="*/ 79007 w 605680"/>
                <a:gd name="connsiteY43" fmla="*/ 485867 h 548298"/>
                <a:gd name="connsiteX44" fmla="*/ 231801 w 605680"/>
                <a:gd name="connsiteY44" fmla="*/ 33052 h 548298"/>
                <a:gd name="connsiteX45" fmla="*/ 305846 w 605680"/>
                <a:gd name="connsiteY45" fmla="*/ 28897 h 548298"/>
                <a:gd name="connsiteX46" fmla="*/ 590540 w 605680"/>
                <a:gd name="connsiteY46" fmla="*/ 0 h 548298"/>
                <a:gd name="connsiteX47" fmla="*/ 602576 w 605680"/>
                <a:gd name="connsiteY47" fmla="*/ 90717 h 548298"/>
                <a:gd name="connsiteX48" fmla="*/ 588970 w 605680"/>
                <a:gd name="connsiteY48" fmla="*/ 121711 h 548298"/>
                <a:gd name="connsiteX49" fmla="*/ 505063 w 605680"/>
                <a:gd name="connsiteY49" fmla="*/ 129024 h 548298"/>
                <a:gd name="connsiteX50" fmla="*/ 497736 w 605680"/>
                <a:gd name="connsiteY50" fmla="*/ 45098 h 548298"/>
                <a:gd name="connsiteX51" fmla="*/ 501399 w 605680"/>
                <a:gd name="connsiteY51" fmla="*/ 41093 h 548298"/>
                <a:gd name="connsiteX52" fmla="*/ 501225 w 605680"/>
                <a:gd name="connsiteY52" fmla="*/ 40919 h 548298"/>
                <a:gd name="connsiteX53" fmla="*/ 555651 w 605680"/>
                <a:gd name="connsiteY53" fmla="*/ 8880 h 548298"/>
                <a:gd name="connsiteX54" fmla="*/ 590540 w 605680"/>
                <a:gd name="connsiteY54" fmla="*/ 0 h 54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5680" h="548298">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bg1"/>
            </a:solidFill>
            <a:ln>
              <a:noFill/>
            </a:ln>
          </p:spPr>
          <p:txBody>
            <a:bodyPr/>
            <a:lstStyle/>
            <a:p>
              <a:endParaRPr lang="zh-CN" altLang="en-US" sz="2700">
                <a:cs typeface="+mn-ea"/>
                <a:sym typeface="+mn-lt"/>
              </a:endParaRPr>
            </a:p>
          </p:txBody>
        </p:sp>
        <p:sp>
          <p:nvSpPr>
            <p:cNvPr id="20" name="paper-aeroplane-shape_18344">
              <a:extLst>
                <a:ext uri="{FF2B5EF4-FFF2-40B4-BE49-F238E27FC236}">
                  <a16:creationId xmlns:a16="http://schemas.microsoft.com/office/drawing/2014/main" id="{19A86ABC-747F-4E5E-9665-9017E3E701A1}"/>
                </a:ext>
              </a:extLst>
            </p:cNvPr>
            <p:cNvSpPr>
              <a:spLocks noChangeAspect="1"/>
            </p:cNvSpPr>
            <p:nvPr/>
          </p:nvSpPr>
          <p:spPr bwMode="auto">
            <a:xfrm>
              <a:off x="4434473" y="3318950"/>
              <a:ext cx="586846" cy="609685"/>
            </a:xfrm>
            <a:custGeom>
              <a:avLst/>
              <a:gdLst>
                <a:gd name="connsiteX0" fmla="*/ 252617 w 585586"/>
                <a:gd name="connsiteY0" fmla="*/ 479831 h 608375"/>
                <a:gd name="connsiteX1" fmla="*/ 261886 w 585586"/>
                <a:gd name="connsiteY1" fmla="*/ 483766 h 608375"/>
                <a:gd name="connsiteX2" fmla="*/ 265725 w 585586"/>
                <a:gd name="connsiteY2" fmla="*/ 493071 h 608375"/>
                <a:gd name="connsiteX3" fmla="*/ 261888 w 585586"/>
                <a:gd name="connsiteY3" fmla="*/ 502371 h 608375"/>
                <a:gd name="connsiteX4" fmla="*/ 250824 w 585586"/>
                <a:gd name="connsiteY4" fmla="*/ 513294 h 608375"/>
                <a:gd name="connsiteX5" fmla="*/ 250825 w 585586"/>
                <a:gd name="connsiteY5" fmla="*/ 513295 h 608375"/>
                <a:gd name="connsiteX6" fmla="*/ 250796 w 585586"/>
                <a:gd name="connsiteY6" fmla="*/ 513324 h 608375"/>
                <a:gd name="connsiteX7" fmla="*/ 235320 w 585586"/>
                <a:gd name="connsiteY7" fmla="*/ 491550 h 608375"/>
                <a:gd name="connsiteX8" fmla="*/ 235350 w 585586"/>
                <a:gd name="connsiteY8" fmla="*/ 491520 h 608375"/>
                <a:gd name="connsiteX9" fmla="*/ 235362 w 585586"/>
                <a:gd name="connsiteY9" fmla="*/ 491537 h 608375"/>
                <a:gd name="connsiteX10" fmla="*/ 243276 w 585586"/>
                <a:gd name="connsiteY10" fmla="*/ 483637 h 608375"/>
                <a:gd name="connsiteX11" fmla="*/ 134866 w 585586"/>
                <a:gd name="connsiteY11" fmla="*/ 417276 h 608375"/>
                <a:gd name="connsiteX12" fmla="*/ 149111 w 585586"/>
                <a:gd name="connsiteY12" fmla="*/ 429433 h 608375"/>
                <a:gd name="connsiteX13" fmla="*/ 160069 w 585586"/>
                <a:gd name="connsiteY13" fmla="*/ 565949 h 608375"/>
                <a:gd name="connsiteX14" fmla="*/ 235312 w 585586"/>
                <a:gd name="connsiteY14" fmla="*/ 491552 h 608375"/>
                <a:gd name="connsiteX15" fmla="*/ 250774 w 585586"/>
                <a:gd name="connsiteY15" fmla="*/ 513312 h 608375"/>
                <a:gd name="connsiteX16" fmla="*/ 158486 w 585586"/>
                <a:gd name="connsiteY16" fmla="*/ 604607 h 608375"/>
                <a:gd name="connsiteX17" fmla="*/ 149233 w 585586"/>
                <a:gd name="connsiteY17" fmla="*/ 608375 h 608375"/>
                <a:gd name="connsiteX18" fmla="*/ 144606 w 585586"/>
                <a:gd name="connsiteY18" fmla="*/ 607524 h 608375"/>
                <a:gd name="connsiteX19" fmla="*/ 136084 w 585586"/>
                <a:gd name="connsiteY19" fmla="*/ 596219 h 608375"/>
                <a:gd name="connsiteX20" fmla="*/ 122813 w 585586"/>
                <a:gd name="connsiteY20" fmla="*/ 431499 h 608375"/>
                <a:gd name="connsiteX21" fmla="*/ 134866 w 585586"/>
                <a:gd name="connsiteY21" fmla="*/ 417276 h 608375"/>
                <a:gd name="connsiteX22" fmla="*/ 352706 w 585586"/>
                <a:gd name="connsiteY22" fmla="*/ 225563 h 608375"/>
                <a:gd name="connsiteX23" fmla="*/ 368535 w 585586"/>
                <a:gd name="connsiteY23" fmla="*/ 227387 h 608375"/>
                <a:gd name="connsiteX24" fmla="*/ 371091 w 585586"/>
                <a:gd name="connsiteY24" fmla="*/ 243069 h 608375"/>
                <a:gd name="connsiteX25" fmla="*/ 272226 w 585586"/>
                <a:gd name="connsiteY25" fmla="*/ 430890 h 608375"/>
                <a:gd name="connsiteX26" fmla="*/ 260538 w 585586"/>
                <a:gd name="connsiteY26" fmla="*/ 437819 h 608375"/>
                <a:gd name="connsiteX27" fmla="*/ 254328 w 585586"/>
                <a:gd name="connsiteY27" fmla="*/ 436360 h 608375"/>
                <a:gd name="connsiteX28" fmla="*/ 248849 w 585586"/>
                <a:gd name="connsiteY28" fmla="*/ 418490 h 608375"/>
                <a:gd name="connsiteX29" fmla="*/ 326286 w 585586"/>
                <a:gd name="connsiteY29" fmla="*/ 271515 h 608375"/>
                <a:gd name="connsiteX30" fmla="*/ 168856 w 585586"/>
                <a:gd name="connsiteY30" fmla="*/ 363420 h 608375"/>
                <a:gd name="connsiteX31" fmla="*/ 150837 w 585586"/>
                <a:gd name="connsiteY31" fmla="*/ 358679 h 608375"/>
                <a:gd name="connsiteX32" fmla="*/ 155585 w 585586"/>
                <a:gd name="connsiteY32" fmla="*/ 340687 h 608375"/>
                <a:gd name="connsiteX33" fmla="*/ 566404 w 585586"/>
                <a:gd name="connsiteY33" fmla="*/ 1455 h 608375"/>
                <a:gd name="connsiteX34" fmla="*/ 581501 w 585586"/>
                <a:gd name="connsiteY34" fmla="*/ 3642 h 608375"/>
                <a:gd name="connsiteX35" fmla="*/ 584423 w 585586"/>
                <a:gd name="connsiteY35" fmla="*/ 18593 h 608375"/>
                <a:gd name="connsiteX36" fmla="*/ 329475 w 585586"/>
                <a:gd name="connsiteY36" fmla="*/ 589748 h 608375"/>
                <a:gd name="connsiteX37" fmla="*/ 318761 w 585586"/>
                <a:gd name="connsiteY37" fmla="*/ 597527 h 608375"/>
                <a:gd name="connsiteX38" fmla="*/ 317422 w 585586"/>
                <a:gd name="connsiteY38" fmla="*/ 597649 h 608375"/>
                <a:gd name="connsiteX39" fmla="*/ 306708 w 585586"/>
                <a:gd name="connsiteY39" fmla="*/ 592058 h 608375"/>
                <a:gd name="connsiteX40" fmla="*/ 250825 w 585586"/>
                <a:gd name="connsiteY40" fmla="*/ 513295 h 608375"/>
                <a:gd name="connsiteX41" fmla="*/ 261886 w 585586"/>
                <a:gd name="connsiteY41" fmla="*/ 502376 h 608375"/>
                <a:gd name="connsiteX42" fmla="*/ 261888 w 585586"/>
                <a:gd name="connsiteY42" fmla="*/ 502371 h 608375"/>
                <a:gd name="connsiteX43" fmla="*/ 261904 w 585586"/>
                <a:gd name="connsiteY43" fmla="*/ 502355 h 608375"/>
                <a:gd name="connsiteX44" fmla="*/ 261904 w 585586"/>
                <a:gd name="connsiteY44" fmla="*/ 483758 h 608375"/>
                <a:gd name="connsiteX45" fmla="*/ 252635 w 585586"/>
                <a:gd name="connsiteY45" fmla="*/ 479823 h 608375"/>
                <a:gd name="connsiteX46" fmla="*/ 252617 w 585586"/>
                <a:gd name="connsiteY46" fmla="*/ 479831 h 608375"/>
                <a:gd name="connsiteX47" fmla="*/ 252609 w 585586"/>
                <a:gd name="connsiteY47" fmla="*/ 479827 h 608375"/>
                <a:gd name="connsiteX48" fmla="*/ 243241 w 585586"/>
                <a:gd name="connsiteY48" fmla="*/ 483644 h 608375"/>
                <a:gd name="connsiteX49" fmla="*/ 235350 w 585586"/>
                <a:gd name="connsiteY49" fmla="*/ 491520 h 608375"/>
                <a:gd name="connsiteX50" fmla="*/ 205898 w 585586"/>
                <a:gd name="connsiteY50" fmla="*/ 449968 h 608375"/>
                <a:gd name="connsiteX51" fmla="*/ 208942 w 585586"/>
                <a:gd name="connsiteY51" fmla="*/ 431614 h 608375"/>
                <a:gd name="connsiteX52" fmla="*/ 227326 w 585586"/>
                <a:gd name="connsiteY52" fmla="*/ 434774 h 608375"/>
                <a:gd name="connsiteX53" fmla="*/ 314865 w 585586"/>
                <a:gd name="connsiteY53" fmla="*/ 557903 h 608375"/>
                <a:gd name="connsiteX54" fmla="*/ 545341 w 585586"/>
                <a:gd name="connsiteY54" fmla="*/ 41565 h 608375"/>
                <a:gd name="connsiteX55" fmla="*/ 39707 w 585586"/>
                <a:gd name="connsiteY55" fmla="*/ 296209 h 608375"/>
                <a:gd name="connsiteX56" fmla="*/ 175947 w 585586"/>
                <a:gd name="connsiteY56" fmla="*/ 383116 h 608375"/>
                <a:gd name="connsiteX57" fmla="*/ 179965 w 585586"/>
                <a:gd name="connsiteY57" fmla="*/ 401348 h 608375"/>
                <a:gd name="connsiteX58" fmla="*/ 161824 w 585586"/>
                <a:gd name="connsiteY58" fmla="*/ 405360 h 608375"/>
                <a:gd name="connsiteX59" fmla="*/ 6104 w 585586"/>
                <a:gd name="connsiteY59" fmla="*/ 305933 h 608375"/>
                <a:gd name="connsiteX60" fmla="*/ 17 w 585586"/>
                <a:gd name="connsiteY60" fmla="*/ 294143 h 608375"/>
                <a:gd name="connsiteX61" fmla="*/ 7200 w 585586"/>
                <a:gd name="connsiteY61" fmla="*/ 283082 h 60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5586" h="608375">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bg1"/>
            </a:solidFill>
            <a:ln>
              <a:noFill/>
            </a:ln>
          </p:spPr>
          <p:txBody>
            <a:bodyPr/>
            <a:lstStyle/>
            <a:p>
              <a:endParaRPr lang="zh-CN" altLang="en-US" sz="2700">
                <a:cs typeface="+mn-ea"/>
                <a:sym typeface="+mn-lt"/>
              </a:endParaRPr>
            </a:p>
          </p:txBody>
        </p:sp>
        <p:sp>
          <p:nvSpPr>
            <p:cNvPr id="21" name="fountain-pen-close-up_16941">
              <a:extLst>
                <a:ext uri="{FF2B5EF4-FFF2-40B4-BE49-F238E27FC236}">
                  <a16:creationId xmlns:a16="http://schemas.microsoft.com/office/drawing/2014/main" id="{AEBB8D28-E450-414A-BFDA-5B81075440EC}"/>
                </a:ext>
              </a:extLst>
            </p:cNvPr>
            <p:cNvSpPr>
              <a:spLocks noChangeAspect="1"/>
            </p:cNvSpPr>
            <p:nvPr/>
          </p:nvSpPr>
          <p:spPr bwMode="auto">
            <a:xfrm>
              <a:off x="9193291" y="2709265"/>
              <a:ext cx="588447" cy="609685"/>
            </a:xfrm>
            <a:custGeom>
              <a:avLst/>
              <a:gdLst>
                <a:gd name="connsiteX0" fmla="*/ 231093 w 584535"/>
                <a:gd name="connsiteY0" fmla="*/ 221335 h 605631"/>
                <a:gd name="connsiteX1" fmla="*/ 258806 w 584535"/>
                <a:gd name="connsiteY1" fmla="*/ 260395 h 605631"/>
                <a:gd name="connsiteX2" fmla="*/ 261251 w 584535"/>
                <a:gd name="connsiteY2" fmla="*/ 275313 h 605631"/>
                <a:gd name="connsiteX3" fmla="*/ 256497 w 584535"/>
                <a:gd name="connsiteY3" fmla="*/ 307185 h 605631"/>
                <a:gd name="connsiteX4" fmla="*/ 196181 w 584535"/>
                <a:gd name="connsiteY4" fmla="*/ 302845 h 605631"/>
                <a:gd name="connsiteX5" fmla="*/ 162355 w 584535"/>
                <a:gd name="connsiteY5" fmla="*/ 350313 h 605631"/>
                <a:gd name="connsiteX6" fmla="*/ 138174 w 584535"/>
                <a:gd name="connsiteY6" fmla="*/ 337700 h 605631"/>
                <a:gd name="connsiteX7" fmla="*/ 130974 w 584535"/>
                <a:gd name="connsiteY7" fmla="*/ 332411 h 605631"/>
                <a:gd name="connsiteX8" fmla="*/ 119563 w 584535"/>
                <a:gd name="connsiteY8" fmla="*/ 318984 h 605631"/>
                <a:gd name="connsiteX9" fmla="*/ 108967 w 584535"/>
                <a:gd name="connsiteY9" fmla="*/ 278704 h 605631"/>
                <a:gd name="connsiteX10" fmla="*/ 150808 w 584535"/>
                <a:gd name="connsiteY10" fmla="*/ 239644 h 605631"/>
                <a:gd name="connsiteX11" fmla="*/ 231093 w 584535"/>
                <a:gd name="connsiteY11" fmla="*/ 221335 h 605631"/>
                <a:gd name="connsiteX12" fmla="*/ 562095 w 584535"/>
                <a:gd name="connsiteY12" fmla="*/ 196204 h 605631"/>
                <a:gd name="connsiteX13" fmla="*/ 571666 w 584535"/>
                <a:gd name="connsiteY13" fmla="*/ 213752 h 605631"/>
                <a:gd name="connsiteX14" fmla="*/ 545718 w 584535"/>
                <a:gd name="connsiteY14" fmla="*/ 311413 h 605631"/>
                <a:gd name="connsiteX15" fmla="*/ 515287 w 584535"/>
                <a:gd name="connsiteY15" fmla="*/ 379911 h 605631"/>
                <a:gd name="connsiteX16" fmla="*/ 567047 w 584535"/>
                <a:gd name="connsiteY16" fmla="*/ 408124 h 605631"/>
                <a:gd name="connsiteX17" fmla="*/ 441655 w 584535"/>
                <a:gd name="connsiteY17" fmla="*/ 529928 h 605631"/>
                <a:gd name="connsiteX18" fmla="*/ 564738 w 584535"/>
                <a:gd name="connsiteY18" fmla="*/ 575503 h 605631"/>
                <a:gd name="connsiteX19" fmla="*/ 561885 w 584535"/>
                <a:gd name="connsiteY19" fmla="*/ 592322 h 605631"/>
                <a:gd name="connsiteX20" fmla="*/ 376582 w 584535"/>
                <a:gd name="connsiteY20" fmla="*/ 599104 h 605631"/>
                <a:gd name="connsiteX21" fmla="*/ 340581 w 584535"/>
                <a:gd name="connsiteY21" fmla="*/ 579708 h 605631"/>
                <a:gd name="connsiteX22" fmla="*/ 341804 w 584535"/>
                <a:gd name="connsiteY22" fmla="*/ 579843 h 605631"/>
                <a:gd name="connsiteX23" fmla="*/ 285425 w 584535"/>
                <a:gd name="connsiteY23" fmla="*/ 452749 h 605631"/>
                <a:gd name="connsiteX24" fmla="*/ 285425 w 584535"/>
                <a:gd name="connsiteY24" fmla="*/ 435659 h 605631"/>
                <a:gd name="connsiteX25" fmla="*/ 267764 w 584535"/>
                <a:gd name="connsiteY25" fmla="*/ 425350 h 605631"/>
                <a:gd name="connsiteX26" fmla="*/ 264232 w 584535"/>
                <a:gd name="connsiteY26" fmla="*/ 445560 h 605631"/>
                <a:gd name="connsiteX27" fmla="*/ 276051 w 584535"/>
                <a:gd name="connsiteY27" fmla="*/ 456276 h 605631"/>
                <a:gd name="connsiteX28" fmla="*/ 335147 w 584535"/>
                <a:gd name="connsiteY28" fmla="*/ 588389 h 605631"/>
                <a:gd name="connsiteX29" fmla="*/ 325773 w 584535"/>
                <a:gd name="connsiteY29" fmla="*/ 583506 h 605631"/>
                <a:gd name="connsiteX30" fmla="*/ 228231 w 584535"/>
                <a:gd name="connsiteY30" fmla="*/ 509853 h 605631"/>
                <a:gd name="connsiteX31" fmla="*/ 217635 w 584535"/>
                <a:gd name="connsiteY31" fmla="*/ 502258 h 605631"/>
                <a:gd name="connsiteX32" fmla="*/ 163565 w 584535"/>
                <a:gd name="connsiteY32" fmla="*/ 343017 h 605631"/>
                <a:gd name="connsiteX33" fmla="*/ 193181 w 584535"/>
                <a:gd name="connsiteY33" fmla="*/ 309242 h 605631"/>
                <a:gd name="connsiteX34" fmla="*/ 254994 w 584535"/>
                <a:gd name="connsiteY34" fmla="*/ 310463 h 605631"/>
                <a:gd name="connsiteX35" fmla="*/ 340717 w 584535"/>
                <a:gd name="connsiteY35" fmla="*/ 463736 h 605631"/>
                <a:gd name="connsiteX36" fmla="*/ 340717 w 584535"/>
                <a:gd name="connsiteY36" fmla="*/ 490999 h 605631"/>
                <a:gd name="connsiteX37" fmla="*/ 345879 w 584535"/>
                <a:gd name="connsiteY37" fmla="*/ 576859 h 605631"/>
                <a:gd name="connsiteX38" fmla="*/ 345879 w 584535"/>
                <a:gd name="connsiteY38" fmla="*/ 580250 h 605631"/>
                <a:gd name="connsiteX39" fmla="*/ 538382 w 584535"/>
                <a:gd name="connsiteY39" fmla="*/ 579572 h 605631"/>
                <a:gd name="connsiteX40" fmla="*/ 414349 w 584535"/>
                <a:gd name="connsiteY40" fmla="*/ 536710 h 605631"/>
                <a:gd name="connsiteX41" fmla="*/ 414892 w 584535"/>
                <a:gd name="connsiteY41" fmla="*/ 521111 h 605631"/>
                <a:gd name="connsiteX42" fmla="*/ 538654 w 584535"/>
                <a:gd name="connsiteY42" fmla="*/ 466042 h 605631"/>
                <a:gd name="connsiteX43" fmla="*/ 483226 w 584535"/>
                <a:gd name="connsiteY43" fmla="*/ 376927 h 605631"/>
                <a:gd name="connsiteX44" fmla="*/ 480917 w 584535"/>
                <a:gd name="connsiteY44" fmla="*/ 335150 h 605631"/>
                <a:gd name="connsiteX45" fmla="*/ 562972 w 584535"/>
                <a:gd name="connsiteY45" fmla="*/ 201002 h 605631"/>
                <a:gd name="connsiteX46" fmla="*/ 562095 w 584535"/>
                <a:gd name="connsiteY46" fmla="*/ 196204 h 605631"/>
                <a:gd name="connsiteX47" fmla="*/ 135269 w 584535"/>
                <a:gd name="connsiteY47" fmla="*/ 1806 h 605631"/>
                <a:gd name="connsiteX48" fmla="*/ 155716 w 584535"/>
                <a:gd name="connsiteY48" fmla="*/ 20464 h 605631"/>
                <a:gd name="connsiteX49" fmla="*/ 209391 w 584535"/>
                <a:gd name="connsiteY49" fmla="*/ 179698 h 605631"/>
                <a:gd name="connsiteX50" fmla="*/ 226105 w 584535"/>
                <a:gd name="connsiteY50" fmla="*/ 211572 h 605631"/>
                <a:gd name="connsiteX51" fmla="*/ 145796 w 584535"/>
                <a:gd name="connsiteY51" fmla="*/ 229747 h 605631"/>
                <a:gd name="connsiteX52" fmla="*/ 103943 w 584535"/>
                <a:gd name="connsiteY52" fmla="*/ 268810 h 605631"/>
                <a:gd name="connsiteX53" fmla="*/ 99866 w 584535"/>
                <a:gd name="connsiteY53" fmla="*/ 255925 h 605631"/>
                <a:gd name="connsiteX54" fmla="*/ 52850 w 584535"/>
                <a:gd name="connsiteY54" fmla="*/ 171560 h 605631"/>
                <a:gd name="connsiteX55" fmla="*/ 1349 w 584535"/>
                <a:gd name="connsiteY55" fmla="*/ 84483 h 605631"/>
                <a:gd name="connsiteX56" fmla="*/ 37087 w 584535"/>
                <a:gd name="connsiteY56" fmla="*/ 29959 h 605631"/>
                <a:gd name="connsiteX57" fmla="*/ 135269 w 584535"/>
                <a:gd name="connsiteY57" fmla="*/ 1806 h 6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4535" h="605631">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bg1"/>
            </a:solidFill>
            <a:ln>
              <a:noFill/>
            </a:ln>
          </p:spPr>
          <p:txBody>
            <a:bodyPr/>
            <a:lstStyle/>
            <a:p>
              <a:endParaRPr lang="zh-CN" altLang="en-US" sz="2700">
                <a:cs typeface="+mn-ea"/>
                <a:sym typeface="+mn-lt"/>
              </a:endParaRPr>
            </a:p>
          </p:txBody>
        </p:sp>
        <p:sp>
          <p:nvSpPr>
            <p:cNvPr id="22" name="ruler_263676">
              <a:extLst>
                <a:ext uri="{FF2B5EF4-FFF2-40B4-BE49-F238E27FC236}">
                  <a16:creationId xmlns:a16="http://schemas.microsoft.com/office/drawing/2014/main" id="{15BBDD18-1CB6-41E5-9B0C-BDD764B33078}"/>
                </a:ext>
              </a:extLst>
            </p:cNvPr>
            <p:cNvSpPr>
              <a:spLocks noChangeAspect="1"/>
            </p:cNvSpPr>
            <p:nvPr/>
          </p:nvSpPr>
          <p:spPr bwMode="auto">
            <a:xfrm flipV="1">
              <a:off x="7474030" y="3319880"/>
              <a:ext cx="609685" cy="608755"/>
            </a:xfrm>
            <a:custGeom>
              <a:avLst/>
              <a:gdLst>
                <a:gd name="connsiteX0" fmla="*/ 382195 w 607648"/>
                <a:gd name="connsiteY0" fmla="*/ 318513 h 606722"/>
                <a:gd name="connsiteX1" fmla="*/ 319178 w 607648"/>
                <a:gd name="connsiteY1" fmla="*/ 381790 h 606722"/>
                <a:gd name="connsiteX2" fmla="*/ 520155 w 607648"/>
                <a:gd name="connsiteY2" fmla="*/ 582460 h 606722"/>
                <a:gd name="connsiteX3" fmla="*/ 583349 w 607648"/>
                <a:gd name="connsiteY3" fmla="*/ 519362 h 606722"/>
                <a:gd name="connsiteX4" fmla="*/ 550595 w 607648"/>
                <a:gd name="connsiteY4" fmla="*/ 486657 h 606722"/>
                <a:gd name="connsiteX5" fmla="*/ 527631 w 607648"/>
                <a:gd name="connsiteY5" fmla="*/ 509497 h 606722"/>
                <a:gd name="connsiteX6" fmla="*/ 520600 w 607648"/>
                <a:gd name="connsiteY6" fmla="*/ 512430 h 606722"/>
                <a:gd name="connsiteX7" fmla="*/ 513479 w 607648"/>
                <a:gd name="connsiteY7" fmla="*/ 509497 h 606722"/>
                <a:gd name="connsiteX8" fmla="*/ 513479 w 607648"/>
                <a:gd name="connsiteY8" fmla="*/ 495278 h 606722"/>
                <a:gd name="connsiteX9" fmla="*/ 536354 w 607648"/>
                <a:gd name="connsiteY9" fmla="*/ 472438 h 606722"/>
                <a:gd name="connsiteX10" fmla="*/ 503333 w 607648"/>
                <a:gd name="connsiteY10" fmla="*/ 439467 h 606722"/>
                <a:gd name="connsiteX11" fmla="*/ 471735 w 607648"/>
                <a:gd name="connsiteY11" fmla="*/ 471016 h 606722"/>
                <a:gd name="connsiteX12" fmla="*/ 464615 w 607648"/>
                <a:gd name="connsiteY12" fmla="*/ 473949 h 606722"/>
                <a:gd name="connsiteX13" fmla="*/ 457494 w 607648"/>
                <a:gd name="connsiteY13" fmla="*/ 471016 h 606722"/>
                <a:gd name="connsiteX14" fmla="*/ 457494 w 607648"/>
                <a:gd name="connsiteY14" fmla="*/ 456797 h 606722"/>
                <a:gd name="connsiteX15" fmla="*/ 489091 w 607648"/>
                <a:gd name="connsiteY15" fmla="*/ 425247 h 606722"/>
                <a:gd name="connsiteX16" fmla="*/ 456070 w 607648"/>
                <a:gd name="connsiteY16" fmla="*/ 392276 h 606722"/>
                <a:gd name="connsiteX17" fmla="*/ 433195 w 607648"/>
                <a:gd name="connsiteY17" fmla="*/ 415205 h 606722"/>
                <a:gd name="connsiteX18" fmla="*/ 426075 w 607648"/>
                <a:gd name="connsiteY18" fmla="*/ 418138 h 606722"/>
                <a:gd name="connsiteX19" fmla="*/ 418954 w 607648"/>
                <a:gd name="connsiteY19" fmla="*/ 415205 h 606722"/>
                <a:gd name="connsiteX20" fmla="*/ 418954 w 607648"/>
                <a:gd name="connsiteY20" fmla="*/ 400986 h 606722"/>
                <a:gd name="connsiteX21" fmla="*/ 441829 w 607648"/>
                <a:gd name="connsiteY21" fmla="*/ 378057 h 606722"/>
                <a:gd name="connsiteX22" fmla="*/ 408897 w 607648"/>
                <a:gd name="connsiteY22" fmla="*/ 345175 h 606722"/>
                <a:gd name="connsiteX23" fmla="*/ 377299 w 607648"/>
                <a:gd name="connsiteY23" fmla="*/ 376724 h 606722"/>
                <a:gd name="connsiteX24" fmla="*/ 370179 w 607648"/>
                <a:gd name="connsiteY24" fmla="*/ 379657 h 606722"/>
                <a:gd name="connsiteX25" fmla="*/ 363058 w 607648"/>
                <a:gd name="connsiteY25" fmla="*/ 376724 h 606722"/>
                <a:gd name="connsiteX26" fmla="*/ 363058 w 607648"/>
                <a:gd name="connsiteY26" fmla="*/ 362505 h 606722"/>
                <a:gd name="connsiteX27" fmla="*/ 394655 w 607648"/>
                <a:gd name="connsiteY27" fmla="*/ 330955 h 606722"/>
                <a:gd name="connsiteX28" fmla="*/ 214417 w 607648"/>
                <a:gd name="connsiteY28" fmla="*/ 305627 h 606722"/>
                <a:gd name="connsiteX29" fmla="*/ 214417 w 607648"/>
                <a:gd name="connsiteY29" fmla="*/ 336110 h 606722"/>
                <a:gd name="connsiteX30" fmla="*/ 229637 w 607648"/>
                <a:gd name="connsiteY30" fmla="*/ 320824 h 606722"/>
                <a:gd name="connsiteX31" fmla="*/ 312947 w 607648"/>
                <a:gd name="connsiteY31" fmla="*/ 220933 h 606722"/>
                <a:gd name="connsiteX32" fmla="*/ 321136 w 607648"/>
                <a:gd name="connsiteY32" fmla="*/ 229198 h 606722"/>
                <a:gd name="connsiteX33" fmla="*/ 329414 w 607648"/>
                <a:gd name="connsiteY33" fmla="*/ 220933 h 606722"/>
                <a:gd name="connsiteX34" fmla="*/ 400945 w 607648"/>
                <a:gd name="connsiteY34" fmla="*/ 206927 h 606722"/>
                <a:gd name="connsiteX35" fmla="*/ 415182 w 607648"/>
                <a:gd name="connsiteY35" fmla="*/ 206927 h 606722"/>
                <a:gd name="connsiteX36" fmla="*/ 415182 w 607648"/>
                <a:gd name="connsiteY36" fmla="*/ 221147 h 606722"/>
                <a:gd name="connsiteX37" fmla="*/ 213909 w 607648"/>
                <a:gd name="connsiteY37" fmla="*/ 422083 h 606722"/>
                <a:gd name="connsiteX38" fmla="*/ 206791 w 607648"/>
                <a:gd name="connsiteY38" fmla="*/ 425016 h 606722"/>
                <a:gd name="connsiteX39" fmla="*/ 199672 w 607648"/>
                <a:gd name="connsiteY39" fmla="*/ 422083 h 606722"/>
                <a:gd name="connsiteX40" fmla="*/ 199672 w 607648"/>
                <a:gd name="connsiteY40" fmla="*/ 407864 h 606722"/>
                <a:gd name="connsiteX41" fmla="*/ 221004 w 607648"/>
                <a:gd name="connsiteY41" fmla="*/ 129129 h 606722"/>
                <a:gd name="connsiteX42" fmla="*/ 292743 w 607648"/>
                <a:gd name="connsiteY42" fmla="*/ 200848 h 606722"/>
                <a:gd name="connsiteX43" fmla="*/ 353623 w 607648"/>
                <a:gd name="connsiteY43" fmla="*/ 200848 h 606722"/>
                <a:gd name="connsiteX44" fmla="*/ 362880 w 607648"/>
                <a:gd name="connsiteY44" fmla="*/ 206980 h 606722"/>
                <a:gd name="connsiteX45" fmla="*/ 360744 w 607648"/>
                <a:gd name="connsiteY45" fmla="*/ 218000 h 606722"/>
                <a:gd name="connsiteX46" fmla="*/ 328346 w 607648"/>
                <a:gd name="connsiteY46" fmla="*/ 250438 h 606722"/>
                <a:gd name="connsiteX47" fmla="*/ 328257 w 607648"/>
                <a:gd name="connsiteY47" fmla="*/ 250438 h 606722"/>
                <a:gd name="connsiteX48" fmla="*/ 328168 w 607648"/>
                <a:gd name="connsiteY48" fmla="*/ 250527 h 606722"/>
                <a:gd name="connsiteX49" fmla="*/ 211480 w 607648"/>
                <a:gd name="connsiteY49" fmla="*/ 367481 h 606722"/>
                <a:gd name="connsiteX50" fmla="*/ 204359 w 607648"/>
                <a:gd name="connsiteY50" fmla="*/ 370414 h 606722"/>
                <a:gd name="connsiteX51" fmla="*/ 200532 w 607648"/>
                <a:gd name="connsiteY51" fmla="*/ 369703 h 606722"/>
                <a:gd name="connsiteX52" fmla="*/ 194301 w 607648"/>
                <a:gd name="connsiteY52" fmla="*/ 360372 h 606722"/>
                <a:gd name="connsiteX53" fmla="*/ 194301 w 607648"/>
                <a:gd name="connsiteY53" fmla="*/ 285542 h 606722"/>
                <a:gd name="connsiteX54" fmla="*/ 127813 w 607648"/>
                <a:gd name="connsiteY54" fmla="*/ 219156 h 606722"/>
                <a:gd name="connsiteX55" fmla="*/ 127813 w 607648"/>
                <a:gd name="connsiteY55" fmla="*/ 544957 h 606722"/>
                <a:gd name="connsiteX56" fmla="*/ 297727 w 607648"/>
                <a:gd name="connsiteY56" fmla="*/ 374769 h 606722"/>
                <a:gd name="connsiteX57" fmla="*/ 297816 w 607648"/>
                <a:gd name="connsiteY57" fmla="*/ 374680 h 606722"/>
                <a:gd name="connsiteX58" fmla="*/ 297905 w 607648"/>
                <a:gd name="connsiteY58" fmla="*/ 374591 h 606722"/>
                <a:gd name="connsiteX59" fmla="*/ 375074 w 607648"/>
                <a:gd name="connsiteY59" fmla="*/ 297273 h 606722"/>
                <a:gd name="connsiteX60" fmla="*/ 375163 w 607648"/>
                <a:gd name="connsiteY60" fmla="*/ 297184 h 606722"/>
                <a:gd name="connsiteX61" fmla="*/ 542851 w 607648"/>
                <a:gd name="connsiteY61" fmla="*/ 129129 h 606722"/>
                <a:gd name="connsiteX62" fmla="*/ 478500 w 607648"/>
                <a:gd name="connsiteY62" fmla="*/ 129129 h 606722"/>
                <a:gd name="connsiteX63" fmla="*/ 478500 w 607648"/>
                <a:gd name="connsiteY63" fmla="*/ 154013 h 606722"/>
                <a:gd name="connsiteX64" fmla="*/ 468442 w 607648"/>
                <a:gd name="connsiteY64" fmla="*/ 164056 h 606722"/>
                <a:gd name="connsiteX65" fmla="*/ 458384 w 607648"/>
                <a:gd name="connsiteY65" fmla="*/ 154013 h 606722"/>
                <a:gd name="connsiteX66" fmla="*/ 458384 w 607648"/>
                <a:gd name="connsiteY66" fmla="*/ 129129 h 606722"/>
                <a:gd name="connsiteX67" fmla="*/ 417352 w 607648"/>
                <a:gd name="connsiteY67" fmla="*/ 129129 h 606722"/>
                <a:gd name="connsiteX68" fmla="*/ 417352 w 607648"/>
                <a:gd name="connsiteY68" fmla="*/ 166366 h 606722"/>
                <a:gd name="connsiteX69" fmla="*/ 407294 w 607648"/>
                <a:gd name="connsiteY69" fmla="*/ 176409 h 606722"/>
                <a:gd name="connsiteX70" fmla="*/ 397237 w 607648"/>
                <a:gd name="connsiteY70" fmla="*/ 166366 h 606722"/>
                <a:gd name="connsiteX71" fmla="*/ 397237 w 607648"/>
                <a:gd name="connsiteY71" fmla="*/ 129129 h 606722"/>
                <a:gd name="connsiteX72" fmla="*/ 356205 w 607648"/>
                <a:gd name="connsiteY72" fmla="*/ 129129 h 606722"/>
                <a:gd name="connsiteX73" fmla="*/ 356205 w 607648"/>
                <a:gd name="connsiteY73" fmla="*/ 154013 h 606722"/>
                <a:gd name="connsiteX74" fmla="*/ 346147 w 607648"/>
                <a:gd name="connsiteY74" fmla="*/ 164056 h 606722"/>
                <a:gd name="connsiteX75" fmla="*/ 336089 w 607648"/>
                <a:gd name="connsiteY75" fmla="*/ 154013 h 606722"/>
                <a:gd name="connsiteX76" fmla="*/ 336089 w 607648"/>
                <a:gd name="connsiteY76" fmla="*/ 129129 h 606722"/>
                <a:gd name="connsiteX77" fmla="*/ 294968 w 607648"/>
                <a:gd name="connsiteY77" fmla="*/ 129129 h 606722"/>
                <a:gd name="connsiteX78" fmla="*/ 294968 w 607648"/>
                <a:gd name="connsiteY78" fmla="*/ 166366 h 606722"/>
                <a:gd name="connsiteX79" fmla="*/ 284910 w 607648"/>
                <a:gd name="connsiteY79" fmla="*/ 176409 h 606722"/>
                <a:gd name="connsiteX80" fmla="*/ 274853 w 607648"/>
                <a:gd name="connsiteY80" fmla="*/ 166366 h 606722"/>
                <a:gd name="connsiteX81" fmla="*/ 274853 w 607648"/>
                <a:gd name="connsiteY81" fmla="*/ 129129 h 606722"/>
                <a:gd name="connsiteX82" fmla="*/ 87493 w 607648"/>
                <a:gd name="connsiteY82" fmla="*/ 24262 h 606722"/>
                <a:gd name="connsiteX83" fmla="*/ 24299 w 607648"/>
                <a:gd name="connsiteY83" fmla="*/ 87360 h 606722"/>
                <a:gd name="connsiteX84" fmla="*/ 243878 w 607648"/>
                <a:gd name="connsiteY84" fmla="*/ 306605 h 606722"/>
                <a:gd name="connsiteX85" fmla="*/ 268355 w 607648"/>
                <a:gd name="connsiteY85" fmla="*/ 282076 h 606722"/>
                <a:gd name="connsiteX86" fmla="*/ 268622 w 607648"/>
                <a:gd name="connsiteY86" fmla="*/ 268213 h 606722"/>
                <a:gd name="connsiteX87" fmla="*/ 300220 w 607648"/>
                <a:gd name="connsiteY87" fmla="*/ 236663 h 606722"/>
                <a:gd name="connsiteX88" fmla="*/ 267198 w 607648"/>
                <a:gd name="connsiteY88" fmla="*/ 203692 h 606722"/>
                <a:gd name="connsiteX89" fmla="*/ 244323 w 607648"/>
                <a:gd name="connsiteY89" fmla="*/ 226532 h 606722"/>
                <a:gd name="connsiteX90" fmla="*/ 237203 w 607648"/>
                <a:gd name="connsiteY90" fmla="*/ 229465 h 606722"/>
                <a:gd name="connsiteX91" fmla="*/ 230082 w 607648"/>
                <a:gd name="connsiteY91" fmla="*/ 226532 h 606722"/>
                <a:gd name="connsiteX92" fmla="*/ 230082 w 607648"/>
                <a:gd name="connsiteY92" fmla="*/ 212313 h 606722"/>
                <a:gd name="connsiteX93" fmla="*/ 252957 w 607648"/>
                <a:gd name="connsiteY93" fmla="*/ 189473 h 606722"/>
                <a:gd name="connsiteX94" fmla="*/ 219936 w 607648"/>
                <a:gd name="connsiteY94" fmla="*/ 156502 h 606722"/>
                <a:gd name="connsiteX95" fmla="*/ 188338 w 607648"/>
                <a:gd name="connsiteY95" fmla="*/ 188051 h 606722"/>
                <a:gd name="connsiteX96" fmla="*/ 181217 w 607648"/>
                <a:gd name="connsiteY96" fmla="*/ 190984 h 606722"/>
                <a:gd name="connsiteX97" fmla="*/ 174097 w 607648"/>
                <a:gd name="connsiteY97" fmla="*/ 188051 h 606722"/>
                <a:gd name="connsiteX98" fmla="*/ 174097 w 607648"/>
                <a:gd name="connsiteY98" fmla="*/ 173832 h 606722"/>
                <a:gd name="connsiteX99" fmla="*/ 205695 w 607648"/>
                <a:gd name="connsiteY99" fmla="*/ 142282 h 606722"/>
                <a:gd name="connsiteX100" fmla="*/ 172762 w 607648"/>
                <a:gd name="connsiteY100" fmla="*/ 109400 h 606722"/>
                <a:gd name="connsiteX101" fmla="*/ 149798 w 607648"/>
                <a:gd name="connsiteY101" fmla="*/ 132240 h 606722"/>
                <a:gd name="connsiteX102" fmla="*/ 142766 w 607648"/>
                <a:gd name="connsiteY102" fmla="*/ 135173 h 606722"/>
                <a:gd name="connsiteX103" fmla="*/ 135646 w 607648"/>
                <a:gd name="connsiteY103" fmla="*/ 132240 h 606722"/>
                <a:gd name="connsiteX104" fmla="*/ 135646 w 607648"/>
                <a:gd name="connsiteY104" fmla="*/ 118021 h 606722"/>
                <a:gd name="connsiteX105" fmla="*/ 158521 w 607648"/>
                <a:gd name="connsiteY105" fmla="*/ 95181 h 606722"/>
                <a:gd name="connsiteX106" fmla="*/ 125499 w 607648"/>
                <a:gd name="connsiteY106" fmla="*/ 62210 h 606722"/>
                <a:gd name="connsiteX107" fmla="*/ 93902 w 607648"/>
                <a:gd name="connsiteY107" fmla="*/ 93759 h 606722"/>
                <a:gd name="connsiteX108" fmla="*/ 86781 w 607648"/>
                <a:gd name="connsiteY108" fmla="*/ 96692 h 606722"/>
                <a:gd name="connsiteX109" fmla="*/ 79661 w 607648"/>
                <a:gd name="connsiteY109" fmla="*/ 93759 h 606722"/>
                <a:gd name="connsiteX110" fmla="*/ 79661 w 607648"/>
                <a:gd name="connsiteY110" fmla="*/ 79539 h 606722"/>
                <a:gd name="connsiteX111" fmla="*/ 111258 w 607648"/>
                <a:gd name="connsiteY111" fmla="*/ 47990 h 606722"/>
                <a:gd name="connsiteX112" fmla="*/ 87493 w 607648"/>
                <a:gd name="connsiteY112" fmla="*/ 0 h 606722"/>
                <a:gd name="connsiteX113" fmla="*/ 94614 w 607648"/>
                <a:gd name="connsiteY113" fmla="*/ 2933 h 606722"/>
                <a:gd name="connsiteX114" fmla="*/ 200888 w 607648"/>
                <a:gd name="connsiteY114" fmla="*/ 109045 h 606722"/>
                <a:gd name="connsiteX115" fmla="*/ 567150 w 607648"/>
                <a:gd name="connsiteY115" fmla="*/ 109045 h 606722"/>
                <a:gd name="connsiteX116" fmla="*/ 576407 w 607648"/>
                <a:gd name="connsiteY116" fmla="*/ 115266 h 606722"/>
                <a:gd name="connsiteX117" fmla="*/ 574271 w 607648"/>
                <a:gd name="connsiteY117" fmla="*/ 126197 h 606722"/>
                <a:gd name="connsiteX118" fmla="*/ 396436 w 607648"/>
                <a:gd name="connsiteY118" fmla="*/ 304294 h 606722"/>
                <a:gd name="connsiteX119" fmla="*/ 604711 w 607648"/>
                <a:gd name="connsiteY119" fmla="*/ 512252 h 606722"/>
                <a:gd name="connsiteX120" fmla="*/ 607648 w 607648"/>
                <a:gd name="connsiteY120" fmla="*/ 519362 h 606722"/>
                <a:gd name="connsiteX121" fmla="*/ 604711 w 607648"/>
                <a:gd name="connsiteY121" fmla="*/ 526471 h 606722"/>
                <a:gd name="connsiteX122" fmla="*/ 599727 w 607648"/>
                <a:gd name="connsiteY122" fmla="*/ 531359 h 606722"/>
                <a:gd name="connsiteX123" fmla="*/ 598214 w 607648"/>
                <a:gd name="connsiteY123" fmla="*/ 533315 h 606722"/>
                <a:gd name="connsiteX124" fmla="*/ 566171 w 607648"/>
                <a:gd name="connsiteY124" fmla="*/ 565308 h 606722"/>
                <a:gd name="connsiteX125" fmla="*/ 564213 w 607648"/>
                <a:gd name="connsiteY125" fmla="*/ 566819 h 606722"/>
                <a:gd name="connsiteX126" fmla="*/ 527275 w 607648"/>
                <a:gd name="connsiteY126" fmla="*/ 603789 h 606722"/>
                <a:gd name="connsiteX127" fmla="*/ 520155 w 607648"/>
                <a:gd name="connsiteY127" fmla="*/ 606722 h 606722"/>
                <a:gd name="connsiteX128" fmla="*/ 513034 w 607648"/>
                <a:gd name="connsiteY128" fmla="*/ 603789 h 606722"/>
                <a:gd name="connsiteX129" fmla="*/ 304937 w 607648"/>
                <a:gd name="connsiteY129" fmla="*/ 396009 h 606722"/>
                <a:gd name="connsiteX130" fmla="*/ 124876 w 607648"/>
                <a:gd name="connsiteY130" fmla="*/ 576328 h 606722"/>
                <a:gd name="connsiteX131" fmla="*/ 117756 w 607648"/>
                <a:gd name="connsiteY131" fmla="*/ 579261 h 606722"/>
                <a:gd name="connsiteX132" fmla="*/ 113928 w 607648"/>
                <a:gd name="connsiteY132" fmla="*/ 578550 h 606722"/>
                <a:gd name="connsiteX133" fmla="*/ 107698 w 607648"/>
                <a:gd name="connsiteY133" fmla="*/ 569218 h 606722"/>
                <a:gd name="connsiteX134" fmla="*/ 107698 w 607648"/>
                <a:gd name="connsiteY134" fmla="*/ 199071 h 606722"/>
                <a:gd name="connsiteX135" fmla="*/ 2937 w 607648"/>
                <a:gd name="connsiteY135" fmla="*/ 94470 h 606722"/>
                <a:gd name="connsiteX136" fmla="*/ 2937 w 607648"/>
                <a:gd name="connsiteY136" fmla="*/ 80250 h 606722"/>
                <a:gd name="connsiteX137" fmla="*/ 80373 w 607648"/>
                <a:gd name="connsiteY137" fmla="*/ 2933 h 606722"/>
                <a:gd name="connsiteX138" fmla="*/ 87493 w 607648"/>
                <a:gd name="connsiteY1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648" h="606722">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bg1"/>
            </a:solidFill>
            <a:ln>
              <a:noFill/>
            </a:ln>
          </p:spPr>
          <p:txBody>
            <a:bodyPr/>
            <a:lstStyle/>
            <a:p>
              <a:endParaRPr lang="zh-CN" altLang="en-US" sz="2700">
                <a:cs typeface="+mn-ea"/>
                <a:sym typeface="+mn-lt"/>
              </a:endParaRPr>
            </a:p>
          </p:txBody>
        </p:sp>
        <p:sp>
          <p:nvSpPr>
            <p:cNvPr id="23" name="paint-palette-and-brush_27557">
              <a:extLst>
                <a:ext uri="{FF2B5EF4-FFF2-40B4-BE49-F238E27FC236}">
                  <a16:creationId xmlns:a16="http://schemas.microsoft.com/office/drawing/2014/main" id="{9B66F099-95A2-4425-B50D-7B9B4331C91D}"/>
                </a:ext>
              </a:extLst>
            </p:cNvPr>
            <p:cNvSpPr>
              <a:spLocks noChangeAspect="1"/>
            </p:cNvSpPr>
            <p:nvPr/>
          </p:nvSpPr>
          <p:spPr bwMode="auto">
            <a:xfrm flipV="1">
              <a:off x="6374804" y="2767492"/>
              <a:ext cx="609684" cy="551923"/>
            </a:xfrm>
            <a:custGeom>
              <a:avLst/>
              <a:gdLst>
                <a:gd name="connsiteX0" fmla="*/ 203544 w 605680"/>
                <a:gd name="connsiteY0" fmla="*/ 393040 h 548298"/>
                <a:gd name="connsiteX1" fmla="*/ 155404 w 605680"/>
                <a:gd name="connsiteY1" fmla="*/ 441108 h 548298"/>
                <a:gd name="connsiteX2" fmla="*/ 203544 w 605680"/>
                <a:gd name="connsiteY2" fmla="*/ 489002 h 548298"/>
                <a:gd name="connsiteX3" fmla="*/ 251511 w 605680"/>
                <a:gd name="connsiteY3" fmla="*/ 441108 h 548298"/>
                <a:gd name="connsiteX4" fmla="*/ 203544 w 605680"/>
                <a:gd name="connsiteY4" fmla="*/ 393040 h 548298"/>
                <a:gd name="connsiteX5" fmla="*/ 109182 w 605680"/>
                <a:gd name="connsiteY5" fmla="*/ 297078 h 548298"/>
                <a:gd name="connsiteX6" fmla="*/ 61215 w 605680"/>
                <a:gd name="connsiteY6" fmla="*/ 344972 h 548298"/>
                <a:gd name="connsiteX7" fmla="*/ 109182 w 605680"/>
                <a:gd name="connsiteY7" fmla="*/ 393040 h 548298"/>
                <a:gd name="connsiteX8" fmla="*/ 157322 w 605680"/>
                <a:gd name="connsiteY8" fmla="*/ 344972 h 548298"/>
                <a:gd name="connsiteX9" fmla="*/ 109182 w 605680"/>
                <a:gd name="connsiteY9" fmla="*/ 297078 h 548298"/>
                <a:gd name="connsiteX10" fmla="*/ 449089 w 605680"/>
                <a:gd name="connsiteY10" fmla="*/ 177613 h 548298"/>
                <a:gd name="connsiteX11" fmla="*/ 453101 w 605680"/>
                <a:gd name="connsiteY11" fmla="*/ 181270 h 548298"/>
                <a:gd name="connsiteX12" fmla="*/ 519216 w 605680"/>
                <a:gd name="connsiteY12" fmla="*/ 216796 h 548298"/>
                <a:gd name="connsiteX13" fmla="*/ 461824 w 605680"/>
                <a:gd name="connsiteY13" fmla="*/ 294118 h 548298"/>
                <a:gd name="connsiteX14" fmla="*/ 418212 w 605680"/>
                <a:gd name="connsiteY14" fmla="*/ 311881 h 548298"/>
                <a:gd name="connsiteX15" fmla="*/ 411758 w 605680"/>
                <a:gd name="connsiteY15" fmla="*/ 265210 h 548298"/>
                <a:gd name="connsiteX16" fmla="*/ 136915 w 605680"/>
                <a:gd name="connsiteY16" fmla="*/ 173425 h 548298"/>
                <a:gd name="connsiteX17" fmla="*/ 88949 w 605680"/>
                <a:gd name="connsiteY17" fmla="*/ 221319 h 548298"/>
                <a:gd name="connsiteX18" fmla="*/ 136915 w 605680"/>
                <a:gd name="connsiteY18" fmla="*/ 269387 h 548298"/>
                <a:gd name="connsiteX19" fmla="*/ 185056 w 605680"/>
                <a:gd name="connsiteY19" fmla="*/ 221319 h 548298"/>
                <a:gd name="connsiteX20" fmla="*/ 136915 w 605680"/>
                <a:gd name="connsiteY20" fmla="*/ 173425 h 548298"/>
                <a:gd name="connsiteX21" fmla="*/ 479079 w 605680"/>
                <a:gd name="connsiteY21" fmla="*/ 107118 h 548298"/>
                <a:gd name="connsiteX22" fmla="*/ 499309 w 605680"/>
                <a:gd name="connsiteY22" fmla="*/ 135840 h 548298"/>
                <a:gd name="connsiteX23" fmla="*/ 571858 w 605680"/>
                <a:gd name="connsiteY23" fmla="*/ 145762 h 548298"/>
                <a:gd name="connsiteX24" fmla="*/ 540467 w 605680"/>
                <a:gd name="connsiteY24" fmla="*/ 188061 h 548298"/>
                <a:gd name="connsiteX25" fmla="*/ 461988 w 605680"/>
                <a:gd name="connsiteY25" fmla="*/ 147328 h 548298"/>
                <a:gd name="connsiteX26" fmla="*/ 242266 w 605680"/>
                <a:gd name="connsiteY26" fmla="*/ 90351 h 548298"/>
                <a:gd name="connsiteX27" fmla="*/ 194300 w 605680"/>
                <a:gd name="connsiteY27" fmla="*/ 138245 h 548298"/>
                <a:gd name="connsiteX28" fmla="*/ 242266 w 605680"/>
                <a:gd name="connsiteY28" fmla="*/ 186313 h 548298"/>
                <a:gd name="connsiteX29" fmla="*/ 290407 w 605680"/>
                <a:gd name="connsiteY29" fmla="*/ 138245 h 548298"/>
                <a:gd name="connsiteX30" fmla="*/ 242266 w 605680"/>
                <a:gd name="connsiteY30" fmla="*/ 90351 h 548298"/>
                <a:gd name="connsiteX31" fmla="*/ 305846 w 605680"/>
                <a:gd name="connsiteY31" fmla="*/ 28897 h 548298"/>
                <a:gd name="connsiteX32" fmla="*/ 465353 w 605680"/>
                <a:gd name="connsiteY32" fmla="*/ 97840 h 548298"/>
                <a:gd name="connsiteX33" fmla="*/ 448783 w 605680"/>
                <a:gd name="connsiteY33" fmla="*/ 136852 h 548298"/>
                <a:gd name="connsiteX34" fmla="*/ 408317 w 605680"/>
                <a:gd name="connsiteY34" fmla="*/ 231594 h 548298"/>
                <a:gd name="connsiteX35" fmla="*/ 393491 w 605680"/>
                <a:gd name="connsiteY35" fmla="*/ 258589 h 548298"/>
                <a:gd name="connsiteX36" fmla="*/ 416864 w 605680"/>
                <a:gd name="connsiteY36" fmla="*/ 333129 h 548298"/>
                <a:gd name="connsiteX37" fmla="*/ 467272 w 605680"/>
                <a:gd name="connsiteY37" fmla="*/ 311185 h 548298"/>
                <a:gd name="connsiteX38" fmla="*/ 483319 w 605680"/>
                <a:gd name="connsiteY38" fmla="*/ 295162 h 548298"/>
                <a:gd name="connsiteX39" fmla="*/ 530587 w 605680"/>
                <a:gd name="connsiteY39" fmla="*/ 231594 h 548298"/>
                <a:gd name="connsiteX40" fmla="*/ 525180 w 605680"/>
                <a:gd name="connsiteY40" fmla="*/ 318500 h 548298"/>
                <a:gd name="connsiteX41" fmla="*/ 379363 w 605680"/>
                <a:gd name="connsiteY41" fmla="*/ 415855 h 548298"/>
                <a:gd name="connsiteX42" fmla="*/ 346920 w 605680"/>
                <a:gd name="connsiteY42" fmla="*/ 431529 h 548298"/>
                <a:gd name="connsiteX43" fmla="*/ 79007 w 605680"/>
                <a:gd name="connsiteY43" fmla="*/ 485867 h 548298"/>
                <a:gd name="connsiteX44" fmla="*/ 231801 w 605680"/>
                <a:gd name="connsiteY44" fmla="*/ 33052 h 548298"/>
                <a:gd name="connsiteX45" fmla="*/ 305846 w 605680"/>
                <a:gd name="connsiteY45" fmla="*/ 28897 h 548298"/>
                <a:gd name="connsiteX46" fmla="*/ 590540 w 605680"/>
                <a:gd name="connsiteY46" fmla="*/ 0 h 548298"/>
                <a:gd name="connsiteX47" fmla="*/ 602576 w 605680"/>
                <a:gd name="connsiteY47" fmla="*/ 90717 h 548298"/>
                <a:gd name="connsiteX48" fmla="*/ 588970 w 605680"/>
                <a:gd name="connsiteY48" fmla="*/ 121711 h 548298"/>
                <a:gd name="connsiteX49" fmla="*/ 505063 w 605680"/>
                <a:gd name="connsiteY49" fmla="*/ 129024 h 548298"/>
                <a:gd name="connsiteX50" fmla="*/ 497736 w 605680"/>
                <a:gd name="connsiteY50" fmla="*/ 45098 h 548298"/>
                <a:gd name="connsiteX51" fmla="*/ 501399 w 605680"/>
                <a:gd name="connsiteY51" fmla="*/ 41093 h 548298"/>
                <a:gd name="connsiteX52" fmla="*/ 501225 w 605680"/>
                <a:gd name="connsiteY52" fmla="*/ 40919 h 548298"/>
                <a:gd name="connsiteX53" fmla="*/ 555651 w 605680"/>
                <a:gd name="connsiteY53" fmla="*/ 8880 h 548298"/>
                <a:gd name="connsiteX54" fmla="*/ 590540 w 605680"/>
                <a:gd name="connsiteY54" fmla="*/ 0 h 54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5680" h="548298">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bg1"/>
            </a:solidFill>
            <a:ln>
              <a:noFill/>
            </a:ln>
          </p:spPr>
          <p:txBody>
            <a:bodyPr/>
            <a:lstStyle/>
            <a:p>
              <a:endParaRPr lang="zh-CN" altLang="en-US" sz="2700">
                <a:cs typeface="+mn-ea"/>
                <a:sym typeface="+mn-lt"/>
              </a:endParaRPr>
            </a:p>
          </p:txBody>
        </p:sp>
        <p:sp>
          <p:nvSpPr>
            <p:cNvPr id="24" name="paper-aeroplane-shape_18344">
              <a:extLst>
                <a:ext uri="{FF2B5EF4-FFF2-40B4-BE49-F238E27FC236}">
                  <a16:creationId xmlns:a16="http://schemas.microsoft.com/office/drawing/2014/main" id="{2E6E7F25-8915-4F8B-A613-D0CFA882315F}"/>
                </a:ext>
              </a:extLst>
            </p:cNvPr>
            <p:cNvSpPr>
              <a:spLocks noChangeAspect="1"/>
            </p:cNvSpPr>
            <p:nvPr/>
          </p:nvSpPr>
          <p:spPr bwMode="auto">
            <a:xfrm flipV="1">
              <a:off x="634717" y="2644031"/>
              <a:ext cx="586846" cy="609685"/>
            </a:xfrm>
            <a:custGeom>
              <a:avLst/>
              <a:gdLst>
                <a:gd name="connsiteX0" fmla="*/ 252617 w 585586"/>
                <a:gd name="connsiteY0" fmla="*/ 479831 h 608375"/>
                <a:gd name="connsiteX1" fmla="*/ 261886 w 585586"/>
                <a:gd name="connsiteY1" fmla="*/ 483766 h 608375"/>
                <a:gd name="connsiteX2" fmla="*/ 265725 w 585586"/>
                <a:gd name="connsiteY2" fmla="*/ 493071 h 608375"/>
                <a:gd name="connsiteX3" fmla="*/ 261888 w 585586"/>
                <a:gd name="connsiteY3" fmla="*/ 502371 h 608375"/>
                <a:gd name="connsiteX4" fmla="*/ 250824 w 585586"/>
                <a:gd name="connsiteY4" fmla="*/ 513294 h 608375"/>
                <a:gd name="connsiteX5" fmla="*/ 250825 w 585586"/>
                <a:gd name="connsiteY5" fmla="*/ 513295 h 608375"/>
                <a:gd name="connsiteX6" fmla="*/ 250796 w 585586"/>
                <a:gd name="connsiteY6" fmla="*/ 513324 h 608375"/>
                <a:gd name="connsiteX7" fmla="*/ 235320 w 585586"/>
                <a:gd name="connsiteY7" fmla="*/ 491550 h 608375"/>
                <a:gd name="connsiteX8" fmla="*/ 235350 w 585586"/>
                <a:gd name="connsiteY8" fmla="*/ 491520 h 608375"/>
                <a:gd name="connsiteX9" fmla="*/ 235362 w 585586"/>
                <a:gd name="connsiteY9" fmla="*/ 491537 h 608375"/>
                <a:gd name="connsiteX10" fmla="*/ 243276 w 585586"/>
                <a:gd name="connsiteY10" fmla="*/ 483637 h 608375"/>
                <a:gd name="connsiteX11" fmla="*/ 134866 w 585586"/>
                <a:gd name="connsiteY11" fmla="*/ 417276 h 608375"/>
                <a:gd name="connsiteX12" fmla="*/ 149111 w 585586"/>
                <a:gd name="connsiteY12" fmla="*/ 429433 h 608375"/>
                <a:gd name="connsiteX13" fmla="*/ 160069 w 585586"/>
                <a:gd name="connsiteY13" fmla="*/ 565949 h 608375"/>
                <a:gd name="connsiteX14" fmla="*/ 235312 w 585586"/>
                <a:gd name="connsiteY14" fmla="*/ 491552 h 608375"/>
                <a:gd name="connsiteX15" fmla="*/ 250774 w 585586"/>
                <a:gd name="connsiteY15" fmla="*/ 513312 h 608375"/>
                <a:gd name="connsiteX16" fmla="*/ 158486 w 585586"/>
                <a:gd name="connsiteY16" fmla="*/ 604607 h 608375"/>
                <a:gd name="connsiteX17" fmla="*/ 149233 w 585586"/>
                <a:gd name="connsiteY17" fmla="*/ 608375 h 608375"/>
                <a:gd name="connsiteX18" fmla="*/ 144606 w 585586"/>
                <a:gd name="connsiteY18" fmla="*/ 607524 h 608375"/>
                <a:gd name="connsiteX19" fmla="*/ 136084 w 585586"/>
                <a:gd name="connsiteY19" fmla="*/ 596219 h 608375"/>
                <a:gd name="connsiteX20" fmla="*/ 122813 w 585586"/>
                <a:gd name="connsiteY20" fmla="*/ 431499 h 608375"/>
                <a:gd name="connsiteX21" fmla="*/ 134866 w 585586"/>
                <a:gd name="connsiteY21" fmla="*/ 417276 h 608375"/>
                <a:gd name="connsiteX22" fmla="*/ 352706 w 585586"/>
                <a:gd name="connsiteY22" fmla="*/ 225563 h 608375"/>
                <a:gd name="connsiteX23" fmla="*/ 368535 w 585586"/>
                <a:gd name="connsiteY23" fmla="*/ 227387 h 608375"/>
                <a:gd name="connsiteX24" fmla="*/ 371091 w 585586"/>
                <a:gd name="connsiteY24" fmla="*/ 243069 h 608375"/>
                <a:gd name="connsiteX25" fmla="*/ 272226 w 585586"/>
                <a:gd name="connsiteY25" fmla="*/ 430890 h 608375"/>
                <a:gd name="connsiteX26" fmla="*/ 260538 w 585586"/>
                <a:gd name="connsiteY26" fmla="*/ 437819 h 608375"/>
                <a:gd name="connsiteX27" fmla="*/ 254328 w 585586"/>
                <a:gd name="connsiteY27" fmla="*/ 436360 h 608375"/>
                <a:gd name="connsiteX28" fmla="*/ 248849 w 585586"/>
                <a:gd name="connsiteY28" fmla="*/ 418490 h 608375"/>
                <a:gd name="connsiteX29" fmla="*/ 326286 w 585586"/>
                <a:gd name="connsiteY29" fmla="*/ 271515 h 608375"/>
                <a:gd name="connsiteX30" fmla="*/ 168856 w 585586"/>
                <a:gd name="connsiteY30" fmla="*/ 363420 h 608375"/>
                <a:gd name="connsiteX31" fmla="*/ 150837 w 585586"/>
                <a:gd name="connsiteY31" fmla="*/ 358679 h 608375"/>
                <a:gd name="connsiteX32" fmla="*/ 155585 w 585586"/>
                <a:gd name="connsiteY32" fmla="*/ 340687 h 608375"/>
                <a:gd name="connsiteX33" fmla="*/ 566404 w 585586"/>
                <a:gd name="connsiteY33" fmla="*/ 1455 h 608375"/>
                <a:gd name="connsiteX34" fmla="*/ 581501 w 585586"/>
                <a:gd name="connsiteY34" fmla="*/ 3642 h 608375"/>
                <a:gd name="connsiteX35" fmla="*/ 584423 w 585586"/>
                <a:gd name="connsiteY35" fmla="*/ 18593 h 608375"/>
                <a:gd name="connsiteX36" fmla="*/ 329475 w 585586"/>
                <a:gd name="connsiteY36" fmla="*/ 589748 h 608375"/>
                <a:gd name="connsiteX37" fmla="*/ 318761 w 585586"/>
                <a:gd name="connsiteY37" fmla="*/ 597527 h 608375"/>
                <a:gd name="connsiteX38" fmla="*/ 317422 w 585586"/>
                <a:gd name="connsiteY38" fmla="*/ 597649 h 608375"/>
                <a:gd name="connsiteX39" fmla="*/ 306708 w 585586"/>
                <a:gd name="connsiteY39" fmla="*/ 592058 h 608375"/>
                <a:gd name="connsiteX40" fmla="*/ 250825 w 585586"/>
                <a:gd name="connsiteY40" fmla="*/ 513295 h 608375"/>
                <a:gd name="connsiteX41" fmla="*/ 261886 w 585586"/>
                <a:gd name="connsiteY41" fmla="*/ 502376 h 608375"/>
                <a:gd name="connsiteX42" fmla="*/ 261888 w 585586"/>
                <a:gd name="connsiteY42" fmla="*/ 502371 h 608375"/>
                <a:gd name="connsiteX43" fmla="*/ 261904 w 585586"/>
                <a:gd name="connsiteY43" fmla="*/ 502355 h 608375"/>
                <a:gd name="connsiteX44" fmla="*/ 261904 w 585586"/>
                <a:gd name="connsiteY44" fmla="*/ 483758 h 608375"/>
                <a:gd name="connsiteX45" fmla="*/ 252635 w 585586"/>
                <a:gd name="connsiteY45" fmla="*/ 479823 h 608375"/>
                <a:gd name="connsiteX46" fmla="*/ 252617 w 585586"/>
                <a:gd name="connsiteY46" fmla="*/ 479831 h 608375"/>
                <a:gd name="connsiteX47" fmla="*/ 252609 w 585586"/>
                <a:gd name="connsiteY47" fmla="*/ 479827 h 608375"/>
                <a:gd name="connsiteX48" fmla="*/ 243241 w 585586"/>
                <a:gd name="connsiteY48" fmla="*/ 483644 h 608375"/>
                <a:gd name="connsiteX49" fmla="*/ 235350 w 585586"/>
                <a:gd name="connsiteY49" fmla="*/ 491520 h 608375"/>
                <a:gd name="connsiteX50" fmla="*/ 205898 w 585586"/>
                <a:gd name="connsiteY50" fmla="*/ 449968 h 608375"/>
                <a:gd name="connsiteX51" fmla="*/ 208942 w 585586"/>
                <a:gd name="connsiteY51" fmla="*/ 431614 h 608375"/>
                <a:gd name="connsiteX52" fmla="*/ 227326 w 585586"/>
                <a:gd name="connsiteY52" fmla="*/ 434774 h 608375"/>
                <a:gd name="connsiteX53" fmla="*/ 314865 w 585586"/>
                <a:gd name="connsiteY53" fmla="*/ 557903 h 608375"/>
                <a:gd name="connsiteX54" fmla="*/ 545341 w 585586"/>
                <a:gd name="connsiteY54" fmla="*/ 41565 h 608375"/>
                <a:gd name="connsiteX55" fmla="*/ 39707 w 585586"/>
                <a:gd name="connsiteY55" fmla="*/ 296209 h 608375"/>
                <a:gd name="connsiteX56" fmla="*/ 175947 w 585586"/>
                <a:gd name="connsiteY56" fmla="*/ 383116 h 608375"/>
                <a:gd name="connsiteX57" fmla="*/ 179965 w 585586"/>
                <a:gd name="connsiteY57" fmla="*/ 401348 h 608375"/>
                <a:gd name="connsiteX58" fmla="*/ 161824 w 585586"/>
                <a:gd name="connsiteY58" fmla="*/ 405360 h 608375"/>
                <a:gd name="connsiteX59" fmla="*/ 6104 w 585586"/>
                <a:gd name="connsiteY59" fmla="*/ 305933 h 608375"/>
                <a:gd name="connsiteX60" fmla="*/ 17 w 585586"/>
                <a:gd name="connsiteY60" fmla="*/ 294143 h 608375"/>
                <a:gd name="connsiteX61" fmla="*/ 7200 w 585586"/>
                <a:gd name="connsiteY61" fmla="*/ 283082 h 60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5586" h="608375">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bg1"/>
            </a:solidFill>
            <a:ln>
              <a:noFill/>
            </a:ln>
          </p:spPr>
          <p:txBody>
            <a:bodyPr/>
            <a:lstStyle/>
            <a:p>
              <a:endParaRPr lang="zh-CN" altLang="en-US" sz="2700">
                <a:cs typeface="+mn-ea"/>
                <a:sym typeface="+mn-lt"/>
              </a:endParaRPr>
            </a:p>
          </p:txBody>
        </p:sp>
        <p:sp>
          <p:nvSpPr>
            <p:cNvPr id="25" name="fountain-pen-close-up_16941">
              <a:extLst>
                <a:ext uri="{FF2B5EF4-FFF2-40B4-BE49-F238E27FC236}">
                  <a16:creationId xmlns:a16="http://schemas.microsoft.com/office/drawing/2014/main" id="{5CE9A5F5-A034-422B-BB64-7A2BC8098752}"/>
                </a:ext>
              </a:extLst>
            </p:cNvPr>
            <p:cNvSpPr>
              <a:spLocks noChangeAspect="1"/>
            </p:cNvSpPr>
            <p:nvPr/>
          </p:nvSpPr>
          <p:spPr bwMode="auto">
            <a:xfrm flipV="1">
              <a:off x="2641970" y="2650422"/>
              <a:ext cx="588447" cy="609685"/>
            </a:xfrm>
            <a:custGeom>
              <a:avLst/>
              <a:gdLst>
                <a:gd name="connsiteX0" fmla="*/ 231093 w 584535"/>
                <a:gd name="connsiteY0" fmla="*/ 221335 h 605631"/>
                <a:gd name="connsiteX1" fmla="*/ 258806 w 584535"/>
                <a:gd name="connsiteY1" fmla="*/ 260395 h 605631"/>
                <a:gd name="connsiteX2" fmla="*/ 261251 w 584535"/>
                <a:gd name="connsiteY2" fmla="*/ 275313 h 605631"/>
                <a:gd name="connsiteX3" fmla="*/ 256497 w 584535"/>
                <a:gd name="connsiteY3" fmla="*/ 307185 h 605631"/>
                <a:gd name="connsiteX4" fmla="*/ 196181 w 584535"/>
                <a:gd name="connsiteY4" fmla="*/ 302845 h 605631"/>
                <a:gd name="connsiteX5" fmla="*/ 162355 w 584535"/>
                <a:gd name="connsiteY5" fmla="*/ 350313 h 605631"/>
                <a:gd name="connsiteX6" fmla="*/ 138174 w 584535"/>
                <a:gd name="connsiteY6" fmla="*/ 337700 h 605631"/>
                <a:gd name="connsiteX7" fmla="*/ 130974 w 584535"/>
                <a:gd name="connsiteY7" fmla="*/ 332411 h 605631"/>
                <a:gd name="connsiteX8" fmla="*/ 119563 w 584535"/>
                <a:gd name="connsiteY8" fmla="*/ 318984 h 605631"/>
                <a:gd name="connsiteX9" fmla="*/ 108967 w 584535"/>
                <a:gd name="connsiteY9" fmla="*/ 278704 h 605631"/>
                <a:gd name="connsiteX10" fmla="*/ 150808 w 584535"/>
                <a:gd name="connsiteY10" fmla="*/ 239644 h 605631"/>
                <a:gd name="connsiteX11" fmla="*/ 231093 w 584535"/>
                <a:gd name="connsiteY11" fmla="*/ 221335 h 605631"/>
                <a:gd name="connsiteX12" fmla="*/ 562095 w 584535"/>
                <a:gd name="connsiteY12" fmla="*/ 196204 h 605631"/>
                <a:gd name="connsiteX13" fmla="*/ 571666 w 584535"/>
                <a:gd name="connsiteY13" fmla="*/ 213752 h 605631"/>
                <a:gd name="connsiteX14" fmla="*/ 545718 w 584535"/>
                <a:gd name="connsiteY14" fmla="*/ 311413 h 605631"/>
                <a:gd name="connsiteX15" fmla="*/ 515287 w 584535"/>
                <a:gd name="connsiteY15" fmla="*/ 379911 h 605631"/>
                <a:gd name="connsiteX16" fmla="*/ 567047 w 584535"/>
                <a:gd name="connsiteY16" fmla="*/ 408124 h 605631"/>
                <a:gd name="connsiteX17" fmla="*/ 441655 w 584535"/>
                <a:gd name="connsiteY17" fmla="*/ 529928 h 605631"/>
                <a:gd name="connsiteX18" fmla="*/ 564738 w 584535"/>
                <a:gd name="connsiteY18" fmla="*/ 575503 h 605631"/>
                <a:gd name="connsiteX19" fmla="*/ 561885 w 584535"/>
                <a:gd name="connsiteY19" fmla="*/ 592322 h 605631"/>
                <a:gd name="connsiteX20" fmla="*/ 376582 w 584535"/>
                <a:gd name="connsiteY20" fmla="*/ 599104 h 605631"/>
                <a:gd name="connsiteX21" fmla="*/ 340581 w 584535"/>
                <a:gd name="connsiteY21" fmla="*/ 579708 h 605631"/>
                <a:gd name="connsiteX22" fmla="*/ 341804 w 584535"/>
                <a:gd name="connsiteY22" fmla="*/ 579843 h 605631"/>
                <a:gd name="connsiteX23" fmla="*/ 285425 w 584535"/>
                <a:gd name="connsiteY23" fmla="*/ 452749 h 605631"/>
                <a:gd name="connsiteX24" fmla="*/ 285425 w 584535"/>
                <a:gd name="connsiteY24" fmla="*/ 435659 h 605631"/>
                <a:gd name="connsiteX25" fmla="*/ 267764 w 584535"/>
                <a:gd name="connsiteY25" fmla="*/ 425350 h 605631"/>
                <a:gd name="connsiteX26" fmla="*/ 264232 w 584535"/>
                <a:gd name="connsiteY26" fmla="*/ 445560 h 605631"/>
                <a:gd name="connsiteX27" fmla="*/ 276051 w 584535"/>
                <a:gd name="connsiteY27" fmla="*/ 456276 h 605631"/>
                <a:gd name="connsiteX28" fmla="*/ 335147 w 584535"/>
                <a:gd name="connsiteY28" fmla="*/ 588389 h 605631"/>
                <a:gd name="connsiteX29" fmla="*/ 325773 w 584535"/>
                <a:gd name="connsiteY29" fmla="*/ 583506 h 605631"/>
                <a:gd name="connsiteX30" fmla="*/ 228231 w 584535"/>
                <a:gd name="connsiteY30" fmla="*/ 509853 h 605631"/>
                <a:gd name="connsiteX31" fmla="*/ 217635 w 584535"/>
                <a:gd name="connsiteY31" fmla="*/ 502258 h 605631"/>
                <a:gd name="connsiteX32" fmla="*/ 163565 w 584535"/>
                <a:gd name="connsiteY32" fmla="*/ 343017 h 605631"/>
                <a:gd name="connsiteX33" fmla="*/ 193181 w 584535"/>
                <a:gd name="connsiteY33" fmla="*/ 309242 h 605631"/>
                <a:gd name="connsiteX34" fmla="*/ 254994 w 584535"/>
                <a:gd name="connsiteY34" fmla="*/ 310463 h 605631"/>
                <a:gd name="connsiteX35" fmla="*/ 340717 w 584535"/>
                <a:gd name="connsiteY35" fmla="*/ 463736 h 605631"/>
                <a:gd name="connsiteX36" fmla="*/ 340717 w 584535"/>
                <a:gd name="connsiteY36" fmla="*/ 490999 h 605631"/>
                <a:gd name="connsiteX37" fmla="*/ 345879 w 584535"/>
                <a:gd name="connsiteY37" fmla="*/ 576859 h 605631"/>
                <a:gd name="connsiteX38" fmla="*/ 345879 w 584535"/>
                <a:gd name="connsiteY38" fmla="*/ 580250 h 605631"/>
                <a:gd name="connsiteX39" fmla="*/ 538382 w 584535"/>
                <a:gd name="connsiteY39" fmla="*/ 579572 h 605631"/>
                <a:gd name="connsiteX40" fmla="*/ 414349 w 584535"/>
                <a:gd name="connsiteY40" fmla="*/ 536710 h 605631"/>
                <a:gd name="connsiteX41" fmla="*/ 414892 w 584535"/>
                <a:gd name="connsiteY41" fmla="*/ 521111 h 605631"/>
                <a:gd name="connsiteX42" fmla="*/ 538654 w 584535"/>
                <a:gd name="connsiteY42" fmla="*/ 466042 h 605631"/>
                <a:gd name="connsiteX43" fmla="*/ 483226 w 584535"/>
                <a:gd name="connsiteY43" fmla="*/ 376927 h 605631"/>
                <a:gd name="connsiteX44" fmla="*/ 480917 w 584535"/>
                <a:gd name="connsiteY44" fmla="*/ 335150 h 605631"/>
                <a:gd name="connsiteX45" fmla="*/ 562972 w 584535"/>
                <a:gd name="connsiteY45" fmla="*/ 201002 h 605631"/>
                <a:gd name="connsiteX46" fmla="*/ 562095 w 584535"/>
                <a:gd name="connsiteY46" fmla="*/ 196204 h 605631"/>
                <a:gd name="connsiteX47" fmla="*/ 135269 w 584535"/>
                <a:gd name="connsiteY47" fmla="*/ 1806 h 605631"/>
                <a:gd name="connsiteX48" fmla="*/ 155716 w 584535"/>
                <a:gd name="connsiteY48" fmla="*/ 20464 h 605631"/>
                <a:gd name="connsiteX49" fmla="*/ 209391 w 584535"/>
                <a:gd name="connsiteY49" fmla="*/ 179698 h 605631"/>
                <a:gd name="connsiteX50" fmla="*/ 226105 w 584535"/>
                <a:gd name="connsiteY50" fmla="*/ 211572 h 605631"/>
                <a:gd name="connsiteX51" fmla="*/ 145796 w 584535"/>
                <a:gd name="connsiteY51" fmla="*/ 229747 h 605631"/>
                <a:gd name="connsiteX52" fmla="*/ 103943 w 584535"/>
                <a:gd name="connsiteY52" fmla="*/ 268810 h 605631"/>
                <a:gd name="connsiteX53" fmla="*/ 99866 w 584535"/>
                <a:gd name="connsiteY53" fmla="*/ 255925 h 605631"/>
                <a:gd name="connsiteX54" fmla="*/ 52850 w 584535"/>
                <a:gd name="connsiteY54" fmla="*/ 171560 h 605631"/>
                <a:gd name="connsiteX55" fmla="*/ 1349 w 584535"/>
                <a:gd name="connsiteY55" fmla="*/ 84483 h 605631"/>
                <a:gd name="connsiteX56" fmla="*/ 37087 w 584535"/>
                <a:gd name="connsiteY56" fmla="*/ 29959 h 605631"/>
                <a:gd name="connsiteX57" fmla="*/ 135269 w 584535"/>
                <a:gd name="connsiteY57" fmla="*/ 1806 h 6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4535" h="605631">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bg1"/>
            </a:solidFill>
            <a:ln>
              <a:noFill/>
            </a:ln>
          </p:spPr>
          <p:txBody>
            <a:bodyPr/>
            <a:lstStyle/>
            <a:p>
              <a:endParaRPr lang="zh-CN" altLang="en-US" sz="2700">
                <a:cs typeface="+mn-ea"/>
                <a:sym typeface="+mn-lt"/>
              </a:endParaRPr>
            </a:p>
          </p:txBody>
        </p:sp>
        <p:sp>
          <p:nvSpPr>
            <p:cNvPr id="26" name="ruler_263676">
              <a:extLst>
                <a:ext uri="{FF2B5EF4-FFF2-40B4-BE49-F238E27FC236}">
                  <a16:creationId xmlns:a16="http://schemas.microsoft.com/office/drawing/2014/main" id="{3E707716-859B-4BC4-921F-27360EB9B72D}"/>
                </a:ext>
              </a:extLst>
            </p:cNvPr>
            <p:cNvSpPr>
              <a:spLocks noChangeAspect="1"/>
            </p:cNvSpPr>
            <p:nvPr/>
          </p:nvSpPr>
          <p:spPr bwMode="auto">
            <a:xfrm>
              <a:off x="1566112" y="5715930"/>
              <a:ext cx="609685" cy="608755"/>
            </a:xfrm>
            <a:custGeom>
              <a:avLst/>
              <a:gdLst>
                <a:gd name="connsiteX0" fmla="*/ 382195 w 607648"/>
                <a:gd name="connsiteY0" fmla="*/ 318513 h 606722"/>
                <a:gd name="connsiteX1" fmla="*/ 319178 w 607648"/>
                <a:gd name="connsiteY1" fmla="*/ 381790 h 606722"/>
                <a:gd name="connsiteX2" fmla="*/ 520155 w 607648"/>
                <a:gd name="connsiteY2" fmla="*/ 582460 h 606722"/>
                <a:gd name="connsiteX3" fmla="*/ 583349 w 607648"/>
                <a:gd name="connsiteY3" fmla="*/ 519362 h 606722"/>
                <a:gd name="connsiteX4" fmla="*/ 550595 w 607648"/>
                <a:gd name="connsiteY4" fmla="*/ 486657 h 606722"/>
                <a:gd name="connsiteX5" fmla="*/ 527631 w 607648"/>
                <a:gd name="connsiteY5" fmla="*/ 509497 h 606722"/>
                <a:gd name="connsiteX6" fmla="*/ 520600 w 607648"/>
                <a:gd name="connsiteY6" fmla="*/ 512430 h 606722"/>
                <a:gd name="connsiteX7" fmla="*/ 513479 w 607648"/>
                <a:gd name="connsiteY7" fmla="*/ 509497 h 606722"/>
                <a:gd name="connsiteX8" fmla="*/ 513479 w 607648"/>
                <a:gd name="connsiteY8" fmla="*/ 495278 h 606722"/>
                <a:gd name="connsiteX9" fmla="*/ 536354 w 607648"/>
                <a:gd name="connsiteY9" fmla="*/ 472438 h 606722"/>
                <a:gd name="connsiteX10" fmla="*/ 503333 w 607648"/>
                <a:gd name="connsiteY10" fmla="*/ 439467 h 606722"/>
                <a:gd name="connsiteX11" fmla="*/ 471735 w 607648"/>
                <a:gd name="connsiteY11" fmla="*/ 471016 h 606722"/>
                <a:gd name="connsiteX12" fmla="*/ 464615 w 607648"/>
                <a:gd name="connsiteY12" fmla="*/ 473949 h 606722"/>
                <a:gd name="connsiteX13" fmla="*/ 457494 w 607648"/>
                <a:gd name="connsiteY13" fmla="*/ 471016 h 606722"/>
                <a:gd name="connsiteX14" fmla="*/ 457494 w 607648"/>
                <a:gd name="connsiteY14" fmla="*/ 456797 h 606722"/>
                <a:gd name="connsiteX15" fmla="*/ 489091 w 607648"/>
                <a:gd name="connsiteY15" fmla="*/ 425247 h 606722"/>
                <a:gd name="connsiteX16" fmla="*/ 456070 w 607648"/>
                <a:gd name="connsiteY16" fmla="*/ 392276 h 606722"/>
                <a:gd name="connsiteX17" fmla="*/ 433195 w 607648"/>
                <a:gd name="connsiteY17" fmla="*/ 415205 h 606722"/>
                <a:gd name="connsiteX18" fmla="*/ 426075 w 607648"/>
                <a:gd name="connsiteY18" fmla="*/ 418138 h 606722"/>
                <a:gd name="connsiteX19" fmla="*/ 418954 w 607648"/>
                <a:gd name="connsiteY19" fmla="*/ 415205 h 606722"/>
                <a:gd name="connsiteX20" fmla="*/ 418954 w 607648"/>
                <a:gd name="connsiteY20" fmla="*/ 400986 h 606722"/>
                <a:gd name="connsiteX21" fmla="*/ 441829 w 607648"/>
                <a:gd name="connsiteY21" fmla="*/ 378057 h 606722"/>
                <a:gd name="connsiteX22" fmla="*/ 408897 w 607648"/>
                <a:gd name="connsiteY22" fmla="*/ 345175 h 606722"/>
                <a:gd name="connsiteX23" fmla="*/ 377299 w 607648"/>
                <a:gd name="connsiteY23" fmla="*/ 376724 h 606722"/>
                <a:gd name="connsiteX24" fmla="*/ 370179 w 607648"/>
                <a:gd name="connsiteY24" fmla="*/ 379657 h 606722"/>
                <a:gd name="connsiteX25" fmla="*/ 363058 w 607648"/>
                <a:gd name="connsiteY25" fmla="*/ 376724 h 606722"/>
                <a:gd name="connsiteX26" fmla="*/ 363058 w 607648"/>
                <a:gd name="connsiteY26" fmla="*/ 362505 h 606722"/>
                <a:gd name="connsiteX27" fmla="*/ 394655 w 607648"/>
                <a:gd name="connsiteY27" fmla="*/ 330955 h 606722"/>
                <a:gd name="connsiteX28" fmla="*/ 214417 w 607648"/>
                <a:gd name="connsiteY28" fmla="*/ 305627 h 606722"/>
                <a:gd name="connsiteX29" fmla="*/ 214417 w 607648"/>
                <a:gd name="connsiteY29" fmla="*/ 336110 h 606722"/>
                <a:gd name="connsiteX30" fmla="*/ 229637 w 607648"/>
                <a:gd name="connsiteY30" fmla="*/ 320824 h 606722"/>
                <a:gd name="connsiteX31" fmla="*/ 312947 w 607648"/>
                <a:gd name="connsiteY31" fmla="*/ 220933 h 606722"/>
                <a:gd name="connsiteX32" fmla="*/ 321136 w 607648"/>
                <a:gd name="connsiteY32" fmla="*/ 229198 h 606722"/>
                <a:gd name="connsiteX33" fmla="*/ 329414 w 607648"/>
                <a:gd name="connsiteY33" fmla="*/ 220933 h 606722"/>
                <a:gd name="connsiteX34" fmla="*/ 400945 w 607648"/>
                <a:gd name="connsiteY34" fmla="*/ 206927 h 606722"/>
                <a:gd name="connsiteX35" fmla="*/ 415182 w 607648"/>
                <a:gd name="connsiteY35" fmla="*/ 206927 h 606722"/>
                <a:gd name="connsiteX36" fmla="*/ 415182 w 607648"/>
                <a:gd name="connsiteY36" fmla="*/ 221147 h 606722"/>
                <a:gd name="connsiteX37" fmla="*/ 213909 w 607648"/>
                <a:gd name="connsiteY37" fmla="*/ 422083 h 606722"/>
                <a:gd name="connsiteX38" fmla="*/ 206791 w 607648"/>
                <a:gd name="connsiteY38" fmla="*/ 425016 h 606722"/>
                <a:gd name="connsiteX39" fmla="*/ 199672 w 607648"/>
                <a:gd name="connsiteY39" fmla="*/ 422083 h 606722"/>
                <a:gd name="connsiteX40" fmla="*/ 199672 w 607648"/>
                <a:gd name="connsiteY40" fmla="*/ 407864 h 606722"/>
                <a:gd name="connsiteX41" fmla="*/ 221004 w 607648"/>
                <a:gd name="connsiteY41" fmla="*/ 129129 h 606722"/>
                <a:gd name="connsiteX42" fmla="*/ 292743 w 607648"/>
                <a:gd name="connsiteY42" fmla="*/ 200848 h 606722"/>
                <a:gd name="connsiteX43" fmla="*/ 353623 w 607648"/>
                <a:gd name="connsiteY43" fmla="*/ 200848 h 606722"/>
                <a:gd name="connsiteX44" fmla="*/ 362880 w 607648"/>
                <a:gd name="connsiteY44" fmla="*/ 206980 h 606722"/>
                <a:gd name="connsiteX45" fmla="*/ 360744 w 607648"/>
                <a:gd name="connsiteY45" fmla="*/ 218000 h 606722"/>
                <a:gd name="connsiteX46" fmla="*/ 328346 w 607648"/>
                <a:gd name="connsiteY46" fmla="*/ 250438 h 606722"/>
                <a:gd name="connsiteX47" fmla="*/ 328257 w 607648"/>
                <a:gd name="connsiteY47" fmla="*/ 250438 h 606722"/>
                <a:gd name="connsiteX48" fmla="*/ 328168 w 607648"/>
                <a:gd name="connsiteY48" fmla="*/ 250527 h 606722"/>
                <a:gd name="connsiteX49" fmla="*/ 211480 w 607648"/>
                <a:gd name="connsiteY49" fmla="*/ 367481 h 606722"/>
                <a:gd name="connsiteX50" fmla="*/ 204359 w 607648"/>
                <a:gd name="connsiteY50" fmla="*/ 370414 h 606722"/>
                <a:gd name="connsiteX51" fmla="*/ 200532 w 607648"/>
                <a:gd name="connsiteY51" fmla="*/ 369703 h 606722"/>
                <a:gd name="connsiteX52" fmla="*/ 194301 w 607648"/>
                <a:gd name="connsiteY52" fmla="*/ 360372 h 606722"/>
                <a:gd name="connsiteX53" fmla="*/ 194301 w 607648"/>
                <a:gd name="connsiteY53" fmla="*/ 285542 h 606722"/>
                <a:gd name="connsiteX54" fmla="*/ 127813 w 607648"/>
                <a:gd name="connsiteY54" fmla="*/ 219156 h 606722"/>
                <a:gd name="connsiteX55" fmla="*/ 127813 w 607648"/>
                <a:gd name="connsiteY55" fmla="*/ 544957 h 606722"/>
                <a:gd name="connsiteX56" fmla="*/ 297727 w 607648"/>
                <a:gd name="connsiteY56" fmla="*/ 374769 h 606722"/>
                <a:gd name="connsiteX57" fmla="*/ 297816 w 607648"/>
                <a:gd name="connsiteY57" fmla="*/ 374680 h 606722"/>
                <a:gd name="connsiteX58" fmla="*/ 297905 w 607648"/>
                <a:gd name="connsiteY58" fmla="*/ 374591 h 606722"/>
                <a:gd name="connsiteX59" fmla="*/ 375074 w 607648"/>
                <a:gd name="connsiteY59" fmla="*/ 297273 h 606722"/>
                <a:gd name="connsiteX60" fmla="*/ 375163 w 607648"/>
                <a:gd name="connsiteY60" fmla="*/ 297184 h 606722"/>
                <a:gd name="connsiteX61" fmla="*/ 542851 w 607648"/>
                <a:gd name="connsiteY61" fmla="*/ 129129 h 606722"/>
                <a:gd name="connsiteX62" fmla="*/ 478500 w 607648"/>
                <a:gd name="connsiteY62" fmla="*/ 129129 h 606722"/>
                <a:gd name="connsiteX63" fmla="*/ 478500 w 607648"/>
                <a:gd name="connsiteY63" fmla="*/ 154013 h 606722"/>
                <a:gd name="connsiteX64" fmla="*/ 468442 w 607648"/>
                <a:gd name="connsiteY64" fmla="*/ 164056 h 606722"/>
                <a:gd name="connsiteX65" fmla="*/ 458384 w 607648"/>
                <a:gd name="connsiteY65" fmla="*/ 154013 h 606722"/>
                <a:gd name="connsiteX66" fmla="*/ 458384 w 607648"/>
                <a:gd name="connsiteY66" fmla="*/ 129129 h 606722"/>
                <a:gd name="connsiteX67" fmla="*/ 417352 w 607648"/>
                <a:gd name="connsiteY67" fmla="*/ 129129 h 606722"/>
                <a:gd name="connsiteX68" fmla="*/ 417352 w 607648"/>
                <a:gd name="connsiteY68" fmla="*/ 166366 h 606722"/>
                <a:gd name="connsiteX69" fmla="*/ 407294 w 607648"/>
                <a:gd name="connsiteY69" fmla="*/ 176409 h 606722"/>
                <a:gd name="connsiteX70" fmla="*/ 397237 w 607648"/>
                <a:gd name="connsiteY70" fmla="*/ 166366 h 606722"/>
                <a:gd name="connsiteX71" fmla="*/ 397237 w 607648"/>
                <a:gd name="connsiteY71" fmla="*/ 129129 h 606722"/>
                <a:gd name="connsiteX72" fmla="*/ 356205 w 607648"/>
                <a:gd name="connsiteY72" fmla="*/ 129129 h 606722"/>
                <a:gd name="connsiteX73" fmla="*/ 356205 w 607648"/>
                <a:gd name="connsiteY73" fmla="*/ 154013 h 606722"/>
                <a:gd name="connsiteX74" fmla="*/ 346147 w 607648"/>
                <a:gd name="connsiteY74" fmla="*/ 164056 h 606722"/>
                <a:gd name="connsiteX75" fmla="*/ 336089 w 607648"/>
                <a:gd name="connsiteY75" fmla="*/ 154013 h 606722"/>
                <a:gd name="connsiteX76" fmla="*/ 336089 w 607648"/>
                <a:gd name="connsiteY76" fmla="*/ 129129 h 606722"/>
                <a:gd name="connsiteX77" fmla="*/ 294968 w 607648"/>
                <a:gd name="connsiteY77" fmla="*/ 129129 h 606722"/>
                <a:gd name="connsiteX78" fmla="*/ 294968 w 607648"/>
                <a:gd name="connsiteY78" fmla="*/ 166366 h 606722"/>
                <a:gd name="connsiteX79" fmla="*/ 284910 w 607648"/>
                <a:gd name="connsiteY79" fmla="*/ 176409 h 606722"/>
                <a:gd name="connsiteX80" fmla="*/ 274853 w 607648"/>
                <a:gd name="connsiteY80" fmla="*/ 166366 h 606722"/>
                <a:gd name="connsiteX81" fmla="*/ 274853 w 607648"/>
                <a:gd name="connsiteY81" fmla="*/ 129129 h 606722"/>
                <a:gd name="connsiteX82" fmla="*/ 87493 w 607648"/>
                <a:gd name="connsiteY82" fmla="*/ 24262 h 606722"/>
                <a:gd name="connsiteX83" fmla="*/ 24299 w 607648"/>
                <a:gd name="connsiteY83" fmla="*/ 87360 h 606722"/>
                <a:gd name="connsiteX84" fmla="*/ 243878 w 607648"/>
                <a:gd name="connsiteY84" fmla="*/ 306605 h 606722"/>
                <a:gd name="connsiteX85" fmla="*/ 268355 w 607648"/>
                <a:gd name="connsiteY85" fmla="*/ 282076 h 606722"/>
                <a:gd name="connsiteX86" fmla="*/ 268622 w 607648"/>
                <a:gd name="connsiteY86" fmla="*/ 268213 h 606722"/>
                <a:gd name="connsiteX87" fmla="*/ 300220 w 607648"/>
                <a:gd name="connsiteY87" fmla="*/ 236663 h 606722"/>
                <a:gd name="connsiteX88" fmla="*/ 267198 w 607648"/>
                <a:gd name="connsiteY88" fmla="*/ 203692 h 606722"/>
                <a:gd name="connsiteX89" fmla="*/ 244323 w 607648"/>
                <a:gd name="connsiteY89" fmla="*/ 226532 h 606722"/>
                <a:gd name="connsiteX90" fmla="*/ 237203 w 607648"/>
                <a:gd name="connsiteY90" fmla="*/ 229465 h 606722"/>
                <a:gd name="connsiteX91" fmla="*/ 230082 w 607648"/>
                <a:gd name="connsiteY91" fmla="*/ 226532 h 606722"/>
                <a:gd name="connsiteX92" fmla="*/ 230082 w 607648"/>
                <a:gd name="connsiteY92" fmla="*/ 212313 h 606722"/>
                <a:gd name="connsiteX93" fmla="*/ 252957 w 607648"/>
                <a:gd name="connsiteY93" fmla="*/ 189473 h 606722"/>
                <a:gd name="connsiteX94" fmla="*/ 219936 w 607648"/>
                <a:gd name="connsiteY94" fmla="*/ 156502 h 606722"/>
                <a:gd name="connsiteX95" fmla="*/ 188338 w 607648"/>
                <a:gd name="connsiteY95" fmla="*/ 188051 h 606722"/>
                <a:gd name="connsiteX96" fmla="*/ 181217 w 607648"/>
                <a:gd name="connsiteY96" fmla="*/ 190984 h 606722"/>
                <a:gd name="connsiteX97" fmla="*/ 174097 w 607648"/>
                <a:gd name="connsiteY97" fmla="*/ 188051 h 606722"/>
                <a:gd name="connsiteX98" fmla="*/ 174097 w 607648"/>
                <a:gd name="connsiteY98" fmla="*/ 173832 h 606722"/>
                <a:gd name="connsiteX99" fmla="*/ 205695 w 607648"/>
                <a:gd name="connsiteY99" fmla="*/ 142282 h 606722"/>
                <a:gd name="connsiteX100" fmla="*/ 172762 w 607648"/>
                <a:gd name="connsiteY100" fmla="*/ 109400 h 606722"/>
                <a:gd name="connsiteX101" fmla="*/ 149798 w 607648"/>
                <a:gd name="connsiteY101" fmla="*/ 132240 h 606722"/>
                <a:gd name="connsiteX102" fmla="*/ 142766 w 607648"/>
                <a:gd name="connsiteY102" fmla="*/ 135173 h 606722"/>
                <a:gd name="connsiteX103" fmla="*/ 135646 w 607648"/>
                <a:gd name="connsiteY103" fmla="*/ 132240 h 606722"/>
                <a:gd name="connsiteX104" fmla="*/ 135646 w 607648"/>
                <a:gd name="connsiteY104" fmla="*/ 118021 h 606722"/>
                <a:gd name="connsiteX105" fmla="*/ 158521 w 607648"/>
                <a:gd name="connsiteY105" fmla="*/ 95181 h 606722"/>
                <a:gd name="connsiteX106" fmla="*/ 125499 w 607648"/>
                <a:gd name="connsiteY106" fmla="*/ 62210 h 606722"/>
                <a:gd name="connsiteX107" fmla="*/ 93902 w 607648"/>
                <a:gd name="connsiteY107" fmla="*/ 93759 h 606722"/>
                <a:gd name="connsiteX108" fmla="*/ 86781 w 607648"/>
                <a:gd name="connsiteY108" fmla="*/ 96692 h 606722"/>
                <a:gd name="connsiteX109" fmla="*/ 79661 w 607648"/>
                <a:gd name="connsiteY109" fmla="*/ 93759 h 606722"/>
                <a:gd name="connsiteX110" fmla="*/ 79661 w 607648"/>
                <a:gd name="connsiteY110" fmla="*/ 79539 h 606722"/>
                <a:gd name="connsiteX111" fmla="*/ 111258 w 607648"/>
                <a:gd name="connsiteY111" fmla="*/ 47990 h 606722"/>
                <a:gd name="connsiteX112" fmla="*/ 87493 w 607648"/>
                <a:gd name="connsiteY112" fmla="*/ 0 h 606722"/>
                <a:gd name="connsiteX113" fmla="*/ 94614 w 607648"/>
                <a:gd name="connsiteY113" fmla="*/ 2933 h 606722"/>
                <a:gd name="connsiteX114" fmla="*/ 200888 w 607648"/>
                <a:gd name="connsiteY114" fmla="*/ 109045 h 606722"/>
                <a:gd name="connsiteX115" fmla="*/ 567150 w 607648"/>
                <a:gd name="connsiteY115" fmla="*/ 109045 h 606722"/>
                <a:gd name="connsiteX116" fmla="*/ 576407 w 607648"/>
                <a:gd name="connsiteY116" fmla="*/ 115266 h 606722"/>
                <a:gd name="connsiteX117" fmla="*/ 574271 w 607648"/>
                <a:gd name="connsiteY117" fmla="*/ 126197 h 606722"/>
                <a:gd name="connsiteX118" fmla="*/ 396436 w 607648"/>
                <a:gd name="connsiteY118" fmla="*/ 304294 h 606722"/>
                <a:gd name="connsiteX119" fmla="*/ 604711 w 607648"/>
                <a:gd name="connsiteY119" fmla="*/ 512252 h 606722"/>
                <a:gd name="connsiteX120" fmla="*/ 607648 w 607648"/>
                <a:gd name="connsiteY120" fmla="*/ 519362 h 606722"/>
                <a:gd name="connsiteX121" fmla="*/ 604711 w 607648"/>
                <a:gd name="connsiteY121" fmla="*/ 526471 h 606722"/>
                <a:gd name="connsiteX122" fmla="*/ 599727 w 607648"/>
                <a:gd name="connsiteY122" fmla="*/ 531359 h 606722"/>
                <a:gd name="connsiteX123" fmla="*/ 598214 w 607648"/>
                <a:gd name="connsiteY123" fmla="*/ 533315 h 606722"/>
                <a:gd name="connsiteX124" fmla="*/ 566171 w 607648"/>
                <a:gd name="connsiteY124" fmla="*/ 565308 h 606722"/>
                <a:gd name="connsiteX125" fmla="*/ 564213 w 607648"/>
                <a:gd name="connsiteY125" fmla="*/ 566819 h 606722"/>
                <a:gd name="connsiteX126" fmla="*/ 527275 w 607648"/>
                <a:gd name="connsiteY126" fmla="*/ 603789 h 606722"/>
                <a:gd name="connsiteX127" fmla="*/ 520155 w 607648"/>
                <a:gd name="connsiteY127" fmla="*/ 606722 h 606722"/>
                <a:gd name="connsiteX128" fmla="*/ 513034 w 607648"/>
                <a:gd name="connsiteY128" fmla="*/ 603789 h 606722"/>
                <a:gd name="connsiteX129" fmla="*/ 304937 w 607648"/>
                <a:gd name="connsiteY129" fmla="*/ 396009 h 606722"/>
                <a:gd name="connsiteX130" fmla="*/ 124876 w 607648"/>
                <a:gd name="connsiteY130" fmla="*/ 576328 h 606722"/>
                <a:gd name="connsiteX131" fmla="*/ 117756 w 607648"/>
                <a:gd name="connsiteY131" fmla="*/ 579261 h 606722"/>
                <a:gd name="connsiteX132" fmla="*/ 113928 w 607648"/>
                <a:gd name="connsiteY132" fmla="*/ 578550 h 606722"/>
                <a:gd name="connsiteX133" fmla="*/ 107698 w 607648"/>
                <a:gd name="connsiteY133" fmla="*/ 569218 h 606722"/>
                <a:gd name="connsiteX134" fmla="*/ 107698 w 607648"/>
                <a:gd name="connsiteY134" fmla="*/ 199071 h 606722"/>
                <a:gd name="connsiteX135" fmla="*/ 2937 w 607648"/>
                <a:gd name="connsiteY135" fmla="*/ 94470 h 606722"/>
                <a:gd name="connsiteX136" fmla="*/ 2937 w 607648"/>
                <a:gd name="connsiteY136" fmla="*/ 80250 h 606722"/>
                <a:gd name="connsiteX137" fmla="*/ 80373 w 607648"/>
                <a:gd name="connsiteY137" fmla="*/ 2933 h 606722"/>
                <a:gd name="connsiteX138" fmla="*/ 87493 w 607648"/>
                <a:gd name="connsiteY1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648" h="606722">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bg1"/>
            </a:solidFill>
            <a:ln>
              <a:noFill/>
            </a:ln>
          </p:spPr>
          <p:txBody>
            <a:bodyPr/>
            <a:lstStyle/>
            <a:p>
              <a:endParaRPr lang="zh-CN" altLang="en-US" sz="2700">
                <a:cs typeface="+mn-ea"/>
                <a:sym typeface="+mn-lt"/>
              </a:endParaRPr>
            </a:p>
          </p:txBody>
        </p:sp>
        <p:sp>
          <p:nvSpPr>
            <p:cNvPr id="27" name="paint-palette-and-brush_27557">
              <a:extLst>
                <a:ext uri="{FF2B5EF4-FFF2-40B4-BE49-F238E27FC236}">
                  <a16:creationId xmlns:a16="http://schemas.microsoft.com/office/drawing/2014/main" id="{2662B4EB-5E49-4EDF-821C-FE587547E067}"/>
                </a:ext>
              </a:extLst>
            </p:cNvPr>
            <p:cNvSpPr>
              <a:spLocks noChangeAspect="1"/>
            </p:cNvSpPr>
            <p:nvPr/>
          </p:nvSpPr>
          <p:spPr bwMode="auto">
            <a:xfrm>
              <a:off x="466886" y="5163542"/>
              <a:ext cx="609684" cy="551923"/>
            </a:xfrm>
            <a:custGeom>
              <a:avLst/>
              <a:gdLst>
                <a:gd name="connsiteX0" fmla="*/ 203544 w 605680"/>
                <a:gd name="connsiteY0" fmla="*/ 393040 h 548298"/>
                <a:gd name="connsiteX1" fmla="*/ 155404 w 605680"/>
                <a:gd name="connsiteY1" fmla="*/ 441108 h 548298"/>
                <a:gd name="connsiteX2" fmla="*/ 203544 w 605680"/>
                <a:gd name="connsiteY2" fmla="*/ 489002 h 548298"/>
                <a:gd name="connsiteX3" fmla="*/ 251511 w 605680"/>
                <a:gd name="connsiteY3" fmla="*/ 441108 h 548298"/>
                <a:gd name="connsiteX4" fmla="*/ 203544 w 605680"/>
                <a:gd name="connsiteY4" fmla="*/ 393040 h 548298"/>
                <a:gd name="connsiteX5" fmla="*/ 109182 w 605680"/>
                <a:gd name="connsiteY5" fmla="*/ 297078 h 548298"/>
                <a:gd name="connsiteX6" fmla="*/ 61215 w 605680"/>
                <a:gd name="connsiteY6" fmla="*/ 344972 h 548298"/>
                <a:gd name="connsiteX7" fmla="*/ 109182 w 605680"/>
                <a:gd name="connsiteY7" fmla="*/ 393040 h 548298"/>
                <a:gd name="connsiteX8" fmla="*/ 157322 w 605680"/>
                <a:gd name="connsiteY8" fmla="*/ 344972 h 548298"/>
                <a:gd name="connsiteX9" fmla="*/ 109182 w 605680"/>
                <a:gd name="connsiteY9" fmla="*/ 297078 h 548298"/>
                <a:gd name="connsiteX10" fmla="*/ 449089 w 605680"/>
                <a:gd name="connsiteY10" fmla="*/ 177613 h 548298"/>
                <a:gd name="connsiteX11" fmla="*/ 453101 w 605680"/>
                <a:gd name="connsiteY11" fmla="*/ 181270 h 548298"/>
                <a:gd name="connsiteX12" fmla="*/ 519216 w 605680"/>
                <a:gd name="connsiteY12" fmla="*/ 216796 h 548298"/>
                <a:gd name="connsiteX13" fmla="*/ 461824 w 605680"/>
                <a:gd name="connsiteY13" fmla="*/ 294118 h 548298"/>
                <a:gd name="connsiteX14" fmla="*/ 418212 w 605680"/>
                <a:gd name="connsiteY14" fmla="*/ 311881 h 548298"/>
                <a:gd name="connsiteX15" fmla="*/ 411758 w 605680"/>
                <a:gd name="connsiteY15" fmla="*/ 265210 h 548298"/>
                <a:gd name="connsiteX16" fmla="*/ 136915 w 605680"/>
                <a:gd name="connsiteY16" fmla="*/ 173425 h 548298"/>
                <a:gd name="connsiteX17" fmla="*/ 88949 w 605680"/>
                <a:gd name="connsiteY17" fmla="*/ 221319 h 548298"/>
                <a:gd name="connsiteX18" fmla="*/ 136915 w 605680"/>
                <a:gd name="connsiteY18" fmla="*/ 269387 h 548298"/>
                <a:gd name="connsiteX19" fmla="*/ 185056 w 605680"/>
                <a:gd name="connsiteY19" fmla="*/ 221319 h 548298"/>
                <a:gd name="connsiteX20" fmla="*/ 136915 w 605680"/>
                <a:gd name="connsiteY20" fmla="*/ 173425 h 548298"/>
                <a:gd name="connsiteX21" fmla="*/ 479079 w 605680"/>
                <a:gd name="connsiteY21" fmla="*/ 107118 h 548298"/>
                <a:gd name="connsiteX22" fmla="*/ 499309 w 605680"/>
                <a:gd name="connsiteY22" fmla="*/ 135840 h 548298"/>
                <a:gd name="connsiteX23" fmla="*/ 571858 w 605680"/>
                <a:gd name="connsiteY23" fmla="*/ 145762 h 548298"/>
                <a:gd name="connsiteX24" fmla="*/ 540467 w 605680"/>
                <a:gd name="connsiteY24" fmla="*/ 188061 h 548298"/>
                <a:gd name="connsiteX25" fmla="*/ 461988 w 605680"/>
                <a:gd name="connsiteY25" fmla="*/ 147328 h 548298"/>
                <a:gd name="connsiteX26" fmla="*/ 242266 w 605680"/>
                <a:gd name="connsiteY26" fmla="*/ 90351 h 548298"/>
                <a:gd name="connsiteX27" fmla="*/ 194300 w 605680"/>
                <a:gd name="connsiteY27" fmla="*/ 138245 h 548298"/>
                <a:gd name="connsiteX28" fmla="*/ 242266 w 605680"/>
                <a:gd name="connsiteY28" fmla="*/ 186313 h 548298"/>
                <a:gd name="connsiteX29" fmla="*/ 290407 w 605680"/>
                <a:gd name="connsiteY29" fmla="*/ 138245 h 548298"/>
                <a:gd name="connsiteX30" fmla="*/ 242266 w 605680"/>
                <a:gd name="connsiteY30" fmla="*/ 90351 h 548298"/>
                <a:gd name="connsiteX31" fmla="*/ 305846 w 605680"/>
                <a:gd name="connsiteY31" fmla="*/ 28897 h 548298"/>
                <a:gd name="connsiteX32" fmla="*/ 465353 w 605680"/>
                <a:gd name="connsiteY32" fmla="*/ 97840 h 548298"/>
                <a:gd name="connsiteX33" fmla="*/ 448783 w 605680"/>
                <a:gd name="connsiteY33" fmla="*/ 136852 h 548298"/>
                <a:gd name="connsiteX34" fmla="*/ 408317 w 605680"/>
                <a:gd name="connsiteY34" fmla="*/ 231594 h 548298"/>
                <a:gd name="connsiteX35" fmla="*/ 393491 w 605680"/>
                <a:gd name="connsiteY35" fmla="*/ 258589 h 548298"/>
                <a:gd name="connsiteX36" fmla="*/ 416864 w 605680"/>
                <a:gd name="connsiteY36" fmla="*/ 333129 h 548298"/>
                <a:gd name="connsiteX37" fmla="*/ 467272 w 605680"/>
                <a:gd name="connsiteY37" fmla="*/ 311185 h 548298"/>
                <a:gd name="connsiteX38" fmla="*/ 483319 w 605680"/>
                <a:gd name="connsiteY38" fmla="*/ 295162 h 548298"/>
                <a:gd name="connsiteX39" fmla="*/ 530587 w 605680"/>
                <a:gd name="connsiteY39" fmla="*/ 231594 h 548298"/>
                <a:gd name="connsiteX40" fmla="*/ 525180 w 605680"/>
                <a:gd name="connsiteY40" fmla="*/ 318500 h 548298"/>
                <a:gd name="connsiteX41" fmla="*/ 379363 w 605680"/>
                <a:gd name="connsiteY41" fmla="*/ 415855 h 548298"/>
                <a:gd name="connsiteX42" fmla="*/ 346920 w 605680"/>
                <a:gd name="connsiteY42" fmla="*/ 431529 h 548298"/>
                <a:gd name="connsiteX43" fmla="*/ 79007 w 605680"/>
                <a:gd name="connsiteY43" fmla="*/ 485867 h 548298"/>
                <a:gd name="connsiteX44" fmla="*/ 231801 w 605680"/>
                <a:gd name="connsiteY44" fmla="*/ 33052 h 548298"/>
                <a:gd name="connsiteX45" fmla="*/ 305846 w 605680"/>
                <a:gd name="connsiteY45" fmla="*/ 28897 h 548298"/>
                <a:gd name="connsiteX46" fmla="*/ 590540 w 605680"/>
                <a:gd name="connsiteY46" fmla="*/ 0 h 548298"/>
                <a:gd name="connsiteX47" fmla="*/ 602576 w 605680"/>
                <a:gd name="connsiteY47" fmla="*/ 90717 h 548298"/>
                <a:gd name="connsiteX48" fmla="*/ 588970 w 605680"/>
                <a:gd name="connsiteY48" fmla="*/ 121711 h 548298"/>
                <a:gd name="connsiteX49" fmla="*/ 505063 w 605680"/>
                <a:gd name="connsiteY49" fmla="*/ 129024 h 548298"/>
                <a:gd name="connsiteX50" fmla="*/ 497736 w 605680"/>
                <a:gd name="connsiteY50" fmla="*/ 45098 h 548298"/>
                <a:gd name="connsiteX51" fmla="*/ 501399 w 605680"/>
                <a:gd name="connsiteY51" fmla="*/ 41093 h 548298"/>
                <a:gd name="connsiteX52" fmla="*/ 501225 w 605680"/>
                <a:gd name="connsiteY52" fmla="*/ 40919 h 548298"/>
                <a:gd name="connsiteX53" fmla="*/ 555651 w 605680"/>
                <a:gd name="connsiteY53" fmla="*/ 8880 h 548298"/>
                <a:gd name="connsiteX54" fmla="*/ 590540 w 605680"/>
                <a:gd name="connsiteY54" fmla="*/ 0 h 54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5680" h="548298">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bg1"/>
            </a:solidFill>
            <a:ln>
              <a:noFill/>
            </a:ln>
          </p:spPr>
          <p:txBody>
            <a:bodyPr/>
            <a:lstStyle/>
            <a:p>
              <a:endParaRPr lang="zh-CN" altLang="en-US" sz="2700">
                <a:cs typeface="+mn-ea"/>
                <a:sym typeface="+mn-lt"/>
              </a:endParaRPr>
            </a:p>
          </p:txBody>
        </p:sp>
        <p:sp>
          <p:nvSpPr>
            <p:cNvPr id="28" name="paper-aeroplane-shape_18344">
              <a:extLst>
                <a:ext uri="{FF2B5EF4-FFF2-40B4-BE49-F238E27FC236}">
                  <a16:creationId xmlns:a16="http://schemas.microsoft.com/office/drawing/2014/main" id="{F7FC1C21-C91E-4878-A154-88D96048A552}"/>
                </a:ext>
              </a:extLst>
            </p:cNvPr>
            <p:cNvSpPr>
              <a:spLocks noChangeAspect="1"/>
            </p:cNvSpPr>
            <p:nvPr/>
          </p:nvSpPr>
          <p:spPr bwMode="auto">
            <a:xfrm>
              <a:off x="4434473" y="5715000"/>
              <a:ext cx="586846" cy="609685"/>
            </a:xfrm>
            <a:custGeom>
              <a:avLst/>
              <a:gdLst>
                <a:gd name="connsiteX0" fmla="*/ 252617 w 585586"/>
                <a:gd name="connsiteY0" fmla="*/ 479831 h 608375"/>
                <a:gd name="connsiteX1" fmla="*/ 261886 w 585586"/>
                <a:gd name="connsiteY1" fmla="*/ 483766 h 608375"/>
                <a:gd name="connsiteX2" fmla="*/ 265725 w 585586"/>
                <a:gd name="connsiteY2" fmla="*/ 493071 h 608375"/>
                <a:gd name="connsiteX3" fmla="*/ 261888 w 585586"/>
                <a:gd name="connsiteY3" fmla="*/ 502371 h 608375"/>
                <a:gd name="connsiteX4" fmla="*/ 250824 w 585586"/>
                <a:gd name="connsiteY4" fmla="*/ 513294 h 608375"/>
                <a:gd name="connsiteX5" fmla="*/ 250825 w 585586"/>
                <a:gd name="connsiteY5" fmla="*/ 513295 h 608375"/>
                <a:gd name="connsiteX6" fmla="*/ 250796 w 585586"/>
                <a:gd name="connsiteY6" fmla="*/ 513324 h 608375"/>
                <a:gd name="connsiteX7" fmla="*/ 235320 w 585586"/>
                <a:gd name="connsiteY7" fmla="*/ 491550 h 608375"/>
                <a:gd name="connsiteX8" fmla="*/ 235350 w 585586"/>
                <a:gd name="connsiteY8" fmla="*/ 491520 h 608375"/>
                <a:gd name="connsiteX9" fmla="*/ 235362 w 585586"/>
                <a:gd name="connsiteY9" fmla="*/ 491537 h 608375"/>
                <a:gd name="connsiteX10" fmla="*/ 243276 w 585586"/>
                <a:gd name="connsiteY10" fmla="*/ 483637 h 608375"/>
                <a:gd name="connsiteX11" fmla="*/ 134866 w 585586"/>
                <a:gd name="connsiteY11" fmla="*/ 417276 h 608375"/>
                <a:gd name="connsiteX12" fmla="*/ 149111 w 585586"/>
                <a:gd name="connsiteY12" fmla="*/ 429433 h 608375"/>
                <a:gd name="connsiteX13" fmla="*/ 160069 w 585586"/>
                <a:gd name="connsiteY13" fmla="*/ 565949 h 608375"/>
                <a:gd name="connsiteX14" fmla="*/ 235312 w 585586"/>
                <a:gd name="connsiteY14" fmla="*/ 491552 h 608375"/>
                <a:gd name="connsiteX15" fmla="*/ 250774 w 585586"/>
                <a:gd name="connsiteY15" fmla="*/ 513312 h 608375"/>
                <a:gd name="connsiteX16" fmla="*/ 158486 w 585586"/>
                <a:gd name="connsiteY16" fmla="*/ 604607 h 608375"/>
                <a:gd name="connsiteX17" fmla="*/ 149233 w 585586"/>
                <a:gd name="connsiteY17" fmla="*/ 608375 h 608375"/>
                <a:gd name="connsiteX18" fmla="*/ 144606 w 585586"/>
                <a:gd name="connsiteY18" fmla="*/ 607524 h 608375"/>
                <a:gd name="connsiteX19" fmla="*/ 136084 w 585586"/>
                <a:gd name="connsiteY19" fmla="*/ 596219 h 608375"/>
                <a:gd name="connsiteX20" fmla="*/ 122813 w 585586"/>
                <a:gd name="connsiteY20" fmla="*/ 431499 h 608375"/>
                <a:gd name="connsiteX21" fmla="*/ 134866 w 585586"/>
                <a:gd name="connsiteY21" fmla="*/ 417276 h 608375"/>
                <a:gd name="connsiteX22" fmla="*/ 352706 w 585586"/>
                <a:gd name="connsiteY22" fmla="*/ 225563 h 608375"/>
                <a:gd name="connsiteX23" fmla="*/ 368535 w 585586"/>
                <a:gd name="connsiteY23" fmla="*/ 227387 h 608375"/>
                <a:gd name="connsiteX24" fmla="*/ 371091 w 585586"/>
                <a:gd name="connsiteY24" fmla="*/ 243069 h 608375"/>
                <a:gd name="connsiteX25" fmla="*/ 272226 w 585586"/>
                <a:gd name="connsiteY25" fmla="*/ 430890 h 608375"/>
                <a:gd name="connsiteX26" fmla="*/ 260538 w 585586"/>
                <a:gd name="connsiteY26" fmla="*/ 437819 h 608375"/>
                <a:gd name="connsiteX27" fmla="*/ 254328 w 585586"/>
                <a:gd name="connsiteY27" fmla="*/ 436360 h 608375"/>
                <a:gd name="connsiteX28" fmla="*/ 248849 w 585586"/>
                <a:gd name="connsiteY28" fmla="*/ 418490 h 608375"/>
                <a:gd name="connsiteX29" fmla="*/ 326286 w 585586"/>
                <a:gd name="connsiteY29" fmla="*/ 271515 h 608375"/>
                <a:gd name="connsiteX30" fmla="*/ 168856 w 585586"/>
                <a:gd name="connsiteY30" fmla="*/ 363420 h 608375"/>
                <a:gd name="connsiteX31" fmla="*/ 150837 w 585586"/>
                <a:gd name="connsiteY31" fmla="*/ 358679 h 608375"/>
                <a:gd name="connsiteX32" fmla="*/ 155585 w 585586"/>
                <a:gd name="connsiteY32" fmla="*/ 340687 h 608375"/>
                <a:gd name="connsiteX33" fmla="*/ 566404 w 585586"/>
                <a:gd name="connsiteY33" fmla="*/ 1455 h 608375"/>
                <a:gd name="connsiteX34" fmla="*/ 581501 w 585586"/>
                <a:gd name="connsiteY34" fmla="*/ 3642 h 608375"/>
                <a:gd name="connsiteX35" fmla="*/ 584423 w 585586"/>
                <a:gd name="connsiteY35" fmla="*/ 18593 h 608375"/>
                <a:gd name="connsiteX36" fmla="*/ 329475 w 585586"/>
                <a:gd name="connsiteY36" fmla="*/ 589748 h 608375"/>
                <a:gd name="connsiteX37" fmla="*/ 318761 w 585586"/>
                <a:gd name="connsiteY37" fmla="*/ 597527 h 608375"/>
                <a:gd name="connsiteX38" fmla="*/ 317422 w 585586"/>
                <a:gd name="connsiteY38" fmla="*/ 597649 h 608375"/>
                <a:gd name="connsiteX39" fmla="*/ 306708 w 585586"/>
                <a:gd name="connsiteY39" fmla="*/ 592058 h 608375"/>
                <a:gd name="connsiteX40" fmla="*/ 250825 w 585586"/>
                <a:gd name="connsiteY40" fmla="*/ 513295 h 608375"/>
                <a:gd name="connsiteX41" fmla="*/ 261886 w 585586"/>
                <a:gd name="connsiteY41" fmla="*/ 502376 h 608375"/>
                <a:gd name="connsiteX42" fmla="*/ 261888 w 585586"/>
                <a:gd name="connsiteY42" fmla="*/ 502371 h 608375"/>
                <a:gd name="connsiteX43" fmla="*/ 261904 w 585586"/>
                <a:gd name="connsiteY43" fmla="*/ 502355 h 608375"/>
                <a:gd name="connsiteX44" fmla="*/ 261904 w 585586"/>
                <a:gd name="connsiteY44" fmla="*/ 483758 h 608375"/>
                <a:gd name="connsiteX45" fmla="*/ 252635 w 585586"/>
                <a:gd name="connsiteY45" fmla="*/ 479823 h 608375"/>
                <a:gd name="connsiteX46" fmla="*/ 252617 w 585586"/>
                <a:gd name="connsiteY46" fmla="*/ 479831 h 608375"/>
                <a:gd name="connsiteX47" fmla="*/ 252609 w 585586"/>
                <a:gd name="connsiteY47" fmla="*/ 479827 h 608375"/>
                <a:gd name="connsiteX48" fmla="*/ 243241 w 585586"/>
                <a:gd name="connsiteY48" fmla="*/ 483644 h 608375"/>
                <a:gd name="connsiteX49" fmla="*/ 235350 w 585586"/>
                <a:gd name="connsiteY49" fmla="*/ 491520 h 608375"/>
                <a:gd name="connsiteX50" fmla="*/ 205898 w 585586"/>
                <a:gd name="connsiteY50" fmla="*/ 449968 h 608375"/>
                <a:gd name="connsiteX51" fmla="*/ 208942 w 585586"/>
                <a:gd name="connsiteY51" fmla="*/ 431614 h 608375"/>
                <a:gd name="connsiteX52" fmla="*/ 227326 w 585586"/>
                <a:gd name="connsiteY52" fmla="*/ 434774 h 608375"/>
                <a:gd name="connsiteX53" fmla="*/ 314865 w 585586"/>
                <a:gd name="connsiteY53" fmla="*/ 557903 h 608375"/>
                <a:gd name="connsiteX54" fmla="*/ 545341 w 585586"/>
                <a:gd name="connsiteY54" fmla="*/ 41565 h 608375"/>
                <a:gd name="connsiteX55" fmla="*/ 39707 w 585586"/>
                <a:gd name="connsiteY55" fmla="*/ 296209 h 608375"/>
                <a:gd name="connsiteX56" fmla="*/ 175947 w 585586"/>
                <a:gd name="connsiteY56" fmla="*/ 383116 h 608375"/>
                <a:gd name="connsiteX57" fmla="*/ 179965 w 585586"/>
                <a:gd name="connsiteY57" fmla="*/ 401348 h 608375"/>
                <a:gd name="connsiteX58" fmla="*/ 161824 w 585586"/>
                <a:gd name="connsiteY58" fmla="*/ 405360 h 608375"/>
                <a:gd name="connsiteX59" fmla="*/ 6104 w 585586"/>
                <a:gd name="connsiteY59" fmla="*/ 305933 h 608375"/>
                <a:gd name="connsiteX60" fmla="*/ 17 w 585586"/>
                <a:gd name="connsiteY60" fmla="*/ 294143 h 608375"/>
                <a:gd name="connsiteX61" fmla="*/ 7200 w 585586"/>
                <a:gd name="connsiteY61" fmla="*/ 283082 h 60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5586" h="608375">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bg1"/>
            </a:solidFill>
            <a:ln>
              <a:noFill/>
            </a:ln>
          </p:spPr>
          <p:txBody>
            <a:bodyPr/>
            <a:lstStyle/>
            <a:p>
              <a:endParaRPr lang="zh-CN" altLang="en-US" sz="2700">
                <a:cs typeface="+mn-ea"/>
                <a:sym typeface="+mn-lt"/>
              </a:endParaRPr>
            </a:p>
          </p:txBody>
        </p:sp>
        <p:sp>
          <p:nvSpPr>
            <p:cNvPr id="29" name="fountain-pen-close-up_16941">
              <a:extLst>
                <a:ext uri="{FF2B5EF4-FFF2-40B4-BE49-F238E27FC236}">
                  <a16:creationId xmlns:a16="http://schemas.microsoft.com/office/drawing/2014/main" id="{7D5A0AD5-098C-4D80-BFC4-B3B5D626B06A}"/>
                </a:ext>
              </a:extLst>
            </p:cNvPr>
            <p:cNvSpPr>
              <a:spLocks noChangeAspect="1"/>
            </p:cNvSpPr>
            <p:nvPr/>
          </p:nvSpPr>
          <p:spPr bwMode="auto">
            <a:xfrm>
              <a:off x="2905297" y="5105780"/>
              <a:ext cx="588447" cy="609685"/>
            </a:xfrm>
            <a:custGeom>
              <a:avLst/>
              <a:gdLst>
                <a:gd name="connsiteX0" fmla="*/ 231093 w 584535"/>
                <a:gd name="connsiteY0" fmla="*/ 221335 h 605631"/>
                <a:gd name="connsiteX1" fmla="*/ 258806 w 584535"/>
                <a:gd name="connsiteY1" fmla="*/ 260395 h 605631"/>
                <a:gd name="connsiteX2" fmla="*/ 261251 w 584535"/>
                <a:gd name="connsiteY2" fmla="*/ 275313 h 605631"/>
                <a:gd name="connsiteX3" fmla="*/ 256497 w 584535"/>
                <a:gd name="connsiteY3" fmla="*/ 307185 h 605631"/>
                <a:gd name="connsiteX4" fmla="*/ 196181 w 584535"/>
                <a:gd name="connsiteY4" fmla="*/ 302845 h 605631"/>
                <a:gd name="connsiteX5" fmla="*/ 162355 w 584535"/>
                <a:gd name="connsiteY5" fmla="*/ 350313 h 605631"/>
                <a:gd name="connsiteX6" fmla="*/ 138174 w 584535"/>
                <a:gd name="connsiteY6" fmla="*/ 337700 h 605631"/>
                <a:gd name="connsiteX7" fmla="*/ 130974 w 584535"/>
                <a:gd name="connsiteY7" fmla="*/ 332411 h 605631"/>
                <a:gd name="connsiteX8" fmla="*/ 119563 w 584535"/>
                <a:gd name="connsiteY8" fmla="*/ 318984 h 605631"/>
                <a:gd name="connsiteX9" fmla="*/ 108967 w 584535"/>
                <a:gd name="connsiteY9" fmla="*/ 278704 h 605631"/>
                <a:gd name="connsiteX10" fmla="*/ 150808 w 584535"/>
                <a:gd name="connsiteY10" fmla="*/ 239644 h 605631"/>
                <a:gd name="connsiteX11" fmla="*/ 231093 w 584535"/>
                <a:gd name="connsiteY11" fmla="*/ 221335 h 605631"/>
                <a:gd name="connsiteX12" fmla="*/ 562095 w 584535"/>
                <a:gd name="connsiteY12" fmla="*/ 196204 h 605631"/>
                <a:gd name="connsiteX13" fmla="*/ 571666 w 584535"/>
                <a:gd name="connsiteY13" fmla="*/ 213752 h 605631"/>
                <a:gd name="connsiteX14" fmla="*/ 545718 w 584535"/>
                <a:gd name="connsiteY14" fmla="*/ 311413 h 605631"/>
                <a:gd name="connsiteX15" fmla="*/ 515287 w 584535"/>
                <a:gd name="connsiteY15" fmla="*/ 379911 h 605631"/>
                <a:gd name="connsiteX16" fmla="*/ 567047 w 584535"/>
                <a:gd name="connsiteY16" fmla="*/ 408124 h 605631"/>
                <a:gd name="connsiteX17" fmla="*/ 441655 w 584535"/>
                <a:gd name="connsiteY17" fmla="*/ 529928 h 605631"/>
                <a:gd name="connsiteX18" fmla="*/ 564738 w 584535"/>
                <a:gd name="connsiteY18" fmla="*/ 575503 h 605631"/>
                <a:gd name="connsiteX19" fmla="*/ 561885 w 584535"/>
                <a:gd name="connsiteY19" fmla="*/ 592322 h 605631"/>
                <a:gd name="connsiteX20" fmla="*/ 376582 w 584535"/>
                <a:gd name="connsiteY20" fmla="*/ 599104 h 605631"/>
                <a:gd name="connsiteX21" fmla="*/ 340581 w 584535"/>
                <a:gd name="connsiteY21" fmla="*/ 579708 h 605631"/>
                <a:gd name="connsiteX22" fmla="*/ 341804 w 584535"/>
                <a:gd name="connsiteY22" fmla="*/ 579843 h 605631"/>
                <a:gd name="connsiteX23" fmla="*/ 285425 w 584535"/>
                <a:gd name="connsiteY23" fmla="*/ 452749 h 605631"/>
                <a:gd name="connsiteX24" fmla="*/ 285425 w 584535"/>
                <a:gd name="connsiteY24" fmla="*/ 435659 h 605631"/>
                <a:gd name="connsiteX25" fmla="*/ 267764 w 584535"/>
                <a:gd name="connsiteY25" fmla="*/ 425350 h 605631"/>
                <a:gd name="connsiteX26" fmla="*/ 264232 w 584535"/>
                <a:gd name="connsiteY26" fmla="*/ 445560 h 605631"/>
                <a:gd name="connsiteX27" fmla="*/ 276051 w 584535"/>
                <a:gd name="connsiteY27" fmla="*/ 456276 h 605631"/>
                <a:gd name="connsiteX28" fmla="*/ 335147 w 584535"/>
                <a:gd name="connsiteY28" fmla="*/ 588389 h 605631"/>
                <a:gd name="connsiteX29" fmla="*/ 325773 w 584535"/>
                <a:gd name="connsiteY29" fmla="*/ 583506 h 605631"/>
                <a:gd name="connsiteX30" fmla="*/ 228231 w 584535"/>
                <a:gd name="connsiteY30" fmla="*/ 509853 h 605631"/>
                <a:gd name="connsiteX31" fmla="*/ 217635 w 584535"/>
                <a:gd name="connsiteY31" fmla="*/ 502258 h 605631"/>
                <a:gd name="connsiteX32" fmla="*/ 163565 w 584535"/>
                <a:gd name="connsiteY32" fmla="*/ 343017 h 605631"/>
                <a:gd name="connsiteX33" fmla="*/ 193181 w 584535"/>
                <a:gd name="connsiteY33" fmla="*/ 309242 h 605631"/>
                <a:gd name="connsiteX34" fmla="*/ 254994 w 584535"/>
                <a:gd name="connsiteY34" fmla="*/ 310463 h 605631"/>
                <a:gd name="connsiteX35" fmla="*/ 340717 w 584535"/>
                <a:gd name="connsiteY35" fmla="*/ 463736 h 605631"/>
                <a:gd name="connsiteX36" fmla="*/ 340717 w 584535"/>
                <a:gd name="connsiteY36" fmla="*/ 490999 h 605631"/>
                <a:gd name="connsiteX37" fmla="*/ 345879 w 584535"/>
                <a:gd name="connsiteY37" fmla="*/ 576859 h 605631"/>
                <a:gd name="connsiteX38" fmla="*/ 345879 w 584535"/>
                <a:gd name="connsiteY38" fmla="*/ 580250 h 605631"/>
                <a:gd name="connsiteX39" fmla="*/ 538382 w 584535"/>
                <a:gd name="connsiteY39" fmla="*/ 579572 h 605631"/>
                <a:gd name="connsiteX40" fmla="*/ 414349 w 584535"/>
                <a:gd name="connsiteY40" fmla="*/ 536710 h 605631"/>
                <a:gd name="connsiteX41" fmla="*/ 414892 w 584535"/>
                <a:gd name="connsiteY41" fmla="*/ 521111 h 605631"/>
                <a:gd name="connsiteX42" fmla="*/ 538654 w 584535"/>
                <a:gd name="connsiteY42" fmla="*/ 466042 h 605631"/>
                <a:gd name="connsiteX43" fmla="*/ 483226 w 584535"/>
                <a:gd name="connsiteY43" fmla="*/ 376927 h 605631"/>
                <a:gd name="connsiteX44" fmla="*/ 480917 w 584535"/>
                <a:gd name="connsiteY44" fmla="*/ 335150 h 605631"/>
                <a:gd name="connsiteX45" fmla="*/ 562972 w 584535"/>
                <a:gd name="connsiteY45" fmla="*/ 201002 h 605631"/>
                <a:gd name="connsiteX46" fmla="*/ 562095 w 584535"/>
                <a:gd name="connsiteY46" fmla="*/ 196204 h 605631"/>
                <a:gd name="connsiteX47" fmla="*/ 135269 w 584535"/>
                <a:gd name="connsiteY47" fmla="*/ 1806 h 605631"/>
                <a:gd name="connsiteX48" fmla="*/ 155716 w 584535"/>
                <a:gd name="connsiteY48" fmla="*/ 20464 h 605631"/>
                <a:gd name="connsiteX49" fmla="*/ 209391 w 584535"/>
                <a:gd name="connsiteY49" fmla="*/ 179698 h 605631"/>
                <a:gd name="connsiteX50" fmla="*/ 226105 w 584535"/>
                <a:gd name="connsiteY50" fmla="*/ 211572 h 605631"/>
                <a:gd name="connsiteX51" fmla="*/ 145796 w 584535"/>
                <a:gd name="connsiteY51" fmla="*/ 229747 h 605631"/>
                <a:gd name="connsiteX52" fmla="*/ 103943 w 584535"/>
                <a:gd name="connsiteY52" fmla="*/ 268810 h 605631"/>
                <a:gd name="connsiteX53" fmla="*/ 99866 w 584535"/>
                <a:gd name="connsiteY53" fmla="*/ 255925 h 605631"/>
                <a:gd name="connsiteX54" fmla="*/ 52850 w 584535"/>
                <a:gd name="connsiteY54" fmla="*/ 171560 h 605631"/>
                <a:gd name="connsiteX55" fmla="*/ 1349 w 584535"/>
                <a:gd name="connsiteY55" fmla="*/ 84483 h 605631"/>
                <a:gd name="connsiteX56" fmla="*/ 37087 w 584535"/>
                <a:gd name="connsiteY56" fmla="*/ 29959 h 605631"/>
                <a:gd name="connsiteX57" fmla="*/ 135269 w 584535"/>
                <a:gd name="connsiteY57" fmla="*/ 1806 h 6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4535" h="605631">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bg1"/>
            </a:solidFill>
            <a:ln>
              <a:noFill/>
            </a:ln>
          </p:spPr>
          <p:txBody>
            <a:bodyPr/>
            <a:lstStyle/>
            <a:p>
              <a:endParaRPr lang="zh-CN" altLang="en-US" sz="2700">
                <a:cs typeface="+mn-ea"/>
                <a:sym typeface="+mn-lt"/>
              </a:endParaRPr>
            </a:p>
          </p:txBody>
        </p:sp>
        <p:sp>
          <p:nvSpPr>
            <p:cNvPr id="30" name="ruler_263676">
              <a:extLst>
                <a:ext uri="{FF2B5EF4-FFF2-40B4-BE49-F238E27FC236}">
                  <a16:creationId xmlns:a16="http://schemas.microsoft.com/office/drawing/2014/main" id="{9AFE4509-CAE4-4A38-85BC-6786C7740C75}"/>
                </a:ext>
              </a:extLst>
            </p:cNvPr>
            <p:cNvSpPr>
              <a:spLocks noChangeAspect="1"/>
            </p:cNvSpPr>
            <p:nvPr/>
          </p:nvSpPr>
          <p:spPr bwMode="auto">
            <a:xfrm flipV="1">
              <a:off x="7474030" y="5715930"/>
              <a:ext cx="609685" cy="608755"/>
            </a:xfrm>
            <a:custGeom>
              <a:avLst/>
              <a:gdLst>
                <a:gd name="connsiteX0" fmla="*/ 382195 w 607648"/>
                <a:gd name="connsiteY0" fmla="*/ 318513 h 606722"/>
                <a:gd name="connsiteX1" fmla="*/ 319178 w 607648"/>
                <a:gd name="connsiteY1" fmla="*/ 381790 h 606722"/>
                <a:gd name="connsiteX2" fmla="*/ 520155 w 607648"/>
                <a:gd name="connsiteY2" fmla="*/ 582460 h 606722"/>
                <a:gd name="connsiteX3" fmla="*/ 583349 w 607648"/>
                <a:gd name="connsiteY3" fmla="*/ 519362 h 606722"/>
                <a:gd name="connsiteX4" fmla="*/ 550595 w 607648"/>
                <a:gd name="connsiteY4" fmla="*/ 486657 h 606722"/>
                <a:gd name="connsiteX5" fmla="*/ 527631 w 607648"/>
                <a:gd name="connsiteY5" fmla="*/ 509497 h 606722"/>
                <a:gd name="connsiteX6" fmla="*/ 520600 w 607648"/>
                <a:gd name="connsiteY6" fmla="*/ 512430 h 606722"/>
                <a:gd name="connsiteX7" fmla="*/ 513479 w 607648"/>
                <a:gd name="connsiteY7" fmla="*/ 509497 h 606722"/>
                <a:gd name="connsiteX8" fmla="*/ 513479 w 607648"/>
                <a:gd name="connsiteY8" fmla="*/ 495278 h 606722"/>
                <a:gd name="connsiteX9" fmla="*/ 536354 w 607648"/>
                <a:gd name="connsiteY9" fmla="*/ 472438 h 606722"/>
                <a:gd name="connsiteX10" fmla="*/ 503333 w 607648"/>
                <a:gd name="connsiteY10" fmla="*/ 439467 h 606722"/>
                <a:gd name="connsiteX11" fmla="*/ 471735 w 607648"/>
                <a:gd name="connsiteY11" fmla="*/ 471016 h 606722"/>
                <a:gd name="connsiteX12" fmla="*/ 464615 w 607648"/>
                <a:gd name="connsiteY12" fmla="*/ 473949 h 606722"/>
                <a:gd name="connsiteX13" fmla="*/ 457494 w 607648"/>
                <a:gd name="connsiteY13" fmla="*/ 471016 h 606722"/>
                <a:gd name="connsiteX14" fmla="*/ 457494 w 607648"/>
                <a:gd name="connsiteY14" fmla="*/ 456797 h 606722"/>
                <a:gd name="connsiteX15" fmla="*/ 489091 w 607648"/>
                <a:gd name="connsiteY15" fmla="*/ 425247 h 606722"/>
                <a:gd name="connsiteX16" fmla="*/ 456070 w 607648"/>
                <a:gd name="connsiteY16" fmla="*/ 392276 h 606722"/>
                <a:gd name="connsiteX17" fmla="*/ 433195 w 607648"/>
                <a:gd name="connsiteY17" fmla="*/ 415205 h 606722"/>
                <a:gd name="connsiteX18" fmla="*/ 426075 w 607648"/>
                <a:gd name="connsiteY18" fmla="*/ 418138 h 606722"/>
                <a:gd name="connsiteX19" fmla="*/ 418954 w 607648"/>
                <a:gd name="connsiteY19" fmla="*/ 415205 h 606722"/>
                <a:gd name="connsiteX20" fmla="*/ 418954 w 607648"/>
                <a:gd name="connsiteY20" fmla="*/ 400986 h 606722"/>
                <a:gd name="connsiteX21" fmla="*/ 441829 w 607648"/>
                <a:gd name="connsiteY21" fmla="*/ 378057 h 606722"/>
                <a:gd name="connsiteX22" fmla="*/ 408897 w 607648"/>
                <a:gd name="connsiteY22" fmla="*/ 345175 h 606722"/>
                <a:gd name="connsiteX23" fmla="*/ 377299 w 607648"/>
                <a:gd name="connsiteY23" fmla="*/ 376724 h 606722"/>
                <a:gd name="connsiteX24" fmla="*/ 370179 w 607648"/>
                <a:gd name="connsiteY24" fmla="*/ 379657 h 606722"/>
                <a:gd name="connsiteX25" fmla="*/ 363058 w 607648"/>
                <a:gd name="connsiteY25" fmla="*/ 376724 h 606722"/>
                <a:gd name="connsiteX26" fmla="*/ 363058 w 607648"/>
                <a:gd name="connsiteY26" fmla="*/ 362505 h 606722"/>
                <a:gd name="connsiteX27" fmla="*/ 394655 w 607648"/>
                <a:gd name="connsiteY27" fmla="*/ 330955 h 606722"/>
                <a:gd name="connsiteX28" fmla="*/ 214417 w 607648"/>
                <a:gd name="connsiteY28" fmla="*/ 305627 h 606722"/>
                <a:gd name="connsiteX29" fmla="*/ 214417 w 607648"/>
                <a:gd name="connsiteY29" fmla="*/ 336110 h 606722"/>
                <a:gd name="connsiteX30" fmla="*/ 229637 w 607648"/>
                <a:gd name="connsiteY30" fmla="*/ 320824 h 606722"/>
                <a:gd name="connsiteX31" fmla="*/ 312947 w 607648"/>
                <a:gd name="connsiteY31" fmla="*/ 220933 h 606722"/>
                <a:gd name="connsiteX32" fmla="*/ 321136 w 607648"/>
                <a:gd name="connsiteY32" fmla="*/ 229198 h 606722"/>
                <a:gd name="connsiteX33" fmla="*/ 329414 w 607648"/>
                <a:gd name="connsiteY33" fmla="*/ 220933 h 606722"/>
                <a:gd name="connsiteX34" fmla="*/ 400945 w 607648"/>
                <a:gd name="connsiteY34" fmla="*/ 206927 h 606722"/>
                <a:gd name="connsiteX35" fmla="*/ 415182 w 607648"/>
                <a:gd name="connsiteY35" fmla="*/ 206927 h 606722"/>
                <a:gd name="connsiteX36" fmla="*/ 415182 w 607648"/>
                <a:gd name="connsiteY36" fmla="*/ 221147 h 606722"/>
                <a:gd name="connsiteX37" fmla="*/ 213909 w 607648"/>
                <a:gd name="connsiteY37" fmla="*/ 422083 h 606722"/>
                <a:gd name="connsiteX38" fmla="*/ 206791 w 607648"/>
                <a:gd name="connsiteY38" fmla="*/ 425016 h 606722"/>
                <a:gd name="connsiteX39" fmla="*/ 199672 w 607648"/>
                <a:gd name="connsiteY39" fmla="*/ 422083 h 606722"/>
                <a:gd name="connsiteX40" fmla="*/ 199672 w 607648"/>
                <a:gd name="connsiteY40" fmla="*/ 407864 h 606722"/>
                <a:gd name="connsiteX41" fmla="*/ 221004 w 607648"/>
                <a:gd name="connsiteY41" fmla="*/ 129129 h 606722"/>
                <a:gd name="connsiteX42" fmla="*/ 292743 w 607648"/>
                <a:gd name="connsiteY42" fmla="*/ 200848 h 606722"/>
                <a:gd name="connsiteX43" fmla="*/ 353623 w 607648"/>
                <a:gd name="connsiteY43" fmla="*/ 200848 h 606722"/>
                <a:gd name="connsiteX44" fmla="*/ 362880 w 607648"/>
                <a:gd name="connsiteY44" fmla="*/ 206980 h 606722"/>
                <a:gd name="connsiteX45" fmla="*/ 360744 w 607648"/>
                <a:gd name="connsiteY45" fmla="*/ 218000 h 606722"/>
                <a:gd name="connsiteX46" fmla="*/ 328346 w 607648"/>
                <a:gd name="connsiteY46" fmla="*/ 250438 h 606722"/>
                <a:gd name="connsiteX47" fmla="*/ 328257 w 607648"/>
                <a:gd name="connsiteY47" fmla="*/ 250438 h 606722"/>
                <a:gd name="connsiteX48" fmla="*/ 328168 w 607648"/>
                <a:gd name="connsiteY48" fmla="*/ 250527 h 606722"/>
                <a:gd name="connsiteX49" fmla="*/ 211480 w 607648"/>
                <a:gd name="connsiteY49" fmla="*/ 367481 h 606722"/>
                <a:gd name="connsiteX50" fmla="*/ 204359 w 607648"/>
                <a:gd name="connsiteY50" fmla="*/ 370414 h 606722"/>
                <a:gd name="connsiteX51" fmla="*/ 200532 w 607648"/>
                <a:gd name="connsiteY51" fmla="*/ 369703 h 606722"/>
                <a:gd name="connsiteX52" fmla="*/ 194301 w 607648"/>
                <a:gd name="connsiteY52" fmla="*/ 360372 h 606722"/>
                <a:gd name="connsiteX53" fmla="*/ 194301 w 607648"/>
                <a:gd name="connsiteY53" fmla="*/ 285542 h 606722"/>
                <a:gd name="connsiteX54" fmla="*/ 127813 w 607648"/>
                <a:gd name="connsiteY54" fmla="*/ 219156 h 606722"/>
                <a:gd name="connsiteX55" fmla="*/ 127813 w 607648"/>
                <a:gd name="connsiteY55" fmla="*/ 544957 h 606722"/>
                <a:gd name="connsiteX56" fmla="*/ 297727 w 607648"/>
                <a:gd name="connsiteY56" fmla="*/ 374769 h 606722"/>
                <a:gd name="connsiteX57" fmla="*/ 297816 w 607648"/>
                <a:gd name="connsiteY57" fmla="*/ 374680 h 606722"/>
                <a:gd name="connsiteX58" fmla="*/ 297905 w 607648"/>
                <a:gd name="connsiteY58" fmla="*/ 374591 h 606722"/>
                <a:gd name="connsiteX59" fmla="*/ 375074 w 607648"/>
                <a:gd name="connsiteY59" fmla="*/ 297273 h 606722"/>
                <a:gd name="connsiteX60" fmla="*/ 375163 w 607648"/>
                <a:gd name="connsiteY60" fmla="*/ 297184 h 606722"/>
                <a:gd name="connsiteX61" fmla="*/ 542851 w 607648"/>
                <a:gd name="connsiteY61" fmla="*/ 129129 h 606722"/>
                <a:gd name="connsiteX62" fmla="*/ 478500 w 607648"/>
                <a:gd name="connsiteY62" fmla="*/ 129129 h 606722"/>
                <a:gd name="connsiteX63" fmla="*/ 478500 w 607648"/>
                <a:gd name="connsiteY63" fmla="*/ 154013 h 606722"/>
                <a:gd name="connsiteX64" fmla="*/ 468442 w 607648"/>
                <a:gd name="connsiteY64" fmla="*/ 164056 h 606722"/>
                <a:gd name="connsiteX65" fmla="*/ 458384 w 607648"/>
                <a:gd name="connsiteY65" fmla="*/ 154013 h 606722"/>
                <a:gd name="connsiteX66" fmla="*/ 458384 w 607648"/>
                <a:gd name="connsiteY66" fmla="*/ 129129 h 606722"/>
                <a:gd name="connsiteX67" fmla="*/ 417352 w 607648"/>
                <a:gd name="connsiteY67" fmla="*/ 129129 h 606722"/>
                <a:gd name="connsiteX68" fmla="*/ 417352 w 607648"/>
                <a:gd name="connsiteY68" fmla="*/ 166366 h 606722"/>
                <a:gd name="connsiteX69" fmla="*/ 407294 w 607648"/>
                <a:gd name="connsiteY69" fmla="*/ 176409 h 606722"/>
                <a:gd name="connsiteX70" fmla="*/ 397237 w 607648"/>
                <a:gd name="connsiteY70" fmla="*/ 166366 h 606722"/>
                <a:gd name="connsiteX71" fmla="*/ 397237 w 607648"/>
                <a:gd name="connsiteY71" fmla="*/ 129129 h 606722"/>
                <a:gd name="connsiteX72" fmla="*/ 356205 w 607648"/>
                <a:gd name="connsiteY72" fmla="*/ 129129 h 606722"/>
                <a:gd name="connsiteX73" fmla="*/ 356205 w 607648"/>
                <a:gd name="connsiteY73" fmla="*/ 154013 h 606722"/>
                <a:gd name="connsiteX74" fmla="*/ 346147 w 607648"/>
                <a:gd name="connsiteY74" fmla="*/ 164056 h 606722"/>
                <a:gd name="connsiteX75" fmla="*/ 336089 w 607648"/>
                <a:gd name="connsiteY75" fmla="*/ 154013 h 606722"/>
                <a:gd name="connsiteX76" fmla="*/ 336089 w 607648"/>
                <a:gd name="connsiteY76" fmla="*/ 129129 h 606722"/>
                <a:gd name="connsiteX77" fmla="*/ 294968 w 607648"/>
                <a:gd name="connsiteY77" fmla="*/ 129129 h 606722"/>
                <a:gd name="connsiteX78" fmla="*/ 294968 w 607648"/>
                <a:gd name="connsiteY78" fmla="*/ 166366 h 606722"/>
                <a:gd name="connsiteX79" fmla="*/ 284910 w 607648"/>
                <a:gd name="connsiteY79" fmla="*/ 176409 h 606722"/>
                <a:gd name="connsiteX80" fmla="*/ 274853 w 607648"/>
                <a:gd name="connsiteY80" fmla="*/ 166366 h 606722"/>
                <a:gd name="connsiteX81" fmla="*/ 274853 w 607648"/>
                <a:gd name="connsiteY81" fmla="*/ 129129 h 606722"/>
                <a:gd name="connsiteX82" fmla="*/ 87493 w 607648"/>
                <a:gd name="connsiteY82" fmla="*/ 24262 h 606722"/>
                <a:gd name="connsiteX83" fmla="*/ 24299 w 607648"/>
                <a:gd name="connsiteY83" fmla="*/ 87360 h 606722"/>
                <a:gd name="connsiteX84" fmla="*/ 243878 w 607648"/>
                <a:gd name="connsiteY84" fmla="*/ 306605 h 606722"/>
                <a:gd name="connsiteX85" fmla="*/ 268355 w 607648"/>
                <a:gd name="connsiteY85" fmla="*/ 282076 h 606722"/>
                <a:gd name="connsiteX86" fmla="*/ 268622 w 607648"/>
                <a:gd name="connsiteY86" fmla="*/ 268213 h 606722"/>
                <a:gd name="connsiteX87" fmla="*/ 300220 w 607648"/>
                <a:gd name="connsiteY87" fmla="*/ 236663 h 606722"/>
                <a:gd name="connsiteX88" fmla="*/ 267198 w 607648"/>
                <a:gd name="connsiteY88" fmla="*/ 203692 h 606722"/>
                <a:gd name="connsiteX89" fmla="*/ 244323 w 607648"/>
                <a:gd name="connsiteY89" fmla="*/ 226532 h 606722"/>
                <a:gd name="connsiteX90" fmla="*/ 237203 w 607648"/>
                <a:gd name="connsiteY90" fmla="*/ 229465 h 606722"/>
                <a:gd name="connsiteX91" fmla="*/ 230082 w 607648"/>
                <a:gd name="connsiteY91" fmla="*/ 226532 h 606722"/>
                <a:gd name="connsiteX92" fmla="*/ 230082 w 607648"/>
                <a:gd name="connsiteY92" fmla="*/ 212313 h 606722"/>
                <a:gd name="connsiteX93" fmla="*/ 252957 w 607648"/>
                <a:gd name="connsiteY93" fmla="*/ 189473 h 606722"/>
                <a:gd name="connsiteX94" fmla="*/ 219936 w 607648"/>
                <a:gd name="connsiteY94" fmla="*/ 156502 h 606722"/>
                <a:gd name="connsiteX95" fmla="*/ 188338 w 607648"/>
                <a:gd name="connsiteY95" fmla="*/ 188051 h 606722"/>
                <a:gd name="connsiteX96" fmla="*/ 181217 w 607648"/>
                <a:gd name="connsiteY96" fmla="*/ 190984 h 606722"/>
                <a:gd name="connsiteX97" fmla="*/ 174097 w 607648"/>
                <a:gd name="connsiteY97" fmla="*/ 188051 h 606722"/>
                <a:gd name="connsiteX98" fmla="*/ 174097 w 607648"/>
                <a:gd name="connsiteY98" fmla="*/ 173832 h 606722"/>
                <a:gd name="connsiteX99" fmla="*/ 205695 w 607648"/>
                <a:gd name="connsiteY99" fmla="*/ 142282 h 606722"/>
                <a:gd name="connsiteX100" fmla="*/ 172762 w 607648"/>
                <a:gd name="connsiteY100" fmla="*/ 109400 h 606722"/>
                <a:gd name="connsiteX101" fmla="*/ 149798 w 607648"/>
                <a:gd name="connsiteY101" fmla="*/ 132240 h 606722"/>
                <a:gd name="connsiteX102" fmla="*/ 142766 w 607648"/>
                <a:gd name="connsiteY102" fmla="*/ 135173 h 606722"/>
                <a:gd name="connsiteX103" fmla="*/ 135646 w 607648"/>
                <a:gd name="connsiteY103" fmla="*/ 132240 h 606722"/>
                <a:gd name="connsiteX104" fmla="*/ 135646 w 607648"/>
                <a:gd name="connsiteY104" fmla="*/ 118021 h 606722"/>
                <a:gd name="connsiteX105" fmla="*/ 158521 w 607648"/>
                <a:gd name="connsiteY105" fmla="*/ 95181 h 606722"/>
                <a:gd name="connsiteX106" fmla="*/ 125499 w 607648"/>
                <a:gd name="connsiteY106" fmla="*/ 62210 h 606722"/>
                <a:gd name="connsiteX107" fmla="*/ 93902 w 607648"/>
                <a:gd name="connsiteY107" fmla="*/ 93759 h 606722"/>
                <a:gd name="connsiteX108" fmla="*/ 86781 w 607648"/>
                <a:gd name="connsiteY108" fmla="*/ 96692 h 606722"/>
                <a:gd name="connsiteX109" fmla="*/ 79661 w 607648"/>
                <a:gd name="connsiteY109" fmla="*/ 93759 h 606722"/>
                <a:gd name="connsiteX110" fmla="*/ 79661 w 607648"/>
                <a:gd name="connsiteY110" fmla="*/ 79539 h 606722"/>
                <a:gd name="connsiteX111" fmla="*/ 111258 w 607648"/>
                <a:gd name="connsiteY111" fmla="*/ 47990 h 606722"/>
                <a:gd name="connsiteX112" fmla="*/ 87493 w 607648"/>
                <a:gd name="connsiteY112" fmla="*/ 0 h 606722"/>
                <a:gd name="connsiteX113" fmla="*/ 94614 w 607648"/>
                <a:gd name="connsiteY113" fmla="*/ 2933 h 606722"/>
                <a:gd name="connsiteX114" fmla="*/ 200888 w 607648"/>
                <a:gd name="connsiteY114" fmla="*/ 109045 h 606722"/>
                <a:gd name="connsiteX115" fmla="*/ 567150 w 607648"/>
                <a:gd name="connsiteY115" fmla="*/ 109045 h 606722"/>
                <a:gd name="connsiteX116" fmla="*/ 576407 w 607648"/>
                <a:gd name="connsiteY116" fmla="*/ 115266 h 606722"/>
                <a:gd name="connsiteX117" fmla="*/ 574271 w 607648"/>
                <a:gd name="connsiteY117" fmla="*/ 126197 h 606722"/>
                <a:gd name="connsiteX118" fmla="*/ 396436 w 607648"/>
                <a:gd name="connsiteY118" fmla="*/ 304294 h 606722"/>
                <a:gd name="connsiteX119" fmla="*/ 604711 w 607648"/>
                <a:gd name="connsiteY119" fmla="*/ 512252 h 606722"/>
                <a:gd name="connsiteX120" fmla="*/ 607648 w 607648"/>
                <a:gd name="connsiteY120" fmla="*/ 519362 h 606722"/>
                <a:gd name="connsiteX121" fmla="*/ 604711 w 607648"/>
                <a:gd name="connsiteY121" fmla="*/ 526471 h 606722"/>
                <a:gd name="connsiteX122" fmla="*/ 599727 w 607648"/>
                <a:gd name="connsiteY122" fmla="*/ 531359 h 606722"/>
                <a:gd name="connsiteX123" fmla="*/ 598214 w 607648"/>
                <a:gd name="connsiteY123" fmla="*/ 533315 h 606722"/>
                <a:gd name="connsiteX124" fmla="*/ 566171 w 607648"/>
                <a:gd name="connsiteY124" fmla="*/ 565308 h 606722"/>
                <a:gd name="connsiteX125" fmla="*/ 564213 w 607648"/>
                <a:gd name="connsiteY125" fmla="*/ 566819 h 606722"/>
                <a:gd name="connsiteX126" fmla="*/ 527275 w 607648"/>
                <a:gd name="connsiteY126" fmla="*/ 603789 h 606722"/>
                <a:gd name="connsiteX127" fmla="*/ 520155 w 607648"/>
                <a:gd name="connsiteY127" fmla="*/ 606722 h 606722"/>
                <a:gd name="connsiteX128" fmla="*/ 513034 w 607648"/>
                <a:gd name="connsiteY128" fmla="*/ 603789 h 606722"/>
                <a:gd name="connsiteX129" fmla="*/ 304937 w 607648"/>
                <a:gd name="connsiteY129" fmla="*/ 396009 h 606722"/>
                <a:gd name="connsiteX130" fmla="*/ 124876 w 607648"/>
                <a:gd name="connsiteY130" fmla="*/ 576328 h 606722"/>
                <a:gd name="connsiteX131" fmla="*/ 117756 w 607648"/>
                <a:gd name="connsiteY131" fmla="*/ 579261 h 606722"/>
                <a:gd name="connsiteX132" fmla="*/ 113928 w 607648"/>
                <a:gd name="connsiteY132" fmla="*/ 578550 h 606722"/>
                <a:gd name="connsiteX133" fmla="*/ 107698 w 607648"/>
                <a:gd name="connsiteY133" fmla="*/ 569218 h 606722"/>
                <a:gd name="connsiteX134" fmla="*/ 107698 w 607648"/>
                <a:gd name="connsiteY134" fmla="*/ 199071 h 606722"/>
                <a:gd name="connsiteX135" fmla="*/ 2937 w 607648"/>
                <a:gd name="connsiteY135" fmla="*/ 94470 h 606722"/>
                <a:gd name="connsiteX136" fmla="*/ 2937 w 607648"/>
                <a:gd name="connsiteY136" fmla="*/ 80250 h 606722"/>
                <a:gd name="connsiteX137" fmla="*/ 80373 w 607648"/>
                <a:gd name="connsiteY137" fmla="*/ 2933 h 606722"/>
                <a:gd name="connsiteX138" fmla="*/ 87493 w 607648"/>
                <a:gd name="connsiteY1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648" h="606722">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bg1"/>
            </a:solidFill>
            <a:ln>
              <a:noFill/>
            </a:ln>
          </p:spPr>
          <p:txBody>
            <a:bodyPr/>
            <a:lstStyle/>
            <a:p>
              <a:endParaRPr lang="zh-CN" altLang="en-US" sz="2700">
                <a:cs typeface="+mn-ea"/>
                <a:sym typeface="+mn-lt"/>
              </a:endParaRPr>
            </a:p>
          </p:txBody>
        </p:sp>
        <p:sp>
          <p:nvSpPr>
            <p:cNvPr id="31" name="paint-palette-and-brush_27557">
              <a:extLst>
                <a:ext uri="{FF2B5EF4-FFF2-40B4-BE49-F238E27FC236}">
                  <a16:creationId xmlns:a16="http://schemas.microsoft.com/office/drawing/2014/main" id="{761B1376-43E6-43B3-B7E8-6D756C5C15E6}"/>
                </a:ext>
              </a:extLst>
            </p:cNvPr>
            <p:cNvSpPr>
              <a:spLocks noChangeAspect="1"/>
            </p:cNvSpPr>
            <p:nvPr/>
          </p:nvSpPr>
          <p:spPr bwMode="auto">
            <a:xfrm flipV="1">
              <a:off x="6374804" y="5163542"/>
              <a:ext cx="609684" cy="551923"/>
            </a:xfrm>
            <a:custGeom>
              <a:avLst/>
              <a:gdLst>
                <a:gd name="connsiteX0" fmla="*/ 203544 w 605680"/>
                <a:gd name="connsiteY0" fmla="*/ 393040 h 548298"/>
                <a:gd name="connsiteX1" fmla="*/ 155404 w 605680"/>
                <a:gd name="connsiteY1" fmla="*/ 441108 h 548298"/>
                <a:gd name="connsiteX2" fmla="*/ 203544 w 605680"/>
                <a:gd name="connsiteY2" fmla="*/ 489002 h 548298"/>
                <a:gd name="connsiteX3" fmla="*/ 251511 w 605680"/>
                <a:gd name="connsiteY3" fmla="*/ 441108 h 548298"/>
                <a:gd name="connsiteX4" fmla="*/ 203544 w 605680"/>
                <a:gd name="connsiteY4" fmla="*/ 393040 h 548298"/>
                <a:gd name="connsiteX5" fmla="*/ 109182 w 605680"/>
                <a:gd name="connsiteY5" fmla="*/ 297078 h 548298"/>
                <a:gd name="connsiteX6" fmla="*/ 61215 w 605680"/>
                <a:gd name="connsiteY6" fmla="*/ 344972 h 548298"/>
                <a:gd name="connsiteX7" fmla="*/ 109182 w 605680"/>
                <a:gd name="connsiteY7" fmla="*/ 393040 h 548298"/>
                <a:gd name="connsiteX8" fmla="*/ 157322 w 605680"/>
                <a:gd name="connsiteY8" fmla="*/ 344972 h 548298"/>
                <a:gd name="connsiteX9" fmla="*/ 109182 w 605680"/>
                <a:gd name="connsiteY9" fmla="*/ 297078 h 548298"/>
                <a:gd name="connsiteX10" fmla="*/ 449089 w 605680"/>
                <a:gd name="connsiteY10" fmla="*/ 177613 h 548298"/>
                <a:gd name="connsiteX11" fmla="*/ 453101 w 605680"/>
                <a:gd name="connsiteY11" fmla="*/ 181270 h 548298"/>
                <a:gd name="connsiteX12" fmla="*/ 519216 w 605680"/>
                <a:gd name="connsiteY12" fmla="*/ 216796 h 548298"/>
                <a:gd name="connsiteX13" fmla="*/ 461824 w 605680"/>
                <a:gd name="connsiteY13" fmla="*/ 294118 h 548298"/>
                <a:gd name="connsiteX14" fmla="*/ 418212 w 605680"/>
                <a:gd name="connsiteY14" fmla="*/ 311881 h 548298"/>
                <a:gd name="connsiteX15" fmla="*/ 411758 w 605680"/>
                <a:gd name="connsiteY15" fmla="*/ 265210 h 548298"/>
                <a:gd name="connsiteX16" fmla="*/ 136915 w 605680"/>
                <a:gd name="connsiteY16" fmla="*/ 173425 h 548298"/>
                <a:gd name="connsiteX17" fmla="*/ 88949 w 605680"/>
                <a:gd name="connsiteY17" fmla="*/ 221319 h 548298"/>
                <a:gd name="connsiteX18" fmla="*/ 136915 w 605680"/>
                <a:gd name="connsiteY18" fmla="*/ 269387 h 548298"/>
                <a:gd name="connsiteX19" fmla="*/ 185056 w 605680"/>
                <a:gd name="connsiteY19" fmla="*/ 221319 h 548298"/>
                <a:gd name="connsiteX20" fmla="*/ 136915 w 605680"/>
                <a:gd name="connsiteY20" fmla="*/ 173425 h 548298"/>
                <a:gd name="connsiteX21" fmla="*/ 479079 w 605680"/>
                <a:gd name="connsiteY21" fmla="*/ 107118 h 548298"/>
                <a:gd name="connsiteX22" fmla="*/ 499309 w 605680"/>
                <a:gd name="connsiteY22" fmla="*/ 135840 h 548298"/>
                <a:gd name="connsiteX23" fmla="*/ 571858 w 605680"/>
                <a:gd name="connsiteY23" fmla="*/ 145762 h 548298"/>
                <a:gd name="connsiteX24" fmla="*/ 540467 w 605680"/>
                <a:gd name="connsiteY24" fmla="*/ 188061 h 548298"/>
                <a:gd name="connsiteX25" fmla="*/ 461988 w 605680"/>
                <a:gd name="connsiteY25" fmla="*/ 147328 h 548298"/>
                <a:gd name="connsiteX26" fmla="*/ 242266 w 605680"/>
                <a:gd name="connsiteY26" fmla="*/ 90351 h 548298"/>
                <a:gd name="connsiteX27" fmla="*/ 194300 w 605680"/>
                <a:gd name="connsiteY27" fmla="*/ 138245 h 548298"/>
                <a:gd name="connsiteX28" fmla="*/ 242266 w 605680"/>
                <a:gd name="connsiteY28" fmla="*/ 186313 h 548298"/>
                <a:gd name="connsiteX29" fmla="*/ 290407 w 605680"/>
                <a:gd name="connsiteY29" fmla="*/ 138245 h 548298"/>
                <a:gd name="connsiteX30" fmla="*/ 242266 w 605680"/>
                <a:gd name="connsiteY30" fmla="*/ 90351 h 548298"/>
                <a:gd name="connsiteX31" fmla="*/ 305846 w 605680"/>
                <a:gd name="connsiteY31" fmla="*/ 28897 h 548298"/>
                <a:gd name="connsiteX32" fmla="*/ 465353 w 605680"/>
                <a:gd name="connsiteY32" fmla="*/ 97840 h 548298"/>
                <a:gd name="connsiteX33" fmla="*/ 448783 w 605680"/>
                <a:gd name="connsiteY33" fmla="*/ 136852 h 548298"/>
                <a:gd name="connsiteX34" fmla="*/ 408317 w 605680"/>
                <a:gd name="connsiteY34" fmla="*/ 231594 h 548298"/>
                <a:gd name="connsiteX35" fmla="*/ 393491 w 605680"/>
                <a:gd name="connsiteY35" fmla="*/ 258589 h 548298"/>
                <a:gd name="connsiteX36" fmla="*/ 416864 w 605680"/>
                <a:gd name="connsiteY36" fmla="*/ 333129 h 548298"/>
                <a:gd name="connsiteX37" fmla="*/ 467272 w 605680"/>
                <a:gd name="connsiteY37" fmla="*/ 311185 h 548298"/>
                <a:gd name="connsiteX38" fmla="*/ 483319 w 605680"/>
                <a:gd name="connsiteY38" fmla="*/ 295162 h 548298"/>
                <a:gd name="connsiteX39" fmla="*/ 530587 w 605680"/>
                <a:gd name="connsiteY39" fmla="*/ 231594 h 548298"/>
                <a:gd name="connsiteX40" fmla="*/ 525180 w 605680"/>
                <a:gd name="connsiteY40" fmla="*/ 318500 h 548298"/>
                <a:gd name="connsiteX41" fmla="*/ 379363 w 605680"/>
                <a:gd name="connsiteY41" fmla="*/ 415855 h 548298"/>
                <a:gd name="connsiteX42" fmla="*/ 346920 w 605680"/>
                <a:gd name="connsiteY42" fmla="*/ 431529 h 548298"/>
                <a:gd name="connsiteX43" fmla="*/ 79007 w 605680"/>
                <a:gd name="connsiteY43" fmla="*/ 485867 h 548298"/>
                <a:gd name="connsiteX44" fmla="*/ 231801 w 605680"/>
                <a:gd name="connsiteY44" fmla="*/ 33052 h 548298"/>
                <a:gd name="connsiteX45" fmla="*/ 305846 w 605680"/>
                <a:gd name="connsiteY45" fmla="*/ 28897 h 548298"/>
                <a:gd name="connsiteX46" fmla="*/ 590540 w 605680"/>
                <a:gd name="connsiteY46" fmla="*/ 0 h 548298"/>
                <a:gd name="connsiteX47" fmla="*/ 602576 w 605680"/>
                <a:gd name="connsiteY47" fmla="*/ 90717 h 548298"/>
                <a:gd name="connsiteX48" fmla="*/ 588970 w 605680"/>
                <a:gd name="connsiteY48" fmla="*/ 121711 h 548298"/>
                <a:gd name="connsiteX49" fmla="*/ 505063 w 605680"/>
                <a:gd name="connsiteY49" fmla="*/ 129024 h 548298"/>
                <a:gd name="connsiteX50" fmla="*/ 497736 w 605680"/>
                <a:gd name="connsiteY50" fmla="*/ 45098 h 548298"/>
                <a:gd name="connsiteX51" fmla="*/ 501399 w 605680"/>
                <a:gd name="connsiteY51" fmla="*/ 41093 h 548298"/>
                <a:gd name="connsiteX52" fmla="*/ 501225 w 605680"/>
                <a:gd name="connsiteY52" fmla="*/ 40919 h 548298"/>
                <a:gd name="connsiteX53" fmla="*/ 555651 w 605680"/>
                <a:gd name="connsiteY53" fmla="*/ 8880 h 548298"/>
                <a:gd name="connsiteX54" fmla="*/ 590540 w 605680"/>
                <a:gd name="connsiteY54" fmla="*/ 0 h 54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5680" h="548298">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bg1"/>
            </a:solidFill>
            <a:ln>
              <a:noFill/>
            </a:ln>
          </p:spPr>
          <p:txBody>
            <a:bodyPr/>
            <a:lstStyle/>
            <a:p>
              <a:endParaRPr lang="zh-CN" altLang="en-US" sz="2700">
                <a:cs typeface="+mn-ea"/>
                <a:sym typeface="+mn-lt"/>
              </a:endParaRPr>
            </a:p>
          </p:txBody>
        </p:sp>
        <p:sp>
          <p:nvSpPr>
            <p:cNvPr id="32" name="paper-aeroplane-shape_18344">
              <a:extLst>
                <a:ext uri="{FF2B5EF4-FFF2-40B4-BE49-F238E27FC236}">
                  <a16:creationId xmlns:a16="http://schemas.microsoft.com/office/drawing/2014/main" id="{07668CF8-4F8D-49E0-B094-82C5D9140397}"/>
                </a:ext>
              </a:extLst>
            </p:cNvPr>
            <p:cNvSpPr>
              <a:spLocks noChangeAspect="1"/>
            </p:cNvSpPr>
            <p:nvPr/>
          </p:nvSpPr>
          <p:spPr bwMode="auto">
            <a:xfrm flipV="1">
              <a:off x="10342391" y="5715000"/>
              <a:ext cx="586846" cy="609685"/>
            </a:xfrm>
            <a:custGeom>
              <a:avLst/>
              <a:gdLst>
                <a:gd name="connsiteX0" fmla="*/ 252617 w 585586"/>
                <a:gd name="connsiteY0" fmla="*/ 479831 h 608375"/>
                <a:gd name="connsiteX1" fmla="*/ 261886 w 585586"/>
                <a:gd name="connsiteY1" fmla="*/ 483766 h 608375"/>
                <a:gd name="connsiteX2" fmla="*/ 265725 w 585586"/>
                <a:gd name="connsiteY2" fmla="*/ 493071 h 608375"/>
                <a:gd name="connsiteX3" fmla="*/ 261888 w 585586"/>
                <a:gd name="connsiteY3" fmla="*/ 502371 h 608375"/>
                <a:gd name="connsiteX4" fmla="*/ 250824 w 585586"/>
                <a:gd name="connsiteY4" fmla="*/ 513294 h 608375"/>
                <a:gd name="connsiteX5" fmla="*/ 250825 w 585586"/>
                <a:gd name="connsiteY5" fmla="*/ 513295 h 608375"/>
                <a:gd name="connsiteX6" fmla="*/ 250796 w 585586"/>
                <a:gd name="connsiteY6" fmla="*/ 513324 h 608375"/>
                <a:gd name="connsiteX7" fmla="*/ 235320 w 585586"/>
                <a:gd name="connsiteY7" fmla="*/ 491550 h 608375"/>
                <a:gd name="connsiteX8" fmla="*/ 235350 w 585586"/>
                <a:gd name="connsiteY8" fmla="*/ 491520 h 608375"/>
                <a:gd name="connsiteX9" fmla="*/ 235362 w 585586"/>
                <a:gd name="connsiteY9" fmla="*/ 491537 h 608375"/>
                <a:gd name="connsiteX10" fmla="*/ 243276 w 585586"/>
                <a:gd name="connsiteY10" fmla="*/ 483637 h 608375"/>
                <a:gd name="connsiteX11" fmla="*/ 134866 w 585586"/>
                <a:gd name="connsiteY11" fmla="*/ 417276 h 608375"/>
                <a:gd name="connsiteX12" fmla="*/ 149111 w 585586"/>
                <a:gd name="connsiteY12" fmla="*/ 429433 h 608375"/>
                <a:gd name="connsiteX13" fmla="*/ 160069 w 585586"/>
                <a:gd name="connsiteY13" fmla="*/ 565949 h 608375"/>
                <a:gd name="connsiteX14" fmla="*/ 235312 w 585586"/>
                <a:gd name="connsiteY14" fmla="*/ 491552 h 608375"/>
                <a:gd name="connsiteX15" fmla="*/ 250774 w 585586"/>
                <a:gd name="connsiteY15" fmla="*/ 513312 h 608375"/>
                <a:gd name="connsiteX16" fmla="*/ 158486 w 585586"/>
                <a:gd name="connsiteY16" fmla="*/ 604607 h 608375"/>
                <a:gd name="connsiteX17" fmla="*/ 149233 w 585586"/>
                <a:gd name="connsiteY17" fmla="*/ 608375 h 608375"/>
                <a:gd name="connsiteX18" fmla="*/ 144606 w 585586"/>
                <a:gd name="connsiteY18" fmla="*/ 607524 h 608375"/>
                <a:gd name="connsiteX19" fmla="*/ 136084 w 585586"/>
                <a:gd name="connsiteY19" fmla="*/ 596219 h 608375"/>
                <a:gd name="connsiteX20" fmla="*/ 122813 w 585586"/>
                <a:gd name="connsiteY20" fmla="*/ 431499 h 608375"/>
                <a:gd name="connsiteX21" fmla="*/ 134866 w 585586"/>
                <a:gd name="connsiteY21" fmla="*/ 417276 h 608375"/>
                <a:gd name="connsiteX22" fmla="*/ 352706 w 585586"/>
                <a:gd name="connsiteY22" fmla="*/ 225563 h 608375"/>
                <a:gd name="connsiteX23" fmla="*/ 368535 w 585586"/>
                <a:gd name="connsiteY23" fmla="*/ 227387 h 608375"/>
                <a:gd name="connsiteX24" fmla="*/ 371091 w 585586"/>
                <a:gd name="connsiteY24" fmla="*/ 243069 h 608375"/>
                <a:gd name="connsiteX25" fmla="*/ 272226 w 585586"/>
                <a:gd name="connsiteY25" fmla="*/ 430890 h 608375"/>
                <a:gd name="connsiteX26" fmla="*/ 260538 w 585586"/>
                <a:gd name="connsiteY26" fmla="*/ 437819 h 608375"/>
                <a:gd name="connsiteX27" fmla="*/ 254328 w 585586"/>
                <a:gd name="connsiteY27" fmla="*/ 436360 h 608375"/>
                <a:gd name="connsiteX28" fmla="*/ 248849 w 585586"/>
                <a:gd name="connsiteY28" fmla="*/ 418490 h 608375"/>
                <a:gd name="connsiteX29" fmla="*/ 326286 w 585586"/>
                <a:gd name="connsiteY29" fmla="*/ 271515 h 608375"/>
                <a:gd name="connsiteX30" fmla="*/ 168856 w 585586"/>
                <a:gd name="connsiteY30" fmla="*/ 363420 h 608375"/>
                <a:gd name="connsiteX31" fmla="*/ 150837 w 585586"/>
                <a:gd name="connsiteY31" fmla="*/ 358679 h 608375"/>
                <a:gd name="connsiteX32" fmla="*/ 155585 w 585586"/>
                <a:gd name="connsiteY32" fmla="*/ 340687 h 608375"/>
                <a:gd name="connsiteX33" fmla="*/ 566404 w 585586"/>
                <a:gd name="connsiteY33" fmla="*/ 1455 h 608375"/>
                <a:gd name="connsiteX34" fmla="*/ 581501 w 585586"/>
                <a:gd name="connsiteY34" fmla="*/ 3642 h 608375"/>
                <a:gd name="connsiteX35" fmla="*/ 584423 w 585586"/>
                <a:gd name="connsiteY35" fmla="*/ 18593 h 608375"/>
                <a:gd name="connsiteX36" fmla="*/ 329475 w 585586"/>
                <a:gd name="connsiteY36" fmla="*/ 589748 h 608375"/>
                <a:gd name="connsiteX37" fmla="*/ 318761 w 585586"/>
                <a:gd name="connsiteY37" fmla="*/ 597527 h 608375"/>
                <a:gd name="connsiteX38" fmla="*/ 317422 w 585586"/>
                <a:gd name="connsiteY38" fmla="*/ 597649 h 608375"/>
                <a:gd name="connsiteX39" fmla="*/ 306708 w 585586"/>
                <a:gd name="connsiteY39" fmla="*/ 592058 h 608375"/>
                <a:gd name="connsiteX40" fmla="*/ 250825 w 585586"/>
                <a:gd name="connsiteY40" fmla="*/ 513295 h 608375"/>
                <a:gd name="connsiteX41" fmla="*/ 261886 w 585586"/>
                <a:gd name="connsiteY41" fmla="*/ 502376 h 608375"/>
                <a:gd name="connsiteX42" fmla="*/ 261888 w 585586"/>
                <a:gd name="connsiteY42" fmla="*/ 502371 h 608375"/>
                <a:gd name="connsiteX43" fmla="*/ 261904 w 585586"/>
                <a:gd name="connsiteY43" fmla="*/ 502355 h 608375"/>
                <a:gd name="connsiteX44" fmla="*/ 261904 w 585586"/>
                <a:gd name="connsiteY44" fmla="*/ 483758 h 608375"/>
                <a:gd name="connsiteX45" fmla="*/ 252635 w 585586"/>
                <a:gd name="connsiteY45" fmla="*/ 479823 h 608375"/>
                <a:gd name="connsiteX46" fmla="*/ 252617 w 585586"/>
                <a:gd name="connsiteY46" fmla="*/ 479831 h 608375"/>
                <a:gd name="connsiteX47" fmla="*/ 252609 w 585586"/>
                <a:gd name="connsiteY47" fmla="*/ 479827 h 608375"/>
                <a:gd name="connsiteX48" fmla="*/ 243241 w 585586"/>
                <a:gd name="connsiteY48" fmla="*/ 483644 h 608375"/>
                <a:gd name="connsiteX49" fmla="*/ 235350 w 585586"/>
                <a:gd name="connsiteY49" fmla="*/ 491520 h 608375"/>
                <a:gd name="connsiteX50" fmla="*/ 205898 w 585586"/>
                <a:gd name="connsiteY50" fmla="*/ 449968 h 608375"/>
                <a:gd name="connsiteX51" fmla="*/ 208942 w 585586"/>
                <a:gd name="connsiteY51" fmla="*/ 431614 h 608375"/>
                <a:gd name="connsiteX52" fmla="*/ 227326 w 585586"/>
                <a:gd name="connsiteY52" fmla="*/ 434774 h 608375"/>
                <a:gd name="connsiteX53" fmla="*/ 314865 w 585586"/>
                <a:gd name="connsiteY53" fmla="*/ 557903 h 608375"/>
                <a:gd name="connsiteX54" fmla="*/ 545341 w 585586"/>
                <a:gd name="connsiteY54" fmla="*/ 41565 h 608375"/>
                <a:gd name="connsiteX55" fmla="*/ 39707 w 585586"/>
                <a:gd name="connsiteY55" fmla="*/ 296209 h 608375"/>
                <a:gd name="connsiteX56" fmla="*/ 175947 w 585586"/>
                <a:gd name="connsiteY56" fmla="*/ 383116 h 608375"/>
                <a:gd name="connsiteX57" fmla="*/ 179965 w 585586"/>
                <a:gd name="connsiteY57" fmla="*/ 401348 h 608375"/>
                <a:gd name="connsiteX58" fmla="*/ 161824 w 585586"/>
                <a:gd name="connsiteY58" fmla="*/ 405360 h 608375"/>
                <a:gd name="connsiteX59" fmla="*/ 6104 w 585586"/>
                <a:gd name="connsiteY59" fmla="*/ 305933 h 608375"/>
                <a:gd name="connsiteX60" fmla="*/ 17 w 585586"/>
                <a:gd name="connsiteY60" fmla="*/ 294143 h 608375"/>
                <a:gd name="connsiteX61" fmla="*/ 7200 w 585586"/>
                <a:gd name="connsiteY61" fmla="*/ 283082 h 60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5586" h="608375">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bg1"/>
            </a:solidFill>
            <a:ln>
              <a:noFill/>
            </a:ln>
          </p:spPr>
          <p:txBody>
            <a:bodyPr/>
            <a:lstStyle/>
            <a:p>
              <a:endParaRPr lang="zh-CN" altLang="en-US" sz="2700">
                <a:cs typeface="+mn-ea"/>
                <a:sym typeface="+mn-lt"/>
              </a:endParaRPr>
            </a:p>
          </p:txBody>
        </p:sp>
        <p:sp>
          <p:nvSpPr>
            <p:cNvPr id="33" name="fountain-pen-close-up_16941">
              <a:extLst>
                <a:ext uri="{FF2B5EF4-FFF2-40B4-BE49-F238E27FC236}">
                  <a16:creationId xmlns:a16="http://schemas.microsoft.com/office/drawing/2014/main" id="{F5C29E76-D70B-4113-9A09-0776A95BF422}"/>
                </a:ext>
              </a:extLst>
            </p:cNvPr>
            <p:cNvSpPr>
              <a:spLocks noChangeAspect="1"/>
            </p:cNvSpPr>
            <p:nvPr/>
          </p:nvSpPr>
          <p:spPr bwMode="auto">
            <a:xfrm flipV="1">
              <a:off x="8813215" y="5105780"/>
              <a:ext cx="588447" cy="609685"/>
            </a:xfrm>
            <a:custGeom>
              <a:avLst/>
              <a:gdLst>
                <a:gd name="connsiteX0" fmla="*/ 231093 w 584535"/>
                <a:gd name="connsiteY0" fmla="*/ 221335 h 605631"/>
                <a:gd name="connsiteX1" fmla="*/ 258806 w 584535"/>
                <a:gd name="connsiteY1" fmla="*/ 260395 h 605631"/>
                <a:gd name="connsiteX2" fmla="*/ 261251 w 584535"/>
                <a:gd name="connsiteY2" fmla="*/ 275313 h 605631"/>
                <a:gd name="connsiteX3" fmla="*/ 256497 w 584535"/>
                <a:gd name="connsiteY3" fmla="*/ 307185 h 605631"/>
                <a:gd name="connsiteX4" fmla="*/ 196181 w 584535"/>
                <a:gd name="connsiteY4" fmla="*/ 302845 h 605631"/>
                <a:gd name="connsiteX5" fmla="*/ 162355 w 584535"/>
                <a:gd name="connsiteY5" fmla="*/ 350313 h 605631"/>
                <a:gd name="connsiteX6" fmla="*/ 138174 w 584535"/>
                <a:gd name="connsiteY6" fmla="*/ 337700 h 605631"/>
                <a:gd name="connsiteX7" fmla="*/ 130974 w 584535"/>
                <a:gd name="connsiteY7" fmla="*/ 332411 h 605631"/>
                <a:gd name="connsiteX8" fmla="*/ 119563 w 584535"/>
                <a:gd name="connsiteY8" fmla="*/ 318984 h 605631"/>
                <a:gd name="connsiteX9" fmla="*/ 108967 w 584535"/>
                <a:gd name="connsiteY9" fmla="*/ 278704 h 605631"/>
                <a:gd name="connsiteX10" fmla="*/ 150808 w 584535"/>
                <a:gd name="connsiteY10" fmla="*/ 239644 h 605631"/>
                <a:gd name="connsiteX11" fmla="*/ 231093 w 584535"/>
                <a:gd name="connsiteY11" fmla="*/ 221335 h 605631"/>
                <a:gd name="connsiteX12" fmla="*/ 562095 w 584535"/>
                <a:gd name="connsiteY12" fmla="*/ 196204 h 605631"/>
                <a:gd name="connsiteX13" fmla="*/ 571666 w 584535"/>
                <a:gd name="connsiteY13" fmla="*/ 213752 h 605631"/>
                <a:gd name="connsiteX14" fmla="*/ 545718 w 584535"/>
                <a:gd name="connsiteY14" fmla="*/ 311413 h 605631"/>
                <a:gd name="connsiteX15" fmla="*/ 515287 w 584535"/>
                <a:gd name="connsiteY15" fmla="*/ 379911 h 605631"/>
                <a:gd name="connsiteX16" fmla="*/ 567047 w 584535"/>
                <a:gd name="connsiteY16" fmla="*/ 408124 h 605631"/>
                <a:gd name="connsiteX17" fmla="*/ 441655 w 584535"/>
                <a:gd name="connsiteY17" fmla="*/ 529928 h 605631"/>
                <a:gd name="connsiteX18" fmla="*/ 564738 w 584535"/>
                <a:gd name="connsiteY18" fmla="*/ 575503 h 605631"/>
                <a:gd name="connsiteX19" fmla="*/ 561885 w 584535"/>
                <a:gd name="connsiteY19" fmla="*/ 592322 h 605631"/>
                <a:gd name="connsiteX20" fmla="*/ 376582 w 584535"/>
                <a:gd name="connsiteY20" fmla="*/ 599104 h 605631"/>
                <a:gd name="connsiteX21" fmla="*/ 340581 w 584535"/>
                <a:gd name="connsiteY21" fmla="*/ 579708 h 605631"/>
                <a:gd name="connsiteX22" fmla="*/ 341804 w 584535"/>
                <a:gd name="connsiteY22" fmla="*/ 579843 h 605631"/>
                <a:gd name="connsiteX23" fmla="*/ 285425 w 584535"/>
                <a:gd name="connsiteY23" fmla="*/ 452749 h 605631"/>
                <a:gd name="connsiteX24" fmla="*/ 285425 w 584535"/>
                <a:gd name="connsiteY24" fmla="*/ 435659 h 605631"/>
                <a:gd name="connsiteX25" fmla="*/ 267764 w 584535"/>
                <a:gd name="connsiteY25" fmla="*/ 425350 h 605631"/>
                <a:gd name="connsiteX26" fmla="*/ 264232 w 584535"/>
                <a:gd name="connsiteY26" fmla="*/ 445560 h 605631"/>
                <a:gd name="connsiteX27" fmla="*/ 276051 w 584535"/>
                <a:gd name="connsiteY27" fmla="*/ 456276 h 605631"/>
                <a:gd name="connsiteX28" fmla="*/ 335147 w 584535"/>
                <a:gd name="connsiteY28" fmla="*/ 588389 h 605631"/>
                <a:gd name="connsiteX29" fmla="*/ 325773 w 584535"/>
                <a:gd name="connsiteY29" fmla="*/ 583506 h 605631"/>
                <a:gd name="connsiteX30" fmla="*/ 228231 w 584535"/>
                <a:gd name="connsiteY30" fmla="*/ 509853 h 605631"/>
                <a:gd name="connsiteX31" fmla="*/ 217635 w 584535"/>
                <a:gd name="connsiteY31" fmla="*/ 502258 h 605631"/>
                <a:gd name="connsiteX32" fmla="*/ 163565 w 584535"/>
                <a:gd name="connsiteY32" fmla="*/ 343017 h 605631"/>
                <a:gd name="connsiteX33" fmla="*/ 193181 w 584535"/>
                <a:gd name="connsiteY33" fmla="*/ 309242 h 605631"/>
                <a:gd name="connsiteX34" fmla="*/ 254994 w 584535"/>
                <a:gd name="connsiteY34" fmla="*/ 310463 h 605631"/>
                <a:gd name="connsiteX35" fmla="*/ 340717 w 584535"/>
                <a:gd name="connsiteY35" fmla="*/ 463736 h 605631"/>
                <a:gd name="connsiteX36" fmla="*/ 340717 w 584535"/>
                <a:gd name="connsiteY36" fmla="*/ 490999 h 605631"/>
                <a:gd name="connsiteX37" fmla="*/ 345879 w 584535"/>
                <a:gd name="connsiteY37" fmla="*/ 576859 h 605631"/>
                <a:gd name="connsiteX38" fmla="*/ 345879 w 584535"/>
                <a:gd name="connsiteY38" fmla="*/ 580250 h 605631"/>
                <a:gd name="connsiteX39" fmla="*/ 538382 w 584535"/>
                <a:gd name="connsiteY39" fmla="*/ 579572 h 605631"/>
                <a:gd name="connsiteX40" fmla="*/ 414349 w 584535"/>
                <a:gd name="connsiteY40" fmla="*/ 536710 h 605631"/>
                <a:gd name="connsiteX41" fmla="*/ 414892 w 584535"/>
                <a:gd name="connsiteY41" fmla="*/ 521111 h 605631"/>
                <a:gd name="connsiteX42" fmla="*/ 538654 w 584535"/>
                <a:gd name="connsiteY42" fmla="*/ 466042 h 605631"/>
                <a:gd name="connsiteX43" fmla="*/ 483226 w 584535"/>
                <a:gd name="connsiteY43" fmla="*/ 376927 h 605631"/>
                <a:gd name="connsiteX44" fmla="*/ 480917 w 584535"/>
                <a:gd name="connsiteY44" fmla="*/ 335150 h 605631"/>
                <a:gd name="connsiteX45" fmla="*/ 562972 w 584535"/>
                <a:gd name="connsiteY45" fmla="*/ 201002 h 605631"/>
                <a:gd name="connsiteX46" fmla="*/ 562095 w 584535"/>
                <a:gd name="connsiteY46" fmla="*/ 196204 h 605631"/>
                <a:gd name="connsiteX47" fmla="*/ 135269 w 584535"/>
                <a:gd name="connsiteY47" fmla="*/ 1806 h 605631"/>
                <a:gd name="connsiteX48" fmla="*/ 155716 w 584535"/>
                <a:gd name="connsiteY48" fmla="*/ 20464 h 605631"/>
                <a:gd name="connsiteX49" fmla="*/ 209391 w 584535"/>
                <a:gd name="connsiteY49" fmla="*/ 179698 h 605631"/>
                <a:gd name="connsiteX50" fmla="*/ 226105 w 584535"/>
                <a:gd name="connsiteY50" fmla="*/ 211572 h 605631"/>
                <a:gd name="connsiteX51" fmla="*/ 145796 w 584535"/>
                <a:gd name="connsiteY51" fmla="*/ 229747 h 605631"/>
                <a:gd name="connsiteX52" fmla="*/ 103943 w 584535"/>
                <a:gd name="connsiteY52" fmla="*/ 268810 h 605631"/>
                <a:gd name="connsiteX53" fmla="*/ 99866 w 584535"/>
                <a:gd name="connsiteY53" fmla="*/ 255925 h 605631"/>
                <a:gd name="connsiteX54" fmla="*/ 52850 w 584535"/>
                <a:gd name="connsiteY54" fmla="*/ 171560 h 605631"/>
                <a:gd name="connsiteX55" fmla="*/ 1349 w 584535"/>
                <a:gd name="connsiteY55" fmla="*/ 84483 h 605631"/>
                <a:gd name="connsiteX56" fmla="*/ 37087 w 584535"/>
                <a:gd name="connsiteY56" fmla="*/ 29959 h 605631"/>
                <a:gd name="connsiteX57" fmla="*/ 135269 w 584535"/>
                <a:gd name="connsiteY57" fmla="*/ 1806 h 6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4535" h="605631">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bg1"/>
            </a:solidFill>
            <a:ln>
              <a:noFill/>
            </a:ln>
          </p:spPr>
          <p:txBody>
            <a:bodyPr/>
            <a:lstStyle/>
            <a:p>
              <a:endParaRPr lang="zh-CN" altLang="en-US" sz="2700">
                <a:cs typeface="+mn-ea"/>
                <a:sym typeface="+mn-lt"/>
              </a:endParaRPr>
            </a:p>
          </p:txBody>
        </p:sp>
      </p:grpSp>
      <p:grpSp>
        <p:nvGrpSpPr>
          <p:cNvPr id="34" name="组合 33">
            <a:extLst>
              <a:ext uri="{FF2B5EF4-FFF2-40B4-BE49-F238E27FC236}">
                <a16:creationId xmlns:a16="http://schemas.microsoft.com/office/drawing/2014/main" id="{E6843354-445F-4A7F-8D56-9D28EABA5BF5}"/>
              </a:ext>
            </a:extLst>
          </p:cNvPr>
          <p:cNvGrpSpPr/>
          <p:nvPr userDrawn="1"/>
        </p:nvGrpSpPr>
        <p:grpSpPr>
          <a:xfrm>
            <a:off x="4142324" y="2141738"/>
            <a:ext cx="10145175" cy="5987907"/>
            <a:chOff x="3645164" y="1813666"/>
            <a:chExt cx="4766443" cy="2813260"/>
          </a:xfrm>
          <a:solidFill>
            <a:schemeClr val="bg1"/>
          </a:solidFill>
        </p:grpSpPr>
        <p:sp>
          <p:nvSpPr>
            <p:cNvPr id="35" name="cloud-alone_17471">
              <a:extLst>
                <a:ext uri="{FF2B5EF4-FFF2-40B4-BE49-F238E27FC236}">
                  <a16:creationId xmlns:a16="http://schemas.microsoft.com/office/drawing/2014/main" id="{D2271A3E-13D8-4906-A6D5-B777AA36C2B4}"/>
                </a:ext>
              </a:extLst>
            </p:cNvPr>
            <p:cNvSpPr>
              <a:spLocks noChangeAspect="1"/>
            </p:cNvSpPr>
            <p:nvPr/>
          </p:nvSpPr>
          <p:spPr bwMode="auto">
            <a:xfrm>
              <a:off x="3645164" y="1813666"/>
              <a:ext cx="4766443" cy="281326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grpFill/>
            <a:ln w="57150">
              <a:solidFill>
                <a:srgbClr val="195B5A"/>
              </a:solidFill>
            </a:ln>
            <a:effectLst>
              <a:outerShdw blurRad="203200" dist="38100" dir="5400000" sx="103000" sy="103000" algn="t" rotWithShape="0">
                <a:prstClr val="black">
                  <a:alpha val="40000"/>
                </a:prstClr>
              </a:outerShdw>
            </a:effectLst>
          </p:spPr>
          <p:txBody>
            <a:bodyPr/>
            <a:lstStyle/>
            <a:p>
              <a:endParaRPr lang="zh-CN" altLang="en-US" sz="2700">
                <a:cs typeface="+mn-ea"/>
                <a:sym typeface="+mn-lt"/>
              </a:endParaRPr>
            </a:p>
          </p:txBody>
        </p:sp>
        <p:sp>
          <p:nvSpPr>
            <p:cNvPr id="36" name="cloud-alone_17471">
              <a:extLst>
                <a:ext uri="{FF2B5EF4-FFF2-40B4-BE49-F238E27FC236}">
                  <a16:creationId xmlns:a16="http://schemas.microsoft.com/office/drawing/2014/main" id="{66B4BF80-6515-45A7-B27D-A4B094119FDE}"/>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grpFill/>
            <a:ln w="28575">
              <a:solidFill>
                <a:srgbClr val="195B5A"/>
              </a:solidFill>
              <a:prstDash val="sysDot"/>
            </a:ln>
            <a:effectLst>
              <a:innerShdw blurRad="114300">
                <a:prstClr val="black"/>
              </a:innerShdw>
            </a:effectLst>
          </p:spPr>
          <p:txBody>
            <a:bodyPr/>
            <a:lstStyle/>
            <a:p>
              <a:endParaRPr lang="zh-CN" altLang="en-US" sz="2700">
                <a:cs typeface="+mn-ea"/>
                <a:sym typeface="+mn-lt"/>
              </a:endParaRPr>
            </a:p>
          </p:txBody>
        </p:sp>
      </p:grpSp>
      <p:sp>
        <p:nvSpPr>
          <p:cNvPr id="37" name="fountain-pen-close-up_16941">
            <a:extLst>
              <a:ext uri="{FF2B5EF4-FFF2-40B4-BE49-F238E27FC236}">
                <a16:creationId xmlns:a16="http://schemas.microsoft.com/office/drawing/2014/main" id="{3E50C2AF-14F3-42FE-90B4-B259B6648BC7}"/>
              </a:ext>
            </a:extLst>
          </p:cNvPr>
          <p:cNvSpPr>
            <a:spLocks noChangeAspect="1"/>
          </p:cNvSpPr>
          <p:nvPr userDrawn="1"/>
        </p:nvSpPr>
        <p:spPr bwMode="auto">
          <a:xfrm rot="790632" flipH="1">
            <a:off x="12505473" y="4405074"/>
            <a:ext cx="867708" cy="899025"/>
          </a:xfrm>
          <a:custGeom>
            <a:avLst/>
            <a:gdLst>
              <a:gd name="connsiteX0" fmla="*/ 231093 w 584535"/>
              <a:gd name="connsiteY0" fmla="*/ 221335 h 605631"/>
              <a:gd name="connsiteX1" fmla="*/ 258806 w 584535"/>
              <a:gd name="connsiteY1" fmla="*/ 260395 h 605631"/>
              <a:gd name="connsiteX2" fmla="*/ 261251 w 584535"/>
              <a:gd name="connsiteY2" fmla="*/ 275313 h 605631"/>
              <a:gd name="connsiteX3" fmla="*/ 256497 w 584535"/>
              <a:gd name="connsiteY3" fmla="*/ 307185 h 605631"/>
              <a:gd name="connsiteX4" fmla="*/ 196181 w 584535"/>
              <a:gd name="connsiteY4" fmla="*/ 302845 h 605631"/>
              <a:gd name="connsiteX5" fmla="*/ 162355 w 584535"/>
              <a:gd name="connsiteY5" fmla="*/ 350313 h 605631"/>
              <a:gd name="connsiteX6" fmla="*/ 138174 w 584535"/>
              <a:gd name="connsiteY6" fmla="*/ 337700 h 605631"/>
              <a:gd name="connsiteX7" fmla="*/ 130974 w 584535"/>
              <a:gd name="connsiteY7" fmla="*/ 332411 h 605631"/>
              <a:gd name="connsiteX8" fmla="*/ 119563 w 584535"/>
              <a:gd name="connsiteY8" fmla="*/ 318984 h 605631"/>
              <a:gd name="connsiteX9" fmla="*/ 108967 w 584535"/>
              <a:gd name="connsiteY9" fmla="*/ 278704 h 605631"/>
              <a:gd name="connsiteX10" fmla="*/ 150808 w 584535"/>
              <a:gd name="connsiteY10" fmla="*/ 239644 h 605631"/>
              <a:gd name="connsiteX11" fmla="*/ 231093 w 584535"/>
              <a:gd name="connsiteY11" fmla="*/ 221335 h 605631"/>
              <a:gd name="connsiteX12" fmla="*/ 562095 w 584535"/>
              <a:gd name="connsiteY12" fmla="*/ 196204 h 605631"/>
              <a:gd name="connsiteX13" fmla="*/ 571666 w 584535"/>
              <a:gd name="connsiteY13" fmla="*/ 213752 h 605631"/>
              <a:gd name="connsiteX14" fmla="*/ 545718 w 584535"/>
              <a:gd name="connsiteY14" fmla="*/ 311413 h 605631"/>
              <a:gd name="connsiteX15" fmla="*/ 515287 w 584535"/>
              <a:gd name="connsiteY15" fmla="*/ 379911 h 605631"/>
              <a:gd name="connsiteX16" fmla="*/ 567047 w 584535"/>
              <a:gd name="connsiteY16" fmla="*/ 408124 h 605631"/>
              <a:gd name="connsiteX17" fmla="*/ 441655 w 584535"/>
              <a:gd name="connsiteY17" fmla="*/ 529928 h 605631"/>
              <a:gd name="connsiteX18" fmla="*/ 564738 w 584535"/>
              <a:gd name="connsiteY18" fmla="*/ 575503 h 605631"/>
              <a:gd name="connsiteX19" fmla="*/ 561885 w 584535"/>
              <a:gd name="connsiteY19" fmla="*/ 592322 h 605631"/>
              <a:gd name="connsiteX20" fmla="*/ 376582 w 584535"/>
              <a:gd name="connsiteY20" fmla="*/ 599104 h 605631"/>
              <a:gd name="connsiteX21" fmla="*/ 340581 w 584535"/>
              <a:gd name="connsiteY21" fmla="*/ 579708 h 605631"/>
              <a:gd name="connsiteX22" fmla="*/ 341804 w 584535"/>
              <a:gd name="connsiteY22" fmla="*/ 579843 h 605631"/>
              <a:gd name="connsiteX23" fmla="*/ 285425 w 584535"/>
              <a:gd name="connsiteY23" fmla="*/ 452749 h 605631"/>
              <a:gd name="connsiteX24" fmla="*/ 285425 w 584535"/>
              <a:gd name="connsiteY24" fmla="*/ 435659 h 605631"/>
              <a:gd name="connsiteX25" fmla="*/ 267764 w 584535"/>
              <a:gd name="connsiteY25" fmla="*/ 425350 h 605631"/>
              <a:gd name="connsiteX26" fmla="*/ 264232 w 584535"/>
              <a:gd name="connsiteY26" fmla="*/ 445560 h 605631"/>
              <a:gd name="connsiteX27" fmla="*/ 276051 w 584535"/>
              <a:gd name="connsiteY27" fmla="*/ 456276 h 605631"/>
              <a:gd name="connsiteX28" fmla="*/ 335147 w 584535"/>
              <a:gd name="connsiteY28" fmla="*/ 588389 h 605631"/>
              <a:gd name="connsiteX29" fmla="*/ 325773 w 584535"/>
              <a:gd name="connsiteY29" fmla="*/ 583506 h 605631"/>
              <a:gd name="connsiteX30" fmla="*/ 228231 w 584535"/>
              <a:gd name="connsiteY30" fmla="*/ 509853 h 605631"/>
              <a:gd name="connsiteX31" fmla="*/ 217635 w 584535"/>
              <a:gd name="connsiteY31" fmla="*/ 502258 h 605631"/>
              <a:gd name="connsiteX32" fmla="*/ 163565 w 584535"/>
              <a:gd name="connsiteY32" fmla="*/ 343017 h 605631"/>
              <a:gd name="connsiteX33" fmla="*/ 193181 w 584535"/>
              <a:gd name="connsiteY33" fmla="*/ 309242 h 605631"/>
              <a:gd name="connsiteX34" fmla="*/ 254994 w 584535"/>
              <a:gd name="connsiteY34" fmla="*/ 310463 h 605631"/>
              <a:gd name="connsiteX35" fmla="*/ 340717 w 584535"/>
              <a:gd name="connsiteY35" fmla="*/ 463736 h 605631"/>
              <a:gd name="connsiteX36" fmla="*/ 340717 w 584535"/>
              <a:gd name="connsiteY36" fmla="*/ 490999 h 605631"/>
              <a:gd name="connsiteX37" fmla="*/ 345879 w 584535"/>
              <a:gd name="connsiteY37" fmla="*/ 576859 h 605631"/>
              <a:gd name="connsiteX38" fmla="*/ 345879 w 584535"/>
              <a:gd name="connsiteY38" fmla="*/ 580250 h 605631"/>
              <a:gd name="connsiteX39" fmla="*/ 538382 w 584535"/>
              <a:gd name="connsiteY39" fmla="*/ 579572 h 605631"/>
              <a:gd name="connsiteX40" fmla="*/ 414349 w 584535"/>
              <a:gd name="connsiteY40" fmla="*/ 536710 h 605631"/>
              <a:gd name="connsiteX41" fmla="*/ 414892 w 584535"/>
              <a:gd name="connsiteY41" fmla="*/ 521111 h 605631"/>
              <a:gd name="connsiteX42" fmla="*/ 538654 w 584535"/>
              <a:gd name="connsiteY42" fmla="*/ 466042 h 605631"/>
              <a:gd name="connsiteX43" fmla="*/ 483226 w 584535"/>
              <a:gd name="connsiteY43" fmla="*/ 376927 h 605631"/>
              <a:gd name="connsiteX44" fmla="*/ 480917 w 584535"/>
              <a:gd name="connsiteY44" fmla="*/ 335150 h 605631"/>
              <a:gd name="connsiteX45" fmla="*/ 562972 w 584535"/>
              <a:gd name="connsiteY45" fmla="*/ 201002 h 605631"/>
              <a:gd name="connsiteX46" fmla="*/ 562095 w 584535"/>
              <a:gd name="connsiteY46" fmla="*/ 196204 h 605631"/>
              <a:gd name="connsiteX47" fmla="*/ 135269 w 584535"/>
              <a:gd name="connsiteY47" fmla="*/ 1806 h 605631"/>
              <a:gd name="connsiteX48" fmla="*/ 155716 w 584535"/>
              <a:gd name="connsiteY48" fmla="*/ 20464 h 605631"/>
              <a:gd name="connsiteX49" fmla="*/ 209391 w 584535"/>
              <a:gd name="connsiteY49" fmla="*/ 179698 h 605631"/>
              <a:gd name="connsiteX50" fmla="*/ 226105 w 584535"/>
              <a:gd name="connsiteY50" fmla="*/ 211572 h 605631"/>
              <a:gd name="connsiteX51" fmla="*/ 145796 w 584535"/>
              <a:gd name="connsiteY51" fmla="*/ 229747 h 605631"/>
              <a:gd name="connsiteX52" fmla="*/ 103943 w 584535"/>
              <a:gd name="connsiteY52" fmla="*/ 268810 h 605631"/>
              <a:gd name="connsiteX53" fmla="*/ 99866 w 584535"/>
              <a:gd name="connsiteY53" fmla="*/ 255925 h 605631"/>
              <a:gd name="connsiteX54" fmla="*/ 52850 w 584535"/>
              <a:gd name="connsiteY54" fmla="*/ 171560 h 605631"/>
              <a:gd name="connsiteX55" fmla="*/ 1349 w 584535"/>
              <a:gd name="connsiteY55" fmla="*/ 84483 h 605631"/>
              <a:gd name="connsiteX56" fmla="*/ 37087 w 584535"/>
              <a:gd name="connsiteY56" fmla="*/ 29959 h 605631"/>
              <a:gd name="connsiteX57" fmla="*/ 135269 w 584535"/>
              <a:gd name="connsiteY57" fmla="*/ 1806 h 6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4535" h="605631">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a:lstStyle/>
          <a:p>
            <a:endParaRPr lang="zh-CN" altLang="en-US" sz="2700">
              <a:cs typeface="+mn-ea"/>
              <a:sym typeface="+mn-lt"/>
            </a:endParaRPr>
          </a:p>
        </p:txBody>
      </p:sp>
      <p:pic>
        <p:nvPicPr>
          <p:cNvPr id="38" name="图片 37">
            <a:extLst>
              <a:ext uri="{FF2B5EF4-FFF2-40B4-BE49-F238E27FC236}">
                <a16:creationId xmlns:a16="http://schemas.microsoft.com/office/drawing/2014/main" id="{FA2BE64F-A880-4BA7-9C46-C8304246A6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6794949" y="239825"/>
            <a:ext cx="1677927" cy="3854204"/>
          </a:xfrm>
          <a:prstGeom prst="rect">
            <a:avLst/>
          </a:prstGeom>
        </p:spPr>
      </p:pic>
      <p:pic>
        <p:nvPicPr>
          <p:cNvPr id="39" name="图片 38">
            <a:extLst>
              <a:ext uri="{FF2B5EF4-FFF2-40B4-BE49-F238E27FC236}">
                <a16:creationId xmlns:a16="http://schemas.microsoft.com/office/drawing/2014/main" id="{7FE04FD2-C701-4EF6-8BED-406D339D73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05190" flipH="1">
            <a:off x="7833374" y="5879350"/>
            <a:ext cx="11913125" cy="7669664"/>
          </a:xfrm>
          <a:prstGeom prst="rect">
            <a:avLst/>
          </a:prstGeom>
        </p:spPr>
      </p:pic>
      <p:grpSp>
        <p:nvGrpSpPr>
          <p:cNvPr id="40" name="组合 39">
            <a:extLst>
              <a:ext uri="{FF2B5EF4-FFF2-40B4-BE49-F238E27FC236}">
                <a16:creationId xmlns:a16="http://schemas.microsoft.com/office/drawing/2014/main" id="{AAB2096B-D6EA-494A-963A-85C0150FABC7}"/>
              </a:ext>
            </a:extLst>
          </p:cNvPr>
          <p:cNvGrpSpPr/>
          <p:nvPr userDrawn="1"/>
        </p:nvGrpSpPr>
        <p:grpSpPr>
          <a:xfrm>
            <a:off x="-1279306" y="8416876"/>
            <a:ext cx="21467711" cy="2876612"/>
            <a:chOff x="-852871" y="5611250"/>
            <a:chExt cx="14311807" cy="1917741"/>
          </a:xfrm>
          <a:effectLst>
            <a:outerShdw blurRad="50800" dist="38100" dir="16200000" rotWithShape="0">
              <a:prstClr val="black">
                <a:alpha val="40000"/>
              </a:prstClr>
            </a:outerShdw>
          </a:effectLst>
        </p:grpSpPr>
        <p:sp>
          <p:nvSpPr>
            <p:cNvPr id="41" name="cloud-sky-storm_13919">
              <a:extLst>
                <a:ext uri="{FF2B5EF4-FFF2-40B4-BE49-F238E27FC236}">
                  <a16:creationId xmlns:a16="http://schemas.microsoft.com/office/drawing/2014/main" id="{A4067369-A05D-4AF3-9D6B-2E6FEFA95591}"/>
                </a:ext>
              </a:extLst>
            </p:cNvPr>
            <p:cNvSpPr>
              <a:spLocks noChangeAspect="1"/>
            </p:cNvSpPr>
            <p:nvPr/>
          </p:nvSpPr>
          <p:spPr bwMode="auto">
            <a:xfrm rot="1722132">
              <a:off x="-852871" y="5611250"/>
              <a:ext cx="2513134" cy="1595238"/>
            </a:xfrm>
            <a:custGeom>
              <a:avLst/>
              <a:gdLst>
                <a:gd name="T0" fmla="*/ 703 w 738"/>
                <a:gd name="T1" fmla="*/ 179 h 469"/>
                <a:gd name="T2" fmla="*/ 703 w 738"/>
                <a:gd name="T3" fmla="*/ 179 h 469"/>
                <a:gd name="T4" fmla="*/ 555 w 738"/>
                <a:gd name="T5" fmla="*/ 56 h 469"/>
                <a:gd name="T6" fmla="*/ 489 w 738"/>
                <a:gd name="T7" fmla="*/ 71 h 469"/>
                <a:gd name="T8" fmla="*/ 341 w 738"/>
                <a:gd name="T9" fmla="*/ 0 h 469"/>
                <a:gd name="T10" fmla="*/ 182 w 738"/>
                <a:gd name="T11" fmla="*/ 86 h 469"/>
                <a:gd name="T12" fmla="*/ 181 w 738"/>
                <a:gd name="T13" fmla="*/ 86 h 469"/>
                <a:gd name="T14" fmla="*/ 77 w 738"/>
                <a:gd name="T15" fmla="*/ 189 h 469"/>
                <a:gd name="T16" fmla="*/ 79 w 738"/>
                <a:gd name="T17" fmla="*/ 211 h 469"/>
                <a:gd name="T18" fmla="*/ 0 w 738"/>
                <a:gd name="T19" fmla="*/ 311 h 469"/>
                <a:gd name="T20" fmla="*/ 4 w 738"/>
                <a:gd name="T21" fmla="*/ 339 h 469"/>
                <a:gd name="T22" fmla="*/ 4 w 738"/>
                <a:gd name="T23" fmla="*/ 341 h 469"/>
                <a:gd name="T24" fmla="*/ 353 w 738"/>
                <a:gd name="T25" fmla="*/ 463 h 469"/>
                <a:gd name="T26" fmla="*/ 705 w 738"/>
                <a:gd name="T27" fmla="*/ 336 h 469"/>
                <a:gd name="T28" fmla="*/ 703 w 738"/>
                <a:gd name="T29" fmla="*/ 17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8" h="469">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bg1"/>
            </a:solidFill>
            <a:ln>
              <a:noFill/>
            </a:ln>
            <a:effectLst/>
          </p:spPr>
          <p:txBody>
            <a:bodyPr/>
            <a:lstStyle/>
            <a:p>
              <a:endParaRPr lang="zh-CN" altLang="en-US" sz="2700">
                <a:cs typeface="+mn-ea"/>
                <a:sym typeface="+mn-lt"/>
              </a:endParaRPr>
            </a:p>
          </p:txBody>
        </p:sp>
        <p:sp>
          <p:nvSpPr>
            <p:cNvPr id="42" name="cloud-sky-storm_13919">
              <a:extLst>
                <a:ext uri="{FF2B5EF4-FFF2-40B4-BE49-F238E27FC236}">
                  <a16:creationId xmlns:a16="http://schemas.microsoft.com/office/drawing/2014/main" id="{A8C71C8B-23B8-40B5-8824-CC388B25F3C0}"/>
                </a:ext>
              </a:extLst>
            </p:cNvPr>
            <p:cNvSpPr>
              <a:spLocks noChangeAspect="1"/>
            </p:cNvSpPr>
            <p:nvPr/>
          </p:nvSpPr>
          <p:spPr bwMode="auto">
            <a:xfrm rot="368066">
              <a:off x="1163030" y="6244721"/>
              <a:ext cx="1802403" cy="1144094"/>
            </a:xfrm>
            <a:custGeom>
              <a:avLst/>
              <a:gdLst>
                <a:gd name="T0" fmla="*/ 703 w 738"/>
                <a:gd name="T1" fmla="*/ 179 h 469"/>
                <a:gd name="T2" fmla="*/ 703 w 738"/>
                <a:gd name="T3" fmla="*/ 179 h 469"/>
                <a:gd name="T4" fmla="*/ 555 w 738"/>
                <a:gd name="T5" fmla="*/ 56 h 469"/>
                <a:gd name="T6" fmla="*/ 489 w 738"/>
                <a:gd name="T7" fmla="*/ 71 h 469"/>
                <a:gd name="T8" fmla="*/ 341 w 738"/>
                <a:gd name="T9" fmla="*/ 0 h 469"/>
                <a:gd name="T10" fmla="*/ 182 w 738"/>
                <a:gd name="T11" fmla="*/ 86 h 469"/>
                <a:gd name="T12" fmla="*/ 181 w 738"/>
                <a:gd name="T13" fmla="*/ 86 h 469"/>
                <a:gd name="T14" fmla="*/ 77 w 738"/>
                <a:gd name="T15" fmla="*/ 189 h 469"/>
                <a:gd name="T16" fmla="*/ 79 w 738"/>
                <a:gd name="T17" fmla="*/ 211 h 469"/>
                <a:gd name="T18" fmla="*/ 0 w 738"/>
                <a:gd name="T19" fmla="*/ 311 h 469"/>
                <a:gd name="T20" fmla="*/ 4 w 738"/>
                <a:gd name="T21" fmla="*/ 339 h 469"/>
                <a:gd name="T22" fmla="*/ 4 w 738"/>
                <a:gd name="T23" fmla="*/ 341 h 469"/>
                <a:gd name="T24" fmla="*/ 353 w 738"/>
                <a:gd name="T25" fmla="*/ 463 h 469"/>
                <a:gd name="T26" fmla="*/ 705 w 738"/>
                <a:gd name="T27" fmla="*/ 336 h 469"/>
                <a:gd name="T28" fmla="*/ 703 w 738"/>
                <a:gd name="T29" fmla="*/ 17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8" h="469">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bg1"/>
            </a:solidFill>
            <a:ln>
              <a:noFill/>
            </a:ln>
            <a:effectLst/>
          </p:spPr>
          <p:txBody>
            <a:bodyPr/>
            <a:lstStyle/>
            <a:p>
              <a:endParaRPr lang="zh-CN" altLang="en-US" sz="2700">
                <a:cs typeface="+mn-ea"/>
                <a:sym typeface="+mn-lt"/>
              </a:endParaRPr>
            </a:p>
          </p:txBody>
        </p:sp>
        <p:sp>
          <p:nvSpPr>
            <p:cNvPr id="43" name="cloud-sky-storm_13919">
              <a:extLst>
                <a:ext uri="{FF2B5EF4-FFF2-40B4-BE49-F238E27FC236}">
                  <a16:creationId xmlns:a16="http://schemas.microsoft.com/office/drawing/2014/main" id="{27184F24-3CCF-4126-8676-CB6147A1E82F}"/>
                </a:ext>
              </a:extLst>
            </p:cNvPr>
            <p:cNvSpPr>
              <a:spLocks noChangeAspect="1"/>
            </p:cNvSpPr>
            <p:nvPr/>
          </p:nvSpPr>
          <p:spPr bwMode="auto">
            <a:xfrm rot="368066">
              <a:off x="2627308" y="6365740"/>
              <a:ext cx="1802403" cy="1144094"/>
            </a:xfrm>
            <a:custGeom>
              <a:avLst/>
              <a:gdLst>
                <a:gd name="T0" fmla="*/ 703 w 738"/>
                <a:gd name="T1" fmla="*/ 179 h 469"/>
                <a:gd name="T2" fmla="*/ 703 w 738"/>
                <a:gd name="T3" fmla="*/ 179 h 469"/>
                <a:gd name="T4" fmla="*/ 555 w 738"/>
                <a:gd name="T5" fmla="*/ 56 h 469"/>
                <a:gd name="T6" fmla="*/ 489 w 738"/>
                <a:gd name="T7" fmla="*/ 71 h 469"/>
                <a:gd name="T8" fmla="*/ 341 w 738"/>
                <a:gd name="T9" fmla="*/ 0 h 469"/>
                <a:gd name="T10" fmla="*/ 182 w 738"/>
                <a:gd name="T11" fmla="*/ 86 h 469"/>
                <a:gd name="T12" fmla="*/ 181 w 738"/>
                <a:gd name="T13" fmla="*/ 86 h 469"/>
                <a:gd name="T14" fmla="*/ 77 w 738"/>
                <a:gd name="T15" fmla="*/ 189 h 469"/>
                <a:gd name="T16" fmla="*/ 79 w 738"/>
                <a:gd name="T17" fmla="*/ 211 h 469"/>
                <a:gd name="T18" fmla="*/ 0 w 738"/>
                <a:gd name="T19" fmla="*/ 311 h 469"/>
                <a:gd name="T20" fmla="*/ 4 w 738"/>
                <a:gd name="T21" fmla="*/ 339 h 469"/>
                <a:gd name="T22" fmla="*/ 4 w 738"/>
                <a:gd name="T23" fmla="*/ 341 h 469"/>
                <a:gd name="T24" fmla="*/ 353 w 738"/>
                <a:gd name="T25" fmla="*/ 463 h 469"/>
                <a:gd name="T26" fmla="*/ 705 w 738"/>
                <a:gd name="T27" fmla="*/ 336 h 469"/>
                <a:gd name="T28" fmla="*/ 703 w 738"/>
                <a:gd name="T29" fmla="*/ 17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8" h="469">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bg1"/>
            </a:solidFill>
            <a:ln>
              <a:noFill/>
            </a:ln>
            <a:effectLst/>
          </p:spPr>
          <p:txBody>
            <a:bodyPr/>
            <a:lstStyle/>
            <a:p>
              <a:endParaRPr lang="zh-CN" altLang="en-US" sz="2700">
                <a:cs typeface="+mn-ea"/>
                <a:sym typeface="+mn-lt"/>
              </a:endParaRPr>
            </a:p>
          </p:txBody>
        </p:sp>
        <p:sp>
          <p:nvSpPr>
            <p:cNvPr id="44" name="cloud-sky-storm_13919">
              <a:extLst>
                <a:ext uri="{FF2B5EF4-FFF2-40B4-BE49-F238E27FC236}">
                  <a16:creationId xmlns:a16="http://schemas.microsoft.com/office/drawing/2014/main" id="{9C2C9311-1058-459A-9FF2-985D371AB274}"/>
                </a:ext>
              </a:extLst>
            </p:cNvPr>
            <p:cNvSpPr>
              <a:spLocks noChangeAspect="1"/>
            </p:cNvSpPr>
            <p:nvPr/>
          </p:nvSpPr>
          <p:spPr bwMode="auto">
            <a:xfrm rot="368066">
              <a:off x="4131914" y="6303265"/>
              <a:ext cx="1802403" cy="1144094"/>
            </a:xfrm>
            <a:custGeom>
              <a:avLst/>
              <a:gdLst>
                <a:gd name="T0" fmla="*/ 703 w 738"/>
                <a:gd name="T1" fmla="*/ 179 h 469"/>
                <a:gd name="T2" fmla="*/ 703 w 738"/>
                <a:gd name="T3" fmla="*/ 179 h 469"/>
                <a:gd name="T4" fmla="*/ 555 w 738"/>
                <a:gd name="T5" fmla="*/ 56 h 469"/>
                <a:gd name="T6" fmla="*/ 489 w 738"/>
                <a:gd name="T7" fmla="*/ 71 h 469"/>
                <a:gd name="T8" fmla="*/ 341 w 738"/>
                <a:gd name="T9" fmla="*/ 0 h 469"/>
                <a:gd name="T10" fmla="*/ 182 w 738"/>
                <a:gd name="T11" fmla="*/ 86 h 469"/>
                <a:gd name="T12" fmla="*/ 181 w 738"/>
                <a:gd name="T13" fmla="*/ 86 h 469"/>
                <a:gd name="T14" fmla="*/ 77 w 738"/>
                <a:gd name="T15" fmla="*/ 189 h 469"/>
                <a:gd name="T16" fmla="*/ 79 w 738"/>
                <a:gd name="T17" fmla="*/ 211 h 469"/>
                <a:gd name="T18" fmla="*/ 0 w 738"/>
                <a:gd name="T19" fmla="*/ 311 h 469"/>
                <a:gd name="T20" fmla="*/ 4 w 738"/>
                <a:gd name="T21" fmla="*/ 339 h 469"/>
                <a:gd name="T22" fmla="*/ 4 w 738"/>
                <a:gd name="T23" fmla="*/ 341 h 469"/>
                <a:gd name="T24" fmla="*/ 353 w 738"/>
                <a:gd name="T25" fmla="*/ 463 h 469"/>
                <a:gd name="T26" fmla="*/ 705 w 738"/>
                <a:gd name="T27" fmla="*/ 336 h 469"/>
                <a:gd name="T28" fmla="*/ 703 w 738"/>
                <a:gd name="T29" fmla="*/ 17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8" h="469">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bg1"/>
            </a:solidFill>
            <a:ln>
              <a:noFill/>
            </a:ln>
            <a:effectLst/>
          </p:spPr>
          <p:txBody>
            <a:bodyPr/>
            <a:lstStyle/>
            <a:p>
              <a:endParaRPr lang="zh-CN" altLang="en-US" sz="2700">
                <a:cs typeface="+mn-ea"/>
                <a:sym typeface="+mn-lt"/>
              </a:endParaRPr>
            </a:p>
          </p:txBody>
        </p:sp>
        <p:sp>
          <p:nvSpPr>
            <p:cNvPr id="45" name="cloud-sky-storm_13919">
              <a:extLst>
                <a:ext uri="{FF2B5EF4-FFF2-40B4-BE49-F238E27FC236}">
                  <a16:creationId xmlns:a16="http://schemas.microsoft.com/office/drawing/2014/main" id="{FADA5F9C-2A14-4DA6-9490-B62124A07B64}"/>
                </a:ext>
              </a:extLst>
            </p:cNvPr>
            <p:cNvSpPr>
              <a:spLocks noChangeAspect="1"/>
            </p:cNvSpPr>
            <p:nvPr/>
          </p:nvSpPr>
          <p:spPr bwMode="auto">
            <a:xfrm rot="368066">
              <a:off x="5594920" y="6303264"/>
              <a:ext cx="1802403" cy="1144094"/>
            </a:xfrm>
            <a:custGeom>
              <a:avLst/>
              <a:gdLst>
                <a:gd name="T0" fmla="*/ 703 w 738"/>
                <a:gd name="T1" fmla="*/ 179 h 469"/>
                <a:gd name="T2" fmla="*/ 703 w 738"/>
                <a:gd name="T3" fmla="*/ 179 h 469"/>
                <a:gd name="T4" fmla="*/ 555 w 738"/>
                <a:gd name="T5" fmla="*/ 56 h 469"/>
                <a:gd name="T6" fmla="*/ 489 w 738"/>
                <a:gd name="T7" fmla="*/ 71 h 469"/>
                <a:gd name="T8" fmla="*/ 341 w 738"/>
                <a:gd name="T9" fmla="*/ 0 h 469"/>
                <a:gd name="T10" fmla="*/ 182 w 738"/>
                <a:gd name="T11" fmla="*/ 86 h 469"/>
                <a:gd name="T12" fmla="*/ 181 w 738"/>
                <a:gd name="T13" fmla="*/ 86 h 469"/>
                <a:gd name="T14" fmla="*/ 77 w 738"/>
                <a:gd name="T15" fmla="*/ 189 h 469"/>
                <a:gd name="T16" fmla="*/ 79 w 738"/>
                <a:gd name="T17" fmla="*/ 211 h 469"/>
                <a:gd name="T18" fmla="*/ 0 w 738"/>
                <a:gd name="T19" fmla="*/ 311 h 469"/>
                <a:gd name="T20" fmla="*/ 4 w 738"/>
                <a:gd name="T21" fmla="*/ 339 h 469"/>
                <a:gd name="T22" fmla="*/ 4 w 738"/>
                <a:gd name="T23" fmla="*/ 341 h 469"/>
                <a:gd name="T24" fmla="*/ 353 w 738"/>
                <a:gd name="T25" fmla="*/ 463 h 469"/>
                <a:gd name="T26" fmla="*/ 705 w 738"/>
                <a:gd name="T27" fmla="*/ 336 h 469"/>
                <a:gd name="T28" fmla="*/ 703 w 738"/>
                <a:gd name="T29" fmla="*/ 17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8" h="469">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bg1"/>
            </a:solidFill>
            <a:ln>
              <a:noFill/>
            </a:ln>
            <a:effectLst/>
          </p:spPr>
          <p:txBody>
            <a:bodyPr/>
            <a:lstStyle/>
            <a:p>
              <a:endParaRPr lang="zh-CN" altLang="en-US" sz="2700">
                <a:cs typeface="+mn-ea"/>
                <a:sym typeface="+mn-lt"/>
              </a:endParaRPr>
            </a:p>
          </p:txBody>
        </p:sp>
        <p:sp>
          <p:nvSpPr>
            <p:cNvPr id="46" name="cloud-sky-storm_13919">
              <a:extLst>
                <a:ext uri="{FF2B5EF4-FFF2-40B4-BE49-F238E27FC236}">
                  <a16:creationId xmlns:a16="http://schemas.microsoft.com/office/drawing/2014/main" id="{37BED443-B886-4601-9F2E-589A1036C70A}"/>
                </a:ext>
              </a:extLst>
            </p:cNvPr>
            <p:cNvSpPr>
              <a:spLocks noChangeAspect="1"/>
            </p:cNvSpPr>
            <p:nvPr/>
          </p:nvSpPr>
          <p:spPr bwMode="auto">
            <a:xfrm rot="368066">
              <a:off x="7007766" y="6384897"/>
              <a:ext cx="1802403" cy="1144094"/>
            </a:xfrm>
            <a:custGeom>
              <a:avLst/>
              <a:gdLst>
                <a:gd name="T0" fmla="*/ 703 w 738"/>
                <a:gd name="T1" fmla="*/ 179 h 469"/>
                <a:gd name="T2" fmla="*/ 703 w 738"/>
                <a:gd name="T3" fmla="*/ 179 h 469"/>
                <a:gd name="T4" fmla="*/ 555 w 738"/>
                <a:gd name="T5" fmla="*/ 56 h 469"/>
                <a:gd name="T6" fmla="*/ 489 w 738"/>
                <a:gd name="T7" fmla="*/ 71 h 469"/>
                <a:gd name="T8" fmla="*/ 341 w 738"/>
                <a:gd name="T9" fmla="*/ 0 h 469"/>
                <a:gd name="T10" fmla="*/ 182 w 738"/>
                <a:gd name="T11" fmla="*/ 86 h 469"/>
                <a:gd name="T12" fmla="*/ 181 w 738"/>
                <a:gd name="T13" fmla="*/ 86 h 469"/>
                <a:gd name="T14" fmla="*/ 77 w 738"/>
                <a:gd name="T15" fmla="*/ 189 h 469"/>
                <a:gd name="T16" fmla="*/ 79 w 738"/>
                <a:gd name="T17" fmla="*/ 211 h 469"/>
                <a:gd name="T18" fmla="*/ 0 w 738"/>
                <a:gd name="T19" fmla="*/ 311 h 469"/>
                <a:gd name="T20" fmla="*/ 4 w 738"/>
                <a:gd name="T21" fmla="*/ 339 h 469"/>
                <a:gd name="T22" fmla="*/ 4 w 738"/>
                <a:gd name="T23" fmla="*/ 341 h 469"/>
                <a:gd name="T24" fmla="*/ 353 w 738"/>
                <a:gd name="T25" fmla="*/ 463 h 469"/>
                <a:gd name="T26" fmla="*/ 705 w 738"/>
                <a:gd name="T27" fmla="*/ 336 h 469"/>
                <a:gd name="T28" fmla="*/ 703 w 738"/>
                <a:gd name="T29" fmla="*/ 17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8" h="469">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bg1"/>
            </a:solidFill>
            <a:ln>
              <a:noFill/>
            </a:ln>
            <a:effectLst/>
          </p:spPr>
          <p:txBody>
            <a:bodyPr/>
            <a:lstStyle/>
            <a:p>
              <a:endParaRPr lang="zh-CN" altLang="en-US" sz="2700">
                <a:cs typeface="+mn-ea"/>
                <a:sym typeface="+mn-lt"/>
              </a:endParaRPr>
            </a:p>
          </p:txBody>
        </p:sp>
        <p:sp>
          <p:nvSpPr>
            <p:cNvPr id="47" name="cloud-sky-storm_13919">
              <a:extLst>
                <a:ext uri="{FF2B5EF4-FFF2-40B4-BE49-F238E27FC236}">
                  <a16:creationId xmlns:a16="http://schemas.microsoft.com/office/drawing/2014/main" id="{EF1E0870-B261-4FEA-AA94-76B48F07D4CB}"/>
                </a:ext>
              </a:extLst>
            </p:cNvPr>
            <p:cNvSpPr>
              <a:spLocks noChangeAspect="1"/>
            </p:cNvSpPr>
            <p:nvPr/>
          </p:nvSpPr>
          <p:spPr bwMode="auto">
            <a:xfrm rot="368066">
              <a:off x="8441624" y="6368436"/>
              <a:ext cx="1802403" cy="1144094"/>
            </a:xfrm>
            <a:custGeom>
              <a:avLst/>
              <a:gdLst>
                <a:gd name="T0" fmla="*/ 703 w 738"/>
                <a:gd name="T1" fmla="*/ 179 h 469"/>
                <a:gd name="T2" fmla="*/ 703 w 738"/>
                <a:gd name="T3" fmla="*/ 179 h 469"/>
                <a:gd name="T4" fmla="*/ 555 w 738"/>
                <a:gd name="T5" fmla="*/ 56 h 469"/>
                <a:gd name="T6" fmla="*/ 489 w 738"/>
                <a:gd name="T7" fmla="*/ 71 h 469"/>
                <a:gd name="T8" fmla="*/ 341 w 738"/>
                <a:gd name="T9" fmla="*/ 0 h 469"/>
                <a:gd name="T10" fmla="*/ 182 w 738"/>
                <a:gd name="T11" fmla="*/ 86 h 469"/>
                <a:gd name="T12" fmla="*/ 181 w 738"/>
                <a:gd name="T13" fmla="*/ 86 h 469"/>
                <a:gd name="T14" fmla="*/ 77 w 738"/>
                <a:gd name="T15" fmla="*/ 189 h 469"/>
                <a:gd name="T16" fmla="*/ 79 w 738"/>
                <a:gd name="T17" fmla="*/ 211 h 469"/>
                <a:gd name="T18" fmla="*/ 0 w 738"/>
                <a:gd name="T19" fmla="*/ 311 h 469"/>
                <a:gd name="T20" fmla="*/ 4 w 738"/>
                <a:gd name="T21" fmla="*/ 339 h 469"/>
                <a:gd name="T22" fmla="*/ 4 w 738"/>
                <a:gd name="T23" fmla="*/ 341 h 469"/>
                <a:gd name="T24" fmla="*/ 353 w 738"/>
                <a:gd name="T25" fmla="*/ 463 h 469"/>
                <a:gd name="T26" fmla="*/ 705 w 738"/>
                <a:gd name="T27" fmla="*/ 336 h 469"/>
                <a:gd name="T28" fmla="*/ 703 w 738"/>
                <a:gd name="T29" fmla="*/ 17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8" h="469">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bg1"/>
            </a:solidFill>
            <a:ln>
              <a:noFill/>
            </a:ln>
            <a:effectLst/>
          </p:spPr>
          <p:txBody>
            <a:bodyPr/>
            <a:lstStyle/>
            <a:p>
              <a:endParaRPr lang="zh-CN" altLang="en-US" sz="2700">
                <a:cs typeface="+mn-ea"/>
                <a:sym typeface="+mn-lt"/>
              </a:endParaRPr>
            </a:p>
          </p:txBody>
        </p:sp>
        <p:sp>
          <p:nvSpPr>
            <p:cNvPr id="48" name="cloud-sky-storm_13919">
              <a:extLst>
                <a:ext uri="{FF2B5EF4-FFF2-40B4-BE49-F238E27FC236}">
                  <a16:creationId xmlns:a16="http://schemas.microsoft.com/office/drawing/2014/main" id="{667E12A1-CC37-4E46-940C-FA6E7EC90E00}"/>
                </a:ext>
              </a:extLst>
            </p:cNvPr>
            <p:cNvSpPr>
              <a:spLocks noChangeAspect="1"/>
            </p:cNvSpPr>
            <p:nvPr/>
          </p:nvSpPr>
          <p:spPr bwMode="auto">
            <a:xfrm rot="368066">
              <a:off x="9843830" y="6335790"/>
              <a:ext cx="1802403" cy="1144094"/>
            </a:xfrm>
            <a:custGeom>
              <a:avLst/>
              <a:gdLst>
                <a:gd name="T0" fmla="*/ 703 w 738"/>
                <a:gd name="T1" fmla="*/ 179 h 469"/>
                <a:gd name="T2" fmla="*/ 703 w 738"/>
                <a:gd name="T3" fmla="*/ 179 h 469"/>
                <a:gd name="T4" fmla="*/ 555 w 738"/>
                <a:gd name="T5" fmla="*/ 56 h 469"/>
                <a:gd name="T6" fmla="*/ 489 w 738"/>
                <a:gd name="T7" fmla="*/ 71 h 469"/>
                <a:gd name="T8" fmla="*/ 341 w 738"/>
                <a:gd name="T9" fmla="*/ 0 h 469"/>
                <a:gd name="T10" fmla="*/ 182 w 738"/>
                <a:gd name="T11" fmla="*/ 86 h 469"/>
                <a:gd name="T12" fmla="*/ 181 w 738"/>
                <a:gd name="T13" fmla="*/ 86 h 469"/>
                <a:gd name="T14" fmla="*/ 77 w 738"/>
                <a:gd name="T15" fmla="*/ 189 h 469"/>
                <a:gd name="T16" fmla="*/ 79 w 738"/>
                <a:gd name="T17" fmla="*/ 211 h 469"/>
                <a:gd name="T18" fmla="*/ 0 w 738"/>
                <a:gd name="T19" fmla="*/ 311 h 469"/>
                <a:gd name="T20" fmla="*/ 4 w 738"/>
                <a:gd name="T21" fmla="*/ 339 h 469"/>
                <a:gd name="T22" fmla="*/ 4 w 738"/>
                <a:gd name="T23" fmla="*/ 341 h 469"/>
                <a:gd name="T24" fmla="*/ 353 w 738"/>
                <a:gd name="T25" fmla="*/ 463 h 469"/>
                <a:gd name="T26" fmla="*/ 705 w 738"/>
                <a:gd name="T27" fmla="*/ 336 h 469"/>
                <a:gd name="T28" fmla="*/ 703 w 738"/>
                <a:gd name="T29" fmla="*/ 17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8" h="469">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bg1"/>
            </a:solidFill>
            <a:ln>
              <a:noFill/>
            </a:ln>
            <a:effectLst/>
          </p:spPr>
          <p:txBody>
            <a:bodyPr/>
            <a:lstStyle/>
            <a:p>
              <a:endParaRPr lang="zh-CN" altLang="en-US" sz="2700">
                <a:cs typeface="+mn-ea"/>
                <a:sym typeface="+mn-lt"/>
              </a:endParaRPr>
            </a:p>
          </p:txBody>
        </p:sp>
        <p:sp>
          <p:nvSpPr>
            <p:cNvPr id="49" name="cloud-sky-storm_13919">
              <a:extLst>
                <a:ext uri="{FF2B5EF4-FFF2-40B4-BE49-F238E27FC236}">
                  <a16:creationId xmlns:a16="http://schemas.microsoft.com/office/drawing/2014/main" id="{2BB607D5-FC74-4358-A5AF-D4E0B411460D}"/>
                </a:ext>
              </a:extLst>
            </p:cNvPr>
            <p:cNvSpPr>
              <a:spLocks noChangeAspect="1"/>
            </p:cNvSpPr>
            <p:nvPr/>
          </p:nvSpPr>
          <p:spPr bwMode="auto">
            <a:xfrm rot="19877868" flipH="1">
              <a:off x="10945802" y="5611250"/>
              <a:ext cx="2513134" cy="1595238"/>
            </a:xfrm>
            <a:custGeom>
              <a:avLst/>
              <a:gdLst>
                <a:gd name="T0" fmla="*/ 703 w 738"/>
                <a:gd name="T1" fmla="*/ 179 h 469"/>
                <a:gd name="T2" fmla="*/ 703 w 738"/>
                <a:gd name="T3" fmla="*/ 179 h 469"/>
                <a:gd name="T4" fmla="*/ 555 w 738"/>
                <a:gd name="T5" fmla="*/ 56 h 469"/>
                <a:gd name="T6" fmla="*/ 489 w 738"/>
                <a:gd name="T7" fmla="*/ 71 h 469"/>
                <a:gd name="T8" fmla="*/ 341 w 738"/>
                <a:gd name="T9" fmla="*/ 0 h 469"/>
                <a:gd name="T10" fmla="*/ 182 w 738"/>
                <a:gd name="T11" fmla="*/ 86 h 469"/>
                <a:gd name="T12" fmla="*/ 181 w 738"/>
                <a:gd name="T13" fmla="*/ 86 h 469"/>
                <a:gd name="T14" fmla="*/ 77 w 738"/>
                <a:gd name="T15" fmla="*/ 189 h 469"/>
                <a:gd name="T16" fmla="*/ 79 w 738"/>
                <a:gd name="T17" fmla="*/ 211 h 469"/>
                <a:gd name="T18" fmla="*/ 0 w 738"/>
                <a:gd name="T19" fmla="*/ 311 h 469"/>
                <a:gd name="T20" fmla="*/ 4 w 738"/>
                <a:gd name="T21" fmla="*/ 339 h 469"/>
                <a:gd name="T22" fmla="*/ 4 w 738"/>
                <a:gd name="T23" fmla="*/ 341 h 469"/>
                <a:gd name="T24" fmla="*/ 353 w 738"/>
                <a:gd name="T25" fmla="*/ 463 h 469"/>
                <a:gd name="T26" fmla="*/ 705 w 738"/>
                <a:gd name="T27" fmla="*/ 336 h 469"/>
                <a:gd name="T28" fmla="*/ 703 w 738"/>
                <a:gd name="T29" fmla="*/ 17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8" h="469">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bg1"/>
            </a:solidFill>
            <a:ln>
              <a:noFill/>
            </a:ln>
            <a:effectLst/>
          </p:spPr>
          <p:txBody>
            <a:bodyPr/>
            <a:lstStyle/>
            <a:p>
              <a:endParaRPr lang="zh-CN" altLang="en-US" sz="2700">
                <a:cs typeface="+mn-ea"/>
                <a:sym typeface="+mn-lt"/>
              </a:endParaRPr>
            </a:p>
          </p:txBody>
        </p:sp>
      </p:grpSp>
    </p:spTree>
    <p:extLst>
      <p:ext uri="{BB962C8B-B14F-4D97-AF65-F5344CB8AC3E}">
        <p14:creationId xmlns:p14="http://schemas.microsoft.com/office/powerpoint/2010/main" val="24924863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1+#ppt_w/2"/>
                                          </p:val>
                                        </p:tav>
                                        <p:tav tm="100000">
                                          <p:val>
                                            <p:strVal val="#ppt_x"/>
                                          </p:val>
                                        </p:tav>
                                      </p:tavLst>
                                    </p:anim>
                                    <p:anim calcmode="lin" valueType="num">
                                      <p:cBhvr additive="base">
                                        <p:cTn id="1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circle(in)">
                                      <p:cBhvr>
                                        <p:cTn id="19" dur="20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800" decel="100000"/>
                                        <p:tgtEl>
                                          <p:spTgt spid="38"/>
                                        </p:tgtEl>
                                      </p:cBhvr>
                                    </p:animEffect>
                                    <p:anim calcmode="lin" valueType="num">
                                      <p:cBhvr>
                                        <p:cTn id="25" dur="800" decel="100000" fill="hold"/>
                                        <p:tgtEl>
                                          <p:spTgt spid="38"/>
                                        </p:tgtEl>
                                        <p:attrNameLst>
                                          <p:attrName>style.rotation</p:attrName>
                                        </p:attrNameLst>
                                      </p:cBhvr>
                                      <p:tavLst>
                                        <p:tav tm="0">
                                          <p:val>
                                            <p:fltVal val="-90"/>
                                          </p:val>
                                        </p:tav>
                                        <p:tav tm="100000">
                                          <p:val>
                                            <p:fltVal val="0"/>
                                          </p:val>
                                        </p:tav>
                                      </p:tavLst>
                                    </p:anim>
                                    <p:anim calcmode="lin" valueType="num">
                                      <p:cBhvr>
                                        <p:cTn id="26" dur="800" decel="100000" fill="hold"/>
                                        <p:tgtEl>
                                          <p:spTgt spid="38"/>
                                        </p:tgtEl>
                                        <p:attrNameLst>
                                          <p:attrName>ppt_x</p:attrName>
                                        </p:attrNameLst>
                                      </p:cBhvr>
                                      <p:tavLst>
                                        <p:tav tm="0">
                                          <p:val>
                                            <p:strVal val="#ppt_x+0.4"/>
                                          </p:val>
                                        </p:tav>
                                        <p:tav tm="100000">
                                          <p:val>
                                            <p:strVal val="#ppt_x-0.05"/>
                                          </p:val>
                                        </p:tav>
                                      </p:tavLst>
                                    </p:anim>
                                    <p:anim calcmode="lin" valueType="num">
                                      <p:cBhvr>
                                        <p:cTn id="27" dur="800" decel="100000" fill="hold"/>
                                        <p:tgtEl>
                                          <p:spTgt spid="38"/>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EAF5636-78ED-B58F-452F-4F56FE02D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Tree>
    <p:extLst>
      <p:ext uri="{BB962C8B-B14F-4D97-AF65-F5344CB8AC3E}">
        <p14:creationId xmlns:p14="http://schemas.microsoft.com/office/powerpoint/2010/main" val="415452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1E720216-7662-4A05-90CE-52BF5E5F9C4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611802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20216-7662-4A05-90CE-52BF5E5F9C4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2752060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720216-7662-4A05-90CE-52BF5E5F9C4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164195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720216-7662-4A05-90CE-52BF5E5F9C4A}"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3269179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720216-7662-4A05-90CE-52BF5E5F9C4A}" type="datetimeFigureOut">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2026259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720216-7662-4A05-90CE-52BF5E5F9C4A}"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3353654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20216-7662-4A05-90CE-52BF5E5F9C4A}" type="datetimeFigureOut">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1680278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E720216-7662-4A05-90CE-52BF5E5F9C4A}"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2179378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E720216-7662-4A05-90CE-52BF5E5F9C4A}"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2084396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20216-7662-4A05-90CE-52BF5E5F9C4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1156324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20216-7662-4A05-90CE-52BF5E5F9C4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6415-D73B-4AA1-9876-0AE0434F68FE}" type="slidenum">
              <a:rPr lang="en-US" smtClean="0"/>
              <a:t>‹#›</a:t>
            </a:fld>
            <a:endParaRPr lang="en-US"/>
          </a:p>
        </p:txBody>
      </p:sp>
    </p:spTree>
    <p:extLst>
      <p:ext uri="{BB962C8B-B14F-4D97-AF65-F5344CB8AC3E}">
        <p14:creationId xmlns:p14="http://schemas.microsoft.com/office/powerpoint/2010/main" val="96035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E720216-7662-4A05-90CE-52BF5E5F9C4A}" type="datetimeFigureOut">
              <a:rPr lang="en-US" smtClean="0"/>
              <a:t>10/29/2023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0ED6415-D73B-4AA1-9876-0AE0434F68FE}" type="slidenum">
              <a:rPr lang="en-US" smtClean="0"/>
              <a:t>‹#›</a:t>
            </a:fld>
            <a:endParaRPr lang="en-US"/>
          </a:p>
        </p:txBody>
      </p:sp>
    </p:spTree>
    <p:extLst>
      <p:ext uri="{BB962C8B-B14F-4D97-AF65-F5344CB8AC3E}">
        <p14:creationId xmlns:p14="http://schemas.microsoft.com/office/powerpoint/2010/main" val="225250150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5.png"/><Relationship Id="rId12"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35.jpeg"/><Relationship Id="rId5" Type="http://schemas.openxmlformats.org/officeDocument/2006/relationships/image" Target="../media/image12.png"/><Relationship Id="rId15" Type="http://schemas.openxmlformats.org/officeDocument/2006/relationships/image" Target="../media/image37.png"/><Relationship Id="rId10" Type="http://schemas.openxmlformats.org/officeDocument/2006/relationships/image" Target="../media/image34.jpeg"/><Relationship Id="rId4" Type="http://schemas.openxmlformats.org/officeDocument/2006/relationships/image" Target="../media/image13.jpeg"/><Relationship Id="rId9" Type="http://schemas.openxmlformats.org/officeDocument/2006/relationships/image" Target="../media/image33.png"/><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4.jpe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jpeg"/><Relationship Id="rId7" Type="http://schemas.openxmlformats.org/officeDocument/2006/relationships/image" Target="../media/image8.png"/><Relationship Id="rId12"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14.jpe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1.jpe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jpe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1.jpe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1.gif"/><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jpe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1.jpeg"/><Relationship Id="rId9" Type="http://schemas.openxmlformats.org/officeDocument/2006/relationships/image" Target="../media/image26.png"/></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42.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4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72.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71.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9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97.png"/><Relationship Id="rId5" Type="http://schemas.openxmlformats.org/officeDocument/2006/relationships/image" Target="../media/image45.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0.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7.png"/><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0.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1.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31.png"/><Relationship Id="rId3" Type="http://schemas.openxmlformats.org/officeDocument/2006/relationships/image" Target="../media/image24.jpe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623" y="6331884"/>
            <a:ext cx="4572000" cy="4114800"/>
          </a:xfrm>
          <a:prstGeom prst="rect">
            <a:avLst/>
          </a:prstGeom>
        </p:spPr>
      </p:pic>
      <p:pic>
        <p:nvPicPr>
          <p:cNvPr id="3" name="Picture 3"/>
          <p:cNvPicPr>
            <a:picLocks noChangeAspect="1"/>
          </p:cNvPicPr>
          <p:nvPr/>
        </p:nvPicPr>
        <p:blipFill>
          <a:blip r:embed="rId4"/>
          <a:srcRect/>
          <a:stretch>
            <a:fillRect/>
          </a:stretch>
        </p:blipFill>
        <p:spPr>
          <a:xfrm>
            <a:off x="15062199" y="-1111562"/>
            <a:ext cx="4125354" cy="4280523"/>
          </a:xfrm>
          <a:prstGeom prst="rect">
            <a:avLst/>
          </a:prstGeom>
        </p:spPr>
      </p:pic>
      <p:pic>
        <p:nvPicPr>
          <p:cNvPr id="6" name="Picture 13"/>
          <p:cNvPicPr>
            <a:picLocks noChangeAspect="1"/>
          </p:cNvPicPr>
          <p:nvPr/>
        </p:nvPicPr>
        <p:blipFill>
          <a:blip r:embed="rId5"/>
          <a:srcRect/>
          <a:stretch>
            <a:fillRect/>
          </a:stretch>
        </p:blipFill>
        <p:spPr>
          <a:xfrm rot="-2700000">
            <a:off x="-3021635" y="2042349"/>
            <a:ext cx="5117166" cy="1272895"/>
          </a:xfrm>
          <a:prstGeom prst="rect">
            <a:avLst/>
          </a:prstGeom>
        </p:spPr>
      </p:pic>
      <p:pic>
        <p:nvPicPr>
          <p:cNvPr id="7" name="Picture 14"/>
          <p:cNvPicPr>
            <a:picLocks noChangeAspect="1"/>
          </p:cNvPicPr>
          <p:nvPr/>
        </p:nvPicPr>
        <p:blipFill>
          <a:blip r:embed="rId6"/>
          <a:srcRect/>
          <a:stretch>
            <a:fillRect/>
          </a:stretch>
        </p:blipFill>
        <p:spPr>
          <a:xfrm rot="-3569674">
            <a:off x="-2435523" y="-1078537"/>
            <a:ext cx="3944942" cy="3875906"/>
          </a:xfrm>
          <a:prstGeom prst="rect">
            <a:avLst/>
          </a:prstGeom>
        </p:spPr>
      </p:pic>
      <p:pic>
        <p:nvPicPr>
          <p:cNvPr id="8" name="Picture 16"/>
          <p:cNvPicPr>
            <a:picLocks noChangeAspect="1"/>
          </p:cNvPicPr>
          <p:nvPr/>
        </p:nvPicPr>
        <p:blipFill>
          <a:blip r:embed="rId7"/>
          <a:srcRect/>
          <a:stretch>
            <a:fillRect/>
          </a:stretch>
        </p:blipFill>
        <p:spPr>
          <a:xfrm rot="-160405">
            <a:off x="15845490" y="7257103"/>
            <a:ext cx="3507936" cy="4278879"/>
          </a:xfrm>
          <a:prstGeom prst="rect">
            <a:avLst/>
          </a:prstGeom>
        </p:spPr>
      </p:pic>
      <p:sp>
        <p:nvSpPr>
          <p:cNvPr id="5" name="TextBox 4"/>
          <p:cNvSpPr txBox="1"/>
          <p:nvPr/>
        </p:nvSpPr>
        <p:spPr>
          <a:xfrm>
            <a:off x="4800600" y="3542603"/>
            <a:ext cx="74676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  </a:t>
            </a:r>
            <a:r>
              <a:rPr lang="en-US" sz="8000" b="1" dirty="0">
                <a:solidFill>
                  <a:srgbClr val="FF0000"/>
                </a:solidFill>
                <a:latin typeface="Times New Roman" panose="02020603050405020304" pitchFamily="18" charset="0"/>
                <a:cs typeface="Times New Roman" panose="02020603050405020304" pitchFamily="18" charset="0"/>
              </a:rPr>
              <a:t>KHỞI ĐỘNG </a:t>
            </a:r>
          </a:p>
        </p:txBody>
      </p:sp>
    </p:spTree>
    <p:extLst>
      <p:ext uri="{BB962C8B-B14F-4D97-AF65-F5344CB8AC3E}">
        <p14:creationId xmlns:p14="http://schemas.microsoft.com/office/powerpoint/2010/main" val="2162822732"/>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grpSp>
        <p:nvGrpSpPr>
          <p:cNvPr id="9" name="Group 9"/>
          <p:cNvGrpSpPr>
            <a:grpSpLocks noChangeAspect="1"/>
          </p:cNvGrpSpPr>
          <p:nvPr/>
        </p:nvGrpSpPr>
        <p:grpSpPr>
          <a:xfrm rot="8993439">
            <a:off x="-4226242"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pic>
        <p:nvPicPr>
          <p:cNvPr id="12" name="Picture 12"/>
          <p:cNvPicPr>
            <a:picLocks noChangeAspect="1"/>
          </p:cNvPicPr>
          <p:nvPr/>
        </p:nvPicPr>
        <p:blipFill>
          <a:blip r:embed="rId8"/>
          <a:srcRect/>
          <a:stretch>
            <a:fillRect/>
          </a:stretch>
        </p:blipFill>
        <p:spPr>
          <a:xfrm>
            <a:off x="687969" y="-2692472"/>
            <a:ext cx="16912832" cy="15671945"/>
          </a:xfrm>
          <a:prstGeom prst="rect">
            <a:avLst/>
          </a:prstGeom>
        </p:spPr>
      </p:pic>
      <p:sp>
        <p:nvSpPr>
          <p:cNvPr id="13" name="TextBox 13"/>
          <p:cNvSpPr txBox="1"/>
          <p:nvPr/>
        </p:nvSpPr>
        <p:spPr>
          <a:xfrm>
            <a:off x="2011476"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grpSp>
        <p:nvGrpSpPr>
          <p:cNvPr id="14" name="Group 14"/>
          <p:cNvGrpSpPr/>
          <p:nvPr/>
        </p:nvGrpSpPr>
        <p:grpSpPr>
          <a:xfrm>
            <a:off x="1710802" y="1300788"/>
            <a:ext cx="4322751" cy="4290203"/>
            <a:chOff x="0" y="0"/>
            <a:chExt cx="5763669" cy="5720271"/>
          </a:xfrm>
        </p:grpSpPr>
        <p:pic>
          <p:nvPicPr>
            <p:cNvPr id="15" name="Picture 15"/>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6" name="Picture 16"/>
            <p:cNvPicPr>
              <a:picLocks noChangeAspect="1"/>
            </p:cNvPicPr>
            <p:nvPr/>
          </p:nvPicPr>
          <p:blipFill>
            <a:blip r:embed="rId10"/>
            <a:srcRect l="13842" r="13842"/>
            <a:stretch>
              <a:fillRect/>
            </a:stretch>
          </p:blipFill>
          <p:spPr>
            <a:xfrm>
              <a:off x="399666" y="406450"/>
              <a:ext cx="4959625" cy="4929439"/>
            </a:xfrm>
            <a:prstGeom prst="rect">
              <a:avLst/>
            </a:prstGeom>
          </p:spPr>
        </p:pic>
      </p:grpSp>
      <p:grpSp>
        <p:nvGrpSpPr>
          <p:cNvPr id="17" name="Group 17"/>
          <p:cNvGrpSpPr/>
          <p:nvPr/>
        </p:nvGrpSpPr>
        <p:grpSpPr>
          <a:xfrm>
            <a:off x="6866980" y="1300788"/>
            <a:ext cx="4322751" cy="4290203"/>
            <a:chOff x="0" y="0"/>
            <a:chExt cx="5763669" cy="5720271"/>
          </a:xfrm>
        </p:grpSpPr>
        <p:pic>
          <p:nvPicPr>
            <p:cNvPr id="18" name="Picture 18"/>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9" name="Picture 19"/>
            <p:cNvPicPr>
              <a:picLocks noChangeAspect="1"/>
            </p:cNvPicPr>
            <p:nvPr/>
          </p:nvPicPr>
          <p:blipFill>
            <a:blip r:embed="rId11"/>
            <a:srcRect l="10383" r="10383"/>
            <a:stretch>
              <a:fillRect/>
            </a:stretch>
          </p:blipFill>
          <p:spPr>
            <a:xfrm>
              <a:off x="399666" y="406450"/>
              <a:ext cx="4959625" cy="4929439"/>
            </a:xfrm>
            <a:prstGeom prst="rect">
              <a:avLst/>
            </a:prstGeom>
          </p:spPr>
        </p:pic>
      </p:grpSp>
      <p:grpSp>
        <p:nvGrpSpPr>
          <p:cNvPr id="20" name="Group 20"/>
          <p:cNvGrpSpPr/>
          <p:nvPr/>
        </p:nvGrpSpPr>
        <p:grpSpPr>
          <a:xfrm>
            <a:off x="12135525" y="1300788"/>
            <a:ext cx="4322751" cy="4290203"/>
            <a:chOff x="0" y="0"/>
            <a:chExt cx="5763669" cy="5720271"/>
          </a:xfrm>
        </p:grpSpPr>
        <p:pic>
          <p:nvPicPr>
            <p:cNvPr id="21" name="Picture 21"/>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22" name="Picture 22"/>
            <p:cNvPicPr>
              <a:picLocks noChangeAspect="1"/>
            </p:cNvPicPr>
            <p:nvPr/>
          </p:nvPicPr>
          <p:blipFill>
            <a:blip r:embed="rId12"/>
            <a:srcRect l="13024" r="13024"/>
            <a:stretch>
              <a:fillRect/>
            </a:stretch>
          </p:blipFill>
          <p:spPr>
            <a:xfrm>
              <a:off x="399666" y="406450"/>
              <a:ext cx="4959625" cy="4929439"/>
            </a:xfrm>
            <a:prstGeom prst="rect">
              <a:avLst/>
            </a:prstGeom>
          </p:spPr>
        </p:pic>
      </p:grpSp>
      <p:sp>
        <p:nvSpPr>
          <p:cNvPr id="23" name="TextBox 23"/>
          <p:cNvSpPr txBox="1"/>
          <p:nvPr/>
        </p:nvSpPr>
        <p:spPr>
          <a:xfrm>
            <a:off x="1340004" y="6153500"/>
            <a:ext cx="4699367"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1</a:t>
            </a:r>
          </a:p>
        </p:txBody>
      </p:sp>
      <p:sp>
        <p:nvSpPr>
          <p:cNvPr id="24" name="TextBox 24"/>
          <p:cNvSpPr txBox="1"/>
          <p:nvPr/>
        </p:nvSpPr>
        <p:spPr>
          <a:xfrm>
            <a:off x="6772827"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2</a:t>
            </a:r>
          </a:p>
        </p:txBody>
      </p:sp>
      <p:sp>
        <p:nvSpPr>
          <p:cNvPr id="25" name="TextBox 25"/>
          <p:cNvSpPr txBox="1"/>
          <p:nvPr/>
        </p:nvSpPr>
        <p:spPr>
          <a:xfrm>
            <a:off x="12017342"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3</a:t>
            </a:r>
          </a:p>
        </p:txBody>
      </p:sp>
      <p:sp>
        <p:nvSpPr>
          <p:cNvPr id="26" name="TextBox 26"/>
          <p:cNvSpPr txBox="1"/>
          <p:nvPr/>
        </p:nvSpPr>
        <p:spPr>
          <a:xfrm>
            <a:off x="722674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sp>
        <p:nvSpPr>
          <p:cNvPr id="27" name="TextBox 27"/>
          <p:cNvSpPr txBox="1"/>
          <p:nvPr/>
        </p:nvSpPr>
        <p:spPr>
          <a:xfrm>
            <a:off x="1213552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pic>
        <p:nvPicPr>
          <p:cNvPr id="28" name="Picture 28"/>
          <p:cNvPicPr>
            <a:picLocks noChangeAspect="1"/>
          </p:cNvPicPr>
          <p:nvPr/>
        </p:nvPicPr>
        <p:blipFill>
          <a:blip r:embed="rId13"/>
          <a:srcRect/>
          <a:stretch>
            <a:fillRect/>
          </a:stretch>
        </p:blipFill>
        <p:spPr>
          <a:xfrm rot="1025603">
            <a:off x="-1764819" y="7592620"/>
            <a:ext cx="3529638" cy="5388761"/>
          </a:xfrm>
          <a:prstGeom prst="rect">
            <a:avLst/>
          </a:prstGeom>
        </p:spPr>
      </p:pic>
      <p:pic>
        <p:nvPicPr>
          <p:cNvPr id="29" name="Picture 29"/>
          <p:cNvPicPr>
            <a:picLocks noChangeAspect="1"/>
          </p:cNvPicPr>
          <p:nvPr/>
        </p:nvPicPr>
        <p:blipFill>
          <a:blip r:embed="rId14"/>
          <a:srcRect/>
          <a:stretch>
            <a:fillRect/>
          </a:stretch>
        </p:blipFill>
        <p:spPr>
          <a:xfrm rot="-4808875">
            <a:off x="-2207868" y="-909253"/>
            <a:ext cx="3944942" cy="3875906"/>
          </a:xfrm>
          <a:prstGeom prst="rect">
            <a:avLst/>
          </a:prstGeom>
        </p:spPr>
      </p:pic>
      <p:grpSp>
        <p:nvGrpSpPr>
          <p:cNvPr id="34" name="Group 9"/>
          <p:cNvGrpSpPr>
            <a:grpSpLocks noChangeAspect="1"/>
          </p:cNvGrpSpPr>
          <p:nvPr/>
        </p:nvGrpSpPr>
        <p:grpSpPr>
          <a:xfrm rot="8993439">
            <a:off x="-4226241" y="1052236"/>
            <a:ext cx="5816163" cy="4028232"/>
            <a:chOff x="0" y="0"/>
            <a:chExt cx="3429000" cy="2374900"/>
          </a:xfrm>
        </p:grpSpPr>
        <p:sp>
          <p:nvSpPr>
            <p:cNvPr id="35"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36"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pic>
        <p:nvPicPr>
          <p:cNvPr id="37" name="Picture 12"/>
          <p:cNvPicPr>
            <a:picLocks noChangeAspect="1"/>
          </p:cNvPicPr>
          <p:nvPr/>
        </p:nvPicPr>
        <p:blipFill>
          <a:blip r:embed="rId8"/>
          <a:srcRect/>
          <a:stretch>
            <a:fillRect/>
          </a:stretch>
        </p:blipFill>
        <p:spPr>
          <a:xfrm>
            <a:off x="687970" y="-2692472"/>
            <a:ext cx="16912832" cy="15671945"/>
          </a:xfrm>
          <a:prstGeom prst="rect">
            <a:avLst/>
          </a:prstGeom>
        </p:spPr>
      </p:pic>
      <p:pic>
        <p:nvPicPr>
          <p:cNvPr id="38" name="Picture 28"/>
          <p:cNvPicPr>
            <a:picLocks noChangeAspect="1"/>
          </p:cNvPicPr>
          <p:nvPr/>
        </p:nvPicPr>
        <p:blipFill>
          <a:blip r:embed="rId13"/>
          <a:srcRect/>
          <a:stretch>
            <a:fillRect/>
          </a:stretch>
        </p:blipFill>
        <p:spPr>
          <a:xfrm rot="1025603">
            <a:off x="-1764818" y="7592620"/>
            <a:ext cx="3529638" cy="5388761"/>
          </a:xfrm>
          <a:prstGeom prst="rect">
            <a:avLst/>
          </a:prstGeom>
        </p:spPr>
      </p:pic>
      <p:pic>
        <p:nvPicPr>
          <p:cNvPr id="39" name="Picture 29"/>
          <p:cNvPicPr>
            <a:picLocks noChangeAspect="1"/>
          </p:cNvPicPr>
          <p:nvPr/>
        </p:nvPicPr>
        <p:blipFill>
          <a:blip r:embed="rId14"/>
          <a:srcRect/>
          <a:stretch>
            <a:fillRect/>
          </a:stretch>
        </p:blipFill>
        <p:spPr>
          <a:xfrm rot="-4808875">
            <a:off x="-2207867" y="-909253"/>
            <a:ext cx="3944942" cy="3875906"/>
          </a:xfrm>
          <a:prstGeom prst="rect">
            <a:avLst/>
          </a:prstGeom>
        </p:spPr>
      </p:pic>
      <p:pic>
        <p:nvPicPr>
          <p:cNvPr id="30" name="Picture 29"/>
          <p:cNvPicPr>
            <a:picLocks noChangeAspect="1"/>
          </p:cNvPicPr>
          <p:nvPr/>
        </p:nvPicPr>
        <p:blipFill rotWithShape="1">
          <a:blip r:embed="rId15"/>
          <a:srcRect l="30088" r="30673"/>
          <a:stretch/>
        </p:blipFill>
        <p:spPr>
          <a:xfrm>
            <a:off x="4645424" y="-134844"/>
            <a:ext cx="8165417" cy="11699702"/>
          </a:xfrm>
          <a:prstGeom prst="rect">
            <a:avLst/>
          </a:prstGeom>
        </p:spPr>
      </p:pic>
    </p:spTree>
    <p:extLst>
      <p:ext uri="{BB962C8B-B14F-4D97-AF65-F5344CB8AC3E}">
        <p14:creationId xmlns:p14="http://schemas.microsoft.com/office/powerpoint/2010/main" val="4018531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rot="6608963">
            <a:off x="-725625" y="7155042"/>
            <a:ext cx="3393915" cy="5044715"/>
            <a:chOff x="0" y="0"/>
            <a:chExt cx="3175000" cy="4719320"/>
          </a:xfrm>
        </p:grpSpPr>
        <p:sp>
          <p:nvSpPr>
            <p:cNvPr id="12"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3"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pic>
        <p:nvPicPr>
          <p:cNvPr id="8" name="Picture 11"/>
          <p:cNvPicPr>
            <a:picLocks noChangeAspect="1"/>
          </p:cNvPicPr>
          <p:nvPr/>
        </p:nvPicPr>
        <p:blipFill>
          <a:blip r:embed="rId5"/>
          <a:srcRect/>
          <a:stretch>
            <a:fillRect/>
          </a:stretch>
        </p:blipFill>
        <p:spPr>
          <a:xfrm rot="8718388">
            <a:off x="11706094" y="6808311"/>
            <a:ext cx="12128005" cy="7794293"/>
          </a:xfrm>
          <a:prstGeom prst="rect">
            <a:avLst/>
          </a:prstGeom>
        </p:spPr>
      </p:pic>
      <p:pic>
        <p:nvPicPr>
          <p:cNvPr id="4" name="Picture 18"/>
          <p:cNvPicPr>
            <a:picLocks noChangeAspect="1"/>
          </p:cNvPicPr>
          <p:nvPr/>
        </p:nvPicPr>
        <p:blipFill>
          <a:blip r:embed="rId6"/>
          <a:srcRect/>
          <a:stretch>
            <a:fillRect/>
          </a:stretch>
        </p:blipFill>
        <p:spPr>
          <a:xfrm>
            <a:off x="-1295400" y="549442"/>
            <a:ext cx="10668000" cy="1272895"/>
          </a:xfrm>
          <a:prstGeom prst="rect">
            <a:avLst/>
          </a:prstGeom>
        </p:spPr>
      </p:pic>
      <p:sp>
        <p:nvSpPr>
          <p:cNvPr id="2"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a. </a:t>
            </a:r>
            <a:r>
              <a:rPr lang="en-US" sz="4800" b="1" spc="256" dirty="0" err="1">
                <a:solidFill>
                  <a:srgbClr val="605048"/>
                </a:solidFill>
                <a:latin typeface="Times New Roman" panose="02020603050405020304" pitchFamily="18" charset="0"/>
                <a:cs typeface="Times New Roman" panose="02020603050405020304" pitchFamily="18" charset="0"/>
              </a:rPr>
              <a:t>Khái</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niệm</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3" name="TextBox 6"/>
          <p:cNvSpPr txBox="1"/>
          <p:nvPr/>
        </p:nvSpPr>
        <p:spPr>
          <a:xfrm>
            <a:off x="647700" y="2324100"/>
            <a:ext cx="8458200" cy="369331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những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ở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kì</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giai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đoạn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cụ</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7"/>
          <a:stretch>
            <a:fillRect/>
          </a:stretch>
        </p:blipFill>
        <p:spPr>
          <a:xfrm>
            <a:off x="9739019" y="370974"/>
            <a:ext cx="4785360" cy="6644516"/>
          </a:xfrm>
          <a:prstGeom prst="rect">
            <a:avLst/>
          </a:prstGeom>
        </p:spPr>
      </p:pic>
      <p:pic>
        <p:nvPicPr>
          <p:cNvPr id="1026" name="Picture 2" descr="Tiêu Sơn Tráng Sĩ | Tải Sách Miễn Phí, Đọc Sách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77800" y="3390900"/>
            <a:ext cx="5029200" cy="6286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p:cNvPicPr>
          <p:nvPr/>
        </p:nvPicPr>
        <p:blipFill>
          <a:blip r:embed="rId9"/>
          <a:srcRect/>
          <a:stretch>
            <a:fillRect/>
          </a:stretch>
        </p:blipFill>
        <p:spPr>
          <a:xfrm rot="20991116">
            <a:off x="10287000" y="7015490"/>
            <a:ext cx="3318508" cy="4047821"/>
          </a:xfrm>
          <a:prstGeom prst="rect">
            <a:avLst/>
          </a:prstGeom>
        </p:spPr>
      </p:pic>
    </p:spTree>
    <p:extLst>
      <p:ext uri="{BB962C8B-B14F-4D97-AF65-F5344CB8AC3E}">
        <p14:creationId xmlns:p14="http://schemas.microsoft.com/office/powerpoint/2010/main" val="21915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1" y="549442"/>
            <a:ext cx="11841125" cy="1272895"/>
          </a:xfrm>
          <a:prstGeom prst="rect">
            <a:avLst/>
          </a:prstGeom>
        </p:spPr>
      </p:pic>
      <p:sp>
        <p:nvSpPr>
          <p:cNvPr id="2" name="TextBox 6"/>
          <p:cNvSpPr txBox="1"/>
          <p:nvPr/>
        </p:nvSpPr>
        <p:spPr>
          <a:xfrm>
            <a:off x="457199" y="571500"/>
            <a:ext cx="11508665"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b. </a:t>
            </a:r>
            <a:r>
              <a:rPr lang="en-US" sz="4800" b="1" spc="256" dirty="0" err="1">
                <a:solidFill>
                  <a:srgbClr val="605048"/>
                </a:solidFill>
                <a:latin typeface="Times New Roman" panose="02020603050405020304" pitchFamily="18" charset="0"/>
                <a:cs typeface="Times New Roman" panose="02020603050405020304" pitchFamily="18" charset="0"/>
              </a:rPr>
              <a:t>Cốt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của</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2" name="TextBox 6"/>
          <p:cNvSpPr txBox="1"/>
          <p:nvPr/>
        </p:nvSpPr>
        <p:spPr>
          <a:xfrm>
            <a:off x="457200" y="2324100"/>
            <a:ext cx="172974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Cốt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thường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xây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dựng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sở</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xảy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r>
              <a:rPr lang="en-US" sz="4400" spc="256" dirty="0">
                <a:solidFill>
                  <a:srgbClr val="605048"/>
                </a:solidFill>
                <a:latin typeface="Times New Roman" panose="02020603050405020304" pitchFamily="18" charset="0"/>
                <a:cs typeface="Times New Roman" panose="02020603050405020304" pitchFamily="18" charset="0"/>
              </a:rPr>
              <a:t> </a:t>
            </a:r>
          </a:p>
        </p:txBody>
      </p:sp>
      <p:grpSp>
        <p:nvGrpSpPr>
          <p:cNvPr id="53" name="Group 52"/>
          <p:cNvGrpSpPr/>
          <p:nvPr/>
        </p:nvGrpSpPr>
        <p:grpSpPr>
          <a:xfrm>
            <a:off x="10432641" y="4359771"/>
            <a:ext cx="7851384" cy="6015720"/>
            <a:chOff x="6955094" y="2847520"/>
            <a:chExt cx="5234256" cy="4010480"/>
          </a:xfrm>
        </p:grpSpPr>
        <p:sp>
          <p:nvSpPr>
            <p:cNvPr id="54" name="Google Shape;2700;p26"/>
            <p:cNvSpPr/>
            <p:nvPr/>
          </p:nvSpPr>
          <p:spPr>
            <a:xfrm>
              <a:off x="7786984" y="4683125"/>
              <a:ext cx="4402365" cy="2174875"/>
            </a:xfrm>
            <a:custGeom>
              <a:avLst/>
              <a:gdLst/>
              <a:ahLst/>
              <a:cxnLst/>
              <a:rect l="l" t="t" r="r" b="b"/>
              <a:pathLst>
                <a:path w="114630" h="56630" extrusionOk="0">
                  <a:moveTo>
                    <a:pt x="67107" y="0"/>
                  </a:moveTo>
                  <a:lnTo>
                    <a:pt x="51518" y="11983"/>
                  </a:lnTo>
                  <a:lnTo>
                    <a:pt x="18124" y="29331"/>
                  </a:lnTo>
                  <a:cubicBezTo>
                    <a:pt x="17942" y="29673"/>
                    <a:pt x="17759" y="30015"/>
                    <a:pt x="17576" y="30335"/>
                  </a:cubicBezTo>
                  <a:cubicBezTo>
                    <a:pt x="14541" y="35379"/>
                    <a:pt x="9268" y="38621"/>
                    <a:pt x="5570" y="43186"/>
                  </a:cubicBezTo>
                  <a:cubicBezTo>
                    <a:pt x="2626" y="46838"/>
                    <a:pt x="709" y="51334"/>
                    <a:pt x="138" y="56013"/>
                  </a:cubicBezTo>
                  <a:lnTo>
                    <a:pt x="1" y="56630"/>
                  </a:lnTo>
                  <a:lnTo>
                    <a:pt x="114630" y="56630"/>
                  </a:lnTo>
                  <a:lnTo>
                    <a:pt x="114630" y="3310"/>
                  </a:lnTo>
                  <a:lnTo>
                    <a:pt x="67107" y="0"/>
                  </a:lnTo>
                  <a:close/>
                </a:path>
              </a:pathLst>
            </a:custGeom>
            <a:solidFill>
              <a:schemeClr val="accent5"/>
            </a:solidFill>
            <a:ln>
              <a:noFill/>
            </a:ln>
          </p:spPr>
          <p:txBody>
            <a:bodyPr spcFirstLastPara="1" wrap="square" lIns="137138" tIns="137138" rIns="137138" bIns="137138" anchor="ctr" anchorCtr="0">
              <a:noAutofit/>
            </a:bodyPr>
            <a:lstStyle/>
            <a:p>
              <a:endParaRPr sz="2700"/>
            </a:p>
          </p:txBody>
        </p:sp>
        <p:sp>
          <p:nvSpPr>
            <p:cNvPr id="55" name="Google Shape;2713;p26"/>
            <p:cNvSpPr/>
            <p:nvPr/>
          </p:nvSpPr>
          <p:spPr>
            <a:xfrm>
              <a:off x="10095086" y="5395807"/>
              <a:ext cx="2094263" cy="1103683"/>
            </a:xfrm>
            <a:custGeom>
              <a:avLst/>
              <a:gdLst/>
              <a:ahLst/>
              <a:cxnLst/>
              <a:rect l="l" t="t" r="r" b="b"/>
              <a:pathLst>
                <a:path w="54531" h="28738" extrusionOk="0">
                  <a:moveTo>
                    <a:pt x="54531" y="0"/>
                  </a:moveTo>
                  <a:lnTo>
                    <a:pt x="12601" y="2305"/>
                  </a:lnTo>
                  <a:lnTo>
                    <a:pt x="1" y="7669"/>
                  </a:lnTo>
                  <a:lnTo>
                    <a:pt x="29856" y="28737"/>
                  </a:lnTo>
                  <a:lnTo>
                    <a:pt x="54531" y="18899"/>
                  </a:lnTo>
                  <a:lnTo>
                    <a:pt x="54531"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56" name="Google Shape;2714;p26"/>
            <p:cNvSpPr/>
            <p:nvPr/>
          </p:nvSpPr>
          <p:spPr>
            <a:xfrm>
              <a:off x="10145090" y="5278326"/>
              <a:ext cx="2035503" cy="1103683"/>
            </a:xfrm>
            <a:custGeom>
              <a:avLst/>
              <a:gdLst/>
              <a:ahLst/>
              <a:cxnLst/>
              <a:rect l="l" t="t" r="r" b="b"/>
              <a:pathLst>
                <a:path w="53001" h="28738" extrusionOk="0">
                  <a:moveTo>
                    <a:pt x="53000" y="1"/>
                  </a:moveTo>
                  <a:lnTo>
                    <a:pt x="12554" y="2306"/>
                  </a:lnTo>
                  <a:lnTo>
                    <a:pt x="0" y="7670"/>
                  </a:lnTo>
                  <a:lnTo>
                    <a:pt x="29741" y="28738"/>
                  </a:lnTo>
                  <a:lnTo>
                    <a:pt x="53000" y="18900"/>
                  </a:lnTo>
                  <a:lnTo>
                    <a:pt x="53000" y="1"/>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7" name="Google Shape;2715;p26"/>
            <p:cNvSpPr/>
            <p:nvPr/>
          </p:nvSpPr>
          <p:spPr>
            <a:xfrm>
              <a:off x="10136295" y="5270107"/>
              <a:ext cx="2053054" cy="1119775"/>
            </a:xfrm>
            <a:custGeom>
              <a:avLst/>
              <a:gdLst/>
              <a:ahLst/>
              <a:cxnLst/>
              <a:rect l="l" t="t" r="r" b="b"/>
              <a:pathLst>
                <a:path w="53458" h="29157" extrusionOk="0">
                  <a:moveTo>
                    <a:pt x="53024" y="443"/>
                  </a:moveTo>
                  <a:lnTo>
                    <a:pt x="53024" y="18977"/>
                  </a:lnTo>
                  <a:lnTo>
                    <a:pt x="29993" y="28700"/>
                  </a:lnTo>
                  <a:lnTo>
                    <a:pt x="663" y="7929"/>
                  </a:lnTo>
                  <a:lnTo>
                    <a:pt x="12829" y="2725"/>
                  </a:lnTo>
                  <a:lnTo>
                    <a:pt x="53024" y="443"/>
                  </a:lnTo>
                  <a:close/>
                  <a:moveTo>
                    <a:pt x="53280" y="0"/>
                  </a:moveTo>
                  <a:cubicBezTo>
                    <a:pt x="53264" y="0"/>
                    <a:pt x="53248" y="3"/>
                    <a:pt x="53229" y="9"/>
                  </a:cubicBezTo>
                  <a:lnTo>
                    <a:pt x="12760" y="2292"/>
                  </a:lnTo>
                  <a:cubicBezTo>
                    <a:pt x="12737" y="2292"/>
                    <a:pt x="12714" y="2314"/>
                    <a:pt x="12692" y="2314"/>
                  </a:cubicBezTo>
                  <a:lnTo>
                    <a:pt x="138" y="7701"/>
                  </a:lnTo>
                  <a:cubicBezTo>
                    <a:pt x="69" y="7724"/>
                    <a:pt x="24" y="7793"/>
                    <a:pt x="24" y="7861"/>
                  </a:cubicBezTo>
                  <a:cubicBezTo>
                    <a:pt x="1" y="7952"/>
                    <a:pt x="46" y="8021"/>
                    <a:pt x="92" y="8066"/>
                  </a:cubicBezTo>
                  <a:lnTo>
                    <a:pt x="29856" y="29134"/>
                  </a:lnTo>
                  <a:cubicBezTo>
                    <a:pt x="29879" y="29157"/>
                    <a:pt x="29925" y="29157"/>
                    <a:pt x="29970" y="29157"/>
                  </a:cubicBezTo>
                  <a:lnTo>
                    <a:pt x="30062" y="29157"/>
                  </a:lnTo>
                  <a:lnTo>
                    <a:pt x="53321" y="19319"/>
                  </a:lnTo>
                  <a:cubicBezTo>
                    <a:pt x="53412" y="19296"/>
                    <a:pt x="53458" y="19205"/>
                    <a:pt x="53458" y="19114"/>
                  </a:cubicBezTo>
                  <a:lnTo>
                    <a:pt x="53458" y="215"/>
                  </a:lnTo>
                  <a:cubicBezTo>
                    <a:pt x="53458" y="146"/>
                    <a:pt x="53435" y="100"/>
                    <a:pt x="53389" y="55"/>
                  </a:cubicBezTo>
                  <a:cubicBezTo>
                    <a:pt x="53356" y="21"/>
                    <a:pt x="53322" y="0"/>
                    <a:pt x="53280"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8" name="Google Shape;2716;p26"/>
            <p:cNvSpPr/>
            <p:nvPr/>
          </p:nvSpPr>
          <p:spPr>
            <a:xfrm>
              <a:off x="10492194" y="5278326"/>
              <a:ext cx="1688399" cy="756540"/>
            </a:xfrm>
            <a:custGeom>
              <a:avLst/>
              <a:gdLst/>
              <a:ahLst/>
              <a:cxnLst/>
              <a:rect l="l" t="t" r="r" b="b"/>
              <a:pathLst>
                <a:path w="43963" h="19699" extrusionOk="0">
                  <a:moveTo>
                    <a:pt x="9359" y="1"/>
                  </a:moveTo>
                  <a:lnTo>
                    <a:pt x="1" y="3812"/>
                  </a:lnTo>
                  <a:lnTo>
                    <a:pt x="22256" y="19699"/>
                  </a:lnTo>
                  <a:lnTo>
                    <a:pt x="43962" y="10934"/>
                  </a:lnTo>
                  <a:lnTo>
                    <a:pt x="43962" y="2306"/>
                  </a:lnTo>
                  <a:lnTo>
                    <a:pt x="9359"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59" name="Google Shape;2717;p26"/>
            <p:cNvSpPr/>
            <p:nvPr/>
          </p:nvSpPr>
          <p:spPr>
            <a:xfrm>
              <a:off x="10483438" y="5270030"/>
              <a:ext cx="1705912" cy="772747"/>
            </a:xfrm>
            <a:custGeom>
              <a:avLst/>
              <a:gdLst/>
              <a:ahLst/>
              <a:cxnLst/>
              <a:rect l="l" t="t" r="r" b="b"/>
              <a:pathLst>
                <a:path w="44419" h="20121" extrusionOk="0">
                  <a:moveTo>
                    <a:pt x="9633" y="445"/>
                  </a:moveTo>
                  <a:lnTo>
                    <a:pt x="43985" y="2727"/>
                  </a:lnTo>
                  <a:lnTo>
                    <a:pt x="43985" y="10990"/>
                  </a:lnTo>
                  <a:lnTo>
                    <a:pt x="22506" y="19664"/>
                  </a:lnTo>
                  <a:lnTo>
                    <a:pt x="685" y="4097"/>
                  </a:lnTo>
                  <a:lnTo>
                    <a:pt x="9633" y="445"/>
                  </a:lnTo>
                  <a:close/>
                  <a:moveTo>
                    <a:pt x="9581" y="1"/>
                  </a:moveTo>
                  <a:cubicBezTo>
                    <a:pt x="9559" y="1"/>
                    <a:pt x="9534" y="11"/>
                    <a:pt x="9519" y="11"/>
                  </a:cubicBezTo>
                  <a:lnTo>
                    <a:pt x="138" y="3846"/>
                  </a:lnTo>
                  <a:cubicBezTo>
                    <a:pt x="69" y="3869"/>
                    <a:pt x="23" y="3937"/>
                    <a:pt x="1" y="4006"/>
                  </a:cubicBezTo>
                  <a:cubicBezTo>
                    <a:pt x="1" y="4097"/>
                    <a:pt x="46" y="4165"/>
                    <a:pt x="92" y="4211"/>
                  </a:cubicBezTo>
                  <a:lnTo>
                    <a:pt x="22347" y="20097"/>
                  </a:lnTo>
                  <a:cubicBezTo>
                    <a:pt x="22392" y="20120"/>
                    <a:pt x="22438" y="20120"/>
                    <a:pt x="22484" y="20120"/>
                  </a:cubicBezTo>
                  <a:lnTo>
                    <a:pt x="22552" y="20120"/>
                  </a:lnTo>
                  <a:lnTo>
                    <a:pt x="44282" y="11355"/>
                  </a:lnTo>
                  <a:cubicBezTo>
                    <a:pt x="44373" y="11310"/>
                    <a:pt x="44419" y="11241"/>
                    <a:pt x="44419" y="11150"/>
                  </a:cubicBezTo>
                  <a:lnTo>
                    <a:pt x="44419" y="2522"/>
                  </a:lnTo>
                  <a:cubicBezTo>
                    <a:pt x="44419" y="2408"/>
                    <a:pt x="44327" y="2316"/>
                    <a:pt x="44213" y="2294"/>
                  </a:cubicBezTo>
                  <a:lnTo>
                    <a:pt x="9610" y="11"/>
                  </a:lnTo>
                  <a:cubicBezTo>
                    <a:pt x="9602" y="4"/>
                    <a:pt x="9592" y="1"/>
                    <a:pt x="9581" y="1"/>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60" name="Google Shape;2718;p26"/>
            <p:cNvSpPr/>
            <p:nvPr/>
          </p:nvSpPr>
          <p:spPr>
            <a:xfrm>
              <a:off x="10289723" y="4633160"/>
              <a:ext cx="1307921" cy="1195701"/>
            </a:xfrm>
            <a:custGeom>
              <a:avLst/>
              <a:gdLst/>
              <a:ahLst/>
              <a:cxnLst/>
              <a:rect l="l" t="t" r="r" b="b"/>
              <a:pathLst>
                <a:path w="34056" h="31134" extrusionOk="0">
                  <a:moveTo>
                    <a:pt x="1826" y="0"/>
                  </a:moveTo>
                  <a:lnTo>
                    <a:pt x="1826" y="0"/>
                  </a:lnTo>
                  <a:cubicBezTo>
                    <a:pt x="1826" y="0"/>
                    <a:pt x="2214" y="3629"/>
                    <a:pt x="1826" y="6391"/>
                  </a:cubicBezTo>
                  <a:cubicBezTo>
                    <a:pt x="1324" y="9906"/>
                    <a:pt x="0" y="10979"/>
                    <a:pt x="0" y="10979"/>
                  </a:cubicBezTo>
                  <a:lnTo>
                    <a:pt x="29125" y="31134"/>
                  </a:lnTo>
                  <a:lnTo>
                    <a:pt x="30906" y="31134"/>
                  </a:lnTo>
                  <a:lnTo>
                    <a:pt x="33188" y="28418"/>
                  </a:lnTo>
                  <a:lnTo>
                    <a:pt x="34010" y="26112"/>
                  </a:lnTo>
                  <a:cubicBezTo>
                    <a:pt x="34033" y="25907"/>
                    <a:pt x="34056" y="25679"/>
                    <a:pt x="34033" y="25405"/>
                  </a:cubicBezTo>
                  <a:cubicBezTo>
                    <a:pt x="33896" y="22848"/>
                    <a:pt x="31659" y="17598"/>
                    <a:pt x="31659" y="17598"/>
                  </a:cubicBezTo>
                  <a:lnTo>
                    <a:pt x="1826" y="0"/>
                  </a:ln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1" name="Google Shape;2719;p26"/>
            <p:cNvSpPr/>
            <p:nvPr/>
          </p:nvSpPr>
          <p:spPr>
            <a:xfrm>
              <a:off x="10273055" y="4616492"/>
              <a:ext cx="1341256" cy="1229037"/>
            </a:xfrm>
            <a:custGeom>
              <a:avLst/>
              <a:gdLst/>
              <a:ahLst/>
              <a:cxnLst/>
              <a:rect l="l" t="t" r="r" b="b"/>
              <a:pathLst>
                <a:path w="34924" h="32002" extrusionOk="0">
                  <a:moveTo>
                    <a:pt x="2260" y="0"/>
                  </a:moveTo>
                  <a:cubicBezTo>
                    <a:pt x="2180" y="0"/>
                    <a:pt x="2100" y="23"/>
                    <a:pt x="2032" y="69"/>
                  </a:cubicBezTo>
                  <a:cubicBezTo>
                    <a:pt x="1895" y="160"/>
                    <a:pt x="1827" y="320"/>
                    <a:pt x="1827" y="480"/>
                  </a:cubicBezTo>
                  <a:cubicBezTo>
                    <a:pt x="1827" y="525"/>
                    <a:pt x="2192" y="4086"/>
                    <a:pt x="1827" y="6757"/>
                  </a:cubicBezTo>
                  <a:cubicBezTo>
                    <a:pt x="1370" y="10021"/>
                    <a:pt x="183" y="11071"/>
                    <a:pt x="160" y="11071"/>
                  </a:cubicBezTo>
                  <a:cubicBezTo>
                    <a:pt x="69" y="11162"/>
                    <a:pt x="1" y="11299"/>
                    <a:pt x="1" y="11436"/>
                  </a:cubicBezTo>
                  <a:cubicBezTo>
                    <a:pt x="1" y="11573"/>
                    <a:pt x="69" y="11687"/>
                    <a:pt x="183" y="11778"/>
                  </a:cubicBezTo>
                  <a:lnTo>
                    <a:pt x="29308" y="31933"/>
                  </a:lnTo>
                  <a:cubicBezTo>
                    <a:pt x="29400" y="31979"/>
                    <a:pt x="29468" y="32001"/>
                    <a:pt x="29559" y="32001"/>
                  </a:cubicBezTo>
                  <a:lnTo>
                    <a:pt x="31340" y="32001"/>
                  </a:lnTo>
                  <a:cubicBezTo>
                    <a:pt x="31477" y="32001"/>
                    <a:pt x="31591" y="31956"/>
                    <a:pt x="31682" y="31865"/>
                  </a:cubicBezTo>
                  <a:lnTo>
                    <a:pt x="33965" y="29126"/>
                  </a:lnTo>
                  <a:cubicBezTo>
                    <a:pt x="34124" y="28943"/>
                    <a:pt x="34102" y="28669"/>
                    <a:pt x="33919" y="28509"/>
                  </a:cubicBezTo>
                  <a:cubicBezTo>
                    <a:pt x="33831" y="28451"/>
                    <a:pt x="33730" y="28421"/>
                    <a:pt x="33633" y="28421"/>
                  </a:cubicBezTo>
                  <a:cubicBezTo>
                    <a:pt x="33504" y="28421"/>
                    <a:pt x="33381" y="28473"/>
                    <a:pt x="33303" y="28578"/>
                  </a:cubicBezTo>
                  <a:lnTo>
                    <a:pt x="31134" y="31134"/>
                  </a:lnTo>
                  <a:lnTo>
                    <a:pt x="29696" y="31134"/>
                  </a:lnTo>
                  <a:lnTo>
                    <a:pt x="1096" y="11345"/>
                  </a:lnTo>
                  <a:cubicBezTo>
                    <a:pt x="1553" y="10728"/>
                    <a:pt x="2329" y="9382"/>
                    <a:pt x="2694" y="6871"/>
                  </a:cubicBezTo>
                  <a:cubicBezTo>
                    <a:pt x="2968" y="4885"/>
                    <a:pt x="2854" y="2488"/>
                    <a:pt x="2762" y="1233"/>
                  </a:cubicBezTo>
                  <a:lnTo>
                    <a:pt x="2762" y="1233"/>
                  </a:lnTo>
                  <a:lnTo>
                    <a:pt x="31751" y="18352"/>
                  </a:lnTo>
                  <a:cubicBezTo>
                    <a:pt x="32093" y="19174"/>
                    <a:pt x="33896" y="23647"/>
                    <a:pt x="34033" y="25861"/>
                  </a:cubicBezTo>
                  <a:cubicBezTo>
                    <a:pt x="34056" y="26113"/>
                    <a:pt x="34033" y="26318"/>
                    <a:pt x="34010" y="26478"/>
                  </a:cubicBezTo>
                  <a:cubicBezTo>
                    <a:pt x="33965" y="26706"/>
                    <a:pt x="34124" y="26934"/>
                    <a:pt x="34353" y="26980"/>
                  </a:cubicBezTo>
                  <a:cubicBezTo>
                    <a:pt x="34381" y="26985"/>
                    <a:pt x="34410" y="26988"/>
                    <a:pt x="34438" y="26988"/>
                  </a:cubicBezTo>
                  <a:cubicBezTo>
                    <a:pt x="34654" y="26988"/>
                    <a:pt x="34837" y="26837"/>
                    <a:pt x="34878" y="26615"/>
                  </a:cubicBezTo>
                  <a:cubicBezTo>
                    <a:pt x="34923" y="26386"/>
                    <a:pt x="34923" y="26113"/>
                    <a:pt x="34900" y="25816"/>
                  </a:cubicBezTo>
                  <a:cubicBezTo>
                    <a:pt x="34763" y="23214"/>
                    <a:pt x="32595" y="18078"/>
                    <a:pt x="32504" y="17873"/>
                  </a:cubicBezTo>
                  <a:cubicBezTo>
                    <a:pt x="32458" y="17781"/>
                    <a:pt x="32412" y="17713"/>
                    <a:pt x="32321" y="17667"/>
                  </a:cubicBezTo>
                  <a:lnTo>
                    <a:pt x="2488" y="69"/>
                  </a:lnTo>
                  <a:cubicBezTo>
                    <a:pt x="2420" y="23"/>
                    <a:pt x="2340" y="0"/>
                    <a:pt x="2260" y="0"/>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2" name="Google Shape;2720;p26"/>
            <p:cNvSpPr/>
            <p:nvPr/>
          </p:nvSpPr>
          <p:spPr>
            <a:xfrm>
              <a:off x="10230963" y="5039907"/>
              <a:ext cx="1235182" cy="856470"/>
            </a:xfrm>
            <a:custGeom>
              <a:avLst/>
              <a:gdLst/>
              <a:ahLst/>
              <a:cxnLst/>
              <a:rect l="l" t="t" r="r" b="b"/>
              <a:pathLst>
                <a:path w="32162" h="22301" extrusionOk="0">
                  <a:moveTo>
                    <a:pt x="1530" y="0"/>
                  </a:moveTo>
                  <a:lnTo>
                    <a:pt x="1" y="639"/>
                  </a:lnTo>
                  <a:lnTo>
                    <a:pt x="30404" y="22300"/>
                  </a:lnTo>
                  <a:lnTo>
                    <a:pt x="32162" y="20543"/>
                  </a:lnTo>
                  <a:lnTo>
                    <a:pt x="1530"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3" name="Google Shape;2721;p26"/>
            <p:cNvSpPr/>
            <p:nvPr/>
          </p:nvSpPr>
          <p:spPr>
            <a:xfrm>
              <a:off x="10289723" y="4257943"/>
              <a:ext cx="1882959" cy="1108944"/>
            </a:xfrm>
            <a:custGeom>
              <a:avLst/>
              <a:gdLst/>
              <a:ahLst/>
              <a:cxnLst/>
              <a:rect l="l" t="t" r="r" b="b"/>
              <a:pathLst>
                <a:path w="49029" h="28875" extrusionOk="0">
                  <a:moveTo>
                    <a:pt x="17576" y="1"/>
                  </a:moveTo>
                  <a:lnTo>
                    <a:pt x="0" y="8583"/>
                  </a:lnTo>
                  <a:lnTo>
                    <a:pt x="30792" y="28875"/>
                  </a:lnTo>
                  <a:lnTo>
                    <a:pt x="49029" y="20087"/>
                  </a:lnTo>
                  <a:lnTo>
                    <a:pt x="49029" y="2192"/>
                  </a:lnTo>
                  <a:lnTo>
                    <a:pt x="17576" y="1"/>
                  </a:lnTo>
                  <a:close/>
                </a:path>
              </a:pathLst>
            </a:custGeom>
            <a:solidFill>
              <a:srgbClr val="EB7C9D"/>
            </a:solidFill>
            <a:ln>
              <a:noFill/>
            </a:ln>
          </p:spPr>
          <p:txBody>
            <a:bodyPr spcFirstLastPara="1" wrap="square" lIns="137138" tIns="137138" rIns="137138" bIns="137138" anchor="ctr" anchorCtr="0">
              <a:noAutofit/>
            </a:bodyPr>
            <a:lstStyle/>
            <a:p>
              <a:endParaRPr sz="2700"/>
            </a:p>
          </p:txBody>
        </p:sp>
        <p:sp>
          <p:nvSpPr>
            <p:cNvPr id="64" name="Google Shape;2722;p26"/>
            <p:cNvSpPr/>
            <p:nvPr/>
          </p:nvSpPr>
          <p:spPr>
            <a:xfrm>
              <a:off x="10272172" y="4241314"/>
              <a:ext cx="1917178" cy="1142242"/>
            </a:xfrm>
            <a:custGeom>
              <a:avLst/>
              <a:gdLst/>
              <a:ahLst/>
              <a:cxnLst/>
              <a:rect l="l" t="t" r="r" b="b"/>
              <a:pathLst>
                <a:path w="49920" h="29742" extrusionOk="0">
                  <a:moveTo>
                    <a:pt x="18101" y="868"/>
                  </a:moveTo>
                  <a:lnTo>
                    <a:pt x="49052" y="3013"/>
                  </a:lnTo>
                  <a:lnTo>
                    <a:pt x="49052" y="20246"/>
                  </a:lnTo>
                  <a:lnTo>
                    <a:pt x="31271" y="28806"/>
                  </a:lnTo>
                  <a:lnTo>
                    <a:pt x="1325" y="9062"/>
                  </a:lnTo>
                  <a:lnTo>
                    <a:pt x="18101" y="868"/>
                  </a:lnTo>
                  <a:close/>
                  <a:moveTo>
                    <a:pt x="18056" y="0"/>
                  </a:moveTo>
                  <a:cubicBezTo>
                    <a:pt x="17987" y="0"/>
                    <a:pt x="17896" y="0"/>
                    <a:pt x="17827" y="46"/>
                  </a:cubicBezTo>
                  <a:lnTo>
                    <a:pt x="252" y="8628"/>
                  </a:lnTo>
                  <a:cubicBezTo>
                    <a:pt x="115" y="8697"/>
                    <a:pt x="24" y="8834"/>
                    <a:pt x="24" y="8993"/>
                  </a:cubicBezTo>
                  <a:cubicBezTo>
                    <a:pt x="1" y="9153"/>
                    <a:pt x="92" y="9290"/>
                    <a:pt x="206" y="9381"/>
                  </a:cubicBezTo>
                  <a:lnTo>
                    <a:pt x="30997" y="29673"/>
                  </a:lnTo>
                  <a:cubicBezTo>
                    <a:pt x="31066" y="29719"/>
                    <a:pt x="31157" y="29742"/>
                    <a:pt x="31249" y="29742"/>
                  </a:cubicBezTo>
                  <a:cubicBezTo>
                    <a:pt x="31294" y="29742"/>
                    <a:pt x="31363" y="29719"/>
                    <a:pt x="31431" y="29696"/>
                  </a:cubicBezTo>
                  <a:lnTo>
                    <a:pt x="49669" y="20908"/>
                  </a:lnTo>
                  <a:cubicBezTo>
                    <a:pt x="49828" y="20840"/>
                    <a:pt x="49920" y="20680"/>
                    <a:pt x="49920" y="20520"/>
                  </a:cubicBezTo>
                  <a:lnTo>
                    <a:pt x="49920" y="2625"/>
                  </a:lnTo>
                  <a:cubicBezTo>
                    <a:pt x="49920" y="2397"/>
                    <a:pt x="49737" y="2191"/>
                    <a:pt x="49509" y="2191"/>
                  </a:cubicBezTo>
                  <a:lnTo>
                    <a:pt x="18056"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5" name="Google Shape;2723;p26"/>
            <p:cNvSpPr/>
            <p:nvPr/>
          </p:nvSpPr>
          <p:spPr>
            <a:xfrm>
              <a:off x="10351056" y="4711660"/>
              <a:ext cx="1176460" cy="799899"/>
            </a:xfrm>
            <a:custGeom>
              <a:avLst/>
              <a:gdLst/>
              <a:ahLst/>
              <a:cxnLst/>
              <a:rect l="l" t="t" r="r" b="b"/>
              <a:pathLst>
                <a:path w="30633" h="20828" extrusionOk="0">
                  <a:moveTo>
                    <a:pt x="483" y="1"/>
                  </a:moveTo>
                  <a:cubicBezTo>
                    <a:pt x="350" y="1"/>
                    <a:pt x="222" y="67"/>
                    <a:pt x="138" y="193"/>
                  </a:cubicBezTo>
                  <a:cubicBezTo>
                    <a:pt x="1" y="398"/>
                    <a:pt x="47" y="650"/>
                    <a:pt x="252" y="786"/>
                  </a:cubicBezTo>
                  <a:lnTo>
                    <a:pt x="29902" y="20759"/>
                  </a:lnTo>
                  <a:cubicBezTo>
                    <a:pt x="29993" y="20804"/>
                    <a:pt x="30062" y="20827"/>
                    <a:pt x="30153" y="20827"/>
                  </a:cubicBezTo>
                  <a:cubicBezTo>
                    <a:pt x="30290" y="20827"/>
                    <a:pt x="30427" y="20759"/>
                    <a:pt x="30518" y="20622"/>
                  </a:cubicBezTo>
                  <a:cubicBezTo>
                    <a:pt x="30633" y="20439"/>
                    <a:pt x="30587" y="20165"/>
                    <a:pt x="30381" y="20028"/>
                  </a:cubicBezTo>
                  <a:lnTo>
                    <a:pt x="731" y="79"/>
                  </a:lnTo>
                  <a:cubicBezTo>
                    <a:pt x="652" y="26"/>
                    <a:pt x="567" y="1"/>
                    <a:pt x="48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6" name="Google Shape;2724;p26"/>
            <p:cNvSpPr/>
            <p:nvPr/>
          </p:nvSpPr>
          <p:spPr>
            <a:xfrm>
              <a:off x="10358084" y="4822381"/>
              <a:ext cx="1167666" cy="793486"/>
            </a:xfrm>
            <a:custGeom>
              <a:avLst/>
              <a:gdLst/>
              <a:ahLst/>
              <a:cxnLst/>
              <a:rect l="l" t="t" r="r" b="b"/>
              <a:pathLst>
                <a:path w="30404" h="20661" extrusionOk="0">
                  <a:moveTo>
                    <a:pt x="513" y="1"/>
                  </a:moveTo>
                  <a:cubicBezTo>
                    <a:pt x="371" y="1"/>
                    <a:pt x="226" y="76"/>
                    <a:pt x="138" y="209"/>
                  </a:cubicBezTo>
                  <a:cubicBezTo>
                    <a:pt x="1" y="391"/>
                    <a:pt x="69" y="665"/>
                    <a:pt x="252" y="802"/>
                  </a:cubicBezTo>
                  <a:lnTo>
                    <a:pt x="29673" y="20592"/>
                  </a:lnTo>
                  <a:cubicBezTo>
                    <a:pt x="29742" y="20637"/>
                    <a:pt x="29833" y="20660"/>
                    <a:pt x="29902" y="20660"/>
                  </a:cubicBezTo>
                  <a:cubicBezTo>
                    <a:pt x="30061" y="20660"/>
                    <a:pt x="30198" y="20592"/>
                    <a:pt x="30267" y="20478"/>
                  </a:cubicBezTo>
                  <a:cubicBezTo>
                    <a:pt x="30404" y="20272"/>
                    <a:pt x="30358" y="19998"/>
                    <a:pt x="30153" y="19861"/>
                  </a:cubicBezTo>
                  <a:lnTo>
                    <a:pt x="731" y="72"/>
                  </a:lnTo>
                  <a:cubicBezTo>
                    <a:pt x="666" y="23"/>
                    <a:pt x="590" y="1"/>
                    <a:pt x="51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7" name="Google Shape;2725;p26"/>
            <p:cNvSpPr/>
            <p:nvPr/>
          </p:nvSpPr>
          <p:spPr>
            <a:xfrm>
              <a:off x="10344949" y="4903646"/>
              <a:ext cx="1150998" cy="811267"/>
            </a:xfrm>
            <a:custGeom>
              <a:avLst/>
              <a:gdLst/>
              <a:ahLst/>
              <a:cxnLst/>
              <a:rect l="l" t="t" r="r" b="b"/>
              <a:pathLst>
                <a:path w="29970" h="21124" extrusionOk="0">
                  <a:moveTo>
                    <a:pt x="483" y="0"/>
                  </a:moveTo>
                  <a:cubicBezTo>
                    <a:pt x="349" y="0"/>
                    <a:pt x="221" y="66"/>
                    <a:pt x="137" y="193"/>
                  </a:cubicBezTo>
                  <a:cubicBezTo>
                    <a:pt x="0" y="398"/>
                    <a:pt x="46" y="672"/>
                    <a:pt x="251" y="809"/>
                  </a:cubicBezTo>
                  <a:lnTo>
                    <a:pt x="29217" y="21055"/>
                  </a:lnTo>
                  <a:cubicBezTo>
                    <a:pt x="29308" y="21101"/>
                    <a:pt x="29376" y="21124"/>
                    <a:pt x="29468" y="21124"/>
                  </a:cubicBezTo>
                  <a:cubicBezTo>
                    <a:pt x="29605" y="21124"/>
                    <a:pt x="29742" y="21055"/>
                    <a:pt x="29833" y="20941"/>
                  </a:cubicBezTo>
                  <a:cubicBezTo>
                    <a:pt x="29970" y="20735"/>
                    <a:pt x="29901" y="20462"/>
                    <a:pt x="29719" y="20325"/>
                  </a:cubicBezTo>
                  <a:lnTo>
                    <a:pt x="731" y="79"/>
                  </a:lnTo>
                  <a:cubicBezTo>
                    <a:pt x="652" y="26"/>
                    <a:pt x="566" y="0"/>
                    <a:pt x="483"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8" name="Google Shape;2726;p26"/>
            <p:cNvSpPr/>
            <p:nvPr/>
          </p:nvSpPr>
          <p:spPr>
            <a:xfrm>
              <a:off x="10309002" y="4971124"/>
              <a:ext cx="1162404" cy="834963"/>
            </a:xfrm>
            <a:custGeom>
              <a:avLst/>
              <a:gdLst/>
              <a:ahLst/>
              <a:cxnLst/>
              <a:rect l="l" t="t" r="r" b="b"/>
              <a:pathLst>
                <a:path w="30267" h="21741" extrusionOk="0">
                  <a:moveTo>
                    <a:pt x="498" y="1"/>
                  </a:moveTo>
                  <a:cubicBezTo>
                    <a:pt x="358" y="1"/>
                    <a:pt x="222" y="67"/>
                    <a:pt x="137" y="193"/>
                  </a:cubicBezTo>
                  <a:cubicBezTo>
                    <a:pt x="0" y="376"/>
                    <a:pt x="46" y="650"/>
                    <a:pt x="251" y="787"/>
                  </a:cubicBezTo>
                  <a:lnTo>
                    <a:pt x="29513" y="21649"/>
                  </a:lnTo>
                  <a:cubicBezTo>
                    <a:pt x="29605" y="21718"/>
                    <a:pt x="29673" y="21740"/>
                    <a:pt x="29765" y="21740"/>
                  </a:cubicBezTo>
                  <a:cubicBezTo>
                    <a:pt x="29901" y="21740"/>
                    <a:pt x="30038" y="21672"/>
                    <a:pt x="30130" y="21558"/>
                  </a:cubicBezTo>
                  <a:cubicBezTo>
                    <a:pt x="30267" y="21352"/>
                    <a:pt x="30221" y="21078"/>
                    <a:pt x="30016" y="20941"/>
                  </a:cubicBezTo>
                  <a:lnTo>
                    <a:pt x="754" y="79"/>
                  </a:lnTo>
                  <a:cubicBezTo>
                    <a:pt x="675" y="27"/>
                    <a:pt x="586" y="1"/>
                    <a:pt x="498"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9" name="Google Shape;2727;p26"/>
            <p:cNvSpPr/>
            <p:nvPr/>
          </p:nvSpPr>
          <p:spPr>
            <a:xfrm>
              <a:off x="11398629" y="5046014"/>
              <a:ext cx="774053" cy="850364"/>
            </a:xfrm>
            <a:custGeom>
              <a:avLst/>
              <a:gdLst/>
              <a:ahLst/>
              <a:cxnLst/>
              <a:rect l="l" t="t" r="r" b="b"/>
              <a:pathLst>
                <a:path w="20155" h="22142" extrusionOk="0">
                  <a:moveTo>
                    <a:pt x="20155" y="1"/>
                  </a:moveTo>
                  <a:lnTo>
                    <a:pt x="1918" y="8355"/>
                  </a:lnTo>
                  <a:cubicBezTo>
                    <a:pt x="1918" y="8355"/>
                    <a:pt x="3356" y="10112"/>
                    <a:pt x="2762" y="14814"/>
                  </a:cubicBezTo>
                  <a:cubicBezTo>
                    <a:pt x="2237" y="19197"/>
                    <a:pt x="0" y="22141"/>
                    <a:pt x="0" y="22141"/>
                  </a:cubicBezTo>
                  <a:lnTo>
                    <a:pt x="20155" y="13217"/>
                  </a:lnTo>
                  <a:lnTo>
                    <a:pt x="20155"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0" name="Google Shape;2728;p26"/>
            <p:cNvSpPr/>
            <p:nvPr/>
          </p:nvSpPr>
          <p:spPr>
            <a:xfrm>
              <a:off x="11381078" y="5029116"/>
              <a:ext cx="808272" cy="883929"/>
            </a:xfrm>
            <a:custGeom>
              <a:avLst/>
              <a:gdLst/>
              <a:ahLst/>
              <a:cxnLst/>
              <a:rect l="l" t="t" r="r" b="b"/>
              <a:pathLst>
                <a:path w="21046" h="23016" extrusionOk="0">
                  <a:moveTo>
                    <a:pt x="20178" y="1126"/>
                  </a:moveTo>
                  <a:lnTo>
                    <a:pt x="20178" y="13383"/>
                  </a:lnTo>
                  <a:lnTo>
                    <a:pt x="1598" y="21600"/>
                  </a:lnTo>
                  <a:cubicBezTo>
                    <a:pt x="2306" y="20322"/>
                    <a:pt x="3310" y="18108"/>
                    <a:pt x="3653" y="15300"/>
                  </a:cubicBezTo>
                  <a:cubicBezTo>
                    <a:pt x="4086" y="11762"/>
                    <a:pt x="3402" y="9799"/>
                    <a:pt x="2991" y="8978"/>
                  </a:cubicBezTo>
                  <a:lnTo>
                    <a:pt x="20178" y="1126"/>
                  </a:lnTo>
                  <a:close/>
                  <a:moveTo>
                    <a:pt x="20606" y="0"/>
                  </a:moveTo>
                  <a:cubicBezTo>
                    <a:pt x="20547" y="0"/>
                    <a:pt x="20486" y="11"/>
                    <a:pt x="20429" y="30"/>
                  </a:cubicBezTo>
                  <a:lnTo>
                    <a:pt x="2192" y="8384"/>
                  </a:lnTo>
                  <a:cubicBezTo>
                    <a:pt x="2055" y="8453"/>
                    <a:pt x="1986" y="8567"/>
                    <a:pt x="1941" y="8681"/>
                  </a:cubicBezTo>
                  <a:cubicBezTo>
                    <a:pt x="1918" y="8818"/>
                    <a:pt x="1941" y="8955"/>
                    <a:pt x="2032" y="9069"/>
                  </a:cubicBezTo>
                  <a:cubicBezTo>
                    <a:pt x="2032" y="9092"/>
                    <a:pt x="3333" y="10781"/>
                    <a:pt x="2808" y="15186"/>
                  </a:cubicBezTo>
                  <a:cubicBezTo>
                    <a:pt x="2283" y="19409"/>
                    <a:pt x="138" y="22285"/>
                    <a:pt x="115" y="22307"/>
                  </a:cubicBezTo>
                  <a:cubicBezTo>
                    <a:pt x="1" y="22467"/>
                    <a:pt x="1" y="22695"/>
                    <a:pt x="115" y="22855"/>
                  </a:cubicBezTo>
                  <a:cubicBezTo>
                    <a:pt x="206" y="22947"/>
                    <a:pt x="320" y="23015"/>
                    <a:pt x="457" y="23015"/>
                  </a:cubicBezTo>
                  <a:cubicBezTo>
                    <a:pt x="503" y="23015"/>
                    <a:pt x="571" y="22992"/>
                    <a:pt x="617" y="22969"/>
                  </a:cubicBezTo>
                  <a:lnTo>
                    <a:pt x="20795" y="14068"/>
                  </a:lnTo>
                  <a:cubicBezTo>
                    <a:pt x="20932" y="13999"/>
                    <a:pt x="21046" y="13839"/>
                    <a:pt x="21046" y="13657"/>
                  </a:cubicBezTo>
                  <a:lnTo>
                    <a:pt x="21046" y="441"/>
                  </a:lnTo>
                  <a:cubicBezTo>
                    <a:pt x="21046" y="281"/>
                    <a:pt x="20977" y="144"/>
                    <a:pt x="20840" y="76"/>
                  </a:cubicBezTo>
                  <a:cubicBezTo>
                    <a:pt x="20773" y="22"/>
                    <a:pt x="20691" y="0"/>
                    <a:pt x="20606"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1" name="Google Shape;2729;p26"/>
            <p:cNvSpPr/>
            <p:nvPr/>
          </p:nvSpPr>
          <p:spPr>
            <a:xfrm>
              <a:off x="11561658" y="5370459"/>
              <a:ext cx="143827" cy="90252"/>
            </a:xfrm>
            <a:custGeom>
              <a:avLst/>
              <a:gdLst/>
              <a:ahLst/>
              <a:cxnLst/>
              <a:rect l="l" t="t" r="r" b="b"/>
              <a:pathLst>
                <a:path w="3745" h="2350" extrusionOk="0">
                  <a:moveTo>
                    <a:pt x="3019" y="0"/>
                  </a:moveTo>
                  <a:cubicBezTo>
                    <a:pt x="2925" y="0"/>
                    <a:pt x="2830" y="22"/>
                    <a:pt x="2740" y="67"/>
                  </a:cubicBezTo>
                  <a:lnTo>
                    <a:pt x="480" y="1117"/>
                  </a:lnTo>
                  <a:cubicBezTo>
                    <a:pt x="138" y="1254"/>
                    <a:pt x="1" y="1642"/>
                    <a:pt x="160" y="1984"/>
                  </a:cubicBezTo>
                  <a:cubicBezTo>
                    <a:pt x="252" y="2212"/>
                    <a:pt x="503" y="2349"/>
                    <a:pt x="731" y="2349"/>
                  </a:cubicBezTo>
                  <a:cubicBezTo>
                    <a:pt x="822" y="2349"/>
                    <a:pt x="914" y="2326"/>
                    <a:pt x="1005" y="2304"/>
                  </a:cubicBezTo>
                  <a:lnTo>
                    <a:pt x="3288" y="1254"/>
                  </a:lnTo>
                  <a:cubicBezTo>
                    <a:pt x="3607" y="1094"/>
                    <a:pt x="3744" y="706"/>
                    <a:pt x="3607" y="386"/>
                  </a:cubicBezTo>
                  <a:cubicBezTo>
                    <a:pt x="3492" y="140"/>
                    <a:pt x="3260" y="0"/>
                    <a:pt x="3019"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2" name="Google Shape;2730;p26"/>
            <p:cNvSpPr/>
            <p:nvPr/>
          </p:nvSpPr>
          <p:spPr>
            <a:xfrm>
              <a:off x="11775574" y="5183388"/>
              <a:ext cx="333125" cy="178238"/>
            </a:xfrm>
            <a:custGeom>
              <a:avLst/>
              <a:gdLst/>
              <a:ahLst/>
              <a:cxnLst/>
              <a:rect l="l" t="t" r="r" b="b"/>
              <a:pathLst>
                <a:path w="8674" h="4641" extrusionOk="0">
                  <a:moveTo>
                    <a:pt x="7926" y="1"/>
                  </a:moveTo>
                  <a:cubicBezTo>
                    <a:pt x="7839" y="1"/>
                    <a:pt x="7752" y="18"/>
                    <a:pt x="7669" y="53"/>
                  </a:cubicBezTo>
                  <a:lnTo>
                    <a:pt x="479" y="3386"/>
                  </a:lnTo>
                  <a:cubicBezTo>
                    <a:pt x="160" y="3545"/>
                    <a:pt x="0" y="3933"/>
                    <a:pt x="160" y="4253"/>
                  </a:cubicBezTo>
                  <a:cubicBezTo>
                    <a:pt x="274" y="4504"/>
                    <a:pt x="502" y="4641"/>
                    <a:pt x="753" y="4641"/>
                  </a:cubicBezTo>
                  <a:cubicBezTo>
                    <a:pt x="845" y="4641"/>
                    <a:pt x="936" y="4618"/>
                    <a:pt x="1027" y="4595"/>
                  </a:cubicBezTo>
                  <a:lnTo>
                    <a:pt x="8217" y="1263"/>
                  </a:lnTo>
                  <a:cubicBezTo>
                    <a:pt x="8537" y="1103"/>
                    <a:pt x="8674" y="715"/>
                    <a:pt x="8537" y="395"/>
                  </a:cubicBezTo>
                  <a:cubicBezTo>
                    <a:pt x="8418" y="142"/>
                    <a:pt x="8174" y="1"/>
                    <a:pt x="7926"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3" name="Google Shape;2731;p26"/>
            <p:cNvSpPr/>
            <p:nvPr/>
          </p:nvSpPr>
          <p:spPr>
            <a:xfrm>
              <a:off x="11083900" y="4962675"/>
              <a:ext cx="389273" cy="252590"/>
            </a:xfrm>
            <a:custGeom>
              <a:avLst/>
              <a:gdLst/>
              <a:ahLst/>
              <a:cxnLst/>
              <a:rect l="l" t="t" r="r" b="b"/>
              <a:pathLst>
                <a:path w="10136" h="6577" extrusionOk="0">
                  <a:moveTo>
                    <a:pt x="742" y="1"/>
                  </a:moveTo>
                  <a:cubicBezTo>
                    <a:pt x="522" y="1"/>
                    <a:pt x="303" y="112"/>
                    <a:pt x="184" y="322"/>
                  </a:cubicBezTo>
                  <a:cubicBezTo>
                    <a:pt x="1" y="619"/>
                    <a:pt x="92" y="1030"/>
                    <a:pt x="412" y="1212"/>
                  </a:cubicBezTo>
                  <a:lnTo>
                    <a:pt x="9063" y="6485"/>
                  </a:lnTo>
                  <a:cubicBezTo>
                    <a:pt x="9177" y="6553"/>
                    <a:pt x="9291" y="6576"/>
                    <a:pt x="9405" y="6576"/>
                  </a:cubicBezTo>
                  <a:cubicBezTo>
                    <a:pt x="9610" y="6576"/>
                    <a:pt x="9839" y="6462"/>
                    <a:pt x="9953" y="6257"/>
                  </a:cubicBezTo>
                  <a:cubicBezTo>
                    <a:pt x="10135" y="5960"/>
                    <a:pt x="10044" y="5549"/>
                    <a:pt x="9724" y="5366"/>
                  </a:cubicBezTo>
                  <a:lnTo>
                    <a:pt x="1074" y="94"/>
                  </a:lnTo>
                  <a:cubicBezTo>
                    <a:pt x="972" y="31"/>
                    <a:pt x="857" y="1"/>
                    <a:pt x="742"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4" name="Google Shape;2732;p26"/>
            <p:cNvSpPr/>
            <p:nvPr/>
          </p:nvSpPr>
          <p:spPr>
            <a:xfrm>
              <a:off x="10751697" y="4313170"/>
              <a:ext cx="1420985" cy="397146"/>
            </a:xfrm>
            <a:custGeom>
              <a:avLst/>
              <a:gdLst/>
              <a:ahLst/>
              <a:cxnLst/>
              <a:rect l="l" t="t" r="r" b="b"/>
              <a:pathLst>
                <a:path w="37000" h="10341" extrusionOk="0">
                  <a:moveTo>
                    <a:pt x="7761" y="1"/>
                  </a:moveTo>
                  <a:lnTo>
                    <a:pt x="0" y="10341"/>
                  </a:lnTo>
                  <a:lnTo>
                    <a:pt x="37000" y="10341"/>
                  </a:lnTo>
                  <a:lnTo>
                    <a:pt x="37000" y="1827"/>
                  </a:lnTo>
                  <a:lnTo>
                    <a:pt x="7761"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5" name="Google Shape;2733;p26"/>
            <p:cNvSpPr/>
            <p:nvPr/>
          </p:nvSpPr>
          <p:spPr>
            <a:xfrm>
              <a:off x="10969952" y="4205367"/>
              <a:ext cx="1210641" cy="427832"/>
            </a:xfrm>
            <a:custGeom>
              <a:avLst/>
              <a:gdLst/>
              <a:ahLst/>
              <a:cxnLst/>
              <a:rect l="l" t="t" r="r" b="b"/>
              <a:pathLst>
                <a:path w="31523" h="11140" extrusionOk="0">
                  <a:moveTo>
                    <a:pt x="1" y="0"/>
                  </a:moveTo>
                  <a:lnTo>
                    <a:pt x="1" y="11139"/>
                  </a:lnTo>
                  <a:lnTo>
                    <a:pt x="31522" y="11139"/>
                  </a:lnTo>
                  <a:lnTo>
                    <a:pt x="31522" y="0"/>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76" name="Google Shape;2734;p26"/>
            <p:cNvSpPr/>
            <p:nvPr/>
          </p:nvSpPr>
          <p:spPr>
            <a:xfrm>
              <a:off x="10962079" y="4196610"/>
              <a:ext cx="1227270" cy="445344"/>
            </a:xfrm>
            <a:custGeom>
              <a:avLst/>
              <a:gdLst/>
              <a:ahLst/>
              <a:cxnLst/>
              <a:rect l="l" t="t" r="r" b="b"/>
              <a:pathLst>
                <a:path w="31956" h="11596" extrusionOk="0">
                  <a:moveTo>
                    <a:pt x="31522" y="457"/>
                  </a:moveTo>
                  <a:lnTo>
                    <a:pt x="31522" y="11162"/>
                  </a:lnTo>
                  <a:lnTo>
                    <a:pt x="434" y="11162"/>
                  </a:lnTo>
                  <a:lnTo>
                    <a:pt x="434" y="457"/>
                  </a:lnTo>
                  <a:close/>
                  <a:moveTo>
                    <a:pt x="206" y="0"/>
                  </a:moveTo>
                  <a:cubicBezTo>
                    <a:pt x="92" y="0"/>
                    <a:pt x="0" y="114"/>
                    <a:pt x="0" y="228"/>
                  </a:cubicBezTo>
                  <a:lnTo>
                    <a:pt x="0" y="11367"/>
                  </a:lnTo>
                  <a:cubicBezTo>
                    <a:pt x="0" y="11481"/>
                    <a:pt x="92" y="11595"/>
                    <a:pt x="206" y="11595"/>
                  </a:cubicBezTo>
                  <a:lnTo>
                    <a:pt x="31727" y="11595"/>
                  </a:lnTo>
                  <a:cubicBezTo>
                    <a:pt x="31864" y="11595"/>
                    <a:pt x="31956" y="11481"/>
                    <a:pt x="31956" y="11367"/>
                  </a:cubicBezTo>
                  <a:lnTo>
                    <a:pt x="31956" y="228"/>
                  </a:lnTo>
                  <a:cubicBezTo>
                    <a:pt x="31956" y="114"/>
                    <a:pt x="31864" y="0"/>
                    <a:pt x="31727" y="0"/>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77" name="Google Shape;2735;p26"/>
            <p:cNvSpPr/>
            <p:nvPr/>
          </p:nvSpPr>
          <p:spPr>
            <a:xfrm>
              <a:off x="10973447" y="4205367"/>
              <a:ext cx="1207146" cy="140293"/>
            </a:xfrm>
            <a:custGeom>
              <a:avLst/>
              <a:gdLst/>
              <a:ahLst/>
              <a:cxnLst/>
              <a:rect l="l" t="t" r="r" b="b"/>
              <a:pathLst>
                <a:path w="31432" h="3653" extrusionOk="0">
                  <a:moveTo>
                    <a:pt x="1" y="0"/>
                  </a:moveTo>
                  <a:lnTo>
                    <a:pt x="1" y="3652"/>
                  </a:lnTo>
                  <a:lnTo>
                    <a:pt x="31431" y="3652"/>
                  </a:lnTo>
                  <a:lnTo>
                    <a:pt x="31431" y="0"/>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8" name="Google Shape;2736;p26"/>
            <p:cNvSpPr/>
            <p:nvPr/>
          </p:nvSpPr>
          <p:spPr>
            <a:xfrm>
              <a:off x="10754308" y="2864149"/>
              <a:ext cx="1435041" cy="831929"/>
            </a:xfrm>
            <a:custGeom>
              <a:avLst/>
              <a:gdLst/>
              <a:ahLst/>
              <a:cxnLst/>
              <a:rect l="l" t="t" r="r" b="b"/>
              <a:pathLst>
                <a:path w="37366" h="21662" extrusionOk="0">
                  <a:moveTo>
                    <a:pt x="28099" y="1"/>
                  </a:moveTo>
                  <a:lnTo>
                    <a:pt x="1" y="21662"/>
                  </a:lnTo>
                  <a:lnTo>
                    <a:pt x="37366" y="21662"/>
                  </a:lnTo>
                  <a:lnTo>
                    <a:pt x="37366" y="1"/>
                  </a:ln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79" name="Google Shape;2737;p26"/>
            <p:cNvSpPr/>
            <p:nvPr/>
          </p:nvSpPr>
          <p:spPr>
            <a:xfrm>
              <a:off x="10735912" y="2847520"/>
              <a:ext cx="1453437" cy="866110"/>
            </a:xfrm>
            <a:custGeom>
              <a:avLst/>
              <a:gdLst/>
              <a:ahLst/>
              <a:cxnLst/>
              <a:rect l="l" t="t" r="r" b="b"/>
              <a:pathLst>
                <a:path w="37845" h="22552" extrusionOk="0">
                  <a:moveTo>
                    <a:pt x="28258" y="0"/>
                  </a:moveTo>
                  <a:cubicBezTo>
                    <a:pt x="28144" y="0"/>
                    <a:pt x="28053" y="46"/>
                    <a:pt x="27984" y="91"/>
                  </a:cubicBezTo>
                  <a:lnTo>
                    <a:pt x="206" y="21753"/>
                  </a:lnTo>
                  <a:cubicBezTo>
                    <a:pt x="69" y="21867"/>
                    <a:pt x="0" y="22072"/>
                    <a:pt x="69" y="22255"/>
                  </a:cubicBezTo>
                  <a:cubicBezTo>
                    <a:pt x="114" y="22415"/>
                    <a:pt x="274" y="22551"/>
                    <a:pt x="480" y="22551"/>
                  </a:cubicBezTo>
                  <a:lnTo>
                    <a:pt x="37411" y="22551"/>
                  </a:lnTo>
                  <a:cubicBezTo>
                    <a:pt x="37639" y="22551"/>
                    <a:pt x="37845" y="22346"/>
                    <a:pt x="37845" y="22095"/>
                  </a:cubicBezTo>
                  <a:cubicBezTo>
                    <a:pt x="37845" y="21867"/>
                    <a:pt x="37639" y="21661"/>
                    <a:pt x="37411" y="21661"/>
                  </a:cubicBezTo>
                  <a:lnTo>
                    <a:pt x="1735" y="21661"/>
                  </a:lnTo>
                  <a:lnTo>
                    <a:pt x="28395" y="867"/>
                  </a:lnTo>
                  <a:lnTo>
                    <a:pt x="37411" y="867"/>
                  </a:lnTo>
                  <a:cubicBezTo>
                    <a:pt x="37639" y="867"/>
                    <a:pt x="37845" y="685"/>
                    <a:pt x="37845" y="434"/>
                  </a:cubicBezTo>
                  <a:cubicBezTo>
                    <a:pt x="37845" y="206"/>
                    <a:pt x="37639" y="0"/>
                    <a:pt x="37411" y="0"/>
                  </a:cubicBez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80" name="Google Shape;2738;p26"/>
            <p:cNvSpPr/>
            <p:nvPr/>
          </p:nvSpPr>
          <p:spPr>
            <a:xfrm>
              <a:off x="10749047" y="3696040"/>
              <a:ext cx="1423635" cy="506716"/>
            </a:xfrm>
            <a:custGeom>
              <a:avLst/>
              <a:gdLst/>
              <a:ahLst/>
              <a:cxnLst/>
              <a:rect l="l" t="t" r="r" b="b"/>
              <a:pathLst>
                <a:path w="37069" h="13194" extrusionOk="0">
                  <a:moveTo>
                    <a:pt x="1" y="1"/>
                  </a:moveTo>
                  <a:lnTo>
                    <a:pt x="1" y="13194"/>
                  </a:lnTo>
                  <a:lnTo>
                    <a:pt x="37069" y="13194"/>
                  </a:lnTo>
                  <a:lnTo>
                    <a:pt x="37069"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1" name="Google Shape;2739;p26"/>
            <p:cNvSpPr/>
            <p:nvPr/>
          </p:nvSpPr>
          <p:spPr>
            <a:xfrm>
              <a:off x="10733262" y="3679410"/>
              <a:ext cx="1456087" cy="540013"/>
            </a:xfrm>
            <a:custGeom>
              <a:avLst/>
              <a:gdLst/>
              <a:ahLst/>
              <a:cxnLst/>
              <a:rect l="l" t="t" r="r" b="b"/>
              <a:pathLst>
                <a:path w="37914" h="14061" extrusionOk="0">
                  <a:moveTo>
                    <a:pt x="37046" y="890"/>
                  </a:moveTo>
                  <a:lnTo>
                    <a:pt x="37046" y="13193"/>
                  </a:lnTo>
                  <a:lnTo>
                    <a:pt x="845" y="13193"/>
                  </a:lnTo>
                  <a:lnTo>
                    <a:pt x="845" y="890"/>
                  </a:lnTo>
                  <a:close/>
                  <a:moveTo>
                    <a:pt x="412" y="0"/>
                  </a:moveTo>
                  <a:cubicBezTo>
                    <a:pt x="183" y="0"/>
                    <a:pt x="1" y="206"/>
                    <a:pt x="1" y="434"/>
                  </a:cubicBezTo>
                  <a:lnTo>
                    <a:pt x="1" y="13627"/>
                  </a:lnTo>
                  <a:cubicBezTo>
                    <a:pt x="1" y="13855"/>
                    <a:pt x="183" y="14061"/>
                    <a:pt x="412" y="14061"/>
                  </a:cubicBezTo>
                  <a:lnTo>
                    <a:pt x="37480" y="14061"/>
                  </a:lnTo>
                  <a:cubicBezTo>
                    <a:pt x="37708" y="14061"/>
                    <a:pt x="37914" y="13855"/>
                    <a:pt x="37914" y="13627"/>
                  </a:cubicBezTo>
                  <a:lnTo>
                    <a:pt x="37914" y="434"/>
                  </a:lnTo>
                  <a:cubicBezTo>
                    <a:pt x="37914" y="206"/>
                    <a:pt x="37708" y="0"/>
                    <a:pt x="37480" y="0"/>
                  </a:cubicBez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82" name="Google Shape;2740;p26"/>
            <p:cNvSpPr/>
            <p:nvPr/>
          </p:nvSpPr>
          <p:spPr>
            <a:xfrm>
              <a:off x="11217165" y="3696040"/>
              <a:ext cx="955516" cy="506716"/>
            </a:xfrm>
            <a:custGeom>
              <a:avLst/>
              <a:gdLst/>
              <a:ahLst/>
              <a:cxnLst/>
              <a:rect l="l" t="t" r="r" b="b"/>
              <a:pathLst>
                <a:path w="24880" h="13194" extrusionOk="0">
                  <a:moveTo>
                    <a:pt x="0" y="1"/>
                  </a:moveTo>
                  <a:lnTo>
                    <a:pt x="23876" y="13194"/>
                  </a:lnTo>
                  <a:lnTo>
                    <a:pt x="24880" y="13194"/>
                  </a:lnTo>
                  <a:lnTo>
                    <a:pt x="24880"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3" name="Google Shape;2741;p26"/>
            <p:cNvSpPr/>
            <p:nvPr/>
          </p:nvSpPr>
          <p:spPr>
            <a:xfrm>
              <a:off x="11199614" y="3679410"/>
              <a:ext cx="989735" cy="540013"/>
            </a:xfrm>
            <a:custGeom>
              <a:avLst/>
              <a:gdLst/>
              <a:ahLst/>
              <a:cxnLst/>
              <a:rect l="l" t="t" r="r" b="b"/>
              <a:pathLst>
                <a:path w="25771" h="14061" extrusionOk="0">
                  <a:moveTo>
                    <a:pt x="24903" y="890"/>
                  </a:moveTo>
                  <a:lnTo>
                    <a:pt x="24903" y="13193"/>
                  </a:lnTo>
                  <a:lnTo>
                    <a:pt x="24447" y="13193"/>
                  </a:lnTo>
                  <a:lnTo>
                    <a:pt x="2146" y="890"/>
                  </a:lnTo>
                  <a:close/>
                  <a:moveTo>
                    <a:pt x="457" y="0"/>
                  </a:moveTo>
                  <a:cubicBezTo>
                    <a:pt x="252" y="0"/>
                    <a:pt x="92" y="137"/>
                    <a:pt x="47" y="343"/>
                  </a:cubicBezTo>
                  <a:cubicBezTo>
                    <a:pt x="1" y="525"/>
                    <a:pt x="69" y="731"/>
                    <a:pt x="252" y="822"/>
                  </a:cubicBezTo>
                  <a:lnTo>
                    <a:pt x="24127" y="14015"/>
                  </a:lnTo>
                  <a:cubicBezTo>
                    <a:pt x="24196" y="14038"/>
                    <a:pt x="24264" y="14061"/>
                    <a:pt x="24333" y="14061"/>
                  </a:cubicBezTo>
                  <a:lnTo>
                    <a:pt x="25337" y="14061"/>
                  </a:lnTo>
                  <a:cubicBezTo>
                    <a:pt x="25565" y="14061"/>
                    <a:pt x="25771" y="13855"/>
                    <a:pt x="25771" y="13627"/>
                  </a:cubicBezTo>
                  <a:lnTo>
                    <a:pt x="25771" y="434"/>
                  </a:lnTo>
                  <a:cubicBezTo>
                    <a:pt x="25771" y="206"/>
                    <a:pt x="25565" y="0"/>
                    <a:pt x="25337"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4" name="Google Shape;2745;p26"/>
            <p:cNvSpPr/>
            <p:nvPr/>
          </p:nvSpPr>
          <p:spPr>
            <a:xfrm>
              <a:off x="11773807" y="3580364"/>
              <a:ext cx="339270" cy="50003"/>
            </a:xfrm>
            <a:custGeom>
              <a:avLst/>
              <a:gdLst/>
              <a:ahLst/>
              <a:cxnLst/>
              <a:rect l="l" t="t" r="r" b="b"/>
              <a:pathLst>
                <a:path w="8834" h="1302" extrusionOk="0">
                  <a:moveTo>
                    <a:pt x="662" y="0"/>
                  </a:moveTo>
                  <a:cubicBezTo>
                    <a:pt x="297" y="0"/>
                    <a:pt x="0" y="274"/>
                    <a:pt x="0" y="639"/>
                  </a:cubicBezTo>
                  <a:cubicBezTo>
                    <a:pt x="0" y="1004"/>
                    <a:pt x="297" y="1301"/>
                    <a:pt x="662" y="1301"/>
                  </a:cubicBezTo>
                  <a:lnTo>
                    <a:pt x="8195" y="1301"/>
                  </a:lnTo>
                  <a:cubicBezTo>
                    <a:pt x="8560" y="1301"/>
                    <a:pt x="8834" y="1004"/>
                    <a:pt x="8834" y="639"/>
                  </a:cubicBezTo>
                  <a:cubicBezTo>
                    <a:pt x="8834" y="274"/>
                    <a:pt x="8560" y="0"/>
                    <a:pt x="8195"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5" name="Google Shape;2746;p26"/>
            <p:cNvSpPr/>
            <p:nvPr/>
          </p:nvSpPr>
          <p:spPr>
            <a:xfrm>
              <a:off x="11576559" y="3580364"/>
              <a:ext cx="121897" cy="50003"/>
            </a:xfrm>
            <a:custGeom>
              <a:avLst/>
              <a:gdLst/>
              <a:ahLst/>
              <a:cxnLst/>
              <a:rect l="l" t="t" r="r" b="b"/>
              <a:pathLst>
                <a:path w="3174" h="1302" extrusionOk="0">
                  <a:moveTo>
                    <a:pt x="663" y="0"/>
                  </a:moveTo>
                  <a:cubicBezTo>
                    <a:pt x="297" y="0"/>
                    <a:pt x="1" y="274"/>
                    <a:pt x="1" y="639"/>
                  </a:cubicBezTo>
                  <a:cubicBezTo>
                    <a:pt x="1" y="1004"/>
                    <a:pt x="297" y="1301"/>
                    <a:pt x="663" y="1301"/>
                  </a:cubicBezTo>
                  <a:lnTo>
                    <a:pt x="2512" y="1301"/>
                  </a:lnTo>
                  <a:cubicBezTo>
                    <a:pt x="2877" y="1301"/>
                    <a:pt x="3173" y="1004"/>
                    <a:pt x="3173" y="639"/>
                  </a:cubicBezTo>
                  <a:cubicBezTo>
                    <a:pt x="3173" y="274"/>
                    <a:pt x="2877" y="0"/>
                    <a:pt x="2512"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6" name="Google Shape;2747;p26"/>
            <p:cNvSpPr/>
            <p:nvPr/>
          </p:nvSpPr>
          <p:spPr>
            <a:xfrm>
              <a:off x="8087695" y="5224866"/>
              <a:ext cx="1870708" cy="1560395"/>
            </a:xfrm>
            <a:custGeom>
              <a:avLst/>
              <a:gdLst/>
              <a:ahLst/>
              <a:cxnLst/>
              <a:rect l="l" t="t" r="r" b="b"/>
              <a:pathLst>
                <a:path w="48710" h="40630" extrusionOk="0">
                  <a:moveTo>
                    <a:pt x="39602" y="0"/>
                  </a:moveTo>
                  <a:lnTo>
                    <a:pt x="10294" y="15225"/>
                  </a:lnTo>
                  <a:cubicBezTo>
                    <a:pt x="10112" y="15567"/>
                    <a:pt x="9929" y="15909"/>
                    <a:pt x="9746" y="16229"/>
                  </a:cubicBezTo>
                  <a:cubicBezTo>
                    <a:pt x="7281" y="20315"/>
                    <a:pt x="3355" y="23213"/>
                    <a:pt x="0" y="26614"/>
                  </a:cubicBezTo>
                  <a:lnTo>
                    <a:pt x="14996" y="38347"/>
                  </a:lnTo>
                  <a:cubicBezTo>
                    <a:pt x="15110" y="38529"/>
                    <a:pt x="15179" y="38621"/>
                    <a:pt x="15179" y="38643"/>
                  </a:cubicBezTo>
                  <a:cubicBezTo>
                    <a:pt x="15270" y="38758"/>
                    <a:pt x="15407" y="38849"/>
                    <a:pt x="15567" y="38849"/>
                  </a:cubicBezTo>
                  <a:cubicBezTo>
                    <a:pt x="15567" y="38849"/>
                    <a:pt x="15590" y="38826"/>
                    <a:pt x="15613" y="38826"/>
                  </a:cubicBezTo>
                  <a:lnTo>
                    <a:pt x="17804" y="40538"/>
                  </a:lnTo>
                  <a:cubicBezTo>
                    <a:pt x="17872" y="40606"/>
                    <a:pt x="17986" y="40629"/>
                    <a:pt x="18078" y="40629"/>
                  </a:cubicBezTo>
                  <a:cubicBezTo>
                    <a:pt x="18192" y="40629"/>
                    <a:pt x="18329" y="40584"/>
                    <a:pt x="18397" y="40492"/>
                  </a:cubicBezTo>
                  <a:lnTo>
                    <a:pt x="20497" y="38050"/>
                  </a:lnTo>
                  <a:cubicBezTo>
                    <a:pt x="20999" y="38803"/>
                    <a:pt x="21228" y="39260"/>
                    <a:pt x="21228" y="39282"/>
                  </a:cubicBezTo>
                  <a:cubicBezTo>
                    <a:pt x="21250" y="39305"/>
                    <a:pt x="21273" y="39351"/>
                    <a:pt x="21296" y="39374"/>
                  </a:cubicBezTo>
                  <a:cubicBezTo>
                    <a:pt x="21296" y="39374"/>
                    <a:pt x="21319" y="39397"/>
                    <a:pt x="21319" y="39397"/>
                  </a:cubicBezTo>
                  <a:cubicBezTo>
                    <a:pt x="21342" y="39419"/>
                    <a:pt x="21365" y="39442"/>
                    <a:pt x="21387" y="39442"/>
                  </a:cubicBezTo>
                  <a:cubicBezTo>
                    <a:pt x="21387" y="39465"/>
                    <a:pt x="21410" y="39465"/>
                    <a:pt x="21410" y="39465"/>
                  </a:cubicBezTo>
                  <a:cubicBezTo>
                    <a:pt x="21433" y="39488"/>
                    <a:pt x="21456" y="39488"/>
                    <a:pt x="21479" y="39488"/>
                  </a:cubicBezTo>
                  <a:cubicBezTo>
                    <a:pt x="21501" y="39511"/>
                    <a:pt x="21501" y="39511"/>
                    <a:pt x="21524" y="39511"/>
                  </a:cubicBezTo>
                  <a:lnTo>
                    <a:pt x="21616" y="39511"/>
                  </a:lnTo>
                  <a:cubicBezTo>
                    <a:pt x="21684" y="39511"/>
                    <a:pt x="21753" y="39511"/>
                    <a:pt x="21798" y="39488"/>
                  </a:cubicBezTo>
                  <a:cubicBezTo>
                    <a:pt x="21867" y="39442"/>
                    <a:pt x="21912" y="39419"/>
                    <a:pt x="21935" y="39374"/>
                  </a:cubicBezTo>
                  <a:lnTo>
                    <a:pt x="48572" y="8925"/>
                  </a:lnTo>
                  <a:cubicBezTo>
                    <a:pt x="48686" y="8811"/>
                    <a:pt x="48709" y="8651"/>
                    <a:pt x="48664" y="8491"/>
                  </a:cubicBezTo>
                  <a:cubicBezTo>
                    <a:pt x="48572" y="8240"/>
                    <a:pt x="46632" y="2899"/>
                    <a:pt x="39602" y="0"/>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87" name="Google Shape;2748;p26"/>
            <p:cNvSpPr/>
            <p:nvPr/>
          </p:nvSpPr>
          <p:spPr>
            <a:xfrm>
              <a:off x="6972645" y="5635991"/>
              <a:ext cx="2274805" cy="1049340"/>
            </a:xfrm>
            <a:custGeom>
              <a:avLst/>
              <a:gdLst/>
              <a:ahLst/>
              <a:cxnLst/>
              <a:rect l="l" t="t" r="r" b="b"/>
              <a:pathLst>
                <a:path w="59232" h="27323" extrusionOk="0">
                  <a:moveTo>
                    <a:pt x="9290" y="0"/>
                  </a:moveTo>
                  <a:lnTo>
                    <a:pt x="1712" y="7487"/>
                  </a:lnTo>
                  <a:lnTo>
                    <a:pt x="0" y="10386"/>
                  </a:lnTo>
                  <a:lnTo>
                    <a:pt x="26158" y="10911"/>
                  </a:lnTo>
                  <a:lnTo>
                    <a:pt x="47112" y="27322"/>
                  </a:lnTo>
                  <a:lnTo>
                    <a:pt x="59232" y="13102"/>
                  </a:lnTo>
                  <a:lnTo>
                    <a:pt x="42090" y="11048"/>
                  </a:lnTo>
                  <a:lnTo>
                    <a:pt x="9290" y="0"/>
                  </a:ln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88" name="Google Shape;2749;p26"/>
            <p:cNvSpPr/>
            <p:nvPr/>
          </p:nvSpPr>
          <p:spPr>
            <a:xfrm>
              <a:off x="6955094" y="5619362"/>
              <a:ext cx="2309907" cy="1082599"/>
            </a:xfrm>
            <a:custGeom>
              <a:avLst/>
              <a:gdLst/>
              <a:ahLst/>
              <a:cxnLst/>
              <a:rect l="l" t="t" r="r" b="b"/>
              <a:pathLst>
                <a:path w="60146" h="28189" extrusionOk="0">
                  <a:moveTo>
                    <a:pt x="9861" y="935"/>
                  </a:moveTo>
                  <a:lnTo>
                    <a:pt x="42410" y="11892"/>
                  </a:lnTo>
                  <a:cubicBezTo>
                    <a:pt x="42456" y="11892"/>
                    <a:pt x="42479" y="11914"/>
                    <a:pt x="42501" y="11914"/>
                  </a:cubicBezTo>
                  <a:lnTo>
                    <a:pt x="58822" y="13877"/>
                  </a:lnTo>
                  <a:lnTo>
                    <a:pt x="47500" y="27139"/>
                  </a:lnTo>
                  <a:lnTo>
                    <a:pt x="26889" y="11001"/>
                  </a:lnTo>
                  <a:cubicBezTo>
                    <a:pt x="26798" y="10933"/>
                    <a:pt x="26706" y="10910"/>
                    <a:pt x="26615" y="10910"/>
                  </a:cubicBezTo>
                  <a:lnTo>
                    <a:pt x="1210" y="10385"/>
                  </a:lnTo>
                  <a:lnTo>
                    <a:pt x="2512" y="8194"/>
                  </a:lnTo>
                  <a:lnTo>
                    <a:pt x="9861" y="935"/>
                  </a:lnTo>
                  <a:close/>
                  <a:moveTo>
                    <a:pt x="9728" y="0"/>
                  </a:moveTo>
                  <a:cubicBezTo>
                    <a:pt x="9616" y="0"/>
                    <a:pt x="9506" y="36"/>
                    <a:pt x="9428" y="114"/>
                  </a:cubicBezTo>
                  <a:lnTo>
                    <a:pt x="1850" y="7600"/>
                  </a:lnTo>
                  <a:cubicBezTo>
                    <a:pt x="1827" y="7646"/>
                    <a:pt x="1804" y="7669"/>
                    <a:pt x="1781" y="7692"/>
                  </a:cubicBezTo>
                  <a:lnTo>
                    <a:pt x="69" y="10590"/>
                  </a:lnTo>
                  <a:cubicBezTo>
                    <a:pt x="1" y="10727"/>
                    <a:pt x="1" y="10887"/>
                    <a:pt x="69" y="11024"/>
                  </a:cubicBezTo>
                  <a:cubicBezTo>
                    <a:pt x="138" y="11161"/>
                    <a:pt x="297" y="11252"/>
                    <a:pt x="434" y="11252"/>
                  </a:cubicBezTo>
                  <a:lnTo>
                    <a:pt x="26455" y="11777"/>
                  </a:lnTo>
                  <a:lnTo>
                    <a:pt x="47295" y="28097"/>
                  </a:lnTo>
                  <a:cubicBezTo>
                    <a:pt x="47363" y="28143"/>
                    <a:pt x="47477" y="28189"/>
                    <a:pt x="47569" y="28189"/>
                  </a:cubicBezTo>
                  <a:cubicBezTo>
                    <a:pt x="47683" y="28189"/>
                    <a:pt x="47820" y="28120"/>
                    <a:pt x="47888" y="28029"/>
                  </a:cubicBezTo>
                  <a:lnTo>
                    <a:pt x="60008" y="13809"/>
                  </a:lnTo>
                  <a:cubicBezTo>
                    <a:pt x="60123" y="13695"/>
                    <a:pt x="60145" y="13535"/>
                    <a:pt x="60100" y="13375"/>
                  </a:cubicBezTo>
                  <a:cubicBezTo>
                    <a:pt x="60031" y="13215"/>
                    <a:pt x="59894" y="13124"/>
                    <a:pt x="59735" y="13101"/>
                  </a:cubicBezTo>
                  <a:lnTo>
                    <a:pt x="42661" y="11047"/>
                  </a:lnTo>
                  <a:lnTo>
                    <a:pt x="9884" y="22"/>
                  </a:lnTo>
                  <a:cubicBezTo>
                    <a:pt x="9833" y="8"/>
                    <a:pt x="9781" y="0"/>
                    <a:pt x="9728"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89" name="Google Shape;2750;p26"/>
            <p:cNvSpPr/>
            <p:nvPr/>
          </p:nvSpPr>
          <p:spPr>
            <a:xfrm>
              <a:off x="7020843" y="5801671"/>
              <a:ext cx="923103" cy="213033"/>
            </a:xfrm>
            <a:custGeom>
              <a:avLst/>
              <a:gdLst/>
              <a:ahLst/>
              <a:cxnLst/>
              <a:rect l="l" t="t" r="r" b="b"/>
              <a:pathLst>
                <a:path w="24036" h="5547" extrusionOk="0">
                  <a:moveTo>
                    <a:pt x="10318" y="0"/>
                  </a:moveTo>
                  <a:lnTo>
                    <a:pt x="1393" y="525"/>
                  </a:lnTo>
                  <a:lnTo>
                    <a:pt x="1" y="2785"/>
                  </a:lnTo>
                  <a:cubicBezTo>
                    <a:pt x="1" y="2785"/>
                    <a:pt x="4950" y="2202"/>
                    <a:pt x="9855" y="2202"/>
                  </a:cubicBezTo>
                  <a:cubicBezTo>
                    <a:pt x="10524" y="2202"/>
                    <a:pt x="11192" y="2212"/>
                    <a:pt x="11847" y="2237"/>
                  </a:cubicBezTo>
                  <a:cubicBezTo>
                    <a:pt x="18512" y="2511"/>
                    <a:pt x="24036" y="5547"/>
                    <a:pt x="24036" y="5547"/>
                  </a:cubicBezTo>
                  <a:cubicBezTo>
                    <a:pt x="24036" y="5547"/>
                    <a:pt x="20909" y="1895"/>
                    <a:pt x="20726" y="1895"/>
                  </a:cubicBezTo>
                  <a:cubicBezTo>
                    <a:pt x="20566" y="1895"/>
                    <a:pt x="10318" y="0"/>
                    <a:pt x="10318"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0" name="Google Shape;2751;p26"/>
            <p:cNvSpPr/>
            <p:nvPr/>
          </p:nvSpPr>
          <p:spPr>
            <a:xfrm>
              <a:off x="7002447" y="5785003"/>
              <a:ext cx="959050" cy="246368"/>
            </a:xfrm>
            <a:custGeom>
              <a:avLst/>
              <a:gdLst/>
              <a:ahLst/>
              <a:cxnLst/>
              <a:rect l="l" t="t" r="r" b="b"/>
              <a:pathLst>
                <a:path w="24972" h="6415" extrusionOk="0">
                  <a:moveTo>
                    <a:pt x="21195" y="2761"/>
                  </a:moveTo>
                  <a:lnTo>
                    <a:pt x="21195" y="2761"/>
                  </a:lnTo>
                  <a:cubicBezTo>
                    <a:pt x="21202" y="2762"/>
                    <a:pt x="21205" y="2762"/>
                    <a:pt x="21205" y="2762"/>
                  </a:cubicBezTo>
                  <a:cubicBezTo>
                    <a:pt x="21202" y="2762"/>
                    <a:pt x="21198" y="2762"/>
                    <a:pt x="21195" y="2761"/>
                  </a:cubicBezTo>
                  <a:close/>
                  <a:moveTo>
                    <a:pt x="10774" y="868"/>
                  </a:moveTo>
                  <a:cubicBezTo>
                    <a:pt x="18649" y="2329"/>
                    <a:pt x="20566" y="2648"/>
                    <a:pt x="21045" y="2740"/>
                  </a:cubicBezTo>
                  <a:cubicBezTo>
                    <a:pt x="21273" y="2945"/>
                    <a:pt x="22004" y="3744"/>
                    <a:pt x="22826" y="4703"/>
                  </a:cubicBezTo>
                  <a:cubicBezTo>
                    <a:pt x="20634" y="3767"/>
                    <a:pt x="16754" y="2420"/>
                    <a:pt x="12349" y="2237"/>
                  </a:cubicBezTo>
                  <a:cubicBezTo>
                    <a:pt x="11641" y="2215"/>
                    <a:pt x="10934" y="2215"/>
                    <a:pt x="10203" y="2215"/>
                  </a:cubicBezTo>
                  <a:cubicBezTo>
                    <a:pt x="6597" y="2215"/>
                    <a:pt x="2945" y="2511"/>
                    <a:pt x="1324" y="2671"/>
                  </a:cubicBezTo>
                  <a:lnTo>
                    <a:pt x="2123" y="1393"/>
                  </a:lnTo>
                  <a:lnTo>
                    <a:pt x="10774" y="868"/>
                  </a:lnTo>
                  <a:close/>
                  <a:moveTo>
                    <a:pt x="10774" y="1"/>
                  </a:moveTo>
                  <a:lnTo>
                    <a:pt x="1849" y="526"/>
                  </a:lnTo>
                  <a:cubicBezTo>
                    <a:pt x="1712" y="548"/>
                    <a:pt x="1575" y="617"/>
                    <a:pt x="1507" y="731"/>
                  </a:cubicBezTo>
                  <a:lnTo>
                    <a:pt x="92" y="2968"/>
                  </a:lnTo>
                  <a:cubicBezTo>
                    <a:pt x="0" y="3128"/>
                    <a:pt x="0" y="3310"/>
                    <a:pt x="92" y="3447"/>
                  </a:cubicBezTo>
                  <a:cubicBezTo>
                    <a:pt x="173" y="3570"/>
                    <a:pt x="310" y="3656"/>
                    <a:pt x="470" y="3656"/>
                  </a:cubicBezTo>
                  <a:cubicBezTo>
                    <a:pt x="488" y="3656"/>
                    <a:pt x="506" y="3655"/>
                    <a:pt x="525" y="3653"/>
                  </a:cubicBezTo>
                  <a:cubicBezTo>
                    <a:pt x="585" y="3633"/>
                    <a:pt x="5359" y="3083"/>
                    <a:pt x="10104" y="3083"/>
                  </a:cubicBezTo>
                  <a:cubicBezTo>
                    <a:pt x="10844" y="3083"/>
                    <a:pt x="11583" y="3097"/>
                    <a:pt x="12303" y="3128"/>
                  </a:cubicBezTo>
                  <a:cubicBezTo>
                    <a:pt x="18786" y="3379"/>
                    <a:pt x="24241" y="6346"/>
                    <a:pt x="24286" y="6369"/>
                  </a:cubicBezTo>
                  <a:cubicBezTo>
                    <a:pt x="24355" y="6392"/>
                    <a:pt x="24423" y="6414"/>
                    <a:pt x="24515" y="6414"/>
                  </a:cubicBezTo>
                  <a:cubicBezTo>
                    <a:pt x="24629" y="6414"/>
                    <a:pt x="24766" y="6369"/>
                    <a:pt x="24834" y="6255"/>
                  </a:cubicBezTo>
                  <a:cubicBezTo>
                    <a:pt x="24971" y="6095"/>
                    <a:pt x="24971" y="5867"/>
                    <a:pt x="24834" y="5707"/>
                  </a:cubicBezTo>
                  <a:cubicBezTo>
                    <a:pt x="21570" y="1872"/>
                    <a:pt x="21456" y="1872"/>
                    <a:pt x="21251" y="1872"/>
                  </a:cubicBezTo>
                  <a:cubicBezTo>
                    <a:pt x="20954" y="1849"/>
                    <a:pt x="14882" y="731"/>
                    <a:pt x="10865"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1" name="Google Shape;2752;p26"/>
            <p:cNvSpPr/>
            <p:nvPr/>
          </p:nvSpPr>
          <p:spPr>
            <a:xfrm>
              <a:off x="7030483" y="5887583"/>
              <a:ext cx="952022" cy="162184"/>
            </a:xfrm>
            <a:custGeom>
              <a:avLst/>
              <a:gdLst/>
              <a:ahLst/>
              <a:cxnLst/>
              <a:rect l="l" t="t" r="r" b="b"/>
              <a:pathLst>
                <a:path w="24789" h="4223" extrusionOk="0">
                  <a:moveTo>
                    <a:pt x="7533" y="0"/>
                  </a:moveTo>
                  <a:cubicBezTo>
                    <a:pt x="7373" y="0"/>
                    <a:pt x="914" y="799"/>
                    <a:pt x="914" y="799"/>
                  </a:cubicBezTo>
                  <a:lnTo>
                    <a:pt x="1" y="2305"/>
                  </a:lnTo>
                  <a:cubicBezTo>
                    <a:pt x="1" y="2305"/>
                    <a:pt x="4570" y="1357"/>
                    <a:pt x="10319" y="1357"/>
                  </a:cubicBezTo>
                  <a:cubicBezTo>
                    <a:pt x="14969" y="1357"/>
                    <a:pt x="20390" y="1977"/>
                    <a:pt x="24789" y="4223"/>
                  </a:cubicBezTo>
                  <a:lnTo>
                    <a:pt x="23990" y="2648"/>
                  </a:lnTo>
                  <a:cubicBezTo>
                    <a:pt x="23990" y="2648"/>
                    <a:pt x="23982" y="2648"/>
                    <a:pt x="23966" y="2648"/>
                  </a:cubicBezTo>
                  <a:cubicBezTo>
                    <a:pt x="23782" y="2648"/>
                    <a:pt x="22611" y="2629"/>
                    <a:pt x="21981" y="2146"/>
                  </a:cubicBezTo>
                  <a:cubicBezTo>
                    <a:pt x="21297" y="1621"/>
                    <a:pt x="7693" y="0"/>
                    <a:pt x="7533"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2" name="Google Shape;2753;p26"/>
            <p:cNvSpPr/>
            <p:nvPr/>
          </p:nvSpPr>
          <p:spPr>
            <a:xfrm>
              <a:off x="7012970" y="5870915"/>
              <a:ext cx="987969" cy="195520"/>
            </a:xfrm>
            <a:custGeom>
              <a:avLst/>
              <a:gdLst/>
              <a:ahLst/>
              <a:cxnLst/>
              <a:rect l="l" t="t" r="r" b="b"/>
              <a:pathLst>
                <a:path w="25725" h="5091" extrusionOk="0">
                  <a:moveTo>
                    <a:pt x="7989" y="868"/>
                  </a:moveTo>
                  <a:cubicBezTo>
                    <a:pt x="8309" y="891"/>
                    <a:pt x="9975" y="1096"/>
                    <a:pt x="12098" y="1370"/>
                  </a:cubicBezTo>
                  <a:cubicBezTo>
                    <a:pt x="11617" y="1356"/>
                    <a:pt x="11143" y="1350"/>
                    <a:pt x="10677" y="1350"/>
                  </a:cubicBezTo>
                  <a:cubicBezTo>
                    <a:pt x="6514" y="1350"/>
                    <a:pt x="2989" y="1859"/>
                    <a:pt x="1347" y="2146"/>
                  </a:cubicBezTo>
                  <a:lnTo>
                    <a:pt x="1644" y="1644"/>
                  </a:lnTo>
                  <a:cubicBezTo>
                    <a:pt x="4109" y="1347"/>
                    <a:pt x="7624" y="913"/>
                    <a:pt x="7989" y="868"/>
                  </a:cubicBezTo>
                  <a:close/>
                  <a:moveTo>
                    <a:pt x="21776" y="2808"/>
                  </a:moveTo>
                  <a:lnTo>
                    <a:pt x="21776" y="2808"/>
                  </a:lnTo>
                  <a:cubicBezTo>
                    <a:pt x="21981" y="2854"/>
                    <a:pt x="22118" y="2899"/>
                    <a:pt x="22186" y="2922"/>
                  </a:cubicBezTo>
                  <a:cubicBezTo>
                    <a:pt x="22186" y="2945"/>
                    <a:pt x="22186" y="2945"/>
                    <a:pt x="22186" y="2945"/>
                  </a:cubicBezTo>
                  <a:cubicBezTo>
                    <a:pt x="22049" y="2899"/>
                    <a:pt x="21912" y="2854"/>
                    <a:pt x="21776" y="2808"/>
                  </a:cubicBezTo>
                  <a:close/>
                  <a:moveTo>
                    <a:pt x="7989" y="0"/>
                  </a:moveTo>
                  <a:cubicBezTo>
                    <a:pt x="7806" y="0"/>
                    <a:pt x="3264" y="571"/>
                    <a:pt x="1324" y="799"/>
                  </a:cubicBezTo>
                  <a:cubicBezTo>
                    <a:pt x="1187" y="822"/>
                    <a:pt x="1073" y="891"/>
                    <a:pt x="1005" y="1005"/>
                  </a:cubicBezTo>
                  <a:lnTo>
                    <a:pt x="91" y="2534"/>
                  </a:lnTo>
                  <a:cubicBezTo>
                    <a:pt x="0" y="2671"/>
                    <a:pt x="0" y="2854"/>
                    <a:pt x="91" y="3013"/>
                  </a:cubicBezTo>
                  <a:cubicBezTo>
                    <a:pt x="182" y="3122"/>
                    <a:pt x="301" y="3187"/>
                    <a:pt x="437" y="3187"/>
                  </a:cubicBezTo>
                  <a:cubicBezTo>
                    <a:pt x="473" y="3187"/>
                    <a:pt x="510" y="3183"/>
                    <a:pt x="548" y="3173"/>
                  </a:cubicBezTo>
                  <a:cubicBezTo>
                    <a:pt x="623" y="3161"/>
                    <a:pt x="5144" y="2246"/>
                    <a:pt x="10792" y="2246"/>
                  </a:cubicBezTo>
                  <a:cubicBezTo>
                    <a:pt x="15391" y="2246"/>
                    <a:pt x="20737" y="2853"/>
                    <a:pt x="25040" y="5045"/>
                  </a:cubicBezTo>
                  <a:cubicBezTo>
                    <a:pt x="25108" y="5090"/>
                    <a:pt x="25177" y="5090"/>
                    <a:pt x="25245" y="5090"/>
                  </a:cubicBezTo>
                  <a:cubicBezTo>
                    <a:pt x="25382" y="5090"/>
                    <a:pt x="25542" y="5022"/>
                    <a:pt x="25633" y="4862"/>
                  </a:cubicBezTo>
                  <a:cubicBezTo>
                    <a:pt x="25724" y="4634"/>
                    <a:pt x="25656" y="4383"/>
                    <a:pt x="25428" y="4269"/>
                  </a:cubicBezTo>
                  <a:cubicBezTo>
                    <a:pt x="24834" y="3972"/>
                    <a:pt x="24241" y="3698"/>
                    <a:pt x="23624" y="3447"/>
                  </a:cubicBezTo>
                  <a:lnTo>
                    <a:pt x="23624" y="3447"/>
                  </a:lnTo>
                  <a:cubicBezTo>
                    <a:pt x="24035" y="3516"/>
                    <a:pt x="24378" y="3516"/>
                    <a:pt x="24446" y="3516"/>
                  </a:cubicBezTo>
                  <a:cubicBezTo>
                    <a:pt x="24697" y="3516"/>
                    <a:pt x="24880" y="3310"/>
                    <a:pt x="24880" y="3082"/>
                  </a:cubicBezTo>
                  <a:cubicBezTo>
                    <a:pt x="24880" y="2831"/>
                    <a:pt x="24674" y="2648"/>
                    <a:pt x="24446" y="2648"/>
                  </a:cubicBezTo>
                  <a:cubicBezTo>
                    <a:pt x="24127" y="2648"/>
                    <a:pt x="23168" y="2580"/>
                    <a:pt x="22689" y="2237"/>
                  </a:cubicBezTo>
                  <a:cubicBezTo>
                    <a:pt x="21867" y="1598"/>
                    <a:pt x="8126" y="0"/>
                    <a:pt x="7989"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3" name="Google Shape;2754;p26"/>
            <p:cNvSpPr/>
            <p:nvPr/>
          </p:nvSpPr>
          <p:spPr>
            <a:xfrm>
              <a:off x="7015581" y="4821613"/>
              <a:ext cx="1872474" cy="1233415"/>
            </a:xfrm>
            <a:custGeom>
              <a:avLst/>
              <a:gdLst/>
              <a:ahLst/>
              <a:cxnLst/>
              <a:rect l="l" t="t" r="r" b="b"/>
              <a:pathLst>
                <a:path w="48756" h="32116" extrusionOk="0">
                  <a:moveTo>
                    <a:pt x="23716" y="1"/>
                  </a:moveTo>
                  <a:lnTo>
                    <a:pt x="1" y="26455"/>
                  </a:lnTo>
                  <a:cubicBezTo>
                    <a:pt x="1" y="26455"/>
                    <a:pt x="3853" y="25597"/>
                    <a:pt x="8468" y="25597"/>
                  </a:cubicBezTo>
                  <a:cubicBezTo>
                    <a:pt x="11530" y="25597"/>
                    <a:pt x="14928" y="25975"/>
                    <a:pt x="17759" y="27231"/>
                  </a:cubicBezTo>
                  <a:cubicBezTo>
                    <a:pt x="22210" y="29217"/>
                    <a:pt x="25040" y="32116"/>
                    <a:pt x="25040" y="32116"/>
                  </a:cubicBezTo>
                  <a:lnTo>
                    <a:pt x="48756" y="7556"/>
                  </a:lnTo>
                  <a:cubicBezTo>
                    <a:pt x="48756" y="7556"/>
                    <a:pt x="42159" y="3014"/>
                    <a:pt x="36498" y="1507"/>
                  </a:cubicBezTo>
                  <a:cubicBezTo>
                    <a:pt x="30838" y="1"/>
                    <a:pt x="23716" y="1"/>
                    <a:pt x="23716"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4" name="Google Shape;2755;p26"/>
            <p:cNvSpPr/>
            <p:nvPr/>
          </p:nvSpPr>
          <p:spPr>
            <a:xfrm>
              <a:off x="6997185" y="4804946"/>
              <a:ext cx="1908421" cy="1266751"/>
            </a:xfrm>
            <a:custGeom>
              <a:avLst/>
              <a:gdLst/>
              <a:ahLst/>
              <a:cxnLst/>
              <a:rect l="l" t="t" r="r" b="b"/>
              <a:pathLst>
                <a:path w="49692" h="32984" extrusionOk="0">
                  <a:moveTo>
                    <a:pt x="24401" y="868"/>
                  </a:moveTo>
                  <a:cubicBezTo>
                    <a:pt x="25565" y="868"/>
                    <a:pt x="31842" y="1028"/>
                    <a:pt x="36863" y="2352"/>
                  </a:cubicBezTo>
                  <a:cubicBezTo>
                    <a:pt x="41565" y="3607"/>
                    <a:pt x="47020" y="7031"/>
                    <a:pt x="48550" y="8058"/>
                  </a:cubicBezTo>
                  <a:lnTo>
                    <a:pt x="25496" y="31933"/>
                  </a:lnTo>
                  <a:cubicBezTo>
                    <a:pt x="24629" y="31112"/>
                    <a:pt x="22072" y="28898"/>
                    <a:pt x="18420" y="27277"/>
                  </a:cubicBezTo>
                  <a:cubicBezTo>
                    <a:pt x="15499" y="25976"/>
                    <a:pt x="12029" y="25588"/>
                    <a:pt x="8902" y="25588"/>
                  </a:cubicBezTo>
                  <a:cubicBezTo>
                    <a:pt x="5866" y="25588"/>
                    <a:pt x="3173" y="25953"/>
                    <a:pt x="1667" y="26204"/>
                  </a:cubicBezTo>
                  <a:lnTo>
                    <a:pt x="24401" y="868"/>
                  </a:lnTo>
                  <a:close/>
                  <a:moveTo>
                    <a:pt x="24195" y="1"/>
                  </a:moveTo>
                  <a:cubicBezTo>
                    <a:pt x="24081" y="1"/>
                    <a:pt x="23944" y="47"/>
                    <a:pt x="23876" y="138"/>
                  </a:cubicBezTo>
                  <a:lnTo>
                    <a:pt x="160" y="26592"/>
                  </a:lnTo>
                  <a:cubicBezTo>
                    <a:pt x="23" y="26729"/>
                    <a:pt x="0" y="26935"/>
                    <a:pt x="92" y="27094"/>
                  </a:cubicBezTo>
                  <a:cubicBezTo>
                    <a:pt x="165" y="27241"/>
                    <a:pt x="311" y="27314"/>
                    <a:pt x="460" y="27314"/>
                  </a:cubicBezTo>
                  <a:cubicBezTo>
                    <a:pt x="497" y="27314"/>
                    <a:pt x="534" y="27309"/>
                    <a:pt x="571" y="27300"/>
                  </a:cubicBezTo>
                  <a:cubicBezTo>
                    <a:pt x="639" y="27286"/>
                    <a:pt x="4419" y="26465"/>
                    <a:pt x="8916" y="26465"/>
                  </a:cubicBezTo>
                  <a:cubicBezTo>
                    <a:pt x="11942" y="26465"/>
                    <a:pt x="15292" y="26837"/>
                    <a:pt x="18055" y="28076"/>
                  </a:cubicBezTo>
                  <a:cubicBezTo>
                    <a:pt x="22369" y="29993"/>
                    <a:pt x="25177" y="32824"/>
                    <a:pt x="25199" y="32846"/>
                  </a:cubicBezTo>
                  <a:cubicBezTo>
                    <a:pt x="25291" y="32938"/>
                    <a:pt x="25405" y="32983"/>
                    <a:pt x="25519" y="32983"/>
                  </a:cubicBezTo>
                  <a:cubicBezTo>
                    <a:pt x="25633" y="32983"/>
                    <a:pt x="25747" y="32938"/>
                    <a:pt x="25839" y="32846"/>
                  </a:cubicBezTo>
                  <a:lnTo>
                    <a:pt x="49554" y="8286"/>
                  </a:lnTo>
                  <a:cubicBezTo>
                    <a:pt x="49645" y="8195"/>
                    <a:pt x="49691" y="8058"/>
                    <a:pt x="49668" y="7944"/>
                  </a:cubicBezTo>
                  <a:cubicBezTo>
                    <a:pt x="49645" y="7807"/>
                    <a:pt x="49577" y="7693"/>
                    <a:pt x="49486" y="7625"/>
                  </a:cubicBezTo>
                  <a:cubicBezTo>
                    <a:pt x="49212" y="7442"/>
                    <a:pt x="42775" y="3037"/>
                    <a:pt x="37091" y="1507"/>
                  </a:cubicBezTo>
                  <a:cubicBezTo>
                    <a:pt x="31431" y="1"/>
                    <a:pt x="24264" y="1"/>
                    <a:pt x="2419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5" name="Google Shape;2756;p26"/>
            <p:cNvSpPr/>
            <p:nvPr/>
          </p:nvSpPr>
          <p:spPr>
            <a:xfrm>
              <a:off x="6998069" y="5874525"/>
              <a:ext cx="985319" cy="191026"/>
            </a:xfrm>
            <a:custGeom>
              <a:avLst/>
              <a:gdLst/>
              <a:ahLst/>
              <a:cxnLst/>
              <a:rect l="l" t="t" r="r" b="b"/>
              <a:pathLst>
                <a:path w="25656" h="4974" extrusionOk="0">
                  <a:moveTo>
                    <a:pt x="10146" y="0"/>
                  </a:moveTo>
                  <a:cubicBezTo>
                    <a:pt x="5310" y="0"/>
                    <a:pt x="451" y="568"/>
                    <a:pt x="411" y="568"/>
                  </a:cubicBezTo>
                  <a:cubicBezTo>
                    <a:pt x="160" y="614"/>
                    <a:pt x="0" y="819"/>
                    <a:pt x="23" y="1071"/>
                  </a:cubicBezTo>
                  <a:cubicBezTo>
                    <a:pt x="43" y="1275"/>
                    <a:pt x="229" y="1443"/>
                    <a:pt x="431" y="1443"/>
                  </a:cubicBezTo>
                  <a:cubicBezTo>
                    <a:pt x="455" y="1443"/>
                    <a:pt x="479" y="1440"/>
                    <a:pt x="502" y="1436"/>
                  </a:cubicBezTo>
                  <a:cubicBezTo>
                    <a:pt x="562" y="1436"/>
                    <a:pt x="5465" y="874"/>
                    <a:pt x="10287" y="874"/>
                  </a:cubicBezTo>
                  <a:cubicBezTo>
                    <a:pt x="10965" y="874"/>
                    <a:pt x="11642" y="885"/>
                    <a:pt x="12303" y="911"/>
                  </a:cubicBezTo>
                  <a:cubicBezTo>
                    <a:pt x="18763" y="1185"/>
                    <a:pt x="24857" y="4860"/>
                    <a:pt x="24925" y="4905"/>
                  </a:cubicBezTo>
                  <a:cubicBezTo>
                    <a:pt x="24994" y="4951"/>
                    <a:pt x="25085" y="4974"/>
                    <a:pt x="25154" y="4974"/>
                  </a:cubicBezTo>
                  <a:cubicBezTo>
                    <a:pt x="25291" y="4974"/>
                    <a:pt x="25450" y="4905"/>
                    <a:pt x="25519" y="4768"/>
                  </a:cubicBezTo>
                  <a:cubicBezTo>
                    <a:pt x="25656" y="4563"/>
                    <a:pt x="25587" y="4289"/>
                    <a:pt x="25382" y="4152"/>
                  </a:cubicBezTo>
                  <a:cubicBezTo>
                    <a:pt x="25131" y="3992"/>
                    <a:pt x="19014" y="317"/>
                    <a:pt x="12326" y="43"/>
                  </a:cubicBezTo>
                  <a:cubicBezTo>
                    <a:pt x="11611" y="13"/>
                    <a:pt x="10879" y="0"/>
                    <a:pt x="101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6" name="Google Shape;2757;p26"/>
            <p:cNvSpPr/>
            <p:nvPr/>
          </p:nvSpPr>
          <p:spPr>
            <a:xfrm>
              <a:off x="6997185" y="5787345"/>
              <a:ext cx="998492" cy="284351"/>
            </a:xfrm>
            <a:custGeom>
              <a:avLst/>
              <a:gdLst/>
              <a:ahLst/>
              <a:cxnLst/>
              <a:rect l="l" t="t" r="r" b="b"/>
              <a:pathLst>
                <a:path w="25999" h="7404" extrusionOk="0">
                  <a:moveTo>
                    <a:pt x="8918" y="1"/>
                  </a:moveTo>
                  <a:cubicBezTo>
                    <a:pt x="4408" y="1"/>
                    <a:pt x="645" y="821"/>
                    <a:pt x="388" y="875"/>
                  </a:cubicBezTo>
                  <a:cubicBezTo>
                    <a:pt x="137" y="921"/>
                    <a:pt x="0" y="1172"/>
                    <a:pt x="46" y="1400"/>
                  </a:cubicBezTo>
                  <a:cubicBezTo>
                    <a:pt x="84" y="1592"/>
                    <a:pt x="268" y="1736"/>
                    <a:pt x="461" y="1736"/>
                  </a:cubicBezTo>
                  <a:cubicBezTo>
                    <a:pt x="498" y="1736"/>
                    <a:pt x="535" y="1731"/>
                    <a:pt x="571" y="1720"/>
                  </a:cubicBezTo>
                  <a:cubicBezTo>
                    <a:pt x="639" y="1706"/>
                    <a:pt x="4419" y="885"/>
                    <a:pt x="8916" y="885"/>
                  </a:cubicBezTo>
                  <a:cubicBezTo>
                    <a:pt x="11942" y="885"/>
                    <a:pt x="15292" y="1257"/>
                    <a:pt x="18055" y="2496"/>
                  </a:cubicBezTo>
                  <a:cubicBezTo>
                    <a:pt x="22369" y="4413"/>
                    <a:pt x="25177" y="7244"/>
                    <a:pt x="25199" y="7266"/>
                  </a:cubicBezTo>
                  <a:cubicBezTo>
                    <a:pt x="25291" y="7358"/>
                    <a:pt x="25405" y="7403"/>
                    <a:pt x="25519" y="7403"/>
                  </a:cubicBezTo>
                  <a:cubicBezTo>
                    <a:pt x="25633" y="7403"/>
                    <a:pt x="25724" y="7358"/>
                    <a:pt x="25816" y="7289"/>
                  </a:cubicBezTo>
                  <a:cubicBezTo>
                    <a:pt x="25998" y="7107"/>
                    <a:pt x="25998" y="6833"/>
                    <a:pt x="25816" y="6673"/>
                  </a:cubicBezTo>
                  <a:cubicBezTo>
                    <a:pt x="25702" y="6536"/>
                    <a:pt x="22894" y="3683"/>
                    <a:pt x="18420" y="1697"/>
                  </a:cubicBezTo>
                  <a:cubicBezTo>
                    <a:pt x="15502" y="392"/>
                    <a:pt x="12032" y="1"/>
                    <a:pt x="8918"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7" name="Google Shape;2758;p26"/>
            <p:cNvSpPr/>
            <p:nvPr/>
          </p:nvSpPr>
          <p:spPr>
            <a:xfrm>
              <a:off x="8034197" y="6059368"/>
              <a:ext cx="782848" cy="548807"/>
            </a:xfrm>
            <a:custGeom>
              <a:avLst/>
              <a:gdLst/>
              <a:ahLst/>
              <a:cxnLst/>
              <a:rect l="l" t="t" r="r" b="b"/>
              <a:pathLst>
                <a:path w="20384" h="14290" extrusionOk="0">
                  <a:moveTo>
                    <a:pt x="1" y="1"/>
                  </a:moveTo>
                  <a:cubicBezTo>
                    <a:pt x="1" y="1"/>
                    <a:pt x="8811" y="4361"/>
                    <a:pt x="11322" y="6506"/>
                  </a:cubicBezTo>
                  <a:cubicBezTo>
                    <a:pt x="16024" y="10478"/>
                    <a:pt x="18307" y="14289"/>
                    <a:pt x="18307" y="14289"/>
                  </a:cubicBezTo>
                  <a:lnTo>
                    <a:pt x="20315" y="13308"/>
                  </a:lnTo>
                  <a:lnTo>
                    <a:pt x="20384" y="13422"/>
                  </a:lnTo>
                  <a:lnTo>
                    <a:pt x="19722" y="10318"/>
                  </a:lnTo>
                  <a:cubicBezTo>
                    <a:pt x="19722" y="10318"/>
                    <a:pt x="13605" y="3288"/>
                    <a:pt x="9975" y="1873"/>
                  </a:cubicBezTo>
                  <a:cubicBezTo>
                    <a:pt x="6346" y="457"/>
                    <a:pt x="1" y="1"/>
                    <a:pt x="1" y="1"/>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8" name="Google Shape;2759;p26"/>
            <p:cNvSpPr/>
            <p:nvPr/>
          </p:nvSpPr>
          <p:spPr>
            <a:xfrm>
              <a:off x="8015801" y="6042624"/>
              <a:ext cx="819640" cy="582220"/>
            </a:xfrm>
            <a:custGeom>
              <a:avLst/>
              <a:gdLst/>
              <a:ahLst/>
              <a:cxnLst/>
              <a:rect l="l" t="t" r="r" b="b"/>
              <a:pathLst>
                <a:path w="21342" h="15160" extrusionOk="0">
                  <a:moveTo>
                    <a:pt x="2762" y="1099"/>
                  </a:moveTo>
                  <a:cubicBezTo>
                    <a:pt x="4931" y="1373"/>
                    <a:pt x="8126" y="1852"/>
                    <a:pt x="10295" y="2697"/>
                  </a:cubicBezTo>
                  <a:cubicBezTo>
                    <a:pt x="13581" y="3975"/>
                    <a:pt x="19082" y="10160"/>
                    <a:pt x="19790" y="10959"/>
                  </a:cubicBezTo>
                  <a:lnTo>
                    <a:pt x="20338" y="13470"/>
                  </a:lnTo>
                  <a:lnTo>
                    <a:pt x="18945" y="14155"/>
                  </a:lnTo>
                  <a:cubicBezTo>
                    <a:pt x="18261" y="13128"/>
                    <a:pt x="16024" y="9955"/>
                    <a:pt x="12098" y="6600"/>
                  </a:cubicBezTo>
                  <a:cubicBezTo>
                    <a:pt x="10317" y="5093"/>
                    <a:pt x="5547" y="2537"/>
                    <a:pt x="2762" y="1099"/>
                  </a:cubicBezTo>
                  <a:close/>
                  <a:moveTo>
                    <a:pt x="458" y="1"/>
                  </a:moveTo>
                  <a:cubicBezTo>
                    <a:pt x="271" y="1"/>
                    <a:pt x="109" y="132"/>
                    <a:pt x="46" y="323"/>
                  </a:cubicBezTo>
                  <a:cubicBezTo>
                    <a:pt x="0" y="528"/>
                    <a:pt x="92" y="734"/>
                    <a:pt x="274" y="825"/>
                  </a:cubicBezTo>
                  <a:cubicBezTo>
                    <a:pt x="366" y="871"/>
                    <a:pt x="9085" y="5185"/>
                    <a:pt x="11527" y="7262"/>
                  </a:cubicBezTo>
                  <a:cubicBezTo>
                    <a:pt x="16092" y="11142"/>
                    <a:pt x="18398" y="14908"/>
                    <a:pt x="18420" y="14954"/>
                  </a:cubicBezTo>
                  <a:cubicBezTo>
                    <a:pt x="18489" y="15091"/>
                    <a:pt x="18626" y="15159"/>
                    <a:pt x="18786" y="15159"/>
                  </a:cubicBezTo>
                  <a:cubicBezTo>
                    <a:pt x="18854" y="15159"/>
                    <a:pt x="18923" y="15136"/>
                    <a:pt x="18968" y="15113"/>
                  </a:cubicBezTo>
                  <a:lnTo>
                    <a:pt x="20703" y="14269"/>
                  </a:lnTo>
                  <a:cubicBezTo>
                    <a:pt x="20794" y="14292"/>
                    <a:pt x="20863" y="14292"/>
                    <a:pt x="20954" y="14292"/>
                  </a:cubicBezTo>
                  <a:cubicBezTo>
                    <a:pt x="21182" y="14223"/>
                    <a:pt x="21342" y="13995"/>
                    <a:pt x="21296" y="13767"/>
                  </a:cubicBezTo>
                  <a:lnTo>
                    <a:pt x="20612" y="10663"/>
                  </a:lnTo>
                  <a:cubicBezTo>
                    <a:pt x="20612" y="10594"/>
                    <a:pt x="20566" y="10526"/>
                    <a:pt x="20520" y="10457"/>
                  </a:cubicBezTo>
                  <a:cubicBezTo>
                    <a:pt x="20269" y="10183"/>
                    <a:pt x="14289" y="3336"/>
                    <a:pt x="10614" y="1898"/>
                  </a:cubicBezTo>
                  <a:cubicBezTo>
                    <a:pt x="6962" y="483"/>
                    <a:pt x="776" y="26"/>
                    <a:pt x="503" y="3"/>
                  </a:cubicBezTo>
                  <a:cubicBezTo>
                    <a:pt x="488" y="2"/>
                    <a:pt x="473" y="1"/>
                    <a:pt x="458"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9" name="Google Shape;2760;p26"/>
            <p:cNvSpPr/>
            <p:nvPr/>
          </p:nvSpPr>
          <p:spPr>
            <a:xfrm>
              <a:off x="7977243" y="6048845"/>
              <a:ext cx="880127" cy="557564"/>
            </a:xfrm>
            <a:custGeom>
              <a:avLst/>
              <a:gdLst/>
              <a:ahLst/>
              <a:cxnLst/>
              <a:rect l="l" t="t" r="r" b="b"/>
              <a:pathLst>
                <a:path w="22917" h="14518" extrusionOk="0">
                  <a:moveTo>
                    <a:pt x="5478" y="1"/>
                  </a:moveTo>
                  <a:lnTo>
                    <a:pt x="0" y="161"/>
                  </a:lnTo>
                  <a:cubicBezTo>
                    <a:pt x="0" y="161"/>
                    <a:pt x="10728" y="4201"/>
                    <a:pt x="13695" y="6278"/>
                  </a:cubicBezTo>
                  <a:cubicBezTo>
                    <a:pt x="17530" y="8994"/>
                    <a:pt x="19516" y="12304"/>
                    <a:pt x="20429" y="13787"/>
                  </a:cubicBezTo>
                  <a:cubicBezTo>
                    <a:pt x="20680" y="14175"/>
                    <a:pt x="20840" y="14427"/>
                    <a:pt x="20954" y="14518"/>
                  </a:cubicBezTo>
                  <a:lnTo>
                    <a:pt x="22688" y="12737"/>
                  </a:lnTo>
                  <a:lnTo>
                    <a:pt x="22917" y="12555"/>
                  </a:lnTo>
                  <a:lnTo>
                    <a:pt x="18169" y="7351"/>
                  </a:lnTo>
                  <a:lnTo>
                    <a:pt x="5478" y="1"/>
                  </a:ln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0" name="Google Shape;2761;p26"/>
            <p:cNvSpPr/>
            <p:nvPr/>
          </p:nvSpPr>
          <p:spPr>
            <a:xfrm>
              <a:off x="7958808" y="6031870"/>
              <a:ext cx="917841" cy="591207"/>
            </a:xfrm>
            <a:custGeom>
              <a:avLst/>
              <a:gdLst/>
              <a:ahLst/>
              <a:cxnLst/>
              <a:rect l="l" t="t" r="r" b="b"/>
              <a:pathLst>
                <a:path w="23899" h="15394" extrusionOk="0">
                  <a:moveTo>
                    <a:pt x="5844" y="877"/>
                  </a:moveTo>
                  <a:lnTo>
                    <a:pt x="18375" y="8135"/>
                  </a:lnTo>
                  <a:lnTo>
                    <a:pt x="22780" y="12951"/>
                  </a:lnTo>
                  <a:lnTo>
                    <a:pt x="21479" y="14298"/>
                  </a:lnTo>
                  <a:cubicBezTo>
                    <a:pt x="21411" y="14184"/>
                    <a:pt x="21342" y="14070"/>
                    <a:pt x="21297" y="14001"/>
                  </a:cubicBezTo>
                  <a:lnTo>
                    <a:pt x="21205" y="13864"/>
                  </a:lnTo>
                  <a:cubicBezTo>
                    <a:pt x="20247" y="12289"/>
                    <a:pt x="18238" y="9048"/>
                    <a:pt x="14426" y="6378"/>
                  </a:cubicBezTo>
                  <a:cubicBezTo>
                    <a:pt x="12212" y="4803"/>
                    <a:pt x="5935" y="2246"/>
                    <a:pt x="2648" y="968"/>
                  </a:cubicBezTo>
                  <a:lnTo>
                    <a:pt x="5844" y="877"/>
                  </a:lnTo>
                  <a:close/>
                  <a:moveTo>
                    <a:pt x="5994" y="0"/>
                  </a:moveTo>
                  <a:cubicBezTo>
                    <a:pt x="5974" y="0"/>
                    <a:pt x="5954" y="3"/>
                    <a:pt x="5935" y="9"/>
                  </a:cubicBezTo>
                  <a:lnTo>
                    <a:pt x="457" y="169"/>
                  </a:lnTo>
                  <a:cubicBezTo>
                    <a:pt x="252" y="169"/>
                    <a:pt x="69" y="329"/>
                    <a:pt x="46" y="534"/>
                  </a:cubicBezTo>
                  <a:cubicBezTo>
                    <a:pt x="1" y="740"/>
                    <a:pt x="115" y="945"/>
                    <a:pt x="320" y="1014"/>
                  </a:cubicBezTo>
                  <a:cubicBezTo>
                    <a:pt x="434" y="1059"/>
                    <a:pt x="11048" y="5054"/>
                    <a:pt x="13924" y="7085"/>
                  </a:cubicBezTo>
                  <a:cubicBezTo>
                    <a:pt x="17576" y="9664"/>
                    <a:pt x="19516" y="12814"/>
                    <a:pt x="20452" y="14321"/>
                  </a:cubicBezTo>
                  <a:lnTo>
                    <a:pt x="20543" y="14458"/>
                  </a:lnTo>
                  <a:cubicBezTo>
                    <a:pt x="20840" y="14937"/>
                    <a:pt x="21000" y="15165"/>
                    <a:pt x="21137" y="15302"/>
                  </a:cubicBezTo>
                  <a:cubicBezTo>
                    <a:pt x="21228" y="15371"/>
                    <a:pt x="21320" y="15393"/>
                    <a:pt x="21434" y="15393"/>
                  </a:cubicBezTo>
                  <a:cubicBezTo>
                    <a:pt x="21548" y="15393"/>
                    <a:pt x="21662" y="15348"/>
                    <a:pt x="21730" y="15279"/>
                  </a:cubicBezTo>
                  <a:lnTo>
                    <a:pt x="23488" y="13476"/>
                  </a:lnTo>
                  <a:cubicBezTo>
                    <a:pt x="23511" y="13453"/>
                    <a:pt x="23534" y="13431"/>
                    <a:pt x="23556" y="13408"/>
                  </a:cubicBezTo>
                  <a:cubicBezTo>
                    <a:pt x="23602" y="13385"/>
                    <a:pt x="23648" y="13362"/>
                    <a:pt x="23693" y="13316"/>
                  </a:cubicBezTo>
                  <a:cubicBezTo>
                    <a:pt x="23876" y="13157"/>
                    <a:pt x="23899" y="12883"/>
                    <a:pt x="23716" y="12700"/>
                  </a:cubicBezTo>
                  <a:lnTo>
                    <a:pt x="18969" y="7496"/>
                  </a:lnTo>
                  <a:cubicBezTo>
                    <a:pt x="18946" y="7450"/>
                    <a:pt x="18923" y="7427"/>
                    <a:pt x="18877" y="7405"/>
                  </a:cubicBezTo>
                  <a:lnTo>
                    <a:pt x="6164" y="55"/>
                  </a:lnTo>
                  <a:cubicBezTo>
                    <a:pt x="6113" y="22"/>
                    <a:pt x="6051" y="0"/>
                    <a:pt x="5994"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101" name="Google Shape;2762;p26"/>
            <p:cNvSpPr/>
            <p:nvPr/>
          </p:nvSpPr>
          <p:spPr>
            <a:xfrm>
              <a:off x="7977243" y="5093444"/>
              <a:ext cx="1963609" cy="1548912"/>
            </a:xfrm>
            <a:custGeom>
              <a:avLst/>
              <a:gdLst/>
              <a:ahLst/>
              <a:cxnLst/>
              <a:rect l="l" t="t" r="r" b="b"/>
              <a:pathLst>
                <a:path w="51129" h="40331" extrusionOk="0">
                  <a:moveTo>
                    <a:pt x="32423" y="1"/>
                  </a:moveTo>
                  <a:cubicBezTo>
                    <a:pt x="28047" y="1"/>
                    <a:pt x="23716" y="478"/>
                    <a:pt x="23716" y="478"/>
                  </a:cubicBezTo>
                  <a:lnTo>
                    <a:pt x="0" y="25038"/>
                  </a:lnTo>
                  <a:cubicBezTo>
                    <a:pt x="0" y="25038"/>
                    <a:pt x="8491" y="25951"/>
                    <a:pt x="15293" y="30698"/>
                  </a:cubicBezTo>
                  <a:cubicBezTo>
                    <a:pt x="22186" y="35515"/>
                    <a:pt x="24492" y="40331"/>
                    <a:pt x="24492" y="40331"/>
                  </a:cubicBezTo>
                  <a:lnTo>
                    <a:pt x="51129" y="9882"/>
                  </a:lnTo>
                  <a:cubicBezTo>
                    <a:pt x="51129" y="9882"/>
                    <a:pt x="48618" y="2623"/>
                    <a:pt x="38483" y="478"/>
                  </a:cubicBezTo>
                  <a:cubicBezTo>
                    <a:pt x="36810" y="120"/>
                    <a:pt x="34611" y="1"/>
                    <a:pt x="32423"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2" name="Google Shape;2763;p26"/>
            <p:cNvSpPr/>
            <p:nvPr/>
          </p:nvSpPr>
          <p:spPr>
            <a:xfrm>
              <a:off x="7958808" y="5076392"/>
              <a:ext cx="1999595" cy="1582632"/>
            </a:xfrm>
            <a:custGeom>
              <a:avLst/>
              <a:gdLst/>
              <a:ahLst/>
              <a:cxnLst/>
              <a:rect l="l" t="t" r="r" b="b"/>
              <a:pathLst>
                <a:path w="52066" h="41209" extrusionOk="0">
                  <a:moveTo>
                    <a:pt x="32927" y="874"/>
                  </a:moveTo>
                  <a:cubicBezTo>
                    <a:pt x="35081" y="874"/>
                    <a:pt x="37238" y="989"/>
                    <a:pt x="38872" y="1333"/>
                  </a:cubicBezTo>
                  <a:cubicBezTo>
                    <a:pt x="47614" y="3204"/>
                    <a:pt x="50582" y="9025"/>
                    <a:pt x="51107" y="10234"/>
                  </a:cubicBezTo>
                  <a:lnTo>
                    <a:pt x="25063" y="40021"/>
                  </a:lnTo>
                  <a:cubicBezTo>
                    <a:pt x="24218" y="38583"/>
                    <a:pt x="21616" y="34703"/>
                    <a:pt x="16001" y="30800"/>
                  </a:cubicBezTo>
                  <a:cubicBezTo>
                    <a:pt x="10478" y="26920"/>
                    <a:pt x="3744" y="25550"/>
                    <a:pt x="1370" y="25162"/>
                  </a:cubicBezTo>
                  <a:lnTo>
                    <a:pt x="24401" y="1333"/>
                  </a:lnTo>
                  <a:cubicBezTo>
                    <a:pt x="25207" y="1245"/>
                    <a:pt x="29062" y="874"/>
                    <a:pt x="32927" y="874"/>
                  </a:cubicBezTo>
                  <a:close/>
                  <a:moveTo>
                    <a:pt x="32895" y="1"/>
                  </a:moveTo>
                  <a:cubicBezTo>
                    <a:pt x="28613" y="1"/>
                    <a:pt x="24406" y="458"/>
                    <a:pt x="24150" y="488"/>
                  </a:cubicBezTo>
                  <a:cubicBezTo>
                    <a:pt x="24036" y="488"/>
                    <a:pt x="23944" y="534"/>
                    <a:pt x="23876" y="602"/>
                  </a:cubicBezTo>
                  <a:lnTo>
                    <a:pt x="160" y="25185"/>
                  </a:lnTo>
                  <a:cubicBezTo>
                    <a:pt x="46" y="25299"/>
                    <a:pt x="1" y="25482"/>
                    <a:pt x="69" y="25619"/>
                  </a:cubicBezTo>
                  <a:cubicBezTo>
                    <a:pt x="115" y="25778"/>
                    <a:pt x="252" y="25893"/>
                    <a:pt x="434" y="25915"/>
                  </a:cubicBezTo>
                  <a:cubicBezTo>
                    <a:pt x="503" y="25915"/>
                    <a:pt x="8903" y="26874"/>
                    <a:pt x="15522" y="31508"/>
                  </a:cubicBezTo>
                  <a:cubicBezTo>
                    <a:pt x="22210" y="36187"/>
                    <a:pt x="24561" y="40912"/>
                    <a:pt x="24584" y="40957"/>
                  </a:cubicBezTo>
                  <a:cubicBezTo>
                    <a:pt x="24652" y="41094"/>
                    <a:pt x="24766" y="41186"/>
                    <a:pt x="24926" y="41208"/>
                  </a:cubicBezTo>
                  <a:lnTo>
                    <a:pt x="24972" y="41208"/>
                  </a:lnTo>
                  <a:cubicBezTo>
                    <a:pt x="25109" y="41208"/>
                    <a:pt x="25223" y="41140"/>
                    <a:pt x="25291" y="41049"/>
                  </a:cubicBezTo>
                  <a:lnTo>
                    <a:pt x="51928" y="10622"/>
                  </a:lnTo>
                  <a:cubicBezTo>
                    <a:pt x="52042" y="10486"/>
                    <a:pt x="52065" y="10326"/>
                    <a:pt x="52020" y="10189"/>
                  </a:cubicBezTo>
                  <a:cubicBezTo>
                    <a:pt x="51905" y="9869"/>
                    <a:pt x="49326" y="2679"/>
                    <a:pt x="39055" y="488"/>
                  </a:cubicBezTo>
                  <a:cubicBezTo>
                    <a:pt x="37337" y="123"/>
                    <a:pt x="35106" y="1"/>
                    <a:pt x="32895" y="1"/>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103" name="Google Shape;2764;p26"/>
            <p:cNvSpPr/>
            <p:nvPr/>
          </p:nvSpPr>
          <p:spPr>
            <a:xfrm>
              <a:off x="7949169" y="6028375"/>
              <a:ext cx="842452" cy="585062"/>
            </a:xfrm>
            <a:custGeom>
              <a:avLst/>
              <a:gdLst/>
              <a:ahLst/>
              <a:cxnLst/>
              <a:rect l="l" t="t" r="r" b="b"/>
              <a:pathLst>
                <a:path w="21936" h="15234" extrusionOk="0">
                  <a:moveTo>
                    <a:pt x="501" y="0"/>
                  </a:moveTo>
                  <a:cubicBezTo>
                    <a:pt x="325" y="0"/>
                    <a:pt x="162" y="108"/>
                    <a:pt x="92" y="283"/>
                  </a:cubicBezTo>
                  <a:cubicBezTo>
                    <a:pt x="1" y="511"/>
                    <a:pt x="115" y="762"/>
                    <a:pt x="343" y="854"/>
                  </a:cubicBezTo>
                  <a:cubicBezTo>
                    <a:pt x="457" y="899"/>
                    <a:pt x="11071" y="4894"/>
                    <a:pt x="13947" y="6925"/>
                  </a:cubicBezTo>
                  <a:cubicBezTo>
                    <a:pt x="17599" y="9504"/>
                    <a:pt x="19562" y="12654"/>
                    <a:pt x="20498" y="14161"/>
                  </a:cubicBezTo>
                  <a:cubicBezTo>
                    <a:pt x="20840" y="14731"/>
                    <a:pt x="21000" y="14982"/>
                    <a:pt x="21160" y="15142"/>
                  </a:cubicBezTo>
                  <a:cubicBezTo>
                    <a:pt x="21251" y="15211"/>
                    <a:pt x="21342" y="15233"/>
                    <a:pt x="21456" y="15233"/>
                  </a:cubicBezTo>
                  <a:cubicBezTo>
                    <a:pt x="21571" y="15233"/>
                    <a:pt x="21685" y="15188"/>
                    <a:pt x="21776" y="15096"/>
                  </a:cubicBezTo>
                  <a:cubicBezTo>
                    <a:pt x="21936" y="14914"/>
                    <a:pt x="21913" y="14640"/>
                    <a:pt x="21753" y="14480"/>
                  </a:cubicBezTo>
                  <a:cubicBezTo>
                    <a:pt x="21662" y="14412"/>
                    <a:pt x="21456" y="14047"/>
                    <a:pt x="21228" y="13704"/>
                  </a:cubicBezTo>
                  <a:cubicBezTo>
                    <a:pt x="20269" y="12129"/>
                    <a:pt x="18261" y="8888"/>
                    <a:pt x="14449" y="6217"/>
                  </a:cubicBezTo>
                  <a:cubicBezTo>
                    <a:pt x="11482" y="4118"/>
                    <a:pt x="1096" y="192"/>
                    <a:pt x="663" y="32"/>
                  </a:cubicBezTo>
                  <a:cubicBezTo>
                    <a:pt x="609" y="10"/>
                    <a:pt x="554" y="0"/>
                    <a:pt x="501"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04" name="Google Shape;2765;p26"/>
            <p:cNvSpPr/>
            <p:nvPr/>
          </p:nvSpPr>
          <p:spPr>
            <a:xfrm>
              <a:off x="7959692" y="6038245"/>
              <a:ext cx="977446" cy="620778"/>
            </a:xfrm>
            <a:custGeom>
              <a:avLst/>
              <a:gdLst/>
              <a:ahLst/>
              <a:cxnLst/>
              <a:rect l="l" t="t" r="r" b="b"/>
              <a:pathLst>
                <a:path w="25451" h="16164" extrusionOk="0">
                  <a:moveTo>
                    <a:pt x="455" y="1"/>
                  </a:moveTo>
                  <a:cubicBezTo>
                    <a:pt x="226" y="1"/>
                    <a:pt x="45" y="156"/>
                    <a:pt x="23" y="391"/>
                  </a:cubicBezTo>
                  <a:cubicBezTo>
                    <a:pt x="1" y="619"/>
                    <a:pt x="160" y="848"/>
                    <a:pt x="411" y="870"/>
                  </a:cubicBezTo>
                  <a:cubicBezTo>
                    <a:pt x="480" y="870"/>
                    <a:pt x="8857" y="1829"/>
                    <a:pt x="15499" y="6463"/>
                  </a:cubicBezTo>
                  <a:cubicBezTo>
                    <a:pt x="22187" y="11142"/>
                    <a:pt x="24538" y="15867"/>
                    <a:pt x="24561" y="15912"/>
                  </a:cubicBezTo>
                  <a:cubicBezTo>
                    <a:pt x="24629" y="16072"/>
                    <a:pt x="24789" y="16163"/>
                    <a:pt x="24949" y="16163"/>
                  </a:cubicBezTo>
                  <a:cubicBezTo>
                    <a:pt x="25017" y="16163"/>
                    <a:pt x="25086" y="16141"/>
                    <a:pt x="25131" y="16118"/>
                  </a:cubicBezTo>
                  <a:cubicBezTo>
                    <a:pt x="25359" y="16004"/>
                    <a:pt x="25451" y="15752"/>
                    <a:pt x="25337" y="15524"/>
                  </a:cubicBezTo>
                  <a:cubicBezTo>
                    <a:pt x="25245" y="15342"/>
                    <a:pt x="22894" y="10571"/>
                    <a:pt x="15978" y="5755"/>
                  </a:cubicBezTo>
                  <a:cubicBezTo>
                    <a:pt x="9176" y="985"/>
                    <a:pt x="594" y="3"/>
                    <a:pt x="503" y="3"/>
                  </a:cubicBezTo>
                  <a:cubicBezTo>
                    <a:pt x="487" y="2"/>
                    <a:pt x="471" y="1"/>
                    <a:pt x="45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5" name="Google Shape;2766;p26"/>
            <p:cNvSpPr/>
            <p:nvPr/>
          </p:nvSpPr>
          <p:spPr>
            <a:xfrm>
              <a:off x="8034197" y="5085340"/>
              <a:ext cx="1616505" cy="910967"/>
            </a:xfrm>
            <a:custGeom>
              <a:avLst/>
              <a:gdLst/>
              <a:ahLst/>
              <a:cxnLst/>
              <a:rect l="l" t="t" r="r" b="b"/>
              <a:pathLst>
                <a:path w="42091" h="23720" extrusionOk="0">
                  <a:moveTo>
                    <a:pt x="26139" y="1"/>
                  </a:moveTo>
                  <a:cubicBezTo>
                    <a:pt x="22622" y="1"/>
                    <a:pt x="19767" y="118"/>
                    <a:pt x="19767" y="118"/>
                  </a:cubicBezTo>
                  <a:lnTo>
                    <a:pt x="1" y="23719"/>
                  </a:lnTo>
                  <a:cubicBezTo>
                    <a:pt x="4520" y="20661"/>
                    <a:pt x="28190" y="3725"/>
                    <a:pt x="42091" y="2446"/>
                  </a:cubicBezTo>
                  <a:cubicBezTo>
                    <a:pt x="40653" y="1716"/>
                    <a:pt x="38963" y="1100"/>
                    <a:pt x="37000" y="689"/>
                  </a:cubicBezTo>
                  <a:cubicBezTo>
                    <a:pt x="34407" y="135"/>
                    <a:pt x="29895" y="1"/>
                    <a:pt x="26139"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6" name="Google Shape;2767;p26"/>
            <p:cNvSpPr/>
            <p:nvPr/>
          </p:nvSpPr>
          <p:spPr>
            <a:xfrm>
              <a:off x="8015801" y="5068365"/>
              <a:ext cx="1652452" cy="944609"/>
            </a:xfrm>
            <a:custGeom>
              <a:avLst/>
              <a:gdLst/>
              <a:ahLst/>
              <a:cxnLst/>
              <a:rect l="l" t="t" r="r" b="b"/>
              <a:pathLst>
                <a:path w="43027" h="24596" extrusionOk="0">
                  <a:moveTo>
                    <a:pt x="26672" y="878"/>
                  </a:moveTo>
                  <a:cubicBezTo>
                    <a:pt x="30397" y="878"/>
                    <a:pt x="34844" y="1010"/>
                    <a:pt x="37388" y="1542"/>
                  </a:cubicBezTo>
                  <a:cubicBezTo>
                    <a:pt x="38644" y="1816"/>
                    <a:pt x="39853" y="2181"/>
                    <a:pt x="40995" y="2637"/>
                  </a:cubicBezTo>
                  <a:cubicBezTo>
                    <a:pt x="28715" y="4623"/>
                    <a:pt x="10500" y="16766"/>
                    <a:pt x="2854" y="21993"/>
                  </a:cubicBezTo>
                  <a:lnTo>
                    <a:pt x="20452" y="994"/>
                  </a:lnTo>
                  <a:cubicBezTo>
                    <a:pt x="21153" y="963"/>
                    <a:pt x="23680" y="878"/>
                    <a:pt x="26672" y="878"/>
                  </a:cubicBezTo>
                  <a:close/>
                  <a:moveTo>
                    <a:pt x="26731" y="0"/>
                  </a:moveTo>
                  <a:cubicBezTo>
                    <a:pt x="23294" y="0"/>
                    <a:pt x="20464" y="116"/>
                    <a:pt x="20224" y="126"/>
                  </a:cubicBezTo>
                  <a:cubicBezTo>
                    <a:pt x="20109" y="126"/>
                    <a:pt x="19995" y="195"/>
                    <a:pt x="19904" y="286"/>
                  </a:cubicBezTo>
                  <a:lnTo>
                    <a:pt x="137" y="23865"/>
                  </a:lnTo>
                  <a:cubicBezTo>
                    <a:pt x="0" y="24047"/>
                    <a:pt x="0" y="24276"/>
                    <a:pt x="160" y="24435"/>
                  </a:cubicBezTo>
                  <a:cubicBezTo>
                    <a:pt x="229" y="24527"/>
                    <a:pt x="366" y="24595"/>
                    <a:pt x="480" y="24595"/>
                  </a:cubicBezTo>
                  <a:cubicBezTo>
                    <a:pt x="571" y="24595"/>
                    <a:pt x="639" y="24572"/>
                    <a:pt x="731" y="24504"/>
                  </a:cubicBezTo>
                  <a:cubicBezTo>
                    <a:pt x="1050" y="24276"/>
                    <a:pt x="1507" y="23979"/>
                    <a:pt x="2055" y="23614"/>
                  </a:cubicBezTo>
                  <a:cubicBezTo>
                    <a:pt x="8925" y="18866"/>
                    <a:pt x="29879" y="4486"/>
                    <a:pt x="42615" y="3322"/>
                  </a:cubicBezTo>
                  <a:cubicBezTo>
                    <a:pt x="42798" y="3299"/>
                    <a:pt x="42958" y="3139"/>
                    <a:pt x="43003" y="2957"/>
                  </a:cubicBezTo>
                  <a:cubicBezTo>
                    <a:pt x="43026" y="2774"/>
                    <a:pt x="42935" y="2569"/>
                    <a:pt x="42775" y="2477"/>
                  </a:cubicBezTo>
                  <a:cubicBezTo>
                    <a:pt x="41177" y="1701"/>
                    <a:pt x="39442" y="1085"/>
                    <a:pt x="37571" y="697"/>
                  </a:cubicBezTo>
                  <a:cubicBezTo>
                    <a:pt x="34951" y="137"/>
                    <a:pt x="30480" y="0"/>
                    <a:pt x="26731"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7" name="Google Shape;2768;p26"/>
            <p:cNvSpPr/>
            <p:nvPr/>
          </p:nvSpPr>
          <p:spPr>
            <a:xfrm>
              <a:off x="7720390" y="5126203"/>
              <a:ext cx="646087" cy="230161"/>
            </a:xfrm>
            <a:custGeom>
              <a:avLst/>
              <a:gdLst/>
              <a:ahLst/>
              <a:cxnLst/>
              <a:rect l="l" t="t" r="r" b="b"/>
              <a:pathLst>
                <a:path w="16823" h="5993" extrusionOk="0">
                  <a:moveTo>
                    <a:pt x="2637" y="0"/>
                  </a:moveTo>
                  <a:cubicBezTo>
                    <a:pt x="1773" y="0"/>
                    <a:pt x="1015" y="88"/>
                    <a:pt x="365" y="264"/>
                  </a:cubicBezTo>
                  <a:cubicBezTo>
                    <a:pt x="137" y="332"/>
                    <a:pt x="0" y="583"/>
                    <a:pt x="69" y="812"/>
                  </a:cubicBezTo>
                  <a:cubicBezTo>
                    <a:pt x="125" y="1000"/>
                    <a:pt x="290" y="1126"/>
                    <a:pt x="475" y="1126"/>
                  </a:cubicBezTo>
                  <a:cubicBezTo>
                    <a:pt x="514" y="1126"/>
                    <a:pt x="554" y="1120"/>
                    <a:pt x="594" y="1108"/>
                  </a:cubicBezTo>
                  <a:cubicBezTo>
                    <a:pt x="1176" y="954"/>
                    <a:pt x="1860" y="877"/>
                    <a:pt x="2646" y="877"/>
                  </a:cubicBezTo>
                  <a:cubicBezTo>
                    <a:pt x="3954" y="877"/>
                    <a:pt x="5541" y="1091"/>
                    <a:pt x="7396" y="1519"/>
                  </a:cubicBezTo>
                  <a:cubicBezTo>
                    <a:pt x="12737" y="2752"/>
                    <a:pt x="15407" y="5057"/>
                    <a:pt x="15978" y="5833"/>
                  </a:cubicBezTo>
                  <a:cubicBezTo>
                    <a:pt x="16069" y="5947"/>
                    <a:pt x="16206" y="5993"/>
                    <a:pt x="16320" y="5993"/>
                  </a:cubicBezTo>
                  <a:cubicBezTo>
                    <a:pt x="16412" y="5993"/>
                    <a:pt x="16503" y="5970"/>
                    <a:pt x="16594" y="5902"/>
                  </a:cubicBezTo>
                  <a:cubicBezTo>
                    <a:pt x="16777" y="5765"/>
                    <a:pt x="16822" y="5491"/>
                    <a:pt x="16686" y="5308"/>
                  </a:cubicBezTo>
                  <a:cubicBezTo>
                    <a:pt x="15773" y="4076"/>
                    <a:pt x="12600" y="1839"/>
                    <a:pt x="7601" y="675"/>
                  </a:cubicBezTo>
                  <a:cubicBezTo>
                    <a:pt x="5677" y="225"/>
                    <a:pt x="4020" y="0"/>
                    <a:pt x="263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8" name="Google Shape;2769;p26"/>
            <p:cNvSpPr/>
            <p:nvPr/>
          </p:nvSpPr>
          <p:spPr>
            <a:xfrm>
              <a:off x="7577485" y="5310240"/>
              <a:ext cx="645242" cy="230238"/>
            </a:xfrm>
            <a:custGeom>
              <a:avLst/>
              <a:gdLst/>
              <a:ahLst/>
              <a:cxnLst/>
              <a:rect l="l" t="t" r="r" b="b"/>
              <a:pathLst>
                <a:path w="16801" h="5995" extrusionOk="0">
                  <a:moveTo>
                    <a:pt x="2646" y="0"/>
                  </a:moveTo>
                  <a:cubicBezTo>
                    <a:pt x="1774" y="0"/>
                    <a:pt x="1012" y="88"/>
                    <a:pt x="366" y="265"/>
                  </a:cubicBezTo>
                  <a:cubicBezTo>
                    <a:pt x="138" y="311"/>
                    <a:pt x="1" y="562"/>
                    <a:pt x="46" y="790"/>
                  </a:cubicBezTo>
                  <a:cubicBezTo>
                    <a:pt x="106" y="989"/>
                    <a:pt x="304" y="1118"/>
                    <a:pt x="505" y="1118"/>
                  </a:cubicBezTo>
                  <a:cubicBezTo>
                    <a:pt x="535" y="1118"/>
                    <a:pt x="565" y="1116"/>
                    <a:pt x="594" y="1110"/>
                  </a:cubicBezTo>
                  <a:cubicBezTo>
                    <a:pt x="1165" y="948"/>
                    <a:pt x="1841" y="869"/>
                    <a:pt x="2620" y="869"/>
                  </a:cubicBezTo>
                  <a:cubicBezTo>
                    <a:pt x="3927" y="869"/>
                    <a:pt x="5523" y="1092"/>
                    <a:pt x="7396" y="1521"/>
                  </a:cubicBezTo>
                  <a:cubicBezTo>
                    <a:pt x="12714" y="2753"/>
                    <a:pt x="15385" y="5036"/>
                    <a:pt x="15956" y="5812"/>
                  </a:cubicBezTo>
                  <a:cubicBezTo>
                    <a:pt x="16047" y="5926"/>
                    <a:pt x="16184" y="5994"/>
                    <a:pt x="16321" y="5994"/>
                  </a:cubicBezTo>
                  <a:cubicBezTo>
                    <a:pt x="16412" y="5994"/>
                    <a:pt x="16503" y="5949"/>
                    <a:pt x="16572" y="5903"/>
                  </a:cubicBezTo>
                  <a:cubicBezTo>
                    <a:pt x="16777" y="5766"/>
                    <a:pt x="16800" y="5492"/>
                    <a:pt x="16663" y="5287"/>
                  </a:cubicBezTo>
                  <a:cubicBezTo>
                    <a:pt x="15750" y="4054"/>
                    <a:pt x="12577" y="1817"/>
                    <a:pt x="7579" y="653"/>
                  </a:cubicBezTo>
                  <a:cubicBezTo>
                    <a:pt x="5677" y="220"/>
                    <a:pt x="4024" y="0"/>
                    <a:pt x="26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9" name="Google Shape;2770;p26"/>
            <p:cNvSpPr/>
            <p:nvPr/>
          </p:nvSpPr>
          <p:spPr>
            <a:xfrm>
              <a:off x="7433735" y="5493509"/>
              <a:ext cx="646087" cy="230161"/>
            </a:xfrm>
            <a:custGeom>
              <a:avLst/>
              <a:gdLst/>
              <a:ahLst/>
              <a:cxnLst/>
              <a:rect l="l" t="t" r="r" b="b"/>
              <a:pathLst>
                <a:path w="16823" h="5993" extrusionOk="0">
                  <a:moveTo>
                    <a:pt x="2627" y="0"/>
                  </a:moveTo>
                  <a:cubicBezTo>
                    <a:pt x="1762" y="0"/>
                    <a:pt x="1006" y="88"/>
                    <a:pt x="366" y="264"/>
                  </a:cubicBezTo>
                  <a:cubicBezTo>
                    <a:pt x="137" y="332"/>
                    <a:pt x="0" y="560"/>
                    <a:pt x="69" y="811"/>
                  </a:cubicBezTo>
                  <a:cubicBezTo>
                    <a:pt x="106" y="1000"/>
                    <a:pt x="284" y="1126"/>
                    <a:pt x="473" y="1126"/>
                  </a:cubicBezTo>
                  <a:cubicBezTo>
                    <a:pt x="513" y="1126"/>
                    <a:pt x="554" y="1120"/>
                    <a:pt x="594" y="1108"/>
                  </a:cubicBezTo>
                  <a:cubicBezTo>
                    <a:pt x="1167" y="954"/>
                    <a:pt x="1850" y="877"/>
                    <a:pt x="2636" y="877"/>
                  </a:cubicBezTo>
                  <a:cubicBezTo>
                    <a:pt x="3945" y="877"/>
                    <a:pt x="5541" y="1091"/>
                    <a:pt x="7396" y="1519"/>
                  </a:cubicBezTo>
                  <a:cubicBezTo>
                    <a:pt x="12737" y="2752"/>
                    <a:pt x="15407" y="5034"/>
                    <a:pt x="15978" y="5810"/>
                  </a:cubicBezTo>
                  <a:cubicBezTo>
                    <a:pt x="16069" y="5924"/>
                    <a:pt x="16183" y="5993"/>
                    <a:pt x="16320" y="5993"/>
                  </a:cubicBezTo>
                  <a:cubicBezTo>
                    <a:pt x="16412" y="5993"/>
                    <a:pt x="16503" y="5970"/>
                    <a:pt x="16594" y="5901"/>
                  </a:cubicBezTo>
                  <a:cubicBezTo>
                    <a:pt x="16777" y="5765"/>
                    <a:pt x="16823" y="5491"/>
                    <a:pt x="16686" y="5308"/>
                  </a:cubicBezTo>
                  <a:cubicBezTo>
                    <a:pt x="15773" y="4075"/>
                    <a:pt x="12600" y="1839"/>
                    <a:pt x="7601" y="674"/>
                  </a:cubicBezTo>
                  <a:cubicBezTo>
                    <a:pt x="5677" y="225"/>
                    <a:pt x="4012" y="0"/>
                    <a:pt x="262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0" name="Google Shape;2771;p26"/>
            <p:cNvSpPr/>
            <p:nvPr/>
          </p:nvSpPr>
          <p:spPr>
            <a:xfrm>
              <a:off x="7864140" y="4943012"/>
              <a:ext cx="646087" cy="230161"/>
            </a:xfrm>
            <a:custGeom>
              <a:avLst/>
              <a:gdLst/>
              <a:ahLst/>
              <a:cxnLst/>
              <a:rect l="l" t="t" r="r" b="b"/>
              <a:pathLst>
                <a:path w="16823" h="5993" extrusionOk="0">
                  <a:moveTo>
                    <a:pt x="2628" y="0"/>
                  </a:moveTo>
                  <a:cubicBezTo>
                    <a:pt x="1762" y="0"/>
                    <a:pt x="1007" y="88"/>
                    <a:pt x="366" y="263"/>
                  </a:cubicBezTo>
                  <a:cubicBezTo>
                    <a:pt x="138" y="332"/>
                    <a:pt x="1" y="560"/>
                    <a:pt x="69" y="788"/>
                  </a:cubicBezTo>
                  <a:cubicBezTo>
                    <a:pt x="108" y="1003"/>
                    <a:pt x="298" y="1118"/>
                    <a:pt x="494" y="1118"/>
                  </a:cubicBezTo>
                  <a:cubicBezTo>
                    <a:pt x="528" y="1118"/>
                    <a:pt x="561" y="1115"/>
                    <a:pt x="594" y="1108"/>
                  </a:cubicBezTo>
                  <a:cubicBezTo>
                    <a:pt x="1168" y="954"/>
                    <a:pt x="1847" y="877"/>
                    <a:pt x="2630" y="877"/>
                  </a:cubicBezTo>
                  <a:cubicBezTo>
                    <a:pt x="3935" y="877"/>
                    <a:pt x="5527" y="1091"/>
                    <a:pt x="7396" y="1519"/>
                  </a:cubicBezTo>
                  <a:cubicBezTo>
                    <a:pt x="12737" y="2751"/>
                    <a:pt x="15385" y="5034"/>
                    <a:pt x="15978" y="5810"/>
                  </a:cubicBezTo>
                  <a:cubicBezTo>
                    <a:pt x="16047" y="5924"/>
                    <a:pt x="16184" y="5993"/>
                    <a:pt x="16321" y="5993"/>
                  </a:cubicBezTo>
                  <a:cubicBezTo>
                    <a:pt x="16412" y="5993"/>
                    <a:pt x="16503" y="5970"/>
                    <a:pt x="16572" y="5901"/>
                  </a:cubicBezTo>
                  <a:cubicBezTo>
                    <a:pt x="16777" y="5764"/>
                    <a:pt x="16823" y="5490"/>
                    <a:pt x="16663" y="5285"/>
                  </a:cubicBezTo>
                  <a:cubicBezTo>
                    <a:pt x="15773" y="4075"/>
                    <a:pt x="12600" y="1815"/>
                    <a:pt x="7601" y="674"/>
                  </a:cubicBezTo>
                  <a:cubicBezTo>
                    <a:pt x="5677" y="225"/>
                    <a:pt x="4012" y="0"/>
                    <a:pt x="2628"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1" name="Google Shape;2772;p26"/>
            <p:cNvSpPr/>
            <p:nvPr/>
          </p:nvSpPr>
          <p:spPr>
            <a:xfrm>
              <a:off x="7957925" y="5041098"/>
              <a:ext cx="883661" cy="1030598"/>
            </a:xfrm>
            <a:custGeom>
              <a:avLst/>
              <a:gdLst/>
              <a:ahLst/>
              <a:cxnLst/>
              <a:rect l="l" t="t" r="r" b="b"/>
              <a:pathLst>
                <a:path w="23009" h="26835" extrusionOk="0">
                  <a:moveTo>
                    <a:pt x="22529" y="0"/>
                  </a:moveTo>
                  <a:cubicBezTo>
                    <a:pt x="22412" y="0"/>
                    <a:pt x="22292" y="46"/>
                    <a:pt x="22210" y="129"/>
                  </a:cubicBezTo>
                  <a:cubicBezTo>
                    <a:pt x="22050" y="311"/>
                    <a:pt x="6050" y="17179"/>
                    <a:pt x="138" y="26150"/>
                  </a:cubicBezTo>
                  <a:cubicBezTo>
                    <a:pt x="1" y="26355"/>
                    <a:pt x="47" y="26629"/>
                    <a:pt x="252" y="26766"/>
                  </a:cubicBezTo>
                  <a:cubicBezTo>
                    <a:pt x="320" y="26812"/>
                    <a:pt x="412" y="26834"/>
                    <a:pt x="503" y="26834"/>
                  </a:cubicBezTo>
                  <a:cubicBezTo>
                    <a:pt x="640" y="26834"/>
                    <a:pt x="777" y="26766"/>
                    <a:pt x="868" y="26629"/>
                  </a:cubicBezTo>
                  <a:cubicBezTo>
                    <a:pt x="6734" y="17704"/>
                    <a:pt x="22689" y="905"/>
                    <a:pt x="22849" y="745"/>
                  </a:cubicBezTo>
                  <a:cubicBezTo>
                    <a:pt x="23009" y="563"/>
                    <a:pt x="23009" y="289"/>
                    <a:pt x="22826" y="129"/>
                  </a:cubicBezTo>
                  <a:cubicBezTo>
                    <a:pt x="22749" y="41"/>
                    <a:pt x="22640" y="0"/>
                    <a:pt x="22529"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2" name="Google Shape;2773;p26"/>
            <p:cNvSpPr/>
            <p:nvPr/>
          </p:nvSpPr>
          <p:spPr>
            <a:xfrm>
              <a:off x="9421002" y="5566939"/>
              <a:ext cx="346298" cy="366268"/>
            </a:xfrm>
            <a:custGeom>
              <a:avLst/>
              <a:gdLst/>
              <a:ahLst/>
              <a:cxnLst/>
              <a:rect l="l" t="t" r="r" b="b"/>
              <a:pathLst>
                <a:path w="9017" h="9537" extrusionOk="0">
                  <a:moveTo>
                    <a:pt x="8277" y="0"/>
                  </a:moveTo>
                  <a:cubicBezTo>
                    <a:pt x="8101" y="0"/>
                    <a:pt x="7926" y="69"/>
                    <a:pt x="7807" y="200"/>
                  </a:cubicBezTo>
                  <a:lnTo>
                    <a:pt x="251" y="8440"/>
                  </a:lnTo>
                  <a:cubicBezTo>
                    <a:pt x="0" y="8714"/>
                    <a:pt x="23" y="9125"/>
                    <a:pt x="274" y="9376"/>
                  </a:cubicBezTo>
                  <a:cubicBezTo>
                    <a:pt x="411" y="9490"/>
                    <a:pt x="571" y="9536"/>
                    <a:pt x="731" y="9536"/>
                  </a:cubicBezTo>
                  <a:cubicBezTo>
                    <a:pt x="913" y="9536"/>
                    <a:pt x="1073" y="9468"/>
                    <a:pt x="1210" y="9331"/>
                  </a:cubicBezTo>
                  <a:lnTo>
                    <a:pt x="8765" y="1091"/>
                  </a:lnTo>
                  <a:cubicBezTo>
                    <a:pt x="9016" y="840"/>
                    <a:pt x="8993" y="406"/>
                    <a:pt x="8720" y="178"/>
                  </a:cubicBezTo>
                  <a:cubicBezTo>
                    <a:pt x="8600" y="58"/>
                    <a:pt x="8438" y="0"/>
                    <a:pt x="8277"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3" name="Google Shape;2774;p26"/>
            <p:cNvSpPr/>
            <p:nvPr/>
          </p:nvSpPr>
          <p:spPr>
            <a:xfrm>
              <a:off x="9768145" y="5445195"/>
              <a:ext cx="110491" cy="110184"/>
            </a:xfrm>
            <a:custGeom>
              <a:avLst/>
              <a:gdLst/>
              <a:ahLst/>
              <a:cxnLst/>
              <a:rect l="l" t="t" r="r" b="b"/>
              <a:pathLst>
                <a:path w="2877" h="2869" extrusionOk="0">
                  <a:moveTo>
                    <a:pt x="2159" y="0"/>
                  </a:moveTo>
                  <a:cubicBezTo>
                    <a:pt x="1979" y="0"/>
                    <a:pt x="1800" y="75"/>
                    <a:pt x="1666" y="221"/>
                  </a:cubicBezTo>
                  <a:lnTo>
                    <a:pt x="228" y="1773"/>
                  </a:lnTo>
                  <a:cubicBezTo>
                    <a:pt x="0" y="2047"/>
                    <a:pt x="0" y="2457"/>
                    <a:pt x="274" y="2709"/>
                  </a:cubicBezTo>
                  <a:cubicBezTo>
                    <a:pt x="388" y="2823"/>
                    <a:pt x="548" y="2868"/>
                    <a:pt x="708" y="2868"/>
                  </a:cubicBezTo>
                  <a:cubicBezTo>
                    <a:pt x="890" y="2868"/>
                    <a:pt x="1073" y="2800"/>
                    <a:pt x="1187" y="2663"/>
                  </a:cubicBezTo>
                  <a:lnTo>
                    <a:pt x="2625" y="1111"/>
                  </a:lnTo>
                  <a:cubicBezTo>
                    <a:pt x="2876" y="837"/>
                    <a:pt x="2853" y="426"/>
                    <a:pt x="2602" y="175"/>
                  </a:cubicBezTo>
                  <a:cubicBezTo>
                    <a:pt x="2474" y="58"/>
                    <a:pt x="2316" y="0"/>
                    <a:pt x="2159"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4" name="Google Shape;2775;p26"/>
            <p:cNvSpPr/>
            <p:nvPr/>
          </p:nvSpPr>
          <p:spPr>
            <a:xfrm>
              <a:off x="8889784" y="6404437"/>
              <a:ext cx="98202" cy="119593"/>
            </a:xfrm>
            <a:custGeom>
              <a:avLst/>
              <a:gdLst/>
              <a:ahLst/>
              <a:cxnLst/>
              <a:rect l="l" t="t" r="r" b="b"/>
              <a:pathLst>
                <a:path w="2557" h="3114" extrusionOk="0">
                  <a:moveTo>
                    <a:pt x="729" y="1"/>
                  </a:moveTo>
                  <a:cubicBezTo>
                    <a:pt x="607" y="1"/>
                    <a:pt x="482" y="34"/>
                    <a:pt x="365" y="100"/>
                  </a:cubicBezTo>
                  <a:cubicBezTo>
                    <a:pt x="69" y="306"/>
                    <a:pt x="0" y="717"/>
                    <a:pt x="183" y="1013"/>
                  </a:cubicBezTo>
                  <a:cubicBezTo>
                    <a:pt x="548" y="1584"/>
                    <a:pt x="913" y="2177"/>
                    <a:pt x="1210" y="2771"/>
                  </a:cubicBezTo>
                  <a:cubicBezTo>
                    <a:pt x="1347" y="2999"/>
                    <a:pt x="1575" y="3113"/>
                    <a:pt x="1803" y="3113"/>
                  </a:cubicBezTo>
                  <a:cubicBezTo>
                    <a:pt x="1895" y="3113"/>
                    <a:pt x="2009" y="3090"/>
                    <a:pt x="2100" y="3045"/>
                  </a:cubicBezTo>
                  <a:cubicBezTo>
                    <a:pt x="2420" y="2885"/>
                    <a:pt x="2557" y="2474"/>
                    <a:pt x="2374" y="2155"/>
                  </a:cubicBezTo>
                  <a:cubicBezTo>
                    <a:pt x="2054" y="1515"/>
                    <a:pt x="1666" y="899"/>
                    <a:pt x="1278" y="306"/>
                  </a:cubicBezTo>
                  <a:cubicBezTo>
                    <a:pt x="1148" y="102"/>
                    <a:pt x="943" y="1"/>
                    <a:pt x="729"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5" name="Google Shape;2776;p26"/>
            <p:cNvSpPr/>
            <p:nvPr/>
          </p:nvSpPr>
          <p:spPr>
            <a:xfrm>
              <a:off x="8516334" y="6105492"/>
              <a:ext cx="369110" cy="269488"/>
            </a:xfrm>
            <a:custGeom>
              <a:avLst/>
              <a:gdLst/>
              <a:ahLst/>
              <a:cxnLst/>
              <a:rect l="l" t="t" r="r" b="b"/>
              <a:pathLst>
                <a:path w="9611" h="7017" extrusionOk="0">
                  <a:moveTo>
                    <a:pt x="731" y="1"/>
                  </a:moveTo>
                  <a:cubicBezTo>
                    <a:pt x="443" y="1"/>
                    <a:pt x="189" y="188"/>
                    <a:pt x="115" y="466"/>
                  </a:cubicBezTo>
                  <a:cubicBezTo>
                    <a:pt x="1" y="831"/>
                    <a:pt x="206" y="1174"/>
                    <a:pt x="548" y="1288"/>
                  </a:cubicBezTo>
                  <a:cubicBezTo>
                    <a:pt x="594" y="1311"/>
                    <a:pt x="4794" y="2589"/>
                    <a:pt x="8400" y="6789"/>
                  </a:cubicBezTo>
                  <a:cubicBezTo>
                    <a:pt x="8514" y="6926"/>
                    <a:pt x="8697" y="7017"/>
                    <a:pt x="8880" y="7017"/>
                  </a:cubicBezTo>
                  <a:cubicBezTo>
                    <a:pt x="9039" y="7017"/>
                    <a:pt x="9199" y="6948"/>
                    <a:pt x="9313" y="6857"/>
                  </a:cubicBezTo>
                  <a:cubicBezTo>
                    <a:pt x="9587" y="6606"/>
                    <a:pt x="9610" y="6195"/>
                    <a:pt x="9382" y="5921"/>
                  </a:cubicBezTo>
                  <a:cubicBezTo>
                    <a:pt x="5524" y="1448"/>
                    <a:pt x="1119" y="78"/>
                    <a:pt x="936" y="32"/>
                  </a:cubicBezTo>
                  <a:cubicBezTo>
                    <a:pt x="868" y="11"/>
                    <a:pt x="799" y="1"/>
                    <a:pt x="731"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6" name="Google Shape;2777;p26"/>
            <p:cNvSpPr/>
            <p:nvPr/>
          </p:nvSpPr>
          <p:spPr>
            <a:xfrm>
              <a:off x="9698017" y="6047194"/>
              <a:ext cx="1201846" cy="572388"/>
            </a:xfrm>
            <a:custGeom>
              <a:avLst/>
              <a:gdLst/>
              <a:ahLst/>
              <a:cxnLst/>
              <a:rect l="l" t="t" r="r" b="b"/>
              <a:pathLst>
                <a:path w="31294" h="14904" extrusionOk="0">
                  <a:moveTo>
                    <a:pt x="6744" y="1"/>
                  </a:moveTo>
                  <a:cubicBezTo>
                    <a:pt x="6617" y="1"/>
                    <a:pt x="6491" y="7"/>
                    <a:pt x="6368" y="21"/>
                  </a:cubicBezTo>
                  <a:cubicBezTo>
                    <a:pt x="5935" y="90"/>
                    <a:pt x="5569" y="204"/>
                    <a:pt x="5227" y="318"/>
                  </a:cubicBezTo>
                  <a:cubicBezTo>
                    <a:pt x="4852" y="443"/>
                    <a:pt x="4495" y="549"/>
                    <a:pt x="4089" y="549"/>
                  </a:cubicBezTo>
                  <a:cubicBezTo>
                    <a:pt x="4050" y="549"/>
                    <a:pt x="4011" y="548"/>
                    <a:pt x="3972" y="546"/>
                  </a:cubicBezTo>
                  <a:cubicBezTo>
                    <a:pt x="3858" y="523"/>
                    <a:pt x="3584" y="478"/>
                    <a:pt x="3310" y="432"/>
                  </a:cubicBezTo>
                  <a:cubicBezTo>
                    <a:pt x="2550" y="291"/>
                    <a:pt x="1888" y="186"/>
                    <a:pt x="1370" y="186"/>
                  </a:cubicBezTo>
                  <a:cubicBezTo>
                    <a:pt x="801" y="186"/>
                    <a:pt x="407" y="313"/>
                    <a:pt x="251" y="660"/>
                  </a:cubicBezTo>
                  <a:lnTo>
                    <a:pt x="548" y="797"/>
                  </a:lnTo>
                  <a:lnTo>
                    <a:pt x="251" y="706"/>
                  </a:lnTo>
                  <a:lnTo>
                    <a:pt x="388" y="752"/>
                  </a:lnTo>
                  <a:lnTo>
                    <a:pt x="228" y="706"/>
                  </a:lnTo>
                  <a:lnTo>
                    <a:pt x="228" y="706"/>
                  </a:lnTo>
                  <a:cubicBezTo>
                    <a:pt x="0" y="1413"/>
                    <a:pt x="982" y="2075"/>
                    <a:pt x="2351" y="2943"/>
                  </a:cubicBezTo>
                  <a:cubicBezTo>
                    <a:pt x="2579" y="3080"/>
                    <a:pt x="2808" y="3217"/>
                    <a:pt x="2922" y="3308"/>
                  </a:cubicBezTo>
                  <a:cubicBezTo>
                    <a:pt x="3287" y="3582"/>
                    <a:pt x="3470" y="3924"/>
                    <a:pt x="3698" y="4312"/>
                  </a:cubicBezTo>
                  <a:cubicBezTo>
                    <a:pt x="3858" y="4609"/>
                    <a:pt x="4063" y="4951"/>
                    <a:pt x="4360" y="5294"/>
                  </a:cubicBezTo>
                  <a:cubicBezTo>
                    <a:pt x="5136" y="6184"/>
                    <a:pt x="6642" y="6777"/>
                    <a:pt x="6711" y="6800"/>
                  </a:cubicBezTo>
                  <a:lnTo>
                    <a:pt x="27299" y="14721"/>
                  </a:lnTo>
                  <a:cubicBezTo>
                    <a:pt x="27413" y="14766"/>
                    <a:pt x="27938" y="14903"/>
                    <a:pt x="28372" y="14903"/>
                  </a:cubicBezTo>
                  <a:lnTo>
                    <a:pt x="28555" y="14903"/>
                  </a:lnTo>
                  <a:cubicBezTo>
                    <a:pt x="29171" y="14812"/>
                    <a:pt x="29741" y="14378"/>
                    <a:pt x="30084" y="13716"/>
                  </a:cubicBezTo>
                  <a:cubicBezTo>
                    <a:pt x="30244" y="13374"/>
                    <a:pt x="30472" y="12758"/>
                    <a:pt x="30609" y="12392"/>
                  </a:cubicBezTo>
                  <a:cubicBezTo>
                    <a:pt x="30769" y="12004"/>
                    <a:pt x="30997" y="11388"/>
                    <a:pt x="31111" y="11046"/>
                  </a:cubicBezTo>
                  <a:cubicBezTo>
                    <a:pt x="31294" y="10315"/>
                    <a:pt x="31179" y="9608"/>
                    <a:pt x="30769" y="9128"/>
                  </a:cubicBezTo>
                  <a:cubicBezTo>
                    <a:pt x="30495" y="8786"/>
                    <a:pt x="29856" y="8489"/>
                    <a:pt x="29696" y="8398"/>
                  </a:cubicBezTo>
                  <a:lnTo>
                    <a:pt x="9130" y="500"/>
                  </a:lnTo>
                  <a:cubicBezTo>
                    <a:pt x="9069" y="480"/>
                    <a:pt x="7851" y="1"/>
                    <a:pt x="6744"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17" name="Google Shape;2778;p26"/>
            <p:cNvSpPr/>
            <p:nvPr/>
          </p:nvSpPr>
          <p:spPr>
            <a:xfrm>
              <a:off x="9698017" y="6071658"/>
              <a:ext cx="1179917" cy="547924"/>
            </a:xfrm>
            <a:custGeom>
              <a:avLst/>
              <a:gdLst/>
              <a:ahLst/>
              <a:cxnLst/>
              <a:rect l="l" t="t" r="r" b="b"/>
              <a:pathLst>
                <a:path w="30723" h="14267" extrusionOk="0">
                  <a:moveTo>
                    <a:pt x="274" y="0"/>
                  </a:moveTo>
                  <a:cubicBezTo>
                    <a:pt x="274" y="0"/>
                    <a:pt x="251" y="23"/>
                    <a:pt x="251" y="23"/>
                  </a:cubicBezTo>
                  <a:lnTo>
                    <a:pt x="548" y="160"/>
                  </a:lnTo>
                  <a:lnTo>
                    <a:pt x="251" y="69"/>
                  </a:lnTo>
                  <a:lnTo>
                    <a:pt x="388" y="115"/>
                  </a:lnTo>
                  <a:lnTo>
                    <a:pt x="228" y="69"/>
                  </a:lnTo>
                  <a:lnTo>
                    <a:pt x="228" y="69"/>
                  </a:lnTo>
                  <a:cubicBezTo>
                    <a:pt x="0" y="776"/>
                    <a:pt x="982" y="1438"/>
                    <a:pt x="2351" y="2306"/>
                  </a:cubicBezTo>
                  <a:cubicBezTo>
                    <a:pt x="2579" y="2443"/>
                    <a:pt x="2808" y="2580"/>
                    <a:pt x="2922" y="2671"/>
                  </a:cubicBezTo>
                  <a:cubicBezTo>
                    <a:pt x="3287" y="2945"/>
                    <a:pt x="3470" y="3287"/>
                    <a:pt x="3698" y="3675"/>
                  </a:cubicBezTo>
                  <a:cubicBezTo>
                    <a:pt x="3858" y="3972"/>
                    <a:pt x="4063" y="4314"/>
                    <a:pt x="4360" y="4657"/>
                  </a:cubicBezTo>
                  <a:cubicBezTo>
                    <a:pt x="5136" y="5547"/>
                    <a:pt x="6642" y="6140"/>
                    <a:pt x="6711" y="6163"/>
                  </a:cubicBezTo>
                  <a:lnTo>
                    <a:pt x="27299" y="14084"/>
                  </a:lnTo>
                  <a:cubicBezTo>
                    <a:pt x="27413" y="14129"/>
                    <a:pt x="27938" y="14266"/>
                    <a:pt x="28372" y="14266"/>
                  </a:cubicBezTo>
                  <a:lnTo>
                    <a:pt x="28555" y="14266"/>
                  </a:lnTo>
                  <a:cubicBezTo>
                    <a:pt x="29171" y="14175"/>
                    <a:pt x="29741" y="13741"/>
                    <a:pt x="30084" y="13079"/>
                  </a:cubicBezTo>
                  <a:cubicBezTo>
                    <a:pt x="30244" y="12737"/>
                    <a:pt x="30472" y="12121"/>
                    <a:pt x="30609" y="11733"/>
                  </a:cubicBezTo>
                  <a:cubicBezTo>
                    <a:pt x="30654" y="11664"/>
                    <a:pt x="30677" y="11573"/>
                    <a:pt x="30723" y="11482"/>
                  </a:cubicBezTo>
                  <a:lnTo>
                    <a:pt x="274"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8" name="Google Shape;2779;p26"/>
            <p:cNvSpPr/>
            <p:nvPr/>
          </p:nvSpPr>
          <p:spPr>
            <a:xfrm>
              <a:off x="9904866" y="6052033"/>
              <a:ext cx="112258" cy="225668"/>
            </a:xfrm>
            <a:custGeom>
              <a:avLst/>
              <a:gdLst/>
              <a:ahLst/>
              <a:cxnLst/>
              <a:rect l="l" t="t" r="r" b="b"/>
              <a:pathLst>
                <a:path w="2923" h="5876" extrusionOk="0">
                  <a:moveTo>
                    <a:pt x="2418" y="1"/>
                  </a:moveTo>
                  <a:cubicBezTo>
                    <a:pt x="2243" y="1"/>
                    <a:pt x="2079" y="108"/>
                    <a:pt x="2010" y="283"/>
                  </a:cubicBezTo>
                  <a:lnTo>
                    <a:pt x="92" y="5282"/>
                  </a:lnTo>
                  <a:cubicBezTo>
                    <a:pt x="1" y="5510"/>
                    <a:pt x="115" y="5761"/>
                    <a:pt x="343" y="5853"/>
                  </a:cubicBezTo>
                  <a:cubicBezTo>
                    <a:pt x="389" y="5875"/>
                    <a:pt x="435" y="5875"/>
                    <a:pt x="480" y="5875"/>
                  </a:cubicBezTo>
                  <a:cubicBezTo>
                    <a:pt x="663" y="5875"/>
                    <a:pt x="823" y="5784"/>
                    <a:pt x="891" y="5601"/>
                  </a:cubicBezTo>
                  <a:lnTo>
                    <a:pt x="2831" y="603"/>
                  </a:lnTo>
                  <a:cubicBezTo>
                    <a:pt x="2923" y="374"/>
                    <a:pt x="2808" y="123"/>
                    <a:pt x="2580" y="32"/>
                  </a:cubicBezTo>
                  <a:cubicBezTo>
                    <a:pt x="2527" y="11"/>
                    <a:pt x="2472" y="1"/>
                    <a:pt x="2418"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9" name="Google Shape;2780;p26"/>
            <p:cNvSpPr/>
            <p:nvPr/>
          </p:nvSpPr>
          <p:spPr>
            <a:xfrm>
              <a:off x="10109143" y="6130917"/>
              <a:ext cx="117481" cy="240569"/>
            </a:xfrm>
            <a:custGeom>
              <a:avLst/>
              <a:gdLst/>
              <a:ahLst/>
              <a:cxnLst/>
              <a:rect l="l" t="t" r="r" b="b"/>
              <a:pathLst>
                <a:path w="3059" h="6264" extrusionOk="0">
                  <a:moveTo>
                    <a:pt x="2577" y="1"/>
                  </a:moveTo>
                  <a:cubicBezTo>
                    <a:pt x="2402" y="1"/>
                    <a:pt x="2238" y="109"/>
                    <a:pt x="2169" y="283"/>
                  </a:cubicBezTo>
                  <a:lnTo>
                    <a:pt x="91" y="5670"/>
                  </a:lnTo>
                  <a:cubicBezTo>
                    <a:pt x="0" y="5898"/>
                    <a:pt x="114" y="6150"/>
                    <a:pt x="343" y="6241"/>
                  </a:cubicBezTo>
                  <a:cubicBezTo>
                    <a:pt x="388" y="6241"/>
                    <a:pt x="457" y="6264"/>
                    <a:pt x="502" y="6264"/>
                  </a:cubicBezTo>
                  <a:cubicBezTo>
                    <a:pt x="685" y="6264"/>
                    <a:pt x="845" y="6150"/>
                    <a:pt x="913" y="5990"/>
                  </a:cubicBezTo>
                  <a:lnTo>
                    <a:pt x="2990" y="580"/>
                  </a:lnTo>
                  <a:cubicBezTo>
                    <a:pt x="3059" y="375"/>
                    <a:pt x="2967" y="124"/>
                    <a:pt x="2739" y="32"/>
                  </a:cubicBezTo>
                  <a:cubicBezTo>
                    <a:pt x="2686" y="11"/>
                    <a:pt x="2631" y="1"/>
                    <a:pt x="2577"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0" name="Google Shape;2781;p26"/>
            <p:cNvSpPr/>
            <p:nvPr/>
          </p:nvSpPr>
          <p:spPr>
            <a:xfrm>
              <a:off x="10691209" y="6352705"/>
              <a:ext cx="117481" cy="240569"/>
            </a:xfrm>
            <a:custGeom>
              <a:avLst/>
              <a:gdLst/>
              <a:ahLst/>
              <a:cxnLst/>
              <a:rect l="l" t="t" r="r" b="b"/>
              <a:pathLst>
                <a:path w="3059" h="6264" extrusionOk="0">
                  <a:moveTo>
                    <a:pt x="2554" y="1"/>
                  </a:moveTo>
                  <a:cubicBezTo>
                    <a:pt x="2379" y="1"/>
                    <a:pt x="2216" y="108"/>
                    <a:pt x="2146" y="283"/>
                  </a:cubicBezTo>
                  <a:lnTo>
                    <a:pt x="69" y="5670"/>
                  </a:lnTo>
                  <a:cubicBezTo>
                    <a:pt x="0" y="5898"/>
                    <a:pt x="91" y="6149"/>
                    <a:pt x="320" y="6218"/>
                  </a:cubicBezTo>
                  <a:cubicBezTo>
                    <a:pt x="388" y="6241"/>
                    <a:pt x="434" y="6263"/>
                    <a:pt x="480" y="6263"/>
                  </a:cubicBezTo>
                  <a:cubicBezTo>
                    <a:pt x="662" y="6263"/>
                    <a:pt x="822" y="6149"/>
                    <a:pt x="890" y="5967"/>
                  </a:cubicBezTo>
                  <a:lnTo>
                    <a:pt x="2967" y="580"/>
                  </a:lnTo>
                  <a:cubicBezTo>
                    <a:pt x="3059" y="352"/>
                    <a:pt x="2945" y="101"/>
                    <a:pt x="2716" y="32"/>
                  </a:cubicBezTo>
                  <a:cubicBezTo>
                    <a:pt x="2663" y="11"/>
                    <a:pt x="2608" y="1"/>
                    <a:pt x="2554"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1" name="Google Shape;2782;p26"/>
            <p:cNvSpPr/>
            <p:nvPr/>
          </p:nvSpPr>
          <p:spPr>
            <a:xfrm>
              <a:off x="10226585" y="6249972"/>
              <a:ext cx="465507" cy="221443"/>
            </a:xfrm>
            <a:custGeom>
              <a:avLst/>
              <a:gdLst/>
              <a:ahLst/>
              <a:cxnLst/>
              <a:rect l="l" t="t" r="r" b="b"/>
              <a:pathLst>
                <a:path w="12121" h="5766" extrusionOk="0">
                  <a:moveTo>
                    <a:pt x="1611" y="870"/>
                  </a:moveTo>
                  <a:cubicBezTo>
                    <a:pt x="2470" y="870"/>
                    <a:pt x="4163" y="1158"/>
                    <a:pt x="6392" y="2022"/>
                  </a:cubicBezTo>
                  <a:cubicBezTo>
                    <a:pt x="9336" y="3164"/>
                    <a:pt x="10934" y="4396"/>
                    <a:pt x="11071" y="4830"/>
                  </a:cubicBezTo>
                  <a:cubicBezTo>
                    <a:pt x="10977" y="4880"/>
                    <a:pt x="10787" y="4909"/>
                    <a:pt x="10511" y="4909"/>
                  </a:cubicBezTo>
                  <a:cubicBezTo>
                    <a:pt x="9652" y="4909"/>
                    <a:pt x="7959" y="4621"/>
                    <a:pt x="5730" y="3757"/>
                  </a:cubicBezTo>
                  <a:cubicBezTo>
                    <a:pt x="2785" y="2616"/>
                    <a:pt x="1188" y="1383"/>
                    <a:pt x="1051" y="950"/>
                  </a:cubicBezTo>
                  <a:cubicBezTo>
                    <a:pt x="1145" y="900"/>
                    <a:pt x="1335" y="870"/>
                    <a:pt x="1611" y="870"/>
                  </a:cubicBezTo>
                  <a:close/>
                  <a:moveTo>
                    <a:pt x="1635" y="1"/>
                  </a:moveTo>
                  <a:cubicBezTo>
                    <a:pt x="838" y="1"/>
                    <a:pt x="374" y="210"/>
                    <a:pt x="206" y="630"/>
                  </a:cubicBezTo>
                  <a:cubicBezTo>
                    <a:pt x="1" y="1201"/>
                    <a:pt x="457" y="1863"/>
                    <a:pt x="1621" y="2661"/>
                  </a:cubicBezTo>
                  <a:cubicBezTo>
                    <a:pt x="2580" y="3323"/>
                    <a:pt x="3927" y="3985"/>
                    <a:pt x="5410" y="4556"/>
                  </a:cubicBezTo>
                  <a:cubicBezTo>
                    <a:pt x="6894" y="5127"/>
                    <a:pt x="8355" y="5537"/>
                    <a:pt x="9496" y="5697"/>
                  </a:cubicBezTo>
                  <a:cubicBezTo>
                    <a:pt x="9861" y="5743"/>
                    <a:pt x="10181" y="5766"/>
                    <a:pt x="10455" y="5766"/>
                  </a:cubicBezTo>
                  <a:cubicBezTo>
                    <a:pt x="11254" y="5766"/>
                    <a:pt x="11733" y="5560"/>
                    <a:pt x="11893" y="5149"/>
                  </a:cubicBezTo>
                  <a:cubicBezTo>
                    <a:pt x="12121" y="4579"/>
                    <a:pt x="11664" y="3894"/>
                    <a:pt x="10500" y="3118"/>
                  </a:cubicBezTo>
                  <a:cubicBezTo>
                    <a:pt x="9542" y="2456"/>
                    <a:pt x="8195" y="1794"/>
                    <a:pt x="6711" y="1201"/>
                  </a:cubicBezTo>
                  <a:cubicBezTo>
                    <a:pt x="5228" y="630"/>
                    <a:pt x="3767" y="242"/>
                    <a:pt x="2626" y="82"/>
                  </a:cubicBezTo>
                  <a:cubicBezTo>
                    <a:pt x="2251" y="28"/>
                    <a:pt x="1921" y="1"/>
                    <a:pt x="1635"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22" name="Google Shape;2783;p26"/>
            <p:cNvSpPr/>
            <p:nvPr/>
          </p:nvSpPr>
          <p:spPr>
            <a:xfrm>
              <a:off x="9942580" y="6068163"/>
              <a:ext cx="118364" cy="240223"/>
            </a:xfrm>
            <a:custGeom>
              <a:avLst/>
              <a:gdLst/>
              <a:ahLst/>
              <a:cxnLst/>
              <a:rect l="l" t="t" r="r" b="b"/>
              <a:pathLst>
                <a:path w="3082" h="6255" extrusionOk="0">
                  <a:moveTo>
                    <a:pt x="2589" y="1"/>
                  </a:moveTo>
                  <a:cubicBezTo>
                    <a:pt x="2409" y="1"/>
                    <a:pt x="2240" y="95"/>
                    <a:pt x="2169" y="274"/>
                  </a:cubicBezTo>
                  <a:lnTo>
                    <a:pt x="92" y="5661"/>
                  </a:lnTo>
                  <a:cubicBezTo>
                    <a:pt x="0" y="5889"/>
                    <a:pt x="114" y="6140"/>
                    <a:pt x="343" y="6231"/>
                  </a:cubicBezTo>
                  <a:cubicBezTo>
                    <a:pt x="388" y="6254"/>
                    <a:pt x="457" y="6254"/>
                    <a:pt x="503" y="6254"/>
                  </a:cubicBezTo>
                  <a:cubicBezTo>
                    <a:pt x="685" y="6254"/>
                    <a:pt x="845" y="6163"/>
                    <a:pt x="913" y="5980"/>
                  </a:cubicBezTo>
                  <a:lnTo>
                    <a:pt x="2990" y="594"/>
                  </a:lnTo>
                  <a:cubicBezTo>
                    <a:pt x="3082" y="365"/>
                    <a:pt x="2968" y="114"/>
                    <a:pt x="2739" y="23"/>
                  </a:cubicBezTo>
                  <a:cubicBezTo>
                    <a:pt x="2690" y="8"/>
                    <a:pt x="2639" y="1"/>
                    <a:pt x="2589"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3" name="Google Shape;2784;p26"/>
            <p:cNvSpPr/>
            <p:nvPr/>
          </p:nvSpPr>
          <p:spPr>
            <a:xfrm>
              <a:off x="9715530" y="5997190"/>
              <a:ext cx="1201001" cy="572427"/>
            </a:xfrm>
            <a:custGeom>
              <a:avLst/>
              <a:gdLst/>
              <a:ahLst/>
              <a:cxnLst/>
              <a:rect l="l" t="t" r="r" b="b"/>
              <a:pathLst>
                <a:path w="31272" h="14905" extrusionOk="0">
                  <a:moveTo>
                    <a:pt x="6758" y="1"/>
                  </a:moveTo>
                  <a:cubicBezTo>
                    <a:pt x="6626" y="1"/>
                    <a:pt x="6496" y="7"/>
                    <a:pt x="6369" y="22"/>
                  </a:cubicBezTo>
                  <a:cubicBezTo>
                    <a:pt x="5912" y="68"/>
                    <a:pt x="5547" y="205"/>
                    <a:pt x="5228" y="296"/>
                  </a:cubicBezTo>
                  <a:cubicBezTo>
                    <a:pt x="4859" y="432"/>
                    <a:pt x="4524" y="534"/>
                    <a:pt x="4152" y="534"/>
                  </a:cubicBezTo>
                  <a:cubicBezTo>
                    <a:pt x="4086" y="534"/>
                    <a:pt x="4018" y="531"/>
                    <a:pt x="3949" y="524"/>
                  </a:cubicBezTo>
                  <a:cubicBezTo>
                    <a:pt x="3835" y="524"/>
                    <a:pt x="3561" y="479"/>
                    <a:pt x="3287" y="433"/>
                  </a:cubicBezTo>
                  <a:cubicBezTo>
                    <a:pt x="2517" y="290"/>
                    <a:pt x="1852" y="179"/>
                    <a:pt x="1335" y="179"/>
                  </a:cubicBezTo>
                  <a:cubicBezTo>
                    <a:pt x="780" y="179"/>
                    <a:pt x="394" y="307"/>
                    <a:pt x="229" y="661"/>
                  </a:cubicBezTo>
                  <a:lnTo>
                    <a:pt x="526" y="798"/>
                  </a:lnTo>
                  <a:lnTo>
                    <a:pt x="526" y="798"/>
                  </a:lnTo>
                  <a:lnTo>
                    <a:pt x="229" y="684"/>
                  </a:lnTo>
                  <a:lnTo>
                    <a:pt x="229" y="684"/>
                  </a:lnTo>
                  <a:lnTo>
                    <a:pt x="366" y="752"/>
                  </a:lnTo>
                  <a:lnTo>
                    <a:pt x="206" y="707"/>
                  </a:lnTo>
                  <a:lnTo>
                    <a:pt x="206" y="707"/>
                  </a:lnTo>
                  <a:cubicBezTo>
                    <a:pt x="1" y="1414"/>
                    <a:pt x="959" y="2076"/>
                    <a:pt x="2329" y="2921"/>
                  </a:cubicBezTo>
                  <a:cubicBezTo>
                    <a:pt x="2580" y="3081"/>
                    <a:pt x="2785" y="3218"/>
                    <a:pt x="2899" y="3286"/>
                  </a:cubicBezTo>
                  <a:cubicBezTo>
                    <a:pt x="3265" y="3583"/>
                    <a:pt x="3447" y="3925"/>
                    <a:pt x="3675" y="4313"/>
                  </a:cubicBezTo>
                  <a:cubicBezTo>
                    <a:pt x="3858" y="4610"/>
                    <a:pt x="4041" y="4952"/>
                    <a:pt x="4337" y="5295"/>
                  </a:cubicBezTo>
                  <a:cubicBezTo>
                    <a:pt x="5113" y="6185"/>
                    <a:pt x="6620" y="6756"/>
                    <a:pt x="6688" y="6801"/>
                  </a:cubicBezTo>
                  <a:lnTo>
                    <a:pt x="27277" y="14722"/>
                  </a:lnTo>
                  <a:cubicBezTo>
                    <a:pt x="27391" y="14744"/>
                    <a:pt x="27916" y="14904"/>
                    <a:pt x="28350" y="14904"/>
                  </a:cubicBezTo>
                  <a:lnTo>
                    <a:pt x="28532" y="14904"/>
                  </a:lnTo>
                  <a:cubicBezTo>
                    <a:pt x="29149" y="14813"/>
                    <a:pt x="29719" y="14356"/>
                    <a:pt x="30062" y="13694"/>
                  </a:cubicBezTo>
                  <a:cubicBezTo>
                    <a:pt x="30221" y="13375"/>
                    <a:pt x="30450" y="12759"/>
                    <a:pt x="30587" y="12371"/>
                  </a:cubicBezTo>
                  <a:cubicBezTo>
                    <a:pt x="30746" y="12005"/>
                    <a:pt x="30997" y="11389"/>
                    <a:pt x="31089" y="11024"/>
                  </a:cubicBezTo>
                  <a:cubicBezTo>
                    <a:pt x="31271" y="10316"/>
                    <a:pt x="31157" y="9609"/>
                    <a:pt x="30746" y="9129"/>
                  </a:cubicBezTo>
                  <a:cubicBezTo>
                    <a:pt x="30472" y="8787"/>
                    <a:pt x="29833" y="8467"/>
                    <a:pt x="29674" y="8399"/>
                  </a:cubicBezTo>
                  <a:lnTo>
                    <a:pt x="9108" y="479"/>
                  </a:lnTo>
                  <a:cubicBezTo>
                    <a:pt x="9067" y="458"/>
                    <a:pt x="7861" y="1"/>
                    <a:pt x="6758" y="1"/>
                  </a:cubicBez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124" name="Google Shape;2785;p26"/>
            <p:cNvSpPr/>
            <p:nvPr/>
          </p:nvSpPr>
          <p:spPr>
            <a:xfrm>
              <a:off x="9715530" y="6020809"/>
              <a:ext cx="1179072" cy="548807"/>
            </a:xfrm>
            <a:custGeom>
              <a:avLst/>
              <a:gdLst/>
              <a:ahLst/>
              <a:cxnLst/>
              <a:rect l="l" t="t" r="r" b="b"/>
              <a:pathLst>
                <a:path w="30701" h="14290" extrusionOk="0">
                  <a:moveTo>
                    <a:pt x="252" y="1"/>
                  </a:moveTo>
                  <a:cubicBezTo>
                    <a:pt x="252" y="23"/>
                    <a:pt x="252" y="23"/>
                    <a:pt x="229" y="46"/>
                  </a:cubicBezTo>
                  <a:lnTo>
                    <a:pt x="526" y="183"/>
                  </a:lnTo>
                  <a:lnTo>
                    <a:pt x="526" y="183"/>
                  </a:lnTo>
                  <a:lnTo>
                    <a:pt x="229" y="69"/>
                  </a:lnTo>
                  <a:lnTo>
                    <a:pt x="229" y="69"/>
                  </a:lnTo>
                  <a:lnTo>
                    <a:pt x="366" y="137"/>
                  </a:lnTo>
                  <a:lnTo>
                    <a:pt x="206" y="92"/>
                  </a:lnTo>
                  <a:lnTo>
                    <a:pt x="206" y="92"/>
                  </a:lnTo>
                  <a:cubicBezTo>
                    <a:pt x="1" y="799"/>
                    <a:pt x="959" y="1461"/>
                    <a:pt x="2329" y="2306"/>
                  </a:cubicBezTo>
                  <a:cubicBezTo>
                    <a:pt x="2580" y="2466"/>
                    <a:pt x="2785" y="2603"/>
                    <a:pt x="2899" y="2671"/>
                  </a:cubicBezTo>
                  <a:cubicBezTo>
                    <a:pt x="3265" y="2968"/>
                    <a:pt x="3447" y="3310"/>
                    <a:pt x="3675" y="3698"/>
                  </a:cubicBezTo>
                  <a:cubicBezTo>
                    <a:pt x="3858" y="3995"/>
                    <a:pt x="4041" y="4337"/>
                    <a:pt x="4337" y="4680"/>
                  </a:cubicBezTo>
                  <a:cubicBezTo>
                    <a:pt x="5113" y="5570"/>
                    <a:pt x="6620" y="6141"/>
                    <a:pt x="6688" y="6186"/>
                  </a:cubicBezTo>
                  <a:lnTo>
                    <a:pt x="27277" y="14107"/>
                  </a:lnTo>
                  <a:cubicBezTo>
                    <a:pt x="27391" y="14129"/>
                    <a:pt x="27916" y="14289"/>
                    <a:pt x="28350" y="14289"/>
                  </a:cubicBezTo>
                  <a:lnTo>
                    <a:pt x="28532" y="14289"/>
                  </a:lnTo>
                  <a:cubicBezTo>
                    <a:pt x="29149" y="14198"/>
                    <a:pt x="29719" y="13741"/>
                    <a:pt x="30062" y="13079"/>
                  </a:cubicBezTo>
                  <a:cubicBezTo>
                    <a:pt x="30221" y="12760"/>
                    <a:pt x="30450" y="12144"/>
                    <a:pt x="30587" y="11756"/>
                  </a:cubicBezTo>
                  <a:cubicBezTo>
                    <a:pt x="30632" y="11687"/>
                    <a:pt x="30655" y="11596"/>
                    <a:pt x="30701" y="11504"/>
                  </a:cubicBezTo>
                  <a:lnTo>
                    <a:pt x="252" y="1"/>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25" name="Google Shape;2786;p26"/>
            <p:cNvSpPr/>
            <p:nvPr/>
          </p:nvSpPr>
          <p:spPr>
            <a:xfrm>
              <a:off x="9921534" y="6002068"/>
              <a:ext cx="112258" cy="225668"/>
            </a:xfrm>
            <a:custGeom>
              <a:avLst/>
              <a:gdLst/>
              <a:ahLst/>
              <a:cxnLst/>
              <a:rect l="l" t="t" r="r" b="b"/>
              <a:pathLst>
                <a:path w="2923" h="5876" extrusionOk="0">
                  <a:moveTo>
                    <a:pt x="2418" y="1"/>
                  </a:moveTo>
                  <a:cubicBezTo>
                    <a:pt x="2243" y="1"/>
                    <a:pt x="2079" y="108"/>
                    <a:pt x="2009" y="283"/>
                  </a:cubicBezTo>
                  <a:lnTo>
                    <a:pt x="92" y="5282"/>
                  </a:lnTo>
                  <a:cubicBezTo>
                    <a:pt x="1" y="5510"/>
                    <a:pt x="115" y="5761"/>
                    <a:pt x="343" y="5852"/>
                  </a:cubicBezTo>
                  <a:cubicBezTo>
                    <a:pt x="389" y="5875"/>
                    <a:pt x="434" y="5875"/>
                    <a:pt x="503" y="5875"/>
                  </a:cubicBezTo>
                  <a:cubicBezTo>
                    <a:pt x="662" y="5875"/>
                    <a:pt x="822" y="5761"/>
                    <a:pt x="891" y="5601"/>
                  </a:cubicBezTo>
                  <a:lnTo>
                    <a:pt x="2831" y="580"/>
                  </a:lnTo>
                  <a:cubicBezTo>
                    <a:pt x="2922" y="352"/>
                    <a:pt x="2808" y="101"/>
                    <a:pt x="2580" y="32"/>
                  </a:cubicBezTo>
                  <a:cubicBezTo>
                    <a:pt x="2526" y="11"/>
                    <a:pt x="2472" y="1"/>
                    <a:pt x="2418"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6" name="Google Shape;2787;p26"/>
            <p:cNvSpPr/>
            <p:nvPr/>
          </p:nvSpPr>
          <p:spPr>
            <a:xfrm>
              <a:off x="10125772" y="6080529"/>
              <a:ext cx="118403" cy="240991"/>
            </a:xfrm>
            <a:custGeom>
              <a:avLst/>
              <a:gdLst/>
              <a:ahLst/>
              <a:cxnLst/>
              <a:rect l="l" t="t" r="r" b="b"/>
              <a:pathLst>
                <a:path w="3083" h="6275" extrusionOk="0">
                  <a:moveTo>
                    <a:pt x="2604" y="1"/>
                  </a:moveTo>
                  <a:cubicBezTo>
                    <a:pt x="2419" y="1"/>
                    <a:pt x="2243" y="107"/>
                    <a:pt x="2169" y="272"/>
                  </a:cubicBezTo>
                  <a:lnTo>
                    <a:pt x="92" y="5681"/>
                  </a:lnTo>
                  <a:cubicBezTo>
                    <a:pt x="1" y="5887"/>
                    <a:pt x="115" y="6138"/>
                    <a:pt x="343" y="6229"/>
                  </a:cubicBezTo>
                  <a:cubicBezTo>
                    <a:pt x="389" y="6252"/>
                    <a:pt x="457" y="6275"/>
                    <a:pt x="503" y="6275"/>
                  </a:cubicBezTo>
                  <a:cubicBezTo>
                    <a:pt x="686" y="6275"/>
                    <a:pt x="845" y="6160"/>
                    <a:pt x="914" y="5978"/>
                  </a:cubicBezTo>
                  <a:lnTo>
                    <a:pt x="2991" y="591"/>
                  </a:lnTo>
                  <a:cubicBezTo>
                    <a:pt x="3082" y="363"/>
                    <a:pt x="2968" y="112"/>
                    <a:pt x="2740" y="20"/>
                  </a:cubicBezTo>
                  <a:cubicBezTo>
                    <a:pt x="2695" y="7"/>
                    <a:pt x="2649" y="1"/>
                    <a:pt x="2604"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7" name="Google Shape;2788;p26"/>
            <p:cNvSpPr/>
            <p:nvPr/>
          </p:nvSpPr>
          <p:spPr>
            <a:xfrm>
              <a:off x="10707838" y="6301857"/>
              <a:ext cx="117519" cy="240569"/>
            </a:xfrm>
            <a:custGeom>
              <a:avLst/>
              <a:gdLst/>
              <a:ahLst/>
              <a:cxnLst/>
              <a:rect l="l" t="t" r="r" b="b"/>
              <a:pathLst>
                <a:path w="3060" h="6264" extrusionOk="0">
                  <a:moveTo>
                    <a:pt x="2555" y="1"/>
                  </a:moveTo>
                  <a:cubicBezTo>
                    <a:pt x="2380" y="1"/>
                    <a:pt x="2216" y="109"/>
                    <a:pt x="2146" y="283"/>
                  </a:cubicBezTo>
                  <a:lnTo>
                    <a:pt x="69" y="5670"/>
                  </a:lnTo>
                  <a:cubicBezTo>
                    <a:pt x="1" y="5898"/>
                    <a:pt x="115" y="6149"/>
                    <a:pt x="320" y="6241"/>
                  </a:cubicBezTo>
                  <a:cubicBezTo>
                    <a:pt x="389" y="6264"/>
                    <a:pt x="435" y="6264"/>
                    <a:pt x="480" y="6264"/>
                  </a:cubicBezTo>
                  <a:cubicBezTo>
                    <a:pt x="663" y="6264"/>
                    <a:pt x="823" y="6172"/>
                    <a:pt x="891" y="5990"/>
                  </a:cubicBezTo>
                  <a:lnTo>
                    <a:pt x="2968" y="603"/>
                  </a:lnTo>
                  <a:cubicBezTo>
                    <a:pt x="3059" y="375"/>
                    <a:pt x="2945" y="124"/>
                    <a:pt x="2717" y="32"/>
                  </a:cubicBezTo>
                  <a:cubicBezTo>
                    <a:pt x="2664" y="11"/>
                    <a:pt x="2609" y="1"/>
                    <a:pt x="2555"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8" name="Google Shape;2789;p26"/>
            <p:cNvSpPr/>
            <p:nvPr/>
          </p:nvSpPr>
          <p:spPr>
            <a:xfrm>
              <a:off x="10243253" y="6199662"/>
              <a:ext cx="465507" cy="221789"/>
            </a:xfrm>
            <a:custGeom>
              <a:avLst/>
              <a:gdLst/>
              <a:ahLst/>
              <a:cxnLst/>
              <a:rect l="l" t="t" r="r" b="b"/>
              <a:pathLst>
                <a:path w="12121" h="5775" extrusionOk="0">
                  <a:moveTo>
                    <a:pt x="1625" y="869"/>
                  </a:moveTo>
                  <a:cubicBezTo>
                    <a:pt x="2489" y="869"/>
                    <a:pt x="4175" y="1172"/>
                    <a:pt x="6392" y="2031"/>
                  </a:cubicBezTo>
                  <a:cubicBezTo>
                    <a:pt x="9336" y="3173"/>
                    <a:pt x="10934" y="4382"/>
                    <a:pt x="11071" y="4816"/>
                  </a:cubicBezTo>
                  <a:cubicBezTo>
                    <a:pt x="10975" y="4872"/>
                    <a:pt x="10780" y="4905"/>
                    <a:pt x="10496" y="4905"/>
                  </a:cubicBezTo>
                  <a:cubicBezTo>
                    <a:pt x="9632" y="4905"/>
                    <a:pt x="7946" y="4602"/>
                    <a:pt x="5730" y="3743"/>
                  </a:cubicBezTo>
                  <a:cubicBezTo>
                    <a:pt x="2785" y="2625"/>
                    <a:pt x="1187" y="1392"/>
                    <a:pt x="1050" y="959"/>
                  </a:cubicBezTo>
                  <a:cubicBezTo>
                    <a:pt x="1146" y="902"/>
                    <a:pt x="1342" y="869"/>
                    <a:pt x="1625" y="869"/>
                  </a:cubicBezTo>
                  <a:close/>
                  <a:moveTo>
                    <a:pt x="1698" y="0"/>
                  </a:moveTo>
                  <a:cubicBezTo>
                    <a:pt x="872" y="0"/>
                    <a:pt x="378" y="210"/>
                    <a:pt x="206" y="639"/>
                  </a:cubicBezTo>
                  <a:cubicBezTo>
                    <a:pt x="0" y="1210"/>
                    <a:pt x="457" y="1872"/>
                    <a:pt x="1621" y="2670"/>
                  </a:cubicBezTo>
                  <a:cubicBezTo>
                    <a:pt x="2580" y="3332"/>
                    <a:pt x="3926" y="3994"/>
                    <a:pt x="5410" y="4565"/>
                  </a:cubicBezTo>
                  <a:cubicBezTo>
                    <a:pt x="6894" y="5136"/>
                    <a:pt x="8355" y="5546"/>
                    <a:pt x="9496" y="5706"/>
                  </a:cubicBezTo>
                  <a:cubicBezTo>
                    <a:pt x="9861" y="5752"/>
                    <a:pt x="10181" y="5775"/>
                    <a:pt x="10454" y="5775"/>
                  </a:cubicBezTo>
                  <a:cubicBezTo>
                    <a:pt x="11276" y="5775"/>
                    <a:pt x="11733" y="5569"/>
                    <a:pt x="11915" y="5136"/>
                  </a:cubicBezTo>
                  <a:cubicBezTo>
                    <a:pt x="12121" y="4565"/>
                    <a:pt x="11664" y="3903"/>
                    <a:pt x="10500" y="3104"/>
                  </a:cubicBezTo>
                  <a:cubicBezTo>
                    <a:pt x="9541" y="2465"/>
                    <a:pt x="8195" y="1780"/>
                    <a:pt x="6711" y="1210"/>
                  </a:cubicBezTo>
                  <a:cubicBezTo>
                    <a:pt x="5227" y="639"/>
                    <a:pt x="3767" y="228"/>
                    <a:pt x="2625" y="68"/>
                  </a:cubicBezTo>
                  <a:cubicBezTo>
                    <a:pt x="2280" y="23"/>
                    <a:pt x="1971" y="0"/>
                    <a:pt x="1698"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9" name="Google Shape;2790;p26"/>
            <p:cNvSpPr/>
            <p:nvPr/>
          </p:nvSpPr>
          <p:spPr>
            <a:xfrm>
              <a:off x="9960093" y="6017852"/>
              <a:ext cx="117519" cy="240569"/>
            </a:xfrm>
            <a:custGeom>
              <a:avLst/>
              <a:gdLst/>
              <a:ahLst/>
              <a:cxnLst/>
              <a:rect l="l" t="t" r="r" b="b"/>
              <a:pathLst>
                <a:path w="3060" h="6264" extrusionOk="0">
                  <a:moveTo>
                    <a:pt x="2555" y="0"/>
                  </a:moveTo>
                  <a:cubicBezTo>
                    <a:pt x="2380" y="0"/>
                    <a:pt x="2216" y="108"/>
                    <a:pt x="2146" y="283"/>
                  </a:cubicBezTo>
                  <a:lnTo>
                    <a:pt x="69" y="5670"/>
                  </a:lnTo>
                  <a:cubicBezTo>
                    <a:pt x="1" y="5898"/>
                    <a:pt x="92" y="6149"/>
                    <a:pt x="320" y="6240"/>
                  </a:cubicBezTo>
                  <a:cubicBezTo>
                    <a:pt x="389" y="6263"/>
                    <a:pt x="435" y="6263"/>
                    <a:pt x="480" y="6263"/>
                  </a:cubicBezTo>
                  <a:cubicBezTo>
                    <a:pt x="663" y="6263"/>
                    <a:pt x="823" y="6149"/>
                    <a:pt x="891" y="5989"/>
                  </a:cubicBezTo>
                  <a:lnTo>
                    <a:pt x="2968" y="603"/>
                  </a:lnTo>
                  <a:cubicBezTo>
                    <a:pt x="3059" y="374"/>
                    <a:pt x="2945" y="123"/>
                    <a:pt x="2717" y="32"/>
                  </a:cubicBezTo>
                  <a:cubicBezTo>
                    <a:pt x="2664" y="10"/>
                    <a:pt x="2609" y="0"/>
                    <a:pt x="2555"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30" name="Google Shape;2821;p26"/>
            <p:cNvSpPr/>
            <p:nvPr/>
          </p:nvSpPr>
          <p:spPr>
            <a:xfrm>
              <a:off x="10874401" y="3380466"/>
              <a:ext cx="1214136" cy="224477"/>
            </a:xfrm>
            <a:custGeom>
              <a:avLst/>
              <a:gdLst/>
              <a:ahLst/>
              <a:cxnLst/>
              <a:rect l="l" t="t" r="r" b="b"/>
              <a:pathLst>
                <a:path w="31614" h="5845" extrusionOk="0">
                  <a:moveTo>
                    <a:pt x="31614" y="1"/>
                  </a:moveTo>
                  <a:lnTo>
                    <a:pt x="6072" y="161"/>
                  </a:lnTo>
                  <a:lnTo>
                    <a:pt x="1" y="5844"/>
                  </a:lnTo>
                  <a:lnTo>
                    <a:pt x="31614" y="2101"/>
                  </a:lnTo>
                  <a:lnTo>
                    <a:pt x="31614" y="1"/>
                  </a:lnTo>
                  <a:close/>
                </a:path>
              </a:pathLst>
            </a:custGeom>
            <a:solidFill>
              <a:srgbClr val="0C0044">
                <a:alpha val="43750"/>
              </a:srgbClr>
            </a:solidFill>
            <a:ln>
              <a:noFill/>
            </a:ln>
          </p:spPr>
          <p:txBody>
            <a:bodyPr spcFirstLastPara="1" wrap="square" lIns="137138" tIns="137138" rIns="137138" bIns="137138" anchor="ctr" anchorCtr="0">
              <a:noAutofit/>
            </a:bodyPr>
            <a:lstStyle/>
            <a:p>
              <a:endParaRPr sz="2700"/>
            </a:p>
          </p:txBody>
        </p:sp>
        <p:sp>
          <p:nvSpPr>
            <p:cNvPr id="131" name="Google Shape;2822;p26"/>
            <p:cNvSpPr/>
            <p:nvPr/>
          </p:nvSpPr>
          <p:spPr>
            <a:xfrm>
              <a:off x="10729767" y="3131525"/>
              <a:ext cx="1357041" cy="399758"/>
            </a:xfrm>
            <a:custGeom>
              <a:avLst/>
              <a:gdLst/>
              <a:ahLst/>
              <a:cxnLst/>
              <a:rect l="l" t="t" r="r" b="b"/>
              <a:pathLst>
                <a:path w="35335" h="10409" extrusionOk="0">
                  <a:moveTo>
                    <a:pt x="34581" y="0"/>
                  </a:moveTo>
                  <a:lnTo>
                    <a:pt x="0" y="4406"/>
                  </a:lnTo>
                  <a:lnTo>
                    <a:pt x="777" y="10409"/>
                  </a:lnTo>
                  <a:lnTo>
                    <a:pt x="35334" y="5981"/>
                  </a:lnTo>
                  <a:lnTo>
                    <a:pt x="34581" y="0"/>
                  </a:ln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2" name="Google Shape;2823;p26"/>
            <p:cNvSpPr/>
            <p:nvPr/>
          </p:nvSpPr>
          <p:spPr>
            <a:xfrm>
              <a:off x="10712216" y="3114857"/>
              <a:ext cx="1392104" cy="433093"/>
            </a:xfrm>
            <a:custGeom>
              <a:avLst/>
              <a:gdLst/>
              <a:ahLst/>
              <a:cxnLst/>
              <a:rect l="l" t="t" r="r" b="b"/>
              <a:pathLst>
                <a:path w="36248" h="11277" extrusionOk="0">
                  <a:moveTo>
                    <a:pt x="34650" y="914"/>
                  </a:moveTo>
                  <a:lnTo>
                    <a:pt x="35312" y="6049"/>
                  </a:lnTo>
                  <a:lnTo>
                    <a:pt x="1599" y="10341"/>
                  </a:lnTo>
                  <a:lnTo>
                    <a:pt x="960" y="5228"/>
                  </a:lnTo>
                  <a:lnTo>
                    <a:pt x="34650" y="914"/>
                  </a:lnTo>
                  <a:close/>
                  <a:moveTo>
                    <a:pt x="34969" y="1"/>
                  </a:moveTo>
                  <a:lnTo>
                    <a:pt x="412" y="4406"/>
                  </a:lnTo>
                  <a:cubicBezTo>
                    <a:pt x="184" y="4452"/>
                    <a:pt x="1" y="4657"/>
                    <a:pt x="47" y="4908"/>
                  </a:cubicBezTo>
                  <a:lnTo>
                    <a:pt x="800" y="10888"/>
                  </a:lnTo>
                  <a:cubicBezTo>
                    <a:pt x="823" y="11003"/>
                    <a:pt x="868" y="11117"/>
                    <a:pt x="960" y="11185"/>
                  </a:cubicBezTo>
                  <a:cubicBezTo>
                    <a:pt x="1051" y="11231"/>
                    <a:pt x="1142" y="11276"/>
                    <a:pt x="1234" y="11276"/>
                  </a:cubicBezTo>
                  <a:lnTo>
                    <a:pt x="1279" y="11276"/>
                  </a:lnTo>
                  <a:lnTo>
                    <a:pt x="35860" y="6848"/>
                  </a:lnTo>
                  <a:cubicBezTo>
                    <a:pt x="36088" y="6826"/>
                    <a:pt x="36248" y="6620"/>
                    <a:pt x="36225" y="6369"/>
                  </a:cubicBezTo>
                  <a:lnTo>
                    <a:pt x="35472" y="389"/>
                  </a:lnTo>
                  <a:cubicBezTo>
                    <a:pt x="35449" y="275"/>
                    <a:pt x="35380" y="161"/>
                    <a:pt x="35289" y="92"/>
                  </a:cubicBezTo>
                  <a:cubicBezTo>
                    <a:pt x="35198" y="24"/>
                    <a:pt x="35083" y="1"/>
                    <a:pt x="34969" y="1"/>
                  </a:cubicBez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3" name="Google Shape;2825;p26"/>
            <p:cNvSpPr/>
            <p:nvPr/>
          </p:nvSpPr>
          <p:spPr>
            <a:xfrm>
              <a:off x="11909684" y="3266441"/>
              <a:ext cx="48237" cy="130731"/>
            </a:xfrm>
            <a:custGeom>
              <a:avLst/>
              <a:gdLst/>
              <a:ahLst/>
              <a:cxnLst/>
              <a:rect l="l" t="t" r="r" b="b"/>
              <a:pathLst>
                <a:path w="1256" h="3404" extrusionOk="0">
                  <a:moveTo>
                    <a:pt x="458" y="0"/>
                  </a:moveTo>
                  <a:cubicBezTo>
                    <a:pt x="443" y="0"/>
                    <a:pt x="427" y="1"/>
                    <a:pt x="411" y="3"/>
                  </a:cubicBezTo>
                  <a:cubicBezTo>
                    <a:pt x="183" y="48"/>
                    <a:pt x="0" y="254"/>
                    <a:pt x="23" y="505"/>
                  </a:cubicBezTo>
                  <a:lnTo>
                    <a:pt x="366" y="3016"/>
                  </a:lnTo>
                  <a:cubicBezTo>
                    <a:pt x="388" y="3244"/>
                    <a:pt x="571" y="3404"/>
                    <a:pt x="799" y="3404"/>
                  </a:cubicBezTo>
                  <a:lnTo>
                    <a:pt x="845" y="3404"/>
                  </a:lnTo>
                  <a:cubicBezTo>
                    <a:pt x="1073" y="3358"/>
                    <a:pt x="1256" y="3152"/>
                    <a:pt x="1233" y="2901"/>
                  </a:cubicBezTo>
                  <a:lnTo>
                    <a:pt x="891" y="391"/>
                  </a:lnTo>
                  <a:cubicBezTo>
                    <a:pt x="869" y="155"/>
                    <a:pt x="688" y="0"/>
                    <a:pt x="458"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4" name="Google Shape;2837;p26"/>
            <p:cNvSpPr/>
            <p:nvPr/>
          </p:nvSpPr>
          <p:spPr>
            <a:xfrm>
              <a:off x="11504703" y="3318173"/>
              <a:ext cx="48237" cy="130731"/>
            </a:xfrm>
            <a:custGeom>
              <a:avLst/>
              <a:gdLst/>
              <a:ahLst/>
              <a:cxnLst/>
              <a:rect l="l" t="t" r="r" b="b"/>
              <a:pathLst>
                <a:path w="1256" h="3404" extrusionOk="0">
                  <a:moveTo>
                    <a:pt x="454" y="0"/>
                  </a:moveTo>
                  <a:cubicBezTo>
                    <a:pt x="440" y="0"/>
                    <a:pt x="425" y="1"/>
                    <a:pt x="411" y="2"/>
                  </a:cubicBezTo>
                  <a:cubicBezTo>
                    <a:pt x="160" y="48"/>
                    <a:pt x="0" y="253"/>
                    <a:pt x="23" y="504"/>
                  </a:cubicBezTo>
                  <a:lnTo>
                    <a:pt x="342" y="3015"/>
                  </a:lnTo>
                  <a:cubicBezTo>
                    <a:pt x="388" y="3243"/>
                    <a:pt x="571" y="3403"/>
                    <a:pt x="776" y="3403"/>
                  </a:cubicBezTo>
                  <a:lnTo>
                    <a:pt x="845" y="3403"/>
                  </a:lnTo>
                  <a:cubicBezTo>
                    <a:pt x="1073" y="3358"/>
                    <a:pt x="1255" y="3152"/>
                    <a:pt x="1210" y="2901"/>
                  </a:cubicBezTo>
                  <a:lnTo>
                    <a:pt x="890" y="390"/>
                  </a:lnTo>
                  <a:cubicBezTo>
                    <a:pt x="869" y="155"/>
                    <a:pt x="667" y="0"/>
                    <a:pt x="454"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5" name="Google Shape;2838;p26"/>
            <p:cNvSpPr/>
            <p:nvPr/>
          </p:nvSpPr>
          <p:spPr>
            <a:xfrm>
              <a:off x="11302194" y="3344250"/>
              <a:ext cx="48237" cy="130078"/>
            </a:xfrm>
            <a:custGeom>
              <a:avLst/>
              <a:gdLst/>
              <a:ahLst/>
              <a:cxnLst/>
              <a:rect l="l" t="t" r="r" b="b"/>
              <a:pathLst>
                <a:path w="1256" h="3387" extrusionOk="0">
                  <a:moveTo>
                    <a:pt x="482" y="1"/>
                  </a:moveTo>
                  <a:cubicBezTo>
                    <a:pt x="459" y="1"/>
                    <a:pt x="435" y="3"/>
                    <a:pt x="411" y="8"/>
                  </a:cubicBezTo>
                  <a:cubicBezTo>
                    <a:pt x="160" y="31"/>
                    <a:pt x="0" y="259"/>
                    <a:pt x="23" y="487"/>
                  </a:cubicBezTo>
                  <a:lnTo>
                    <a:pt x="343" y="3021"/>
                  </a:lnTo>
                  <a:cubicBezTo>
                    <a:pt x="388" y="3226"/>
                    <a:pt x="571" y="3386"/>
                    <a:pt x="776" y="3386"/>
                  </a:cubicBezTo>
                  <a:lnTo>
                    <a:pt x="845" y="3386"/>
                  </a:lnTo>
                  <a:cubicBezTo>
                    <a:pt x="1073" y="3363"/>
                    <a:pt x="1256" y="3135"/>
                    <a:pt x="1210" y="2907"/>
                  </a:cubicBezTo>
                  <a:lnTo>
                    <a:pt x="891" y="373"/>
                  </a:lnTo>
                  <a:cubicBezTo>
                    <a:pt x="870" y="169"/>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6" name="Google Shape;2839;p26"/>
            <p:cNvSpPr/>
            <p:nvPr/>
          </p:nvSpPr>
          <p:spPr>
            <a:xfrm>
              <a:off x="11707175" y="3292557"/>
              <a:ext cx="48275" cy="130039"/>
            </a:xfrm>
            <a:custGeom>
              <a:avLst/>
              <a:gdLst/>
              <a:ahLst/>
              <a:cxnLst/>
              <a:rect l="l" t="t" r="r" b="b"/>
              <a:pathLst>
                <a:path w="1257" h="3386" extrusionOk="0">
                  <a:moveTo>
                    <a:pt x="483" y="0"/>
                  </a:moveTo>
                  <a:cubicBezTo>
                    <a:pt x="459" y="0"/>
                    <a:pt x="435" y="3"/>
                    <a:pt x="412" y="7"/>
                  </a:cubicBezTo>
                  <a:cubicBezTo>
                    <a:pt x="160" y="30"/>
                    <a:pt x="1" y="258"/>
                    <a:pt x="24" y="487"/>
                  </a:cubicBezTo>
                  <a:lnTo>
                    <a:pt x="343" y="3020"/>
                  </a:lnTo>
                  <a:cubicBezTo>
                    <a:pt x="389" y="3226"/>
                    <a:pt x="571" y="3385"/>
                    <a:pt x="777" y="3385"/>
                  </a:cubicBezTo>
                  <a:lnTo>
                    <a:pt x="845" y="3385"/>
                  </a:lnTo>
                  <a:cubicBezTo>
                    <a:pt x="1073" y="3363"/>
                    <a:pt x="1256" y="3134"/>
                    <a:pt x="1210" y="2906"/>
                  </a:cubicBezTo>
                  <a:lnTo>
                    <a:pt x="891" y="373"/>
                  </a:lnTo>
                  <a:cubicBezTo>
                    <a:pt x="870" y="168"/>
                    <a:pt x="685" y="0"/>
                    <a:pt x="483"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7" name="Google Shape;2840;p26"/>
            <p:cNvSpPr/>
            <p:nvPr/>
          </p:nvSpPr>
          <p:spPr>
            <a:xfrm>
              <a:off x="11099684" y="3369866"/>
              <a:ext cx="47392" cy="130731"/>
            </a:xfrm>
            <a:custGeom>
              <a:avLst/>
              <a:gdLst/>
              <a:ahLst/>
              <a:cxnLst/>
              <a:rect l="l" t="t" r="r" b="b"/>
              <a:pathLst>
                <a:path w="1234" h="3404" extrusionOk="0">
                  <a:moveTo>
                    <a:pt x="455" y="1"/>
                  </a:moveTo>
                  <a:cubicBezTo>
                    <a:pt x="441" y="1"/>
                    <a:pt x="426" y="2"/>
                    <a:pt x="412" y="3"/>
                  </a:cubicBezTo>
                  <a:cubicBezTo>
                    <a:pt x="161" y="49"/>
                    <a:pt x="1" y="254"/>
                    <a:pt x="24" y="505"/>
                  </a:cubicBezTo>
                  <a:lnTo>
                    <a:pt x="343" y="3016"/>
                  </a:lnTo>
                  <a:cubicBezTo>
                    <a:pt x="366" y="3244"/>
                    <a:pt x="571" y="3404"/>
                    <a:pt x="777" y="3404"/>
                  </a:cubicBezTo>
                  <a:lnTo>
                    <a:pt x="845" y="3404"/>
                  </a:lnTo>
                  <a:cubicBezTo>
                    <a:pt x="1074" y="3358"/>
                    <a:pt x="1233" y="3153"/>
                    <a:pt x="1211" y="2902"/>
                  </a:cubicBezTo>
                  <a:lnTo>
                    <a:pt x="891" y="391"/>
                  </a:lnTo>
                  <a:cubicBezTo>
                    <a:pt x="870" y="156"/>
                    <a:pt x="668" y="1"/>
                    <a:pt x="455"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8" name="Google Shape;2841;p26"/>
            <p:cNvSpPr/>
            <p:nvPr/>
          </p:nvSpPr>
          <p:spPr>
            <a:xfrm>
              <a:off x="10897213" y="3395981"/>
              <a:ext cx="47353" cy="130039"/>
            </a:xfrm>
            <a:custGeom>
              <a:avLst/>
              <a:gdLst/>
              <a:ahLst/>
              <a:cxnLst/>
              <a:rect l="l" t="t" r="r" b="b"/>
              <a:pathLst>
                <a:path w="1233" h="3386" extrusionOk="0">
                  <a:moveTo>
                    <a:pt x="482" y="1"/>
                  </a:moveTo>
                  <a:cubicBezTo>
                    <a:pt x="459" y="1"/>
                    <a:pt x="435" y="3"/>
                    <a:pt x="411" y="8"/>
                  </a:cubicBezTo>
                  <a:cubicBezTo>
                    <a:pt x="160" y="31"/>
                    <a:pt x="0" y="259"/>
                    <a:pt x="23" y="487"/>
                  </a:cubicBezTo>
                  <a:lnTo>
                    <a:pt x="343" y="3021"/>
                  </a:lnTo>
                  <a:cubicBezTo>
                    <a:pt x="365" y="3226"/>
                    <a:pt x="571" y="3386"/>
                    <a:pt x="776" y="3386"/>
                  </a:cubicBezTo>
                  <a:lnTo>
                    <a:pt x="822" y="3386"/>
                  </a:lnTo>
                  <a:cubicBezTo>
                    <a:pt x="1073" y="3363"/>
                    <a:pt x="1233" y="3135"/>
                    <a:pt x="1210" y="2907"/>
                  </a:cubicBezTo>
                  <a:lnTo>
                    <a:pt x="890" y="373"/>
                  </a:lnTo>
                  <a:cubicBezTo>
                    <a:pt x="870" y="168"/>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9" name="Google Shape;2842;p26"/>
            <p:cNvSpPr/>
            <p:nvPr/>
          </p:nvSpPr>
          <p:spPr>
            <a:xfrm>
              <a:off x="10914726" y="4856178"/>
              <a:ext cx="132420" cy="95206"/>
            </a:xfrm>
            <a:custGeom>
              <a:avLst/>
              <a:gdLst/>
              <a:ahLst/>
              <a:cxnLst/>
              <a:rect l="l" t="t" r="r" b="b"/>
              <a:pathLst>
                <a:path w="3448" h="2479" extrusionOk="0">
                  <a:moveTo>
                    <a:pt x="749" y="1"/>
                  </a:moveTo>
                  <a:cubicBezTo>
                    <a:pt x="529" y="1"/>
                    <a:pt x="317" y="117"/>
                    <a:pt x="183" y="310"/>
                  </a:cubicBezTo>
                  <a:cubicBezTo>
                    <a:pt x="1" y="630"/>
                    <a:pt x="92" y="1018"/>
                    <a:pt x="411" y="1223"/>
                  </a:cubicBezTo>
                  <a:lnTo>
                    <a:pt x="2374" y="2387"/>
                  </a:lnTo>
                  <a:cubicBezTo>
                    <a:pt x="2466" y="2456"/>
                    <a:pt x="2580" y="2479"/>
                    <a:pt x="2694" y="2479"/>
                  </a:cubicBezTo>
                  <a:cubicBezTo>
                    <a:pt x="2922" y="2479"/>
                    <a:pt x="3151" y="2365"/>
                    <a:pt x="3265" y="2182"/>
                  </a:cubicBezTo>
                  <a:cubicBezTo>
                    <a:pt x="3447" y="1862"/>
                    <a:pt x="3356" y="1452"/>
                    <a:pt x="3036" y="1269"/>
                  </a:cubicBezTo>
                  <a:lnTo>
                    <a:pt x="1096" y="105"/>
                  </a:lnTo>
                  <a:cubicBezTo>
                    <a:pt x="985" y="34"/>
                    <a:pt x="866" y="1"/>
                    <a:pt x="749"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grpSp>
      <p:sp>
        <p:nvSpPr>
          <p:cNvPr id="140" name="TextBox 6"/>
          <p:cNvSpPr txBox="1"/>
          <p:nvPr/>
        </p:nvSpPr>
        <p:spPr>
          <a:xfrm>
            <a:off x="463645" y="4666915"/>
            <a:ext cx="14907803"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tạo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cấu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sắp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xếp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theo</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đồ</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mình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nhằm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chủ</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tưởng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nào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đó</a:t>
            </a:r>
            <a:r>
              <a:rPr lang="en-US" sz="4400" spc="256" dirty="0">
                <a:solidFill>
                  <a:srgbClr val="60504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877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barn(inVertical)">
                                      <p:cBhvr>
                                        <p:cTn id="1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4"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Thế</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giới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cũng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phú</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cuộc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thực</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145"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Việc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chọn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kiểu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nào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miêu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dụng</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nghệ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riêng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p>
        </p:txBody>
      </p:sp>
      <p:grpSp>
        <p:nvGrpSpPr>
          <p:cNvPr id="146" name="Group 25"/>
          <p:cNvGrpSpPr>
            <a:grpSpLocks noChangeAspect="1"/>
          </p:cNvGrpSpPr>
          <p:nvPr/>
        </p:nvGrpSpPr>
        <p:grpSpPr>
          <a:xfrm rot="-4361421">
            <a:off x="16040072" y="-3081976"/>
            <a:ext cx="4146901" cy="6163954"/>
            <a:chOff x="0" y="0"/>
            <a:chExt cx="3175000" cy="4719320"/>
          </a:xfrm>
        </p:grpSpPr>
        <p:sp>
          <p:nvSpPr>
            <p:cNvPr id="14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4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pic>
        <p:nvPicPr>
          <p:cNvPr id="149" name="Picture 31"/>
          <p:cNvPicPr>
            <a:picLocks noChangeAspect="1"/>
          </p:cNvPicPr>
          <p:nvPr/>
        </p:nvPicPr>
        <p:blipFill>
          <a:blip r:embed="rId6"/>
          <a:srcRect/>
          <a:stretch>
            <a:fillRect/>
          </a:stretch>
        </p:blipFill>
        <p:spPr>
          <a:xfrm rot="1453213">
            <a:off x="-1591593" y="7639950"/>
            <a:ext cx="3183184" cy="4859822"/>
          </a:xfrm>
          <a:prstGeom prst="rect">
            <a:avLst/>
          </a:prstGeom>
        </p:spPr>
      </p:pic>
      <p:grpSp>
        <p:nvGrpSpPr>
          <p:cNvPr id="150" name="Group 25"/>
          <p:cNvGrpSpPr>
            <a:grpSpLocks noChangeAspect="1"/>
          </p:cNvGrpSpPr>
          <p:nvPr/>
        </p:nvGrpSpPr>
        <p:grpSpPr>
          <a:xfrm rot="-4361421">
            <a:off x="16040072" y="-3081977"/>
            <a:ext cx="4146901" cy="6163954"/>
            <a:chOff x="0" y="0"/>
            <a:chExt cx="3175000" cy="4719320"/>
          </a:xfrm>
        </p:grpSpPr>
        <p:sp>
          <p:nvSpPr>
            <p:cNvPr id="15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5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pic>
        <p:nvPicPr>
          <p:cNvPr id="153" name="Picture 31"/>
          <p:cNvPicPr>
            <a:picLocks noChangeAspect="1"/>
          </p:cNvPicPr>
          <p:nvPr/>
        </p:nvPicPr>
        <p:blipFill>
          <a:blip r:embed="rId6"/>
          <a:srcRect/>
          <a:stretch>
            <a:fillRect/>
          </a:stretch>
        </p:blipFill>
        <p:spPr>
          <a:xfrm rot="1453213">
            <a:off x="-1591593" y="7639949"/>
            <a:ext cx="3183184" cy="4859822"/>
          </a:xfrm>
          <a:prstGeom prst="rect">
            <a:avLst/>
          </a:prstGeom>
        </p:spPr>
      </p:pic>
    </p:spTree>
    <p:extLst>
      <p:ext uri="{BB962C8B-B14F-4D97-AF65-F5344CB8AC3E}">
        <p14:creationId xmlns:p14="http://schemas.microsoft.com/office/powerpoint/2010/main" val="228282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a:solidFill>
                  <a:srgbClr val="605048"/>
                </a:solidFill>
                <a:latin typeface="Times New Roman" panose="02020603050405020304" pitchFamily="18" charset="0"/>
                <a:cs typeface="Times New Roman" panose="02020603050405020304" pitchFamily="18" charset="0"/>
              </a:rPr>
              <a:t>Kiểu</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nhân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Vua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Danh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877800" y="4748582"/>
            <a:ext cx="3617644" cy="4500562"/>
          </a:xfrm>
          <a:prstGeom prst="rect">
            <a:avLst/>
          </a:prstGeom>
        </p:spPr>
      </p:pic>
      <p:pic>
        <p:nvPicPr>
          <p:cNvPr id="9" name="Picture 8"/>
          <p:cNvPicPr>
            <a:picLocks noChangeAspect="1"/>
          </p:cNvPicPr>
          <p:nvPr/>
        </p:nvPicPr>
        <p:blipFill>
          <a:blip r:embed="rId10"/>
          <a:stretch>
            <a:fillRect/>
          </a:stretch>
        </p:blipFill>
        <p:spPr>
          <a:xfrm>
            <a:off x="7239000" y="4748582"/>
            <a:ext cx="3581400" cy="4500562"/>
          </a:xfrm>
          <a:prstGeom prst="rect">
            <a:avLst/>
          </a:prstGeom>
        </p:spPr>
      </p:pic>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pic>
        <p:nvPicPr>
          <p:cNvPr id="29" name="Picture 29"/>
          <p:cNvPicPr>
            <a:picLocks noChangeAspect="1"/>
          </p:cNvPicPr>
          <p:nvPr/>
        </p:nvPicPr>
        <p:blipFill>
          <a:blip r:embed="rId11"/>
          <a:srcRect/>
          <a:stretch>
            <a:fillRect/>
          </a:stretch>
        </p:blipFill>
        <p:spPr>
          <a:xfrm rot="4081896">
            <a:off x="14150901" y="-2279129"/>
            <a:ext cx="12128005" cy="7794293"/>
          </a:xfrm>
          <a:prstGeom prst="rect">
            <a:avLst/>
          </a:prstGeom>
        </p:spPr>
      </p:pic>
      <p:pic>
        <p:nvPicPr>
          <p:cNvPr id="4098" name="Picture 2" descr="[Sưu tầm] Toàn tập Trần Nhân Tông - Lê Mạnh Thá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4748582"/>
            <a:ext cx="3429000" cy="450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8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3"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103632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d. </a:t>
            </a:r>
            <a:r>
              <a:rPr lang="en-US" sz="4800" b="1" spc="256" dirty="0" err="1">
                <a:solidFill>
                  <a:srgbClr val="605048"/>
                </a:solidFill>
                <a:latin typeface="Times New Roman" panose="02020603050405020304" pitchFamily="18" charset="0"/>
                <a:cs typeface="Times New Roman" panose="02020603050405020304" pitchFamily="18" charset="0"/>
              </a:rPr>
              <a:t>Ngôn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ngữ</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pic>
        <p:nvPicPr>
          <p:cNvPr id="11" name="Picture 31"/>
          <p:cNvPicPr>
            <a:picLocks noChangeAspect="1"/>
          </p:cNvPicPr>
          <p:nvPr/>
        </p:nvPicPr>
        <p:blipFill>
          <a:blip r:embed="rId6"/>
          <a:srcRect/>
          <a:stretch>
            <a:fillRect/>
          </a:stretch>
        </p:blipFill>
        <p:spPr>
          <a:xfrm rot="2510046">
            <a:off x="-1375837" y="6881019"/>
            <a:ext cx="3183184" cy="4859822"/>
          </a:xfrm>
          <a:prstGeom prst="rect">
            <a:avLst/>
          </a:prstGeom>
        </p:spPr>
      </p:pic>
      <p:sp>
        <p:nvSpPr>
          <p:cNvPr id="12" name="TextBox 6"/>
          <p:cNvSpPr txBox="1"/>
          <p:nvPr/>
        </p:nvSpPr>
        <p:spPr>
          <a:xfrm>
            <a:off x="855945" y="2283959"/>
            <a:ext cx="16593855" cy="369331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Dù</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viết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bằng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xuôi</a:t>
            </a:r>
            <a:r>
              <a:rPr lang="en-US" sz="4400" spc="256" dirty="0">
                <a:solidFill>
                  <a:srgbClr val="605048"/>
                </a:solidFill>
                <a:latin typeface="Times New Roman" panose="02020603050405020304" pitchFamily="18" charset="0"/>
                <a:cs typeface="Times New Roman" panose="02020603050405020304" pitchFamily="18" charset="0"/>
              </a:rPr>
              <a:t> hay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vần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ngắn</a:t>
            </a:r>
            <a:r>
              <a:rPr lang="en-US" sz="4400" spc="256" dirty="0">
                <a:solidFill>
                  <a:srgbClr val="605048"/>
                </a:solidFill>
                <a:latin typeface="Times New Roman" panose="02020603050405020304" pitchFamily="18" charset="0"/>
                <a:cs typeface="Times New Roman" panose="02020603050405020304" pitchFamily="18" charset="0"/>
              </a:rPr>
              <a:t> hay </a:t>
            </a:r>
            <a:r>
              <a:rPr lang="en-US" sz="4400" spc="256" dirty="0" err="1">
                <a:solidFill>
                  <a:srgbClr val="605048"/>
                </a:solidFill>
                <a:latin typeface="Times New Roman" panose="02020603050405020304" pitchFamily="18" charset="0"/>
                <a:cs typeface="Times New Roman" panose="02020603050405020304" pitchFamily="18" charset="0"/>
              </a:rPr>
              <a:t>tiểu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thuyết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ngôn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nhất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ngôn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phải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phù</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hợp</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với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thời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đại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được</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miêu</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tả</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thể</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hiện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vị</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thế</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xã</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hội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tính</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cách</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riêng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của</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từng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đối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tượng</a:t>
            </a:r>
            <a:r>
              <a:rPr lang="en-US" sz="4400" b="1" spc="256" dirty="0">
                <a:solidFill>
                  <a:srgbClr val="605048"/>
                </a:solidFill>
                <a:latin typeface="Times New Roman" panose="02020603050405020304" pitchFamily="18" charset="0"/>
                <a:cs typeface="Times New Roman" panose="02020603050405020304" pitchFamily="18" charset="0"/>
              </a:rPr>
              <a:t>.</a:t>
            </a:r>
          </a:p>
        </p:txBody>
      </p:sp>
      <p:grpSp>
        <p:nvGrpSpPr>
          <p:cNvPr id="13" name="Group 3"/>
          <p:cNvGrpSpPr>
            <a:grpSpLocks noChangeAspect="1"/>
          </p:cNvGrpSpPr>
          <p:nvPr/>
        </p:nvGrpSpPr>
        <p:grpSpPr>
          <a:xfrm rot="3600693">
            <a:off x="15658833" y="7527931"/>
            <a:ext cx="5816163" cy="4028232"/>
            <a:chOff x="0" y="0"/>
            <a:chExt cx="3429000" cy="2374900"/>
          </a:xfrm>
        </p:grpSpPr>
        <p:sp>
          <p:nvSpPr>
            <p:cNvPr id="1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txBody>
            <a:bodyPr/>
            <a:lstStyle/>
            <a:p>
              <a:endParaRPr lang="en-US"/>
            </a:p>
          </p:txBody>
        </p:sp>
        <p:sp>
          <p:nvSpPr>
            <p:cNvPr id="1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16" name="Picture 32"/>
          <p:cNvPicPr>
            <a:picLocks noChangeAspect="1"/>
          </p:cNvPicPr>
          <p:nvPr/>
        </p:nvPicPr>
        <p:blipFill>
          <a:blip r:embed="rId9"/>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66494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pic>
        <p:nvPicPr>
          <p:cNvPr id="12" name="Picture 12"/>
          <p:cNvPicPr>
            <a:picLocks noChangeAspect="1"/>
          </p:cNvPicPr>
          <p:nvPr/>
        </p:nvPicPr>
        <p:blipFill>
          <a:blip r:embed="rId8"/>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9"/>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10"/>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sp>
        <p:nvSpPr>
          <p:cNvPr id="13" name="TextBox 12"/>
          <p:cNvSpPr txBox="1"/>
          <p:nvPr/>
        </p:nvSpPr>
        <p:spPr>
          <a:xfrm>
            <a:off x="5029200" y="4381500"/>
            <a:ext cx="9115444" cy="1446550"/>
          </a:xfrm>
          <a:prstGeom prst="rect">
            <a:avLst/>
          </a:prstGeom>
          <a:noFill/>
        </p:spPr>
        <p:txBody>
          <a:bodyPr wrap="none" rtlCol="0">
            <a:spAutoFit/>
          </a:bodyPr>
          <a:lstStyle/>
          <a:p>
            <a:r>
              <a:rPr lang="en-US" sz="8800" dirty="0">
                <a:solidFill>
                  <a:srgbClr val="FF0000"/>
                </a:solidFill>
                <a:latin typeface="Times New Roman" panose="02020603050405020304" pitchFamily="18" charset="0"/>
                <a:cs typeface="Times New Roman" panose="02020603050405020304" pitchFamily="18" charset="0"/>
              </a:rPr>
              <a:t>2. </a:t>
            </a:r>
            <a:r>
              <a:rPr lang="en-US" sz="8800" dirty="0" err="1">
                <a:solidFill>
                  <a:srgbClr val="FF0000"/>
                </a:solidFill>
                <a:latin typeface="Times New Roman" panose="02020603050405020304" pitchFamily="18" charset="0"/>
                <a:cs typeface="Times New Roman" panose="02020603050405020304" pitchFamily="18" charset="0"/>
              </a:rPr>
              <a:t>Thơ</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Đường</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luật</a:t>
            </a:r>
            <a:r>
              <a:rPr lang="en-US" sz="8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7090720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5D1CCF-FEC9-C021-690A-D5845EC36648}"/>
              </a:ext>
            </a:extLst>
          </p:cNvPr>
          <p:cNvSpPr txBox="1"/>
          <p:nvPr/>
        </p:nvSpPr>
        <p:spPr>
          <a:xfrm>
            <a:off x="2667000" y="1562100"/>
            <a:ext cx="14554200" cy="2123658"/>
          </a:xfrm>
          <a:prstGeom prst="rect">
            <a:avLst/>
          </a:prstGeom>
          <a:noFill/>
        </p:spPr>
        <p:txBody>
          <a:bodyPr wrap="square" rtlCol="0">
            <a:spAutoFit/>
          </a:bodyPr>
          <a:lstStyle/>
          <a:p>
            <a:r>
              <a:rPr lang="en-US" sz="6600" b="1" dirty="0"/>
              <a:t>Hoàn </a:t>
            </a:r>
            <a:r>
              <a:rPr lang="en-US" sz="6600" b="1" dirty="0" err="1"/>
              <a:t>thành</a:t>
            </a:r>
            <a:r>
              <a:rPr lang="en-US" sz="6600" b="1" dirty="0"/>
              <a:t> </a:t>
            </a:r>
            <a:r>
              <a:rPr lang="en-US" sz="6600" b="1" dirty="0" err="1"/>
              <a:t>phiếu</a:t>
            </a:r>
            <a:r>
              <a:rPr lang="en-US" sz="6600" b="1" dirty="0"/>
              <a:t> </a:t>
            </a:r>
            <a:r>
              <a:rPr lang="en-US" sz="6600" b="1" dirty="0" err="1"/>
              <a:t>học</a:t>
            </a:r>
            <a:r>
              <a:rPr lang="en-US" sz="6600" b="1" dirty="0"/>
              <a:t> </a:t>
            </a:r>
            <a:r>
              <a:rPr lang="en-US" sz="6600" b="1" dirty="0" err="1"/>
              <a:t>tập</a:t>
            </a:r>
            <a:r>
              <a:rPr lang="en-US" sz="6600" b="1" dirty="0"/>
              <a:t> </a:t>
            </a:r>
            <a:r>
              <a:rPr lang="en-US" sz="6600" b="1" dirty="0" err="1"/>
              <a:t>số</a:t>
            </a:r>
            <a:r>
              <a:rPr lang="en-US" sz="6600" b="1" dirty="0"/>
              <a:t> 2</a:t>
            </a:r>
          </a:p>
          <a:p>
            <a:r>
              <a:rPr lang="en-US" sz="6600" b="1" dirty="0"/>
              <a:t>                      </a:t>
            </a:r>
            <a:r>
              <a:rPr lang="en-US" sz="6600" b="1" dirty="0" err="1"/>
              <a:t>Nhóm</a:t>
            </a:r>
            <a:r>
              <a:rPr lang="en-US" sz="6600" b="1" dirty="0"/>
              <a:t> 2</a:t>
            </a:r>
          </a:p>
        </p:txBody>
      </p:sp>
    </p:spTree>
    <p:extLst>
      <p:ext uri="{BB962C8B-B14F-4D97-AF65-F5344CB8AC3E}">
        <p14:creationId xmlns:p14="http://schemas.microsoft.com/office/powerpoint/2010/main" val="437016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5912C085-A01D-55A0-A970-5EB365B33357}"/>
              </a:ext>
            </a:extLst>
          </p:cNvPr>
          <p:cNvSpPr/>
          <p:nvPr/>
        </p:nvSpPr>
        <p:spPr>
          <a:xfrm>
            <a:off x="215008" y="258518"/>
            <a:ext cx="17898908" cy="9769964"/>
          </a:xfrm>
          <a:prstGeom prst="roundRect">
            <a:avLst>
              <a:gd name="adj" fmla="val 5186"/>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Hộp Văn bản 5">
            <a:extLst>
              <a:ext uri="{FF2B5EF4-FFF2-40B4-BE49-F238E27FC236}">
                <a16:creationId xmlns:a16="http://schemas.microsoft.com/office/drawing/2014/main" id="{86FC3DF6-2CB7-0510-5F11-AB1779DD423A}"/>
              </a:ext>
            </a:extLst>
          </p:cNvPr>
          <p:cNvSpPr txBox="1"/>
          <p:nvPr/>
        </p:nvSpPr>
        <p:spPr>
          <a:xfrm>
            <a:off x="1371600" y="589103"/>
            <a:ext cx="9144000" cy="954107"/>
          </a:xfrm>
          <a:prstGeom prst="rect">
            <a:avLst/>
          </a:prstGeom>
          <a:noFill/>
        </p:spPr>
        <p:txBody>
          <a:bodyPr wrap="square">
            <a:spAutoFit/>
          </a:bodyPr>
          <a:lstStyle/>
          <a:p>
            <a:r>
              <a:rPr lang="pt-BR" sz="5600" b="1" dirty="0">
                <a:solidFill>
                  <a:srgbClr val="0070C0"/>
                </a:solidFill>
                <a:latin typeface="Times New Roman" panose="02020603050405020304" pitchFamily="18" charset="0"/>
                <a:cs typeface="Times New Roman" panose="02020603050405020304" pitchFamily="18" charset="0"/>
              </a:rPr>
              <a:t>a. Xuất xứ</a:t>
            </a:r>
            <a:endParaRPr lang="en-US" sz="5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12E55E4-BF42-5969-1B5E-D7E02F2E2809}"/>
              </a:ext>
            </a:extLst>
          </p:cNvPr>
          <p:cNvSpPr txBox="1"/>
          <p:nvPr/>
        </p:nvSpPr>
        <p:spPr>
          <a:xfrm>
            <a:off x="2162160" y="2328025"/>
            <a:ext cx="15544768" cy="954107"/>
          </a:xfrm>
          <a:prstGeom prst="rect">
            <a:avLst/>
          </a:prstGeom>
          <a:noFill/>
        </p:spPr>
        <p:txBody>
          <a:bodyPr wrap="square">
            <a:spAutoFit/>
          </a:bodyPr>
          <a:lstStyle/>
          <a:p>
            <a:pPr algn="just"/>
            <a:r>
              <a:rPr lang="en-US" sz="5600" dirty="0" err="1">
                <a:solidFill>
                  <a:srgbClr val="002060"/>
                </a:solidFill>
                <a:latin typeface="Times New Roman" panose="02020603050405020304" pitchFamily="18" charset="0"/>
                <a:cs typeface="Times New Roman" panose="02020603050405020304" pitchFamily="18" charset="0"/>
              </a:rPr>
              <a:t>Xuất</a:t>
            </a:r>
            <a:r>
              <a:rPr lang="en-US" sz="5600" dirty="0">
                <a:solidFill>
                  <a:srgbClr val="002060"/>
                </a:solidFill>
                <a:latin typeface="Times New Roman" panose="02020603050405020304" pitchFamily="18" charset="0"/>
                <a:cs typeface="Times New Roman" panose="02020603050405020304" pitchFamily="18" charset="0"/>
              </a:rPr>
              <a:t> </a:t>
            </a:r>
            <a:r>
              <a:rPr lang="en-US" sz="5600" dirty="0" err="1">
                <a:solidFill>
                  <a:srgbClr val="002060"/>
                </a:solidFill>
                <a:latin typeface="Times New Roman" panose="02020603050405020304" pitchFamily="18" charset="0"/>
                <a:cs typeface="Times New Roman" panose="02020603050405020304" pitchFamily="18" charset="0"/>
              </a:rPr>
              <a:t>hiện</a:t>
            </a:r>
            <a:r>
              <a:rPr lang="en-US" sz="5600" dirty="0">
                <a:solidFill>
                  <a:srgbClr val="002060"/>
                </a:solidFill>
                <a:latin typeface="Times New Roman" panose="02020603050405020304" pitchFamily="18" charset="0"/>
                <a:cs typeface="Times New Roman" panose="02020603050405020304" pitchFamily="18" charset="0"/>
              </a:rPr>
              <a:t> </a:t>
            </a:r>
            <a:r>
              <a:rPr lang="en-US" sz="5600" dirty="0" err="1">
                <a:solidFill>
                  <a:srgbClr val="002060"/>
                </a:solidFill>
                <a:latin typeface="Times New Roman" panose="02020603050405020304" pitchFamily="18" charset="0"/>
                <a:cs typeface="Times New Roman" panose="02020603050405020304" pitchFamily="18" charset="0"/>
              </a:rPr>
              <a:t>từ</a:t>
            </a:r>
            <a:r>
              <a:rPr lang="en-US" sz="5600" dirty="0">
                <a:solidFill>
                  <a:srgbClr val="002060"/>
                </a:solidFill>
                <a:latin typeface="Times New Roman" panose="02020603050405020304" pitchFamily="18" charset="0"/>
                <a:cs typeface="Times New Roman" panose="02020603050405020304" pitchFamily="18" charset="0"/>
              </a:rPr>
              <a:t> </a:t>
            </a:r>
            <a:r>
              <a:rPr lang="en-US" sz="5600" dirty="0" err="1">
                <a:solidFill>
                  <a:srgbClr val="002060"/>
                </a:solidFill>
                <a:latin typeface="Times New Roman" panose="02020603050405020304" pitchFamily="18" charset="0"/>
                <a:cs typeface="Times New Roman" panose="02020603050405020304" pitchFamily="18" charset="0"/>
              </a:rPr>
              <a:t>thời</a:t>
            </a:r>
            <a:r>
              <a:rPr lang="en-US" sz="5600" dirty="0">
                <a:solidFill>
                  <a:srgbClr val="002060"/>
                </a:solidFill>
                <a:latin typeface="Times New Roman" panose="02020603050405020304" pitchFamily="18" charset="0"/>
                <a:cs typeface="Times New Roman" panose="02020603050405020304" pitchFamily="18" charset="0"/>
              </a:rPr>
              <a:t> </a:t>
            </a:r>
            <a:r>
              <a:rPr lang="en-US" sz="5600" dirty="0" err="1">
                <a:solidFill>
                  <a:srgbClr val="002060"/>
                </a:solidFill>
                <a:latin typeface="Times New Roman" panose="02020603050405020304" pitchFamily="18" charset="0"/>
                <a:cs typeface="Times New Roman" panose="02020603050405020304" pitchFamily="18" charset="0"/>
              </a:rPr>
              <a:t>nhà</a:t>
            </a:r>
            <a:r>
              <a:rPr lang="en-US" sz="5600" dirty="0">
                <a:solidFill>
                  <a:srgbClr val="002060"/>
                </a:solidFill>
                <a:latin typeface="Times New Roman" panose="02020603050405020304" pitchFamily="18" charset="0"/>
                <a:cs typeface="Times New Roman" panose="02020603050405020304" pitchFamily="18" charset="0"/>
              </a:rPr>
              <a:t> </a:t>
            </a:r>
            <a:r>
              <a:rPr lang="en-US" sz="5600" dirty="0" err="1">
                <a:solidFill>
                  <a:srgbClr val="002060"/>
                </a:solidFill>
                <a:latin typeface="Times New Roman" panose="02020603050405020304" pitchFamily="18" charset="0"/>
                <a:cs typeface="Times New Roman" panose="02020603050405020304" pitchFamily="18" charset="0"/>
              </a:rPr>
              <a:t>Đường</a:t>
            </a:r>
            <a:r>
              <a:rPr lang="en-US" sz="5600" dirty="0">
                <a:solidFill>
                  <a:srgbClr val="002060"/>
                </a:solidFill>
                <a:latin typeface="Times New Roman" panose="02020603050405020304" pitchFamily="18" charset="0"/>
                <a:cs typeface="Times New Roman" panose="02020603050405020304" pitchFamily="18" charset="0"/>
              </a:rPr>
              <a:t> (Trung </a:t>
            </a:r>
            <a:r>
              <a:rPr lang="en-US" sz="5600" dirty="0" err="1">
                <a:solidFill>
                  <a:srgbClr val="002060"/>
                </a:solidFill>
                <a:latin typeface="Times New Roman" panose="02020603050405020304" pitchFamily="18" charset="0"/>
                <a:cs typeface="Times New Roman" panose="02020603050405020304" pitchFamily="18" charset="0"/>
              </a:rPr>
              <a:t>Quốc</a:t>
            </a:r>
            <a:r>
              <a:rPr lang="en-US" sz="5600" dirty="0">
                <a:solidFill>
                  <a:srgbClr val="002060"/>
                </a:solidFill>
                <a:latin typeface="Times New Roman" panose="02020603050405020304" pitchFamily="18" charset="0"/>
                <a:cs typeface="Times New Roman" panose="02020603050405020304" pitchFamily="18" charset="0"/>
              </a:rPr>
              <a:t>)</a:t>
            </a:r>
            <a:r>
              <a:rPr lang="pt-BR" sz="5600" dirty="0">
                <a:solidFill>
                  <a:srgbClr val="002060"/>
                </a:solidFill>
                <a:latin typeface="Times New Roman" panose="02020603050405020304" pitchFamily="18" charset="0"/>
                <a:cs typeface="Times New Roman" panose="02020603050405020304" pitchFamily="18" charset="0"/>
              </a:rPr>
              <a:t>.</a:t>
            </a:r>
            <a:endParaRPr lang="en-US" sz="5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735E3534-E730-4239-D7C3-E486BB109E2C}"/>
              </a:ext>
            </a:extLst>
          </p:cNvPr>
          <p:cNvSpPr txBox="1"/>
          <p:nvPr/>
        </p:nvSpPr>
        <p:spPr>
          <a:xfrm>
            <a:off x="1395264" y="4928720"/>
            <a:ext cx="9144000" cy="954107"/>
          </a:xfrm>
          <a:prstGeom prst="rect">
            <a:avLst/>
          </a:prstGeom>
          <a:noFill/>
        </p:spPr>
        <p:txBody>
          <a:bodyPr wrap="square">
            <a:spAutoFit/>
          </a:bodyPr>
          <a:lstStyle/>
          <a:p>
            <a:r>
              <a:rPr lang="pt-BR" sz="5600" b="1" dirty="0">
                <a:solidFill>
                  <a:srgbClr val="0070C0"/>
                </a:solidFill>
                <a:latin typeface="Times New Roman" panose="02020603050405020304" pitchFamily="18" charset="0"/>
                <a:cs typeface="Times New Roman" panose="02020603050405020304" pitchFamily="18" charset="0"/>
              </a:rPr>
              <a:t>b. Thể thơ chính</a:t>
            </a:r>
            <a:endParaRPr lang="en-US" sz="5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0785808E-310F-DD4A-5147-AD27358A8A7F}"/>
              </a:ext>
            </a:extLst>
          </p:cNvPr>
          <p:cNvSpPr txBox="1"/>
          <p:nvPr/>
        </p:nvSpPr>
        <p:spPr>
          <a:xfrm>
            <a:off x="2162160" y="6667643"/>
            <a:ext cx="15544768" cy="954107"/>
          </a:xfrm>
          <a:prstGeom prst="rect">
            <a:avLst/>
          </a:prstGeom>
          <a:noFill/>
        </p:spPr>
        <p:txBody>
          <a:bodyPr wrap="square">
            <a:spAutoFit/>
          </a:bodyPr>
          <a:lstStyle/>
          <a:p>
            <a:pPr algn="just">
              <a:tabLst>
                <a:tab pos="2773680" algn="l"/>
              </a:tabLst>
            </a:pPr>
            <a:r>
              <a:rPr lang="de-DE" sz="5600" dirty="0">
                <a:solidFill>
                  <a:srgbClr val="002060"/>
                </a:solidFill>
                <a:latin typeface="Times New Roman" panose="02020603050405020304" pitchFamily="18" charset="0"/>
                <a:cs typeface="Times New Roman" panose="02020603050405020304" pitchFamily="18" charset="0"/>
              </a:rPr>
              <a:t>Bát cú Đường luật</a:t>
            </a:r>
            <a:endParaRPr lang="en-US" sz="5600" dirty="0">
              <a:solidFill>
                <a:srgbClr val="00206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218E2D9D-066D-D3E5-CE1D-C3346F67EF88}"/>
              </a:ext>
            </a:extLst>
          </p:cNvPr>
          <p:cNvSpPr txBox="1"/>
          <p:nvPr/>
        </p:nvSpPr>
        <p:spPr>
          <a:xfrm>
            <a:off x="2162160" y="8406565"/>
            <a:ext cx="15544768" cy="954107"/>
          </a:xfrm>
          <a:prstGeom prst="rect">
            <a:avLst/>
          </a:prstGeom>
          <a:noFill/>
        </p:spPr>
        <p:txBody>
          <a:bodyPr wrap="square">
            <a:spAutoFit/>
          </a:bodyPr>
          <a:lstStyle/>
          <a:p>
            <a:pPr algn="just">
              <a:tabLst>
                <a:tab pos="2773680" algn="l"/>
              </a:tabLst>
            </a:pPr>
            <a:r>
              <a:rPr lang="de-DE" sz="5600" dirty="0">
                <a:solidFill>
                  <a:srgbClr val="002060"/>
                </a:solidFill>
                <a:latin typeface="Times New Roman" panose="02020603050405020304" pitchFamily="18" charset="0"/>
                <a:cs typeface="Times New Roman" panose="02020603050405020304" pitchFamily="18" charset="0"/>
              </a:rPr>
              <a:t>Tứ tuyệt Đường luật</a:t>
            </a:r>
            <a:endParaRPr lang="en-US" sz="5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Graphic 2" descr="Back with solid fill">
            <a:extLst>
              <a:ext uri="{FF2B5EF4-FFF2-40B4-BE49-F238E27FC236}">
                <a16:creationId xmlns:a16="http://schemas.microsoft.com/office/drawing/2014/main" id="{E15DE6F8-DAC9-547A-6E7B-F7ABBE5989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6958" y="2778832"/>
            <a:ext cx="1202432" cy="1202432"/>
          </a:xfrm>
          <a:prstGeom prst="rect">
            <a:avLst/>
          </a:prstGeom>
        </p:spPr>
      </p:pic>
      <p:pic>
        <p:nvPicPr>
          <p:cNvPr id="4" name="Graphic 3" descr="Back with solid fill">
            <a:extLst>
              <a:ext uri="{FF2B5EF4-FFF2-40B4-BE49-F238E27FC236}">
                <a16:creationId xmlns:a16="http://schemas.microsoft.com/office/drawing/2014/main" id="{D4016891-FE0D-00F0-42D1-79F78CB921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920" y="6646726"/>
            <a:ext cx="1202432" cy="1202432"/>
          </a:xfrm>
          <a:prstGeom prst="rect">
            <a:avLst/>
          </a:prstGeom>
        </p:spPr>
      </p:pic>
      <p:pic>
        <p:nvPicPr>
          <p:cNvPr id="7" name="Graphic 6" descr="Back with solid fill">
            <a:extLst>
              <a:ext uri="{FF2B5EF4-FFF2-40B4-BE49-F238E27FC236}">
                <a16:creationId xmlns:a16="http://schemas.microsoft.com/office/drawing/2014/main" id="{F23CACEB-E9DF-EAA2-AB6A-A989783F5B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4264" y="8495466"/>
            <a:ext cx="1202432" cy="1202432"/>
          </a:xfrm>
          <a:prstGeom prst="rect">
            <a:avLst/>
          </a:prstGeom>
        </p:spPr>
      </p:pic>
    </p:spTree>
    <p:extLst>
      <p:ext uri="{BB962C8B-B14F-4D97-AF65-F5344CB8AC3E}">
        <p14:creationId xmlns:p14="http://schemas.microsoft.com/office/powerpoint/2010/main" val="283608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F9A79D6A-DB2A-0675-5266-35FA173509B4}"/>
              </a:ext>
            </a:extLst>
          </p:cNvPr>
          <p:cNvSpPr/>
          <p:nvPr/>
        </p:nvSpPr>
        <p:spPr>
          <a:xfrm>
            <a:off x="93084" y="258518"/>
            <a:ext cx="17898908" cy="9769964"/>
          </a:xfrm>
          <a:prstGeom prst="roundRect">
            <a:avLst>
              <a:gd name="adj" fmla="val 51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Hộp Văn bản 5">
            <a:extLst>
              <a:ext uri="{FF2B5EF4-FFF2-40B4-BE49-F238E27FC236}">
                <a16:creationId xmlns:a16="http://schemas.microsoft.com/office/drawing/2014/main" id="{86FC3DF6-2CB7-0510-5F11-AB1779DD423A}"/>
              </a:ext>
            </a:extLst>
          </p:cNvPr>
          <p:cNvSpPr txBox="1"/>
          <p:nvPr/>
        </p:nvSpPr>
        <p:spPr>
          <a:xfrm>
            <a:off x="1377400" y="1214823"/>
            <a:ext cx="9144000" cy="1077218"/>
          </a:xfrm>
          <a:prstGeom prst="rect">
            <a:avLst/>
          </a:prstGeom>
          <a:noFill/>
        </p:spPr>
        <p:txBody>
          <a:bodyPr wrap="square">
            <a:spAutoFit/>
          </a:bodyPr>
          <a:lstStyle/>
          <a:p>
            <a:r>
              <a:rPr lang="pt-BR" sz="6400" b="1" dirty="0">
                <a:solidFill>
                  <a:srgbClr val="FF0000"/>
                </a:solidFill>
                <a:latin typeface="Times New Roman" panose="02020603050405020304" pitchFamily="18" charset="0"/>
                <a:cs typeface="Times New Roman" panose="02020603050405020304" pitchFamily="18" charset="0"/>
              </a:rPr>
              <a:t>c. Đặc điểm nghệ thuật</a:t>
            </a:r>
            <a:endParaRPr lang="en-US" sz="6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12E55E4-BF42-5969-1B5E-D7E02F2E2809}"/>
              </a:ext>
            </a:extLst>
          </p:cNvPr>
          <p:cNvSpPr txBox="1"/>
          <p:nvPr/>
        </p:nvSpPr>
        <p:spPr>
          <a:xfrm>
            <a:off x="1955424" y="2851582"/>
            <a:ext cx="15544768" cy="2062103"/>
          </a:xfrm>
          <a:prstGeom prst="rect">
            <a:avLst/>
          </a:prstGeom>
          <a:noFill/>
        </p:spPr>
        <p:txBody>
          <a:bodyPr wrap="square">
            <a:spAutoFit/>
          </a:bodyPr>
          <a:lstStyle/>
          <a:p>
            <a:pPr algn="just">
              <a:tabLst>
                <a:tab pos="2773680" algn="l"/>
              </a:tabLst>
            </a:pPr>
            <a:r>
              <a:rPr lang="de-DE" sz="6400" b="1" dirty="0">
                <a:solidFill>
                  <a:srgbClr val="FF0000"/>
                </a:solidFill>
                <a:latin typeface="Times New Roman" panose="02020603050405020304" pitchFamily="18" charset="0"/>
                <a:cs typeface="Times New Roman" panose="02020603050405020304" pitchFamily="18" charset="0"/>
              </a:rPr>
              <a:t>Quy định </a:t>
            </a:r>
            <a:r>
              <a:rPr lang="de-DE" sz="6400" dirty="0">
                <a:latin typeface="Times New Roman" panose="02020603050405020304" pitchFamily="18" charset="0"/>
                <a:cs typeface="Times New Roman" panose="02020603050405020304" pitchFamily="18" charset="0"/>
              </a:rPr>
              <a:t>nghiêm ngặt về hoà thanh, về niêm, đối, vần và nhịp.</a:t>
            </a:r>
            <a:endParaRPr lang="en-US" sz="6400"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F2447D72-294E-030D-155A-7F97954545CB}"/>
              </a:ext>
            </a:extLst>
          </p:cNvPr>
          <p:cNvSpPr txBox="1"/>
          <p:nvPr/>
        </p:nvSpPr>
        <p:spPr>
          <a:xfrm>
            <a:off x="1955424" y="5473229"/>
            <a:ext cx="15544768" cy="1077218"/>
          </a:xfrm>
          <a:prstGeom prst="rect">
            <a:avLst/>
          </a:prstGeom>
          <a:noFill/>
        </p:spPr>
        <p:txBody>
          <a:bodyPr wrap="square">
            <a:spAutoFit/>
          </a:bodyPr>
          <a:lstStyle/>
          <a:p>
            <a:pPr algn="just">
              <a:tabLst>
                <a:tab pos="2773680" algn="l"/>
              </a:tabLst>
            </a:pPr>
            <a:r>
              <a:rPr lang="de-DE" sz="6400" b="1" dirty="0">
                <a:solidFill>
                  <a:srgbClr val="FF0000"/>
                </a:solidFill>
                <a:latin typeface="Times New Roman" panose="02020603050405020304" pitchFamily="18" charset="0"/>
                <a:cs typeface="Times New Roman" panose="02020603050405020304" pitchFamily="18" charset="0"/>
              </a:rPr>
              <a:t>Ngôn ngữ: </a:t>
            </a:r>
            <a:r>
              <a:rPr lang="de-DE" sz="6400" dirty="0">
                <a:latin typeface="Times New Roman" panose="02020603050405020304" pitchFamily="18" charset="0"/>
                <a:cs typeface="Times New Roman" panose="02020603050405020304" pitchFamily="18" charset="0"/>
              </a:rPr>
              <a:t>cô đọng, hàm súc.</a:t>
            </a:r>
            <a:endParaRPr lang="en-US" sz="6400" dirty="0">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89233051-CF31-79FF-3D42-F96F4479CD3B}"/>
              </a:ext>
            </a:extLst>
          </p:cNvPr>
          <p:cNvSpPr txBox="1"/>
          <p:nvPr/>
        </p:nvSpPr>
        <p:spPr>
          <a:xfrm>
            <a:off x="1955424" y="7109959"/>
            <a:ext cx="15544768" cy="2062103"/>
          </a:xfrm>
          <a:prstGeom prst="rect">
            <a:avLst/>
          </a:prstGeom>
          <a:noFill/>
        </p:spPr>
        <p:txBody>
          <a:bodyPr wrap="square">
            <a:spAutoFit/>
          </a:bodyPr>
          <a:lstStyle/>
          <a:p>
            <a:pPr algn="just">
              <a:tabLst>
                <a:tab pos="2773680" algn="l"/>
              </a:tabLst>
            </a:pPr>
            <a:r>
              <a:rPr lang="de-DE" sz="6400" b="1" dirty="0">
                <a:solidFill>
                  <a:srgbClr val="FF0000"/>
                </a:solidFill>
                <a:latin typeface="Times New Roman" panose="02020603050405020304" pitchFamily="18" charset="0"/>
                <a:cs typeface="Times New Roman" panose="02020603050405020304" pitchFamily="18" charset="0"/>
              </a:rPr>
              <a:t>Bút pháp: </a:t>
            </a:r>
            <a:r>
              <a:rPr lang="de-DE" sz="6400" dirty="0">
                <a:latin typeface="Times New Roman" panose="02020603050405020304" pitchFamily="18" charset="0"/>
                <a:cs typeface="Times New Roman" panose="02020603050405020304" pitchFamily="18" charset="0"/>
              </a:rPr>
              <a:t>tả cảnh ngụ tình; lấy động tả tĩnh, lấy điểm tả diện,...</a:t>
            </a:r>
            <a:endParaRPr lang="en-US" sz="6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D41C2D4-814F-AD2A-BF35-85AFE267A038}"/>
              </a:ext>
            </a:extLst>
          </p:cNvPr>
          <p:cNvPicPr>
            <a:picLocks noChangeAspect="1"/>
          </p:cNvPicPr>
          <p:nvPr/>
        </p:nvPicPr>
        <p:blipFill>
          <a:blip r:embed="rId2"/>
          <a:stretch>
            <a:fillRect/>
          </a:stretch>
        </p:blipFill>
        <p:spPr>
          <a:xfrm>
            <a:off x="296009" y="269400"/>
            <a:ext cx="1368426" cy="1432336"/>
          </a:xfrm>
          <a:prstGeom prst="rect">
            <a:avLst/>
          </a:prstGeom>
        </p:spPr>
      </p:pic>
      <p:pic>
        <p:nvPicPr>
          <p:cNvPr id="12" name="Picture 11">
            <a:extLst>
              <a:ext uri="{FF2B5EF4-FFF2-40B4-BE49-F238E27FC236}">
                <a16:creationId xmlns:a16="http://schemas.microsoft.com/office/drawing/2014/main" id="{9ECE1471-2086-9B8A-79FA-FDF83609786A}"/>
              </a:ext>
            </a:extLst>
          </p:cNvPr>
          <p:cNvPicPr>
            <a:picLocks noChangeAspect="1"/>
          </p:cNvPicPr>
          <p:nvPr/>
        </p:nvPicPr>
        <p:blipFill>
          <a:blip r:embed="rId3"/>
          <a:stretch>
            <a:fillRect/>
          </a:stretch>
        </p:blipFill>
        <p:spPr>
          <a:xfrm>
            <a:off x="1359216" y="3200939"/>
            <a:ext cx="564792" cy="575738"/>
          </a:xfrm>
          <a:prstGeom prst="rect">
            <a:avLst/>
          </a:prstGeom>
        </p:spPr>
      </p:pic>
      <p:pic>
        <p:nvPicPr>
          <p:cNvPr id="13" name="Picture 12">
            <a:extLst>
              <a:ext uri="{FF2B5EF4-FFF2-40B4-BE49-F238E27FC236}">
                <a16:creationId xmlns:a16="http://schemas.microsoft.com/office/drawing/2014/main" id="{E9C58E94-D190-8F0D-8E90-2CBC103C48D0}"/>
              </a:ext>
            </a:extLst>
          </p:cNvPr>
          <p:cNvPicPr>
            <a:picLocks noChangeAspect="1"/>
          </p:cNvPicPr>
          <p:nvPr/>
        </p:nvPicPr>
        <p:blipFill>
          <a:blip r:embed="rId3"/>
          <a:stretch>
            <a:fillRect/>
          </a:stretch>
        </p:blipFill>
        <p:spPr>
          <a:xfrm>
            <a:off x="1341362" y="5770133"/>
            <a:ext cx="564792" cy="575738"/>
          </a:xfrm>
          <a:prstGeom prst="rect">
            <a:avLst/>
          </a:prstGeom>
        </p:spPr>
      </p:pic>
      <p:pic>
        <p:nvPicPr>
          <p:cNvPr id="14" name="Picture 13">
            <a:extLst>
              <a:ext uri="{FF2B5EF4-FFF2-40B4-BE49-F238E27FC236}">
                <a16:creationId xmlns:a16="http://schemas.microsoft.com/office/drawing/2014/main" id="{C77DB983-D993-5B77-77EF-9E0B2232EA9C}"/>
              </a:ext>
            </a:extLst>
          </p:cNvPr>
          <p:cNvPicPr>
            <a:picLocks noChangeAspect="1"/>
          </p:cNvPicPr>
          <p:nvPr/>
        </p:nvPicPr>
        <p:blipFill>
          <a:blip r:embed="rId3"/>
          <a:stretch>
            <a:fillRect/>
          </a:stretch>
        </p:blipFill>
        <p:spPr>
          <a:xfrm>
            <a:off x="1359216" y="7556151"/>
            <a:ext cx="564792" cy="575738"/>
          </a:xfrm>
          <a:prstGeom prst="rect">
            <a:avLst/>
          </a:prstGeom>
        </p:spPr>
      </p:pic>
      <p:pic>
        <p:nvPicPr>
          <p:cNvPr id="15" name="Picture 14">
            <a:extLst>
              <a:ext uri="{FF2B5EF4-FFF2-40B4-BE49-F238E27FC236}">
                <a16:creationId xmlns:a16="http://schemas.microsoft.com/office/drawing/2014/main" id="{837C5281-35D8-0ADC-B13C-55A91DCA4357}"/>
              </a:ext>
            </a:extLst>
          </p:cNvPr>
          <p:cNvPicPr>
            <a:picLocks noChangeAspect="1"/>
          </p:cNvPicPr>
          <p:nvPr/>
        </p:nvPicPr>
        <p:blipFill>
          <a:blip r:embed="rId4"/>
          <a:stretch>
            <a:fillRect/>
          </a:stretch>
        </p:blipFill>
        <p:spPr>
          <a:xfrm>
            <a:off x="16910600" y="-268848"/>
            <a:ext cx="1915768" cy="1915768"/>
          </a:xfrm>
          <a:prstGeom prst="rect">
            <a:avLst/>
          </a:prstGeom>
        </p:spPr>
      </p:pic>
    </p:spTree>
    <p:extLst>
      <p:ext uri="{BB962C8B-B14F-4D97-AF65-F5344CB8AC3E}">
        <p14:creationId xmlns:p14="http://schemas.microsoft.com/office/powerpoint/2010/main" val="154155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D2DF4-E5FF-32D6-9BB5-E8AFDFEE3F24}"/>
              </a:ext>
            </a:extLst>
          </p:cNvPr>
          <p:cNvSpPr txBox="1"/>
          <p:nvPr/>
        </p:nvSpPr>
        <p:spPr>
          <a:xfrm>
            <a:off x="4861560" y="1524000"/>
            <a:ext cx="14798040" cy="1107996"/>
          </a:xfrm>
          <a:prstGeom prst="rect">
            <a:avLst/>
          </a:prstGeom>
          <a:noFill/>
        </p:spPr>
        <p:txBody>
          <a:bodyPr wrap="square" rtlCol="0">
            <a:spAutoFit/>
          </a:bodyPr>
          <a:lstStyle/>
          <a:p>
            <a:pPr defTabSz="1371600"/>
            <a:r>
              <a:rPr lang="en-US" sz="6600" b="1" dirty="0">
                <a:solidFill>
                  <a:prstClr val="black"/>
                </a:solidFill>
                <a:latin typeface="Times New Roman" panose="02020603050405020304" pitchFamily="18" charset="0"/>
                <a:cs typeface="Times New Roman" panose="02020603050405020304" pitchFamily="18" charset="0"/>
              </a:rPr>
              <a:t>XEM VIDEO SAU</a:t>
            </a:r>
          </a:p>
        </p:txBody>
      </p:sp>
    </p:spTree>
    <p:extLst>
      <p:ext uri="{BB962C8B-B14F-4D97-AF65-F5344CB8AC3E}">
        <p14:creationId xmlns:p14="http://schemas.microsoft.com/office/powerpoint/2010/main" val="2669042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0">
            <a:extLst>
              <a:ext uri="{FF2B5EF4-FFF2-40B4-BE49-F238E27FC236}">
                <a16:creationId xmlns:a16="http://schemas.microsoft.com/office/drawing/2014/main" id="{BE878B96-65FC-C98E-F55D-111591864FC5}"/>
              </a:ext>
            </a:extLst>
          </p:cNvPr>
          <p:cNvSpPr/>
          <p:nvPr/>
        </p:nvSpPr>
        <p:spPr>
          <a:xfrm>
            <a:off x="93084" y="258518"/>
            <a:ext cx="17898908" cy="9769964"/>
          </a:xfrm>
          <a:prstGeom prst="roundRect">
            <a:avLst>
              <a:gd name="adj" fmla="val 51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Hộp Văn bản 5">
            <a:extLst>
              <a:ext uri="{FF2B5EF4-FFF2-40B4-BE49-F238E27FC236}">
                <a16:creationId xmlns:a16="http://schemas.microsoft.com/office/drawing/2014/main" id="{86FC3DF6-2CB7-0510-5F11-AB1779DD423A}"/>
              </a:ext>
            </a:extLst>
          </p:cNvPr>
          <p:cNvSpPr txBox="1"/>
          <p:nvPr/>
        </p:nvSpPr>
        <p:spPr>
          <a:xfrm>
            <a:off x="1223120" y="1443503"/>
            <a:ext cx="9144000" cy="1077218"/>
          </a:xfrm>
          <a:prstGeom prst="rect">
            <a:avLst/>
          </a:prstGeom>
          <a:noFill/>
        </p:spPr>
        <p:txBody>
          <a:bodyPr wrap="square">
            <a:spAutoFit/>
          </a:bodyPr>
          <a:lstStyle/>
          <a:p>
            <a:r>
              <a:rPr lang="pt-BR" sz="6400" b="1" dirty="0">
                <a:solidFill>
                  <a:srgbClr val="FF0000"/>
                </a:solidFill>
                <a:latin typeface="Times New Roman" panose="02020603050405020304" pitchFamily="18" charset="0"/>
                <a:cs typeface="Times New Roman" panose="02020603050405020304" pitchFamily="18" charset="0"/>
              </a:rPr>
              <a:t>d. Đặc điểm nội dung</a:t>
            </a:r>
            <a:endParaRPr lang="en-US" sz="6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12E55E4-BF42-5969-1B5E-D7E02F2E2809}"/>
              </a:ext>
            </a:extLst>
          </p:cNvPr>
          <p:cNvSpPr txBox="1"/>
          <p:nvPr/>
        </p:nvSpPr>
        <p:spPr>
          <a:xfrm>
            <a:off x="1360302" y="3097013"/>
            <a:ext cx="15544768" cy="2062103"/>
          </a:xfrm>
          <a:prstGeom prst="rect">
            <a:avLst/>
          </a:prstGeom>
          <a:noFill/>
        </p:spPr>
        <p:txBody>
          <a:bodyPr wrap="square">
            <a:spAutoFit/>
          </a:bodyPr>
          <a:lstStyle/>
          <a:p>
            <a:pPr algn="just">
              <a:tabLst>
                <a:tab pos="2773680" algn="l"/>
              </a:tabLst>
            </a:pPr>
            <a:r>
              <a:rPr lang="pt-BR" sz="6400" b="1" dirty="0">
                <a:latin typeface="Times New Roman" panose="02020603050405020304" pitchFamily="18" charset="0"/>
                <a:cs typeface="Times New Roman" panose="02020603050405020304" pitchFamily="18" charset="0"/>
              </a:rPr>
              <a:t>    </a:t>
            </a:r>
            <a:r>
              <a:rPr lang="pt-BR" sz="6400" b="1" dirty="0">
                <a:solidFill>
                  <a:srgbClr val="FF0000"/>
                </a:solidFill>
                <a:latin typeface="Times New Roman" panose="02020603050405020304" pitchFamily="18" charset="0"/>
                <a:cs typeface="Times New Roman" panose="02020603050405020304" pitchFamily="18" charset="0"/>
              </a:rPr>
              <a:t>Thể hiện </a:t>
            </a:r>
            <a:r>
              <a:rPr lang="pt-BR" sz="6400" dirty="0">
                <a:solidFill>
                  <a:srgbClr val="002060"/>
                </a:solidFill>
                <a:latin typeface="Times New Roman" panose="02020603050405020304" pitchFamily="18" charset="0"/>
                <a:cs typeface="Times New Roman" panose="02020603050405020304" pitchFamily="18" charset="0"/>
              </a:rPr>
              <a:t>tâm sự, cảm xúc của tác giả về thiên nhiên, thời cuộc, thân phận con người.</a:t>
            </a:r>
            <a:endParaRPr lang="en-US" sz="6400" dirty="0">
              <a:solidFill>
                <a:srgbClr val="002060"/>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89233051-CF31-79FF-3D42-F96F4479CD3B}"/>
              </a:ext>
            </a:extLst>
          </p:cNvPr>
          <p:cNvSpPr txBox="1"/>
          <p:nvPr/>
        </p:nvSpPr>
        <p:spPr>
          <a:xfrm>
            <a:off x="1371600" y="5779827"/>
            <a:ext cx="16269344" cy="3046988"/>
          </a:xfrm>
          <a:prstGeom prst="rect">
            <a:avLst/>
          </a:prstGeom>
          <a:noFill/>
        </p:spPr>
        <p:txBody>
          <a:bodyPr wrap="square">
            <a:spAutoFit/>
          </a:bodyPr>
          <a:lstStyle/>
          <a:p>
            <a:pPr algn="just">
              <a:tabLst>
                <a:tab pos="2773680" algn="l"/>
              </a:tabLst>
            </a:pPr>
            <a:r>
              <a:rPr lang="pt-BR" sz="6400" b="1" dirty="0">
                <a:solidFill>
                  <a:srgbClr val="FF0000"/>
                </a:solidFill>
                <a:latin typeface="Times New Roman" panose="02020603050405020304" pitchFamily="18" charset="0"/>
                <a:cs typeface="Times New Roman" panose="02020603050405020304" pitchFamily="18" charset="0"/>
              </a:rPr>
              <a:t>    Ý thơ </a:t>
            </a:r>
            <a:r>
              <a:rPr lang="pt-BR" sz="6400" dirty="0">
                <a:solidFill>
                  <a:srgbClr val="002060"/>
                </a:solidFill>
                <a:latin typeface="Times New Roman" panose="02020603050405020304" pitchFamily="18" charset="0"/>
                <a:cs typeface="Times New Roman" panose="02020603050405020304" pitchFamily="18" charset="0"/>
              </a:rPr>
              <a:t>thường gắn với mối quan hệ giữa cảnh và tình, tĩnh và động, thời gian và không gian, quá khứ và hiện tại, hữu hạn và vô hạn,...</a:t>
            </a:r>
            <a:endParaRPr lang="en-US" sz="6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24DAC24-573D-6190-AF5E-673241233370}"/>
              </a:ext>
            </a:extLst>
          </p:cNvPr>
          <p:cNvPicPr>
            <a:picLocks noChangeAspect="1"/>
          </p:cNvPicPr>
          <p:nvPr/>
        </p:nvPicPr>
        <p:blipFill>
          <a:blip r:embed="rId3"/>
          <a:stretch>
            <a:fillRect/>
          </a:stretch>
        </p:blipFill>
        <p:spPr>
          <a:xfrm>
            <a:off x="1655168" y="3361475"/>
            <a:ext cx="564792" cy="575738"/>
          </a:xfrm>
          <a:prstGeom prst="rect">
            <a:avLst/>
          </a:prstGeom>
        </p:spPr>
      </p:pic>
      <p:pic>
        <p:nvPicPr>
          <p:cNvPr id="4" name="Picture 3">
            <a:extLst>
              <a:ext uri="{FF2B5EF4-FFF2-40B4-BE49-F238E27FC236}">
                <a16:creationId xmlns:a16="http://schemas.microsoft.com/office/drawing/2014/main" id="{7A4505D9-A93F-8808-D4CE-B7852CE3690F}"/>
              </a:ext>
            </a:extLst>
          </p:cNvPr>
          <p:cNvPicPr>
            <a:picLocks noChangeAspect="1"/>
          </p:cNvPicPr>
          <p:nvPr/>
        </p:nvPicPr>
        <p:blipFill>
          <a:blip r:embed="rId4"/>
          <a:stretch>
            <a:fillRect/>
          </a:stretch>
        </p:blipFill>
        <p:spPr>
          <a:xfrm>
            <a:off x="1655169" y="6052575"/>
            <a:ext cx="573074" cy="573074"/>
          </a:xfrm>
          <a:prstGeom prst="rect">
            <a:avLst/>
          </a:prstGeom>
        </p:spPr>
      </p:pic>
      <p:pic>
        <p:nvPicPr>
          <p:cNvPr id="11" name="Picture 10">
            <a:extLst>
              <a:ext uri="{FF2B5EF4-FFF2-40B4-BE49-F238E27FC236}">
                <a16:creationId xmlns:a16="http://schemas.microsoft.com/office/drawing/2014/main" id="{681C1908-151F-9E01-17C3-340F5A419BE7}"/>
              </a:ext>
            </a:extLst>
          </p:cNvPr>
          <p:cNvPicPr>
            <a:picLocks noChangeAspect="1"/>
          </p:cNvPicPr>
          <p:nvPr/>
        </p:nvPicPr>
        <p:blipFill>
          <a:blip r:embed="rId5"/>
          <a:stretch>
            <a:fillRect/>
          </a:stretch>
        </p:blipFill>
        <p:spPr>
          <a:xfrm>
            <a:off x="43967" y="325359"/>
            <a:ext cx="1611202" cy="1686450"/>
          </a:xfrm>
          <a:prstGeom prst="rect">
            <a:avLst/>
          </a:prstGeom>
        </p:spPr>
      </p:pic>
    </p:spTree>
    <p:extLst>
      <p:ext uri="{BB962C8B-B14F-4D97-AF65-F5344CB8AC3E}">
        <p14:creationId xmlns:p14="http://schemas.microsoft.com/office/powerpoint/2010/main" val="14375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076A5022-8634-2491-763D-3CF00585AF68}"/>
              </a:ext>
            </a:extLst>
          </p:cNvPr>
          <p:cNvSpPr/>
          <p:nvPr/>
        </p:nvSpPr>
        <p:spPr>
          <a:xfrm>
            <a:off x="194546" y="258518"/>
            <a:ext cx="17898908" cy="9769964"/>
          </a:xfrm>
          <a:prstGeom prst="roundRect">
            <a:avLst>
              <a:gd name="adj" fmla="val 51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graphicFrame>
        <p:nvGraphicFramePr>
          <p:cNvPr id="4" name="Bảng 3">
            <a:extLst>
              <a:ext uri="{FF2B5EF4-FFF2-40B4-BE49-F238E27FC236}">
                <a16:creationId xmlns:a16="http://schemas.microsoft.com/office/drawing/2014/main" id="{EF8DA52D-4686-5559-CB7E-F1ABE987E33B}"/>
              </a:ext>
            </a:extLst>
          </p:cNvPr>
          <p:cNvGraphicFramePr>
            <a:graphicFrameLocks noGrp="1"/>
          </p:cNvGraphicFramePr>
          <p:nvPr/>
        </p:nvGraphicFramePr>
        <p:xfrm>
          <a:off x="431990" y="1831132"/>
          <a:ext cx="17424020" cy="7680960"/>
        </p:xfrm>
        <a:graphic>
          <a:graphicData uri="http://schemas.openxmlformats.org/drawingml/2006/table">
            <a:tbl>
              <a:tblPr>
                <a:tableStyleId>{5C22544A-7EE6-4342-B048-85BDC9FD1C3A}</a:tableStyleId>
              </a:tblPr>
              <a:tblGrid>
                <a:gridCol w="2075136">
                  <a:extLst>
                    <a:ext uri="{9D8B030D-6E8A-4147-A177-3AD203B41FA5}">
                      <a16:colId xmlns:a16="http://schemas.microsoft.com/office/drawing/2014/main" val="2674634669"/>
                    </a:ext>
                  </a:extLst>
                </a:gridCol>
                <a:gridCol w="5287302">
                  <a:extLst>
                    <a:ext uri="{9D8B030D-6E8A-4147-A177-3AD203B41FA5}">
                      <a16:colId xmlns:a16="http://schemas.microsoft.com/office/drawing/2014/main" val="3742718550"/>
                    </a:ext>
                  </a:extLst>
                </a:gridCol>
                <a:gridCol w="3714724">
                  <a:extLst>
                    <a:ext uri="{9D8B030D-6E8A-4147-A177-3AD203B41FA5}">
                      <a16:colId xmlns:a16="http://schemas.microsoft.com/office/drawing/2014/main" val="4172166806"/>
                    </a:ext>
                  </a:extLst>
                </a:gridCol>
                <a:gridCol w="3059306">
                  <a:extLst>
                    <a:ext uri="{9D8B030D-6E8A-4147-A177-3AD203B41FA5}">
                      <a16:colId xmlns:a16="http://schemas.microsoft.com/office/drawing/2014/main" val="733259659"/>
                    </a:ext>
                  </a:extLst>
                </a:gridCol>
                <a:gridCol w="3287552">
                  <a:extLst>
                    <a:ext uri="{9D8B030D-6E8A-4147-A177-3AD203B41FA5}">
                      <a16:colId xmlns:a16="http://schemas.microsoft.com/office/drawing/2014/main" val="575963359"/>
                    </a:ext>
                  </a:extLst>
                </a:gridCol>
              </a:tblGrid>
              <a:tr h="853440">
                <a:tc>
                  <a:txBody>
                    <a:bodyPr/>
                    <a:lstStyle/>
                    <a:p>
                      <a:pPr marL="0" marR="0" indent="0" algn="ctr">
                        <a:lnSpc>
                          <a:spcPct val="100000"/>
                        </a:lnSpc>
                        <a:spcBef>
                          <a:spcPts val="0"/>
                        </a:spcBef>
                        <a:spcAft>
                          <a:spcPts val="0"/>
                        </a:spcAft>
                      </a:pPr>
                      <a:r>
                        <a:rPr lang="vi-VN" sz="5600" b="1" dirty="0">
                          <a:solidFill>
                            <a:schemeClr val="bg1"/>
                          </a:solidFill>
                          <a:effectLst/>
                          <a:latin typeface="+mj-lt"/>
                        </a:rPr>
                        <a:t>Câu</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chemeClr val="bg1"/>
                          </a:solidFill>
                          <a:effectLst/>
                          <a:latin typeface="+mj-lt"/>
                        </a:rPr>
                        <a:t>Luật bằng trắc</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a:solidFill>
                            <a:schemeClr val="bg1"/>
                          </a:solidFill>
                          <a:effectLst/>
                          <a:latin typeface="+mj-lt"/>
                        </a:rPr>
                        <a:t>Niêm</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chemeClr val="bg1"/>
                          </a:solidFill>
                          <a:effectLst/>
                          <a:latin typeface="+mj-lt"/>
                        </a:rPr>
                        <a:t>Vần</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chemeClr val="bg1"/>
                          </a:solidFill>
                          <a:effectLst/>
                          <a:latin typeface="+mj-lt"/>
                        </a:rPr>
                        <a:t>Đối</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2777865"/>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1</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 </a:t>
                      </a:r>
                      <a:r>
                        <a:rPr lang="vi-VN" sz="5600" b="1" dirty="0" err="1">
                          <a:solidFill>
                            <a:srgbClr val="0070C0"/>
                          </a:solidFill>
                          <a:effectLst/>
                          <a:latin typeface="+mj-lt"/>
                        </a:rPr>
                        <a:t>B</a:t>
                      </a:r>
                      <a:r>
                        <a:rPr lang="vi-VN" sz="5600" b="1" dirty="0">
                          <a:solidFill>
                            <a:srgbClr val="0070C0"/>
                          </a:solidFill>
                          <a:effectLst/>
                          <a:latin typeface="+mj-lt"/>
                        </a:rPr>
                        <a:t> T </a:t>
                      </a:r>
                      <a:r>
                        <a:rPr lang="vi-VN" sz="5600" b="1" dirty="0" err="1">
                          <a:solidFill>
                            <a:srgbClr val="0070C0"/>
                          </a:solidFill>
                          <a:effectLst/>
                          <a:latin typeface="+mj-lt"/>
                        </a:rPr>
                        <a:t>T</a:t>
                      </a:r>
                      <a:r>
                        <a:rPr lang="vi-VN" sz="5600" b="1" dirty="0">
                          <a:solidFill>
                            <a:srgbClr val="0070C0"/>
                          </a:solidFill>
                          <a:effectLst/>
                          <a:latin typeface="+mj-lt"/>
                        </a:rPr>
                        <a:t> </a:t>
                      </a:r>
                      <a:r>
                        <a:rPr lang="vi-VN" sz="5600" b="1" dirty="0" err="1">
                          <a:solidFill>
                            <a:srgbClr val="0070C0"/>
                          </a:solidFill>
                          <a:effectLst/>
                          <a:latin typeface="+mj-lt"/>
                        </a:rPr>
                        <a:t>T</a:t>
                      </a:r>
                      <a:r>
                        <a:rPr lang="vi-VN" sz="5600" b="1" dirty="0">
                          <a:solidFill>
                            <a:srgbClr val="0070C0"/>
                          </a:solidFill>
                          <a:effectLst/>
                          <a:latin typeface="+mj-lt"/>
                        </a:rPr>
                        <a:t> B </a:t>
                      </a:r>
                      <a:r>
                        <a:rPr lang="vi-VN" sz="5600" b="1" dirty="0" err="1">
                          <a:solidFill>
                            <a:srgbClr val="0070C0"/>
                          </a:solidFill>
                          <a:effectLst/>
                          <a:latin typeface="+mj-lt"/>
                        </a:rPr>
                        <a:t>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a:solidFill>
                            <a:srgbClr val="0070C0"/>
                          </a:solidFill>
                          <a:effectLst/>
                          <a:latin typeface="+mj-lt"/>
                        </a:rPr>
                        <a:t> </a:t>
                      </a:r>
                      <a:endParaRPr lang="en-US" sz="5600" b="1">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5880222"/>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2</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T </a:t>
                      </a:r>
                      <a:r>
                        <a:rPr lang="vi-VN" sz="5600" b="1" dirty="0" err="1">
                          <a:solidFill>
                            <a:srgbClr val="0070C0"/>
                          </a:solidFill>
                          <a:effectLst/>
                          <a:latin typeface="+mj-lt"/>
                        </a:rPr>
                        <a:t>T</a:t>
                      </a:r>
                      <a:r>
                        <a:rPr lang="vi-VN" sz="5600" b="1" dirty="0">
                          <a:solidFill>
                            <a:srgbClr val="0070C0"/>
                          </a:solidFill>
                          <a:effectLst/>
                          <a:latin typeface="+mj-lt"/>
                        </a:rPr>
                        <a:t> B </a:t>
                      </a:r>
                      <a:r>
                        <a:rPr lang="vi-VN" sz="5600" b="1" dirty="0" err="1">
                          <a:solidFill>
                            <a:srgbClr val="0070C0"/>
                          </a:solidFill>
                          <a:effectLst/>
                          <a:latin typeface="+mj-lt"/>
                        </a:rPr>
                        <a:t>B</a:t>
                      </a:r>
                      <a:r>
                        <a:rPr lang="vi-VN" sz="5600" b="1" dirty="0">
                          <a:solidFill>
                            <a:srgbClr val="0070C0"/>
                          </a:solidFill>
                          <a:effectLst/>
                          <a:latin typeface="+mj-lt"/>
                        </a:rPr>
                        <a:t> T </a:t>
                      </a:r>
                      <a:r>
                        <a:rPr lang="vi-VN" sz="5600" b="1" dirty="0" err="1">
                          <a:solidFill>
                            <a:srgbClr val="0070C0"/>
                          </a:solidFill>
                          <a:effectLst/>
                          <a:latin typeface="+mj-lt"/>
                        </a:rPr>
                        <a:t>T</a:t>
                      </a:r>
                      <a:r>
                        <a:rPr lang="vi-VN" sz="5600" b="1" dirty="0">
                          <a:solidFill>
                            <a:srgbClr val="0070C0"/>
                          </a:solidFill>
                          <a:effectLst/>
                          <a:latin typeface="+mj-lt"/>
                        </a:rPr>
                        <a:t> 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dirty="0">
                          <a:solidFill>
                            <a:srgbClr val="0070C0"/>
                          </a:solidFill>
                          <a:effectLst/>
                          <a:latin typeface="+mj-lt"/>
                        </a:rPr>
                        <a:t>Câu 2 và 3</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B</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a:solidFill>
                            <a:srgbClr val="0070C0"/>
                          </a:solidFill>
                          <a:effectLst/>
                          <a:latin typeface="+mj-lt"/>
                        </a:rPr>
                        <a:t> </a:t>
                      </a:r>
                      <a:endParaRPr lang="en-US" sz="5600" b="1">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7238736"/>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3</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T </a:t>
                      </a:r>
                      <a:r>
                        <a:rPr lang="vi-VN" sz="5600" b="1" dirty="0" err="1">
                          <a:solidFill>
                            <a:srgbClr val="0070C0"/>
                          </a:solidFill>
                          <a:effectLst/>
                          <a:latin typeface="+mj-lt"/>
                        </a:rPr>
                        <a:t>T</a:t>
                      </a:r>
                      <a:r>
                        <a:rPr lang="vi-VN" sz="5600" b="1" dirty="0">
                          <a:solidFill>
                            <a:srgbClr val="0070C0"/>
                          </a:solidFill>
                          <a:effectLst/>
                          <a:latin typeface="+mj-lt"/>
                        </a:rPr>
                        <a:t> B </a:t>
                      </a:r>
                      <a:r>
                        <a:rPr lang="vi-VN" sz="5600" b="1" dirty="0" err="1">
                          <a:solidFill>
                            <a:srgbClr val="0070C0"/>
                          </a:solidFill>
                          <a:effectLst/>
                          <a:latin typeface="+mj-lt"/>
                        </a:rPr>
                        <a:t>B</a:t>
                      </a:r>
                      <a:r>
                        <a:rPr lang="vi-VN" sz="5600" b="1" dirty="0">
                          <a:solidFill>
                            <a:srgbClr val="0070C0"/>
                          </a:solidFill>
                          <a:effectLst/>
                          <a:latin typeface="+mj-lt"/>
                        </a:rPr>
                        <a:t> </a:t>
                      </a:r>
                      <a:r>
                        <a:rPr lang="vi-VN" sz="5600" b="1" dirty="0" err="1">
                          <a:solidFill>
                            <a:srgbClr val="0070C0"/>
                          </a:solidFill>
                          <a:effectLst/>
                          <a:latin typeface="+mj-lt"/>
                        </a:rPr>
                        <a:t>B</a:t>
                      </a:r>
                      <a:r>
                        <a:rPr lang="vi-VN" sz="5600" b="1" dirty="0">
                          <a:solidFill>
                            <a:srgbClr val="0070C0"/>
                          </a:solidFill>
                          <a:effectLst/>
                          <a:latin typeface="+mj-lt"/>
                        </a:rPr>
                        <a:t> T </a:t>
                      </a:r>
                      <a:r>
                        <a:rPr lang="vi-VN" sz="5600" b="1" dirty="0" err="1">
                          <a:solidFill>
                            <a:srgbClr val="0070C0"/>
                          </a:solidFill>
                          <a:effectLst/>
                          <a:latin typeface="+mj-lt"/>
                        </a:rPr>
                        <a:t>T</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a:solidFill>
                            <a:srgbClr val="0070C0"/>
                          </a:solidFill>
                          <a:effectLst/>
                          <a:latin typeface="+mj-lt"/>
                        </a:rPr>
                        <a:t>Đối</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55927"/>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4</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B B T T T B B</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dirty="0">
                          <a:solidFill>
                            <a:srgbClr val="0070C0"/>
                          </a:solidFill>
                          <a:effectLst/>
                          <a:latin typeface="+mj-lt"/>
                        </a:rPr>
                        <a:t>Câu 4 và 5</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639466877"/>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5</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 B T T B B T</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dirty="0">
                          <a:solidFill>
                            <a:srgbClr val="0070C0"/>
                          </a:solidFill>
                          <a:effectLst/>
                          <a:latin typeface="+mj-lt"/>
                        </a:rPr>
                        <a:t>Đối</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2405406"/>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6</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T T B B T T B</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a:solidFill>
                            <a:srgbClr val="0070C0"/>
                          </a:solidFill>
                          <a:effectLst/>
                          <a:latin typeface="+mj-lt"/>
                        </a:rPr>
                        <a:t>Câu 6 và 7</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903404041"/>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7</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T T B B B T T</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635098"/>
                  </a:ext>
                </a:extLst>
              </a:tr>
              <a:tr h="853440">
                <a:tc>
                  <a:txBody>
                    <a:bodyPr/>
                    <a:lstStyle/>
                    <a:p>
                      <a:pPr marL="0" marR="0" indent="254000" algn="ctr">
                        <a:lnSpc>
                          <a:spcPct val="100000"/>
                        </a:lnSpc>
                        <a:spcBef>
                          <a:spcPts val="0"/>
                        </a:spcBef>
                        <a:spcAft>
                          <a:spcPts val="0"/>
                        </a:spcAft>
                      </a:pPr>
                      <a:r>
                        <a:rPr lang="vi-VN" sz="5600" b="1" dirty="0">
                          <a:solidFill>
                            <a:schemeClr val="bg1"/>
                          </a:solidFill>
                          <a:effectLst/>
                          <a:latin typeface="+mj-lt"/>
                        </a:rPr>
                        <a:t>8</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 </a:t>
                      </a:r>
                      <a:r>
                        <a:rPr lang="vi-VN" sz="5600" b="1" dirty="0" err="1">
                          <a:solidFill>
                            <a:srgbClr val="0070C0"/>
                          </a:solidFill>
                          <a:effectLst/>
                          <a:latin typeface="+mj-lt"/>
                        </a:rPr>
                        <a:t>B</a:t>
                      </a:r>
                      <a:r>
                        <a:rPr lang="vi-VN" sz="5600" b="1" dirty="0">
                          <a:solidFill>
                            <a:srgbClr val="0070C0"/>
                          </a:solidFill>
                          <a:effectLst/>
                          <a:latin typeface="+mj-lt"/>
                        </a:rPr>
                        <a:t> T </a:t>
                      </a:r>
                      <a:r>
                        <a:rPr lang="vi-VN" sz="5600" b="1" dirty="0" err="1">
                          <a:solidFill>
                            <a:srgbClr val="0070C0"/>
                          </a:solidFill>
                          <a:effectLst/>
                          <a:latin typeface="+mj-lt"/>
                        </a:rPr>
                        <a:t>T</a:t>
                      </a:r>
                      <a:r>
                        <a:rPr lang="vi-VN" sz="5600" b="1" dirty="0">
                          <a:solidFill>
                            <a:srgbClr val="0070C0"/>
                          </a:solidFill>
                          <a:effectLst/>
                          <a:latin typeface="+mj-lt"/>
                        </a:rPr>
                        <a:t> </a:t>
                      </a:r>
                      <a:r>
                        <a:rPr lang="vi-VN" sz="5600" b="1" dirty="0" err="1">
                          <a:solidFill>
                            <a:srgbClr val="0070C0"/>
                          </a:solidFill>
                          <a:effectLst/>
                          <a:latin typeface="+mj-lt"/>
                        </a:rPr>
                        <a:t>T</a:t>
                      </a:r>
                      <a:r>
                        <a:rPr lang="vi-VN" sz="5600" b="1" dirty="0">
                          <a:solidFill>
                            <a:srgbClr val="0070C0"/>
                          </a:solidFill>
                          <a:effectLst/>
                          <a:latin typeface="+mj-lt"/>
                        </a:rPr>
                        <a:t> B </a:t>
                      </a:r>
                      <a:r>
                        <a:rPr lang="vi-VN" sz="5600" b="1" dirty="0" err="1">
                          <a:solidFill>
                            <a:srgbClr val="0070C0"/>
                          </a:solidFill>
                          <a:effectLst/>
                          <a:latin typeface="+mj-lt"/>
                        </a:rPr>
                        <a:t>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a:solidFill>
                            <a:srgbClr val="0070C0"/>
                          </a:solidFill>
                          <a:effectLst/>
                          <a:latin typeface="+mj-lt"/>
                        </a:rPr>
                        <a:t> </a:t>
                      </a:r>
                      <a:endParaRPr lang="en-US" sz="5600" b="1">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0604618"/>
                  </a:ext>
                </a:extLst>
              </a:tr>
            </a:tbl>
          </a:graphicData>
        </a:graphic>
      </p:graphicFrame>
      <p:sp>
        <p:nvSpPr>
          <p:cNvPr id="6" name="Hộp Văn bản 5">
            <a:extLst>
              <a:ext uri="{FF2B5EF4-FFF2-40B4-BE49-F238E27FC236}">
                <a16:creationId xmlns:a16="http://schemas.microsoft.com/office/drawing/2014/main" id="{39388CFA-70A1-4C53-C7B2-92E5753718A2}"/>
              </a:ext>
            </a:extLst>
          </p:cNvPr>
          <p:cNvSpPr txBox="1"/>
          <p:nvPr/>
        </p:nvSpPr>
        <p:spPr>
          <a:xfrm>
            <a:off x="467086" y="537306"/>
            <a:ext cx="16417824" cy="954107"/>
          </a:xfrm>
          <a:prstGeom prst="rect">
            <a:avLst/>
          </a:prstGeom>
          <a:noFill/>
        </p:spPr>
        <p:txBody>
          <a:bodyPr wrap="square">
            <a:spAutoFit/>
          </a:bodyPr>
          <a:lstStyle/>
          <a:p>
            <a:pPr marL="2352040"/>
            <a:r>
              <a:rPr lang="vi-VN" sz="5600" b="1" dirty="0">
                <a:solidFill>
                  <a:srgbClr val="00B050"/>
                </a:solidFill>
                <a:latin typeface="+mj-lt"/>
                <a:ea typeface="Arial" panose="020B0604020202020204" pitchFamily="34" charset="0"/>
              </a:rPr>
              <a:t>Sơ đồ bài thơ thất </a:t>
            </a:r>
            <a:r>
              <a:rPr lang="vi-VN" sz="5600" b="1" dirty="0" err="1">
                <a:solidFill>
                  <a:srgbClr val="00B050"/>
                </a:solidFill>
                <a:latin typeface="+mj-lt"/>
                <a:ea typeface="Arial" panose="020B0604020202020204" pitchFamily="34" charset="0"/>
              </a:rPr>
              <a:t>ng</a:t>
            </a:r>
            <a:r>
              <a:rPr lang="en-US" sz="5600" b="1" dirty="0">
                <a:solidFill>
                  <a:srgbClr val="00B050"/>
                </a:solidFill>
                <a:latin typeface="+mj-lt"/>
                <a:ea typeface="Arial" panose="020B0604020202020204" pitchFamily="34" charset="0"/>
                <a:cs typeface="Arial" panose="020B0604020202020204" pitchFamily="34" charset="0"/>
              </a:rPr>
              <a:t>ô</a:t>
            </a:r>
            <a:r>
              <a:rPr lang="vi-VN" sz="5600" b="1" dirty="0">
                <a:solidFill>
                  <a:srgbClr val="00B050"/>
                </a:solidFill>
                <a:latin typeface="+mj-lt"/>
                <a:ea typeface="Arial" panose="020B0604020202020204" pitchFamily="34" charset="0"/>
                <a:cs typeface="Arial" panose="020B0604020202020204" pitchFamily="34" charset="0"/>
              </a:rPr>
              <a:t>n bát cú theo </a:t>
            </a:r>
            <a:r>
              <a:rPr lang="vi-VN" sz="5600" b="1" i="1" dirty="0">
                <a:solidFill>
                  <a:srgbClr val="FF0000"/>
                </a:solidFill>
                <a:latin typeface="+mj-lt"/>
                <a:ea typeface="Arial" panose="020B0604020202020204" pitchFamily="34" charset="0"/>
                <a:cs typeface="Arial" panose="020B0604020202020204" pitchFamily="34" charset="0"/>
              </a:rPr>
              <a:t>luật bằng</a:t>
            </a:r>
            <a:endParaRPr lang="en-US" sz="5600" b="1" dirty="0">
              <a:solidFill>
                <a:srgbClr val="047C4F"/>
              </a:solidFill>
              <a:latin typeface="+mj-lt"/>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34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076A5022-8634-2491-763D-3CF00585AF68}"/>
              </a:ext>
            </a:extLst>
          </p:cNvPr>
          <p:cNvSpPr/>
          <p:nvPr/>
        </p:nvSpPr>
        <p:spPr>
          <a:xfrm>
            <a:off x="194546" y="258518"/>
            <a:ext cx="17898908" cy="9769964"/>
          </a:xfrm>
          <a:prstGeom prst="roundRect">
            <a:avLst>
              <a:gd name="adj" fmla="val 51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graphicFrame>
        <p:nvGraphicFramePr>
          <p:cNvPr id="4" name="Bảng 3">
            <a:extLst>
              <a:ext uri="{FF2B5EF4-FFF2-40B4-BE49-F238E27FC236}">
                <a16:creationId xmlns:a16="http://schemas.microsoft.com/office/drawing/2014/main" id="{EF8DA52D-4686-5559-CB7E-F1ABE987E33B}"/>
              </a:ext>
            </a:extLst>
          </p:cNvPr>
          <p:cNvGraphicFramePr>
            <a:graphicFrameLocks noGrp="1"/>
          </p:cNvGraphicFramePr>
          <p:nvPr/>
        </p:nvGraphicFramePr>
        <p:xfrm>
          <a:off x="755547" y="1582950"/>
          <a:ext cx="16776906" cy="7680960"/>
        </p:xfrm>
        <a:graphic>
          <a:graphicData uri="http://schemas.openxmlformats.org/drawingml/2006/table">
            <a:tbl>
              <a:tblPr>
                <a:tableStyleId>{5C22544A-7EE6-4342-B048-85BDC9FD1C3A}</a:tableStyleId>
              </a:tblPr>
              <a:tblGrid>
                <a:gridCol w="1998068">
                  <a:extLst>
                    <a:ext uri="{9D8B030D-6E8A-4147-A177-3AD203B41FA5}">
                      <a16:colId xmlns:a16="http://schemas.microsoft.com/office/drawing/2014/main" val="2674634669"/>
                    </a:ext>
                  </a:extLst>
                </a:gridCol>
                <a:gridCol w="5090936">
                  <a:extLst>
                    <a:ext uri="{9D8B030D-6E8A-4147-A177-3AD203B41FA5}">
                      <a16:colId xmlns:a16="http://schemas.microsoft.com/office/drawing/2014/main" val="3742718550"/>
                    </a:ext>
                  </a:extLst>
                </a:gridCol>
                <a:gridCol w="3576762">
                  <a:extLst>
                    <a:ext uri="{9D8B030D-6E8A-4147-A177-3AD203B41FA5}">
                      <a16:colId xmlns:a16="http://schemas.microsoft.com/office/drawing/2014/main" val="4172166806"/>
                    </a:ext>
                  </a:extLst>
                </a:gridCol>
                <a:gridCol w="2945686">
                  <a:extLst>
                    <a:ext uri="{9D8B030D-6E8A-4147-A177-3AD203B41FA5}">
                      <a16:colId xmlns:a16="http://schemas.microsoft.com/office/drawing/2014/main" val="733259659"/>
                    </a:ext>
                  </a:extLst>
                </a:gridCol>
                <a:gridCol w="3165454">
                  <a:extLst>
                    <a:ext uri="{9D8B030D-6E8A-4147-A177-3AD203B41FA5}">
                      <a16:colId xmlns:a16="http://schemas.microsoft.com/office/drawing/2014/main" val="575963359"/>
                    </a:ext>
                  </a:extLst>
                </a:gridCol>
              </a:tblGrid>
              <a:tr h="853440">
                <a:tc>
                  <a:txBody>
                    <a:bodyPr/>
                    <a:lstStyle/>
                    <a:p>
                      <a:pPr marL="0" marR="0" indent="0" algn="ctr">
                        <a:lnSpc>
                          <a:spcPct val="100000"/>
                        </a:lnSpc>
                        <a:spcBef>
                          <a:spcPts val="0"/>
                        </a:spcBef>
                        <a:spcAft>
                          <a:spcPts val="0"/>
                        </a:spcAft>
                      </a:pPr>
                      <a:r>
                        <a:rPr lang="vi-VN" sz="5600" b="1" dirty="0">
                          <a:solidFill>
                            <a:schemeClr val="bg1"/>
                          </a:solidFill>
                          <a:effectLst/>
                          <a:latin typeface="+mj-lt"/>
                        </a:rPr>
                        <a:t>Câu</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chemeClr val="bg1"/>
                          </a:solidFill>
                          <a:effectLst/>
                          <a:latin typeface="+mj-lt"/>
                        </a:rPr>
                        <a:t>Luật bằng trắc</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chemeClr val="bg1"/>
                          </a:solidFill>
                          <a:effectLst/>
                          <a:latin typeface="+mj-lt"/>
                        </a:rPr>
                        <a:t>Niêm</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chemeClr val="bg1"/>
                          </a:solidFill>
                          <a:effectLst/>
                          <a:latin typeface="+mj-lt"/>
                        </a:rPr>
                        <a:t>Vần</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chemeClr val="bg1"/>
                          </a:solidFill>
                          <a:effectLst/>
                          <a:latin typeface="+mj-lt"/>
                        </a:rPr>
                        <a:t>Đối</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2777865"/>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1</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T </a:t>
                      </a:r>
                      <a:r>
                        <a:rPr lang="vi-VN" sz="5600" b="1" dirty="0" err="1">
                          <a:solidFill>
                            <a:srgbClr val="0070C0"/>
                          </a:solidFill>
                          <a:effectLst/>
                          <a:latin typeface="+mj-lt"/>
                        </a:rPr>
                        <a:t>T</a:t>
                      </a:r>
                      <a:r>
                        <a:rPr lang="vi-VN" sz="5600" b="1" dirty="0">
                          <a:solidFill>
                            <a:srgbClr val="0070C0"/>
                          </a:solidFill>
                          <a:effectLst/>
                          <a:latin typeface="+mj-lt"/>
                        </a:rPr>
                        <a:t> B </a:t>
                      </a:r>
                      <a:r>
                        <a:rPr lang="vi-VN" sz="5600" b="1" dirty="0" err="1">
                          <a:solidFill>
                            <a:srgbClr val="0070C0"/>
                          </a:solidFill>
                          <a:effectLst/>
                          <a:latin typeface="+mj-lt"/>
                        </a:rPr>
                        <a:t>B</a:t>
                      </a:r>
                      <a:r>
                        <a:rPr lang="vi-VN" sz="5600" b="1" dirty="0">
                          <a:solidFill>
                            <a:srgbClr val="0070C0"/>
                          </a:solidFill>
                          <a:effectLst/>
                          <a:latin typeface="+mj-lt"/>
                        </a:rPr>
                        <a:t> T </a:t>
                      </a:r>
                      <a:r>
                        <a:rPr lang="vi-VN" sz="5600" b="1" dirty="0" err="1">
                          <a:solidFill>
                            <a:srgbClr val="0070C0"/>
                          </a:solidFill>
                          <a:effectLst/>
                          <a:latin typeface="+mj-lt"/>
                        </a:rPr>
                        <a:t>T</a:t>
                      </a:r>
                      <a:r>
                        <a:rPr lang="vi-VN" sz="5600" b="1" dirty="0">
                          <a:solidFill>
                            <a:srgbClr val="0070C0"/>
                          </a:solidFill>
                          <a:effectLst/>
                          <a:latin typeface="+mj-lt"/>
                        </a:rPr>
                        <a:t> 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a:solidFill>
                            <a:srgbClr val="0070C0"/>
                          </a:solidFill>
                          <a:effectLst/>
                          <a:latin typeface="+mj-lt"/>
                        </a:rPr>
                        <a:t> </a:t>
                      </a:r>
                      <a:endParaRPr lang="en-US" sz="5600" b="1">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B</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a:solidFill>
                            <a:srgbClr val="0070C0"/>
                          </a:solidFill>
                          <a:effectLst/>
                          <a:latin typeface="+mj-lt"/>
                        </a:rPr>
                        <a:t> </a:t>
                      </a:r>
                      <a:endParaRPr lang="en-US" sz="5600" b="1">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5880222"/>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2</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 </a:t>
                      </a:r>
                      <a:r>
                        <a:rPr lang="vi-VN" sz="5600" b="1" dirty="0" err="1">
                          <a:solidFill>
                            <a:srgbClr val="0070C0"/>
                          </a:solidFill>
                          <a:effectLst/>
                          <a:latin typeface="+mj-lt"/>
                        </a:rPr>
                        <a:t>B</a:t>
                      </a:r>
                      <a:r>
                        <a:rPr lang="vi-VN" sz="5600" b="1" dirty="0">
                          <a:solidFill>
                            <a:srgbClr val="0070C0"/>
                          </a:solidFill>
                          <a:effectLst/>
                          <a:latin typeface="+mj-lt"/>
                        </a:rPr>
                        <a:t> T </a:t>
                      </a:r>
                      <a:r>
                        <a:rPr lang="vi-VN" sz="5600" b="1" dirty="0" err="1">
                          <a:solidFill>
                            <a:srgbClr val="0070C0"/>
                          </a:solidFill>
                          <a:effectLst/>
                          <a:latin typeface="+mj-lt"/>
                        </a:rPr>
                        <a:t>T</a:t>
                      </a:r>
                      <a:r>
                        <a:rPr lang="vi-VN" sz="5600" b="1" dirty="0">
                          <a:solidFill>
                            <a:srgbClr val="0070C0"/>
                          </a:solidFill>
                          <a:effectLst/>
                          <a:latin typeface="+mj-lt"/>
                        </a:rPr>
                        <a:t> </a:t>
                      </a:r>
                      <a:r>
                        <a:rPr lang="vi-VN" sz="5600" b="1" dirty="0" err="1">
                          <a:solidFill>
                            <a:srgbClr val="0070C0"/>
                          </a:solidFill>
                          <a:effectLst/>
                          <a:latin typeface="+mj-lt"/>
                        </a:rPr>
                        <a:t>T</a:t>
                      </a:r>
                      <a:r>
                        <a:rPr lang="vi-VN" sz="5600" b="1" dirty="0">
                          <a:solidFill>
                            <a:srgbClr val="0070C0"/>
                          </a:solidFill>
                          <a:effectLst/>
                          <a:latin typeface="+mj-lt"/>
                        </a:rPr>
                        <a:t> B </a:t>
                      </a:r>
                      <a:r>
                        <a:rPr lang="vi-VN" sz="5600" b="1" dirty="0" err="1">
                          <a:solidFill>
                            <a:srgbClr val="0070C0"/>
                          </a:solidFill>
                          <a:effectLst/>
                          <a:latin typeface="+mj-lt"/>
                        </a:rPr>
                        <a:t>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dirty="0">
                          <a:solidFill>
                            <a:srgbClr val="0070C0"/>
                          </a:solidFill>
                          <a:effectLst/>
                          <a:latin typeface="+mj-lt"/>
                        </a:rPr>
                        <a:t>Câu 2 và 3</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B</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a:solidFill>
                            <a:srgbClr val="0070C0"/>
                          </a:solidFill>
                          <a:effectLst/>
                          <a:latin typeface="+mj-lt"/>
                        </a:rPr>
                        <a:t> </a:t>
                      </a:r>
                      <a:endParaRPr lang="en-US" sz="5600" b="1">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7238736"/>
                  </a:ext>
                </a:extLst>
              </a:tr>
              <a:tr h="853440">
                <a:tc>
                  <a:txBody>
                    <a:bodyPr/>
                    <a:lstStyle/>
                    <a:p>
                      <a:pPr marL="0" marR="0" indent="254000" algn="ctr">
                        <a:lnSpc>
                          <a:spcPct val="100000"/>
                        </a:lnSpc>
                        <a:spcBef>
                          <a:spcPts val="0"/>
                        </a:spcBef>
                        <a:spcAft>
                          <a:spcPts val="0"/>
                        </a:spcAft>
                      </a:pPr>
                      <a:r>
                        <a:rPr lang="vi-VN" sz="5600" b="1" dirty="0">
                          <a:solidFill>
                            <a:schemeClr val="bg1"/>
                          </a:solidFill>
                          <a:effectLst/>
                          <a:latin typeface="+mj-lt"/>
                        </a:rPr>
                        <a:t>3</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 </a:t>
                      </a:r>
                      <a:r>
                        <a:rPr lang="vi-VN" sz="5600" b="1" dirty="0" err="1">
                          <a:solidFill>
                            <a:srgbClr val="0070C0"/>
                          </a:solidFill>
                          <a:effectLst/>
                          <a:latin typeface="+mj-lt"/>
                        </a:rPr>
                        <a:t>B</a:t>
                      </a:r>
                      <a:r>
                        <a:rPr lang="vi-VN" sz="5600" b="1" dirty="0">
                          <a:solidFill>
                            <a:srgbClr val="0070C0"/>
                          </a:solidFill>
                          <a:effectLst/>
                          <a:latin typeface="+mj-lt"/>
                        </a:rPr>
                        <a:t> T </a:t>
                      </a:r>
                      <a:r>
                        <a:rPr lang="vi-VN" sz="5600" b="1" dirty="0" err="1">
                          <a:solidFill>
                            <a:srgbClr val="0070C0"/>
                          </a:solidFill>
                          <a:effectLst/>
                          <a:latin typeface="+mj-lt"/>
                        </a:rPr>
                        <a:t>T</a:t>
                      </a:r>
                      <a:r>
                        <a:rPr lang="vi-VN" sz="5600" b="1" dirty="0">
                          <a:solidFill>
                            <a:srgbClr val="0070C0"/>
                          </a:solidFill>
                          <a:effectLst/>
                          <a:latin typeface="+mj-lt"/>
                        </a:rPr>
                        <a:t> B </a:t>
                      </a:r>
                      <a:r>
                        <a:rPr lang="vi-VN" sz="5600" b="1" dirty="0" err="1">
                          <a:solidFill>
                            <a:srgbClr val="0070C0"/>
                          </a:solidFill>
                          <a:effectLst/>
                          <a:latin typeface="+mj-lt"/>
                        </a:rPr>
                        <a:t>B</a:t>
                      </a:r>
                      <a:r>
                        <a:rPr lang="vi-VN" sz="5600" b="1" dirty="0">
                          <a:solidFill>
                            <a:srgbClr val="0070C0"/>
                          </a:solidFill>
                          <a:effectLst/>
                          <a:latin typeface="+mj-lt"/>
                        </a:rPr>
                        <a:t> T</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dirty="0">
                          <a:solidFill>
                            <a:srgbClr val="0070C0"/>
                          </a:solidFill>
                          <a:effectLst/>
                          <a:latin typeface="+mj-lt"/>
                        </a:rPr>
                        <a:t>Đối</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55927"/>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4</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T T B B T T B</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dirty="0">
                          <a:solidFill>
                            <a:srgbClr val="0070C0"/>
                          </a:solidFill>
                          <a:effectLst/>
                          <a:latin typeface="+mj-lt"/>
                        </a:rPr>
                        <a:t>Câu 4 và 5</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B</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639466877"/>
                  </a:ext>
                </a:extLst>
              </a:tr>
              <a:tr h="853440">
                <a:tc>
                  <a:txBody>
                    <a:bodyPr/>
                    <a:lstStyle/>
                    <a:p>
                      <a:pPr marL="0" marR="0" indent="254000" algn="ctr">
                        <a:lnSpc>
                          <a:spcPct val="100000"/>
                        </a:lnSpc>
                        <a:spcBef>
                          <a:spcPts val="0"/>
                        </a:spcBef>
                        <a:spcAft>
                          <a:spcPts val="0"/>
                        </a:spcAft>
                      </a:pPr>
                      <a:r>
                        <a:rPr lang="vi-VN" sz="5600" b="1" dirty="0">
                          <a:solidFill>
                            <a:schemeClr val="bg1"/>
                          </a:solidFill>
                          <a:effectLst/>
                          <a:latin typeface="+mj-lt"/>
                        </a:rPr>
                        <a:t>5</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T T B B B T T</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a:solidFill>
                            <a:srgbClr val="0070C0"/>
                          </a:solidFill>
                          <a:effectLst/>
                          <a:latin typeface="+mj-lt"/>
                        </a:rPr>
                        <a:t>Đối</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2405406"/>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6</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B B T T T B B</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a:lnSpc>
                          <a:spcPct val="100000"/>
                        </a:lnSpc>
                        <a:spcBef>
                          <a:spcPts val="0"/>
                        </a:spcBef>
                        <a:spcAft>
                          <a:spcPts val="0"/>
                        </a:spcAft>
                      </a:pPr>
                      <a:r>
                        <a:rPr lang="vi-VN" sz="5600" b="1" dirty="0">
                          <a:solidFill>
                            <a:srgbClr val="0070C0"/>
                          </a:solidFill>
                          <a:effectLst/>
                          <a:latin typeface="+mj-lt"/>
                        </a:rPr>
                        <a:t>Câu 6 và 7</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903404041"/>
                  </a:ext>
                </a:extLst>
              </a:tr>
              <a:tr h="853440">
                <a:tc>
                  <a:txBody>
                    <a:bodyPr/>
                    <a:lstStyle/>
                    <a:p>
                      <a:pPr marL="0" marR="0" indent="254000" algn="ctr">
                        <a:lnSpc>
                          <a:spcPct val="100000"/>
                        </a:lnSpc>
                        <a:spcBef>
                          <a:spcPts val="0"/>
                        </a:spcBef>
                        <a:spcAft>
                          <a:spcPts val="0"/>
                        </a:spcAft>
                      </a:pPr>
                      <a:r>
                        <a:rPr lang="vi-VN" sz="5600" b="1">
                          <a:solidFill>
                            <a:schemeClr val="bg1"/>
                          </a:solidFill>
                          <a:effectLst/>
                          <a:latin typeface="+mj-lt"/>
                        </a:rPr>
                        <a:t>7</a:t>
                      </a:r>
                      <a:endParaRPr lang="en-US" sz="5600" b="1">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B B T T B B T</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635098"/>
                  </a:ext>
                </a:extLst>
              </a:tr>
              <a:tr h="853440">
                <a:tc>
                  <a:txBody>
                    <a:bodyPr/>
                    <a:lstStyle/>
                    <a:p>
                      <a:pPr marL="0" marR="0" indent="254000" algn="ctr">
                        <a:lnSpc>
                          <a:spcPct val="100000"/>
                        </a:lnSpc>
                        <a:spcBef>
                          <a:spcPts val="0"/>
                        </a:spcBef>
                        <a:spcAft>
                          <a:spcPts val="0"/>
                        </a:spcAft>
                      </a:pPr>
                      <a:r>
                        <a:rPr lang="vi-VN" sz="5600" b="1" dirty="0">
                          <a:solidFill>
                            <a:schemeClr val="bg1"/>
                          </a:solidFill>
                          <a:effectLst/>
                          <a:latin typeface="+mj-lt"/>
                        </a:rPr>
                        <a:t>8</a:t>
                      </a:r>
                      <a:endParaRPr lang="en-US" sz="5600" b="1" dirty="0">
                        <a:solidFill>
                          <a:schemeClr val="bg1"/>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vi-VN" sz="5600" b="1" dirty="0">
                          <a:solidFill>
                            <a:srgbClr val="0070C0"/>
                          </a:solidFill>
                          <a:effectLst/>
                          <a:latin typeface="+mj-lt"/>
                        </a:rPr>
                        <a:t>T </a:t>
                      </a:r>
                      <a:r>
                        <a:rPr lang="vi-VN" sz="5600" b="1" dirty="0" err="1">
                          <a:solidFill>
                            <a:srgbClr val="0070C0"/>
                          </a:solidFill>
                          <a:effectLst/>
                          <a:latin typeface="+mj-lt"/>
                        </a:rPr>
                        <a:t>T</a:t>
                      </a:r>
                      <a:r>
                        <a:rPr lang="vi-VN" sz="5600" b="1" dirty="0">
                          <a:solidFill>
                            <a:srgbClr val="0070C0"/>
                          </a:solidFill>
                          <a:effectLst/>
                          <a:latin typeface="+mj-lt"/>
                        </a:rPr>
                        <a:t> B </a:t>
                      </a:r>
                      <a:r>
                        <a:rPr lang="vi-VN" sz="5600" b="1" dirty="0" err="1">
                          <a:solidFill>
                            <a:srgbClr val="0070C0"/>
                          </a:solidFill>
                          <a:effectLst/>
                          <a:latin typeface="+mj-lt"/>
                        </a:rPr>
                        <a:t>B</a:t>
                      </a:r>
                      <a:r>
                        <a:rPr lang="vi-VN" sz="5600" b="1" dirty="0">
                          <a:solidFill>
                            <a:srgbClr val="0070C0"/>
                          </a:solidFill>
                          <a:effectLst/>
                          <a:latin typeface="+mj-lt"/>
                        </a:rPr>
                        <a:t> T </a:t>
                      </a:r>
                      <a:r>
                        <a:rPr lang="vi-VN" sz="5600" b="1" dirty="0" err="1">
                          <a:solidFill>
                            <a:srgbClr val="0070C0"/>
                          </a:solidFill>
                          <a:effectLst/>
                          <a:latin typeface="+mj-lt"/>
                        </a:rPr>
                        <a:t>T</a:t>
                      </a:r>
                      <a:r>
                        <a:rPr lang="vi-VN" sz="5600" b="1" dirty="0">
                          <a:solidFill>
                            <a:srgbClr val="0070C0"/>
                          </a:solidFill>
                          <a:effectLst/>
                          <a:latin typeface="+mj-lt"/>
                        </a:rPr>
                        <a:t> B</a:t>
                      </a:r>
                      <a:endParaRPr lang="en-US" sz="5600" b="1" dirty="0">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5600" b="1">
                          <a:solidFill>
                            <a:srgbClr val="0070C0"/>
                          </a:solidFill>
                          <a:effectLst/>
                          <a:latin typeface="+mj-lt"/>
                        </a:rPr>
                        <a:t>B</a:t>
                      </a:r>
                      <a:endParaRPr lang="en-US" sz="5600" b="1">
                        <a:solidFill>
                          <a:srgbClr val="0070C0"/>
                        </a:solidFill>
                        <a:effectLst/>
                        <a:latin typeface="+mj-lt"/>
                        <a:ea typeface="Times New Roman" panose="02020603050405020304" pitchFamily="18" charset="0"/>
                        <a:cs typeface="Times New Roman" panose="02020603050405020304" pitchFamily="18" charset="0"/>
                      </a:endParaRP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5600" b="1" dirty="0">
                          <a:solidFill>
                            <a:srgbClr val="0070C0"/>
                          </a:solidFill>
                          <a:effectLst/>
                          <a:latin typeface="+mj-lt"/>
                        </a:rPr>
                        <a:t> </a:t>
                      </a:r>
                      <a:endParaRPr lang="en-US" sz="5600" b="1" dirty="0">
                        <a:solidFill>
                          <a:srgbClr val="0070C0"/>
                        </a:solidFill>
                        <a:effectLst/>
                        <a:latin typeface="+mj-lt"/>
                        <a:ea typeface="Calibri" panose="020F0502020204030204" pitchFamily="34" charset="0"/>
                        <a:cs typeface="Times New Roman" panose="02020603050405020304" pitchFamily="18" charset="0"/>
                      </a:endParaRP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0604618"/>
                  </a:ext>
                </a:extLst>
              </a:tr>
            </a:tbl>
          </a:graphicData>
        </a:graphic>
      </p:graphicFrame>
      <p:sp>
        <p:nvSpPr>
          <p:cNvPr id="6" name="Hộp Văn bản 5">
            <a:extLst>
              <a:ext uri="{FF2B5EF4-FFF2-40B4-BE49-F238E27FC236}">
                <a16:creationId xmlns:a16="http://schemas.microsoft.com/office/drawing/2014/main" id="{39388CFA-70A1-4C53-C7B2-92E5753718A2}"/>
              </a:ext>
            </a:extLst>
          </p:cNvPr>
          <p:cNvSpPr txBox="1"/>
          <p:nvPr/>
        </p:nvSpPr>
        <p:spPr>
          <a:xfrm>
            <a:off x="-905056" y="536510"/>
            <a:ext cx="19261632" cy="954107"/>
          </a:xfrm>
          <a:prstGeom prst="rect">
            <a:avLst/>
          </a:prstGeom>
          <a:noFill/>
        </p:spPr>
        <p:txBody>
          <a:bodyPr wrap="square">
            <a:spAutoFit/>
          </a:bodyPr>
          <a:lstStyle/>
          <a:p>
            <a:pPr marL="2352040"/>
            <a:r>
              <a:rPr lang="vi-VN" sz="5600" b="1" dirty="0">
                <a:solidFill>
                  <a:srgbClr val="00B050"/>
                </a:solidFill>
                <a:latin typeface="+mj-lt"/>
                <a:ea typeface="Arial" panose="020B0604020202020204" pitchFamily="34" charset="0"/>
              </a:rPr>
              <a:t>Sơ đồ bài thơ thất </a:t>
            </a:r>
            <a:r>
              <a:rPr lang="vi-VN" sz="5600" b="1" dirty="0" err="1">
                <a:solidFill>
                  <a:srgbClr val="00B050"/>
                </a:solidFill>
                <a:latin typeface="+mj-lt"/>
                <a:ea typeface="Arial" panose="020B0604020202020204" pitchFamily="34" charset="0"/>
              </a:rPr>
              <a:t>ng</a:t>
            </a:r>
            <a:r>
              <a:rPr lang="en-US" sz="56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ô</a:t>
            </a:r>
            <a:r>
              <a:rPr lang="vi-VN" sz="5600" b="1"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n </a:t>
            </a:r>
            <a:r>
              <a:rPr lang="vi-VN" sz="5600" b="1" dirty="0">
                <a:solidFill>
                  <a:srgbClr val="00B050"/>
                </a:solidFill>
                <a:latin typeface="+mj-lt"/>
                <a:ea typeface="Arial" panose="020B0604020202020204" pitchFamily="34" charset="0"/>
                <a:cs typeface="Arial" panose="020B0604020202020204" pitchFamily="34" charset="0"/>
              </a:rPr>
              <a:t>bát cú theo </a:t>
            </a:r>
            <a:r>
              <a:rPr lang="vi-VN" sz="5600" b="1" i="1" dirty="0">
                <a:solidFill>
                  <a:srgbClr val="FF0000"/>
                </a:solidFill>
                <a:latin typeface="+mj-lt"/>
                <a:ea typeface="Arial" panose="020B0604020202020204" pitchFamily="34" charset="0"/>
                <a:cs typeface="Arial" panose="020B0604020202020204" pitchFamily="34" charset="0"/>
              </a:rPr>
              <a:t>luật </a:t>
            </a:r>
            <a:r>
              <a:rPr lang="en-US" sz="5600" b="1" i="1" dirty="0" err="1">
                <a:solidFill>
                  <a:srgbClr val="FF0000"/>
                </a:solidFill>
                <a:latin typeface="+mj-lt"/>
                <a:ea typeface="Arial" panose="020B0604020202020204" pitchFamily="34" charset="0"/>
                <a:cs typeface="Arial" panose="020B0604020202020204" pitchFamily="34" charset="0"/>
              </a:rPr>
              <a:t>trắc</a:t>
            </a:r>
            <a:endParaRPr lang="en-US" sz="5600" b="1" dirty="0">
              <a:solidFill>
                <a:srgbClr val="047C4F"/>
              </a:solidFill>
              <a:latin typeface="+mj-lt"/>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8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A1DD7-C9CD-55A6-2E08-F65EC4B5DE56}"/>
              </a:ext>
            </a:extLst>
          </p:cNvPr>
          <p:cNvSpPr>
            <a:spLocks noGrp="1"/>
          </p:cNvSpPr>
          <p:nvPr>
            <p:ph type="title"/>
          </p:nvPr>
        </p:nvSpPr>
        <p:spPr>
          <a:xfrm>
            <a:off x="762000" y="952500"/>
            <a:ext cx="14478000" cy="1143000"/>
          </a:xfrm>
        </p:spPr>
        <p:txBody>
          <a:bodyPr>
            <a:normAutofit fontScale="90000"/>
          </a:bodyPr>
          <a:lstStyle/>
          <a:p>
            <a:r>
              <a:rPr lang="en-US" b="1" dirty="0"/>
              <a:t>KHÁI QUÁT KIẾN THỨC CÁC VĂN BẢN </a:t>
            </a:r>
            <a:r>
              <a:rPr lang="en-US" b="1" dirty="0" err="1"/>
              <a:t>truyện</a:t>
            </a:r>
            <a:r>
              <a:rPr lang="en-US" b="1" dirty="0"/>
              <a:t> </a:t>
            </a:r>
            <a:r>
              <a:rPr lang="en-US" b="1" dirty="0" err="1"/>
              <a:t>lịch</a:t>
            </a:r>
            <a:r>
              <a:rPr lang="en-US" b="1" dirty="0"/>
              <a:t> </a:t>
            </a:r>
            <a:r>
              <a:rPr lang="en-US" b="1" dirty="0" err="1"/>
              <a:t>sử</a:t>
            </a:r>
            <a:br>
              <a:rPr lang="en-US" b="1" dirty="0"/>
            </a:br>
            <a:r>
              <a:rPr lang="en-US" b="1" dirty="0" err="1"/>
              <a:t>Nhóm</a:t>
            </a:r>
            <a:r>
              <a:rPr lang="en-US" b="1" dirty="0"/>
              <a:t> 3</a:t>
            </a:r>
          </a:p>
        </p:txBody>
      </p:sp>
    </p:spTree>
    <p:extLst>
      <p:ext uri="{BB962C8B-B14F-4D97-AF65-F5344CB8AC3E}">
        <p14:creationId xmlns:p14="http://schemas.microsoft.com/office/powerpoint/2010/main" val="1588542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8D3255-F9F3-AAEB-BD91-3AFCFE7E85EA}"/>
              </a:ext>
            </a:extLst>
          </p:cNvPr>
          <p:cNvSpPr txBox="1">
            <a:spLocks/>
          </p:cNvSpPr>
          <p:nvPr/>
        </p:nvSpPr>
        <p:spPr>
          <a:xfrm>
            <a:off x="762000" y="952500"/>
            <a:ext cx="144780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KHÁI QUÁT KIẾN THỨC CÁC VĂN BẢN THƠ ĐƯỜNG</a:t>
            </a:r>
            <a:br>
              <a:rPr lang="en-US" b="1" dirty="0"/>
            </a:br>
            <a:r>
              <a:rPr lang="en-US" b="1" dirty="0" err="1"/>
              <a:t>Nhóm</a:t>
            </a:r>
            <a:r>
              <a:rPr lang="en-US" b="1" dirty="0"/>
              <a:t> 4</a:t>
            </a:r>
          </a:p>
        </p:txBody>
      </p:sp>
    </p:spTree>
    <p:extLst>
      <p:ext uri="{BB962C8B-B14F-4D97-AF65-F5344CB8AC3E}">
        <p14:creationId xmlns:p14="http://schemas.microsoft.com/office/powerpoint/2010/main" val="2088559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pic>
        <p:nvPicPr>
          <p:cNvPr id="12" name="Picture 12"/>
          <p:cNvPicPr>
            <a:picLocks noChangeAspect="1"/>
          </p:cNvPicPr>
          <p:nvPr/>
        </p:nvPicPr>
        <p:blipFill>
          <a:blip r:embed="rId8"/>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9"/>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10"/>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sp>
        <p:nvSpPr>
          <p:cNvPr id="13" name="TextBox 12"/>
          <p:cNvSpPr txBox="1"/>
          <p:nvPr/>
        </p:nvSpPr>
        <p:spPr>
          <a:xfrm>
            <a:off x="3733800" y="4381500"/>
            <a:ext cx="11875046" cy="1446550"/>
          </a:xfrm>
          <a:prstGeom prst="rect">
            <a:avLst/>
          </a:prstGeom>
          <a:noFill/>
        </p:spPr>
        <p:txBody>
          <a:bodyPr wrap="none" rtlCol="0">
            <a:spAutoFit/>
          </a:bodyPr>
          <a:lstStyle/>
          <a:p>
            <a:r>
              <a:rPr lang="en-US" sz="8800" dirty="0">
                <a:solidFill>
                  <a:srgbClr val="FF0000"/>
                </a:solidFill>
                <a:latin typeface="Times New Roman" panose="02020603050405020304" pitchFamily="18" charset="0"/>
                <a:cs typeface="Times New Roman" panose="02020603050405020304" pitchFamily="18" charset="0"/>
              </a:rPr>
              <a:t>II. </a:t>
            </a:r>
            <a:r>
              <a:rPr lang="en-US" sz="8800" dirty="0" err="1">
                <a:solidFill>
                  <a:srgbClr val="FF0000"/>
                </a:solidFill>
                <a:latin typeface="Times New Roman" panose="02020603050405020304" pitchFamily="18" charset="0"/>
                <a:cs typeface="Times New Roman" panose="02020603050405020304" pitchFamily="18" charset="0"/>
              </a:rPr>
              <a:t>Thực</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hành</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Tiếng</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Việt</a:t>
            </a:r>
            <a:r>
              <a:rPr lang="en-US" sz="8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4237600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1E8DC5-8E6F-8476-24AC-6141C0B1F028}"/>
              </a:ext>
            </a:extLst>
          </p:cNvPr>
          <p:cNvSpPr>
            <a:spLocks noGrp="1"/>
          </p:cNvSpPr>
          <p:nvPr>
            <p:ph type="body" idx="1"/>
          </p:nvPr>
        </p:nvSpPr>
        <p:spPr>
          <a:xfrm>
            <a:off x="722312" y="2906713"/>
            <a:ext cx="15813087" cy="1500187"/>
          </a:xfrm>
        </p:spPr>
        <p:txBody>
          <a:bodyPr>
            <a:noAutofit/>
          </a:bodyPr>
          <a:lstStyle/>
          <a:p>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Kể</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tên</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các</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kiến</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thức</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Tiếng</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Việt</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đã</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học</a:t>
            </a:r>
            <a:endParaRPr lang="en-US" sz="6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2651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1DF5C-7F35-77B6-C2A2-3AD18C12BBF5}"/>
              </a:ext>
            </a:extLst>
          </p:cNvPr>
          <p:cNvSpPr>
            <a:spLocks noGrp="1"/>
          </p:cNvSpPr>
          <p:nvPr>
            <p:ph type="title"/>
          </p:nvPr>
        </p:nvSpPr>
        <p:spPr>
          <a:xfrm>
            <a:off x="571500" y="571500"/>
            <a:ext cx="17145000" cy="5181600"/>
          </a:xfrm>
        </p:spPr>
        <p:txBody>
          <a:bodyPr>
            <a:noAutofit/>
          </a:bodyPr>
          <a:lstStyle/>
          <a:p>
            <a:r>
              <a:rPr lang="en-US" sz="6000" dirty="0">
                <a:latin typeface="Times New Roman" panose="02020603050405020304" pitchFamily="18" charset="0"/>
                <a:cs typeface="Times New Roman" panose="02020603050405020304" pitchFamily="18" charset="0"/>
              </a:rPr>
              <a:t>NHÓM 1: Hoàn </a:t>
            </a:r>
            <a:r>
              <a:rPr lang="en-US" sz="6000" dirty="0" err="1">
                <a:latin typeface="Times New Roman" panose="02020603050405020304" pitchFamily="18" charset="0"/>
                <a:cs typeface="Times New Roman" panose="02020603050405020304" pitchFamily="18" charset="0"/>
              </a:rPr>
              <a:t>thành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địa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phương</a:t>
            </a:r>
            <a:r>
              <a:rPr lang="en-US" sz="6000" dirty="0">
                <a:latin typeface="Times New Roman" panose="02020603050405020304" pitchFamily="18" charset="0"/>
                <a:cs typeface="Times New Roman" panose="02020603050405020304" pitchFamily="18" charset="0"/>
              </a:rPr>
              <a:t> </a:t>
            </a:r>
            <a:br>
              <a:rPr lang="en-US" sz="6000" dirty="0">
                <a:latin typeface="Times New Roman" panose="02020603050405020304" pitchFamily="18" charset="0"/>
                <a:cs typeface="Times New Roman" panose="02020603050405020304" pitchFamily="18" charset="0"/>
              </a:rPr>
            </a:br>
            <a:br>
              <a:rPr lang="en-US" sz="6000" dirty="0">
                <a:latin typeface="Times New Roman" panose="02020603050405020304" pitchFamily="18" charset="0"/>
                <a:cs typeface="Times New Roman" panose="02020603050405020304" pitchFamily="18" charset="0"/>
              </a:rPr>
            </a:br>
            <a:r>
              <a:rPr lang="en-US" sz="6000" dirty="0" err="1">
                <a:latin typeface="Times New Roman" panose="02020603050405020304" pitchFamily="18" charset="0"/>
                <a:cs typeface="Times New Roman" panose="02020603050405020304" pitchFamily="18" charset="0"/>
              </a:rPr>
              <a:t>nhóm</a:t>
            </a:r>
            <a:r>
              <a:rPr lang="en-US" sz="6000" dirty="0">
                <a:latin typeface="Times New Roman" panose="02020603050405020304" pitchFamily="18" charset="0"/>
                <a:cs typeface="Times New Roman" panose="02020603050405020304" pitchFamily="18" charset="0"/>
              </a:rPr>
              <a:t> 2:</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Hoàn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pht</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xã</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b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b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Hoàn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pht</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thanh</a:t>
            </a:r>
            <a:b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b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 Hoàn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pht</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đảo</a:t>
            </a:r>
            <a:r>
              <a:rPr kumimoji="0" lang="en-US" sz="6000" b="1" i="0" u="none" strike="noStrike" kern="1200" cap="all"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all"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69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963976" y="4065123"/>
            <a:ext cx="11895024"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a:t>
            </a:r>
          </a:p>
          <a:p>
            <a:pPr algn="ct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vòm</a:t>
            </a:r>
            <a:r>
              <a:rPr lang="en-US" sz="4400" b="1" i="1" dirty="0">
                <a:latin typeface="Times New Roman" panose="02020603050405020304" pitchFamily="18" charset="0"/>
                <a:cs typeface="Times New Roman" panose="02020603050405020304" pitchFamily="18" charset="0"/>
              </a:rPr>
              <a:t>”</a:t>
            </a:r>
          </a:p>
          <a:p>
            <a:pPr algn="ctr"/>
            <a:r>
              <a:rPr lang="en-US" sz="4400" i="1" dirty="0" err="1">
                <a:latin typeface="Times New Roman" panose="02020603050405020304" pitchFamily="18" charset="0"/>
                <a:cs typeface="Times New Roman" panose="02020603050405020304" pitchFamily="18" charset="0"/>
              </a:rPr>
              <a:t>Ngày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mai</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kện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rệp</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mòm</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vỏ</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963976" y="6969447"/>
            <a:ext cx="12085957"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vỏ</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2011)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vòm</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kện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rệp</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gạo</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mòm</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rệp</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mòm</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a:t>
            </a:r>
          </a:p>
        </p:txBody>
      </p:sp>
      <p:sp>
        <p:nvSpPr>
          <p:cNvPr id="2" name="TextBox 1"/>
          <p:cNvSpPr txBox="1"/>
          <p:nvPr/>
        </p:nvSpPr>
        <p:spPr>
          <a:xfrm>
            <a:off x="4724400" y="254552"/>
            <a:ext cx="8534400" cy="1107996"/>
          </a:xfrm>
          <a:prstGeom prst="rect">
            <a:avLst/>
          </a:prstGeom>
          <a:noFill/>
        </p:spPr>
        <p:txBody>
          <a:bodyPr wrap="square" rtlCol="0">
            <a:spAutoFit/>
          </a:bodyPr>
          <a:lstStyle/>
          <a:p>
            <a:r>
              <a:rPr lang="en-US" sz="6600" dirty="0">
                <a:solidFill>
                  <a:srgbClr val="FF0000"/>
                </a:solidFill>
                <a:latin typeface="Times New Roman" panose="02020603050405020304" pitchFamily="18" charset="0"/>
                <a:cs typeface="Times New Roman" panose="02020603050405020304" pitchFamily="18" charset="0"/>
              </a:rPr>
              <a:t>1. BIỆT NGỮ XÃ HỘI </a:t>
            </a:r>
          </a:p>
        </p:txBody>
      </p:sp>
    </p:spTree>
    <p:extLst>
      <p:ext uri="{BB962C8B-B14F-4D97-AF65-F5344CB8AC3E}">
        <p14:creationId xmlns:p14="http://schemas.microsoft.com/office/powerpoint/2010/main" val="2327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5865" t="2502" r="17444" b="27736"/>
          <a:stretch>
            <a:fillRect/>
          </a:stretch>
        </p:blipFill>
        <p:spPr>
          <a:xfrm rot="-10574215">
            <a:off x="-1502480" y="-1377606"/>
            <a:ext cx="22316004" cy="1204419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67707">
            <a:off x="2540288" y="704872"/>
            <a:ext cx="475971" cy="528124"/>
          </a:xfrm>
          <a:prstGeom prst="rect">
            <a:avLst/>
          </a:prstGeom>
        </p:spPr>
      </p:pic>
      <p:grpSp>
        <p:nvGrpSpPr>
          <p:cNvPr id="19" name="Group 19"/>
          <p:cNvGrpSpPr/>
          <p:nvPr/>
        </p:nvGrpSpPr>
        <p:grpSpPr>
          <a:xfrm rot="2024452">
            <a:off x="-2223058" y="377795"/>
            <a:ext cx="5846958" cy="6967495"/>
            <a:chOff x="0" y="0"/>
            <a:chExt cx="7795944" cy="9289993"/>
          </a:xfrm>
        </p:grpSpPr>
        <p:pic>
          <p:nvPicPr>
            <p:cNvPr id="20" name="Picture 20"/>
            <p:cNvPicPr>
              <a:picLocks noChangeAspect="1"/>
            </p:cNvPicPr>
            <p:nvPr/>
          </p:nvPicPr>
          <p:blipFill>
            <a:blip r:embed="rId6"/>
            <a:srcRect r="29102"/>
            <a:stretch>
              <a:fillRect/>
            </a:stretch>
          </p:blipFill>
          <p:spPr>
            <a:xfrm rot="2700000">
              <a:off x="1280560" y="895302"/>
              <a:ext cx="4867738" cy="5638254"/>
            </a:xfrm>
            <a:prstGeom prst="rect">
              <a:avLst/>
            </a:prstGeom>
          </p:spPr>
        </p:pic>
        <p:pic>
          <p:nvPicPr>
            <p:cNvPr id="21" name="Picture 21"/>
            <p:cNvPicPr>
              <a:picLocks noChangeAspect="1"/>
            </p:cNvPicPr>
            <p:nvPr/>
          </p:nvPicPr>
          <p:blipFill>
            <a:blip r:embed="rId6"/>
            <a:srcRect t="2740" b="2740"/>
            <a:stretch>
              <a:fillRect/>
            </a:stretch>
          </p:blipFill>
          <p:spPr>
            <a:xfrm rot="1336870">
              <a:off x="838495" y="3417211"/>
              <a:ext cx="6269014" cy="4865988"/>
            </a:xfrm>
            <a:prstGeom prst="rect">
              <a:avLst/>
            </a:prstGeom>
          </p:spPr>
        </p:pic>
      </p:grpSp>
      <p:grpSp>
        <p:nvGrpSpPr>
          <p:cNvPr id="24" name="Group 24"/>
          <p:cNvGrpSpPr/>
          <p:nvPr/>
        </p:nvGrpSpPr>
        <p:grpSpPr>
          <a:xfrm rot="737669">
            <a:off x="-3126990" y="4480679"/>
            <a:ext cx="7172063" cy="8546548"/>
            <a:chOff x="0" y="0"/>
            <a:chExt cx="9562750" cy="11395398"/>
          </a:xfrm>
        </p:grpSpPr>
        <p:pic>
          <p:nvPicPr>
            <p:cNvPr id="25" name="Picture 25"/>
            <p:cNvPicPr>
              <a:picLocks noChangeAspect="1"/>
            </p:cNvPicPr>
            <p:nvPr/>
          </p:nvPicPr>
          <p:blipFill>
            <a:blip r:embed="rId6"/>
            <a:srcRect r="29102"/>
            <a:stretch>
              <a:fillRect/>
            </a:stretch>
          </p:blipFill>
          <p:spPr>
            <a:xfrm rot="2700000">
              <a:off x="1570775" y="1098206"/>
              <a:ext cx="5970921" cy="6916059"/>
            </a:xfrm>
            <a:prstGeom prst="rect">
              <a:avLst/>
            </a:prstGeom>
          </p:spPr>
        </p:pic>
        <p:pic>
          <p:nvPicPr>
            <p:cNvPr id="26" name="Picture 26"/>
            <p:cNvPicPr>
              <a:picLocks noChangeAspect="1"/>
            </p:cNvPicPr>
            <p:nvPr/>
          </p:nvPicPr>
          <p:blipFill>
            <a:blip r:embed="rId6"/>
            <a:srcRect t="2740" b="2740"/>
            <a:stretch>
              <a:fillRect/>
            </a:stretch>
          </p:blipFill>
          <p:spPr>
            <a:xfrm rot="1336870">
              <a:off x="1028525" y="4191659"/>
              <a:ext cx="7689769" cy="5968773"/>
            </a:xfrm>
            <a:prstGeom prst="rect">
              <a:avLst/>
            </a:prstGeom>
          </p:spPr>
        </p:pic>
      </p:grpSp>
      <p:sp>
        <p:nvSpPr>
          <p:cNvPr id="27" name="TextBox 26"/>
          <p:cNvSpPr txBox="1"/>
          <p:nvPr/>
        </p:nvSpPr>
        <p:spPr>
          <a:xfrm>
            <a:off x="3116341" y="1827361"/>
            <a:ext cx="14714459"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
        <p:nvSpPr>
          <p:cNvPr id="28" name="TextBox 27"/>
          <p:cNvSpPr txBox="1"/>
          <p:nvPr/>
        </p:nvSpPr>
        <p:spPr>
          <a:xfrm>
            <a:off x="3812945" y="3697707"/>
            <a:ext cx="14017855"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khiếu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Kha</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ghép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812945" y="7170932"/>
            <a:ext cx="14017855" cy="1446550"/>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a:t>
            </a:r>
            <a:r>
              <a:rPr lang="en-US" sz="4400" i="1" dirty="0" err="1">
                <a:latin typeface="Times New Roman" panose="02020603050405020304" pitchFamily="18" charset="0"/>
                <a:cs typeface="Times New Roman" panose="02020603050405020304" pitchFamily="18" charset="0"/>
              </a:rPr>
              <a:t>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029200" y="571500"/>
            <a:ext cx="3618106" cy="1107996"/>
          </a:xfrm>
          <a:prstGeom prst="rect">
            <a:avLst/>
          </a:prstGeom>
          <a:noFill/>
        </p:spPr>
        <p:txBody>
          <a:bodyPr wrap="none" rtlCol="0">
            <a:spAutoFit/>
          </a:bodyPr>
          <a:lstStyle/>
          <a:p>
            <a:r>
              <a:rPr lang="en-US" sz="6600" dirty="0">
                <a:solidFill>
                  <a:srgbClr val="FF0000"/>
                </a:solidFill>
                <a:latin typeface="Times New Roman" panose="02020603050405020304" pitchFamily="18" charset="0"/>
                <a:cs typeface="Times New Roman" panose="02020603050405020304" pitchFamily="18" charset="0"/>
              </a:rPr>
              <a:t>BÀI TẬP </a:t>
            </a:r>
          </a:p>
        </p:txBody>
      </p:sp>
    </p:spTree>
    <p:extLst>
      <p:ext uri="{BB962C8B-B14F-4D97-AF65-F5344CB8AC3E}">
        <p14:creationId xmlns:p14="http://schemas.microsoft.com/office/powerpoint/2010/main" val="212512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ột Khúc Tâm Tình Người Hà Tĩnh - Thu Hiền - Ca Khúc Chạm Đến Cảm Xúc Người Nghe">
            <a:hlinkClick r:id="" action="ppaction://media"/>
            <a:extLst>
              <a:ext uri="{FF2B5EF4-FFF2-40B4-BE49-F238E27FC236}">
                <a16:creationId xmlns:a16="http://schemas.microsoft.com/office/drawing/2014/main" id="{7C754BBF-A1D7-C717-32F3-2B72D11EB1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2937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972800" cy="1661804"/>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13" name="Group 13"/>
          <p:cNvGrpSpPr/>
          <p:nvPr/>
        </p:nvGrpSpPr>
        <p:grpSpPr>
          <a:xfrm>
            <a:off x="1209027" y="2359226"/>
            <a:ext cx="334022" cy="307000"/>
            <a:chOff x="0" y="0"/>
            <a:chExt cx="984009" cy="904403"/>
          </a:xfrm>
        </p:grpSpPr>
        <p:sp>
          <p:nvSpPr>
            <p:cNvPr id="14" name="Freeform 14"/>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txBody>
            <a:bodyPr/>
            <a:lstStyle/>
            <a:p>
              <a:endParaRPr lang="en-US"/>
            </a:p>
          </p:txBody>
        </p:sp>
        <p:sp>
          <p:nvSpPr>
            <p:cNvPr id="15" name="Freeform 15"/>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txBody>
            <a:bodyPr/>
            <a:lstStyle/>
            <a:p>
              <a:endParaRPr lang="en-US"/>
            </a:p>
          </p:txBody>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txBody>
            <a:bodyPr/>
            <a:lstStyle/>
            <a:p>
              <a:endParaRPr lang="en-US"/>
            </a:p>
          </p:txBody>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a:extLst>
              <a:ext uri="{FF2B5EF4-FFF2-40B4-BE49-F238E27FC236}">
                <a16:creationId xmlns:a16="http://schemas.microsoft.com/office/drawing/2014/main" id="{75B48DAA-C2A0-4600-8C5B-F58DFE6D78D1}"/>
              </a:ext>
            </a:extLst>
          </p:cNvPr>
          <p:cNvSpPr/>
          <p:nvPr/>
        </p:nvSpPr>
        <p:spPr>
          <a:xfrm>
            <a:off x="1644868" y="2161731"/>
            <a:ext cx="16109732" cy="1446550"/>
          </a:xfrm>
          <a:prstGeom prst="rect">
            <a:avLst/>
          </a:prstGeom>
        </p:spPr>
        <p:txBody>
          <a:bodyPr wrap="square">
            <a:spAutoFit/>
          </a:bodyPr>
          <a:lstStyle/>
          <a:p>
            <a:pPr algn="just"/>
            <a:r>
              <a:rPr lang="vi-VN" altLang="en-US" sz="4400" dirty="0">
                <a:latin typeface="Times New Roman" panose="02020603050405020304" pitchFamily="18" charset="0"/>
                <a:cs typeface="Times New Roman" panose="02020603050405020304" pitchFamily="18" charset="0"/>
              </a:rPr>
              <a:t> Khác với từ ngữ toàn dân, từ ngữ địa phương là từ ngữ chỉ sử dụng ở một (hoặc một số) địa phương nhất định.</a:t>
            </a:r>
            <a:endParaRPr lang="en-US" alt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914400" y="190499"/>
            <a:ext cx="10058400" cy="1107996"/>
          </a:xfrm>
          <a:prstGeom prst="rect">
            <a:avLst/>
          </a:prstGeom>
          <a:noFill/>
        </p:spPr>
        <p:txBody>
          <a:bodyPr wrap="square" rtlCol="0">
            <a:spAutoFit/>
          </a:bodyPr>
          <a:lstStyle/>
          <a:p>
            <a:r>
              <a:rPr lang="en-US" sz="6600" dirty="0">
                <a:solidFill>
                  <a:srgbClr val="FF0000"/>
                </a:solidFill>
                <a:latin typeface="Times New Roman" panose="02020603050405020304" pitchFamily="18" charset="0"/>
                <a:cs typeface="Times New Roman" panose="02020603050405020304" pitchFamily="18" charset="0"/>
              </a:rPr>
              <a:t>2. TỪ NGỮ ĐỊA PHƯƠNG </a:t>
            </a:r>
          </a:p>
        </p:txBody>
      </p:sp>
    </p:spTree>
    <p:extLst>
      <p:ext uri="{BB962C8B-B14F-4D97-AF65-F5344CB8AC3E}">
        <p14:creationId xmlns:p14="http://schemas.microsoft.com/office/powerpoint/2010/main" val="42014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628134" cy="1661804"/>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13" name="Group 13"/>
          <p:cNvGrpSpPr/>
          <p:nvPr/>
        </p:nvGrpSpPr>
        <p:grpSpPr>
          <a:xfrm>
            <a:off x="1209027" y="2359226"/>
            <a:ext cx="334022" cy="307000"/>
            <a:chOff x="0" y="0"/>
            <a:chExt cx="984009" cy="904403"/>
          </a:xfrm>
        </p:grpSpPr>
        <p:sp>
          <p:nvSpPr>
            <p:cNvPr id="14" name="Freeform 14"/>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txBody>
            <a:bodyPr/>
            <a:lstStyle/>
            <a:p>
              <a:endParaRPr lang="en-US"/>
            </a:p>
          </p:txBody>
        </p:sp>
        <p:sp>
          <p:nvSpPr>
            <p:cNvPr id="15" name="Freeform 15"/>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txBody>
            <a:bodyPr/>
            <a:lstStyle/>
            <a:p>
              <a:endParaRPr lang="en-US"/>
            </a:p>
          </p:txBody>
        </p:sp>
      </p:grpSp>
      <p:grpSp>
        <p:nvGrpSpPr>
          <p:cNvPr id="16" name="Group 16"/>
          <p:cNvGrpSpPr/>
          <p:nvPr/>
        </p:nvGrpSpPr>
        <p:grpSpPr>
          <a:xfrm>
            <a:off x="1209027" y="5600700"/>
            <a:ext cx="389500" cy="357990"/>
            <a:chOff x="0" y="0"/>
            <a:chExt cx="984009" cy="904403"/>
          </a:xfrm>
        </p:grpSpPr>
        <p:sp>
          <p:nvSpPr>
            <p:cNvPr id="17" name="Freeform 17"/>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txBody>
            <a:bodyPr/>
            <a:lstStyle/>
            <a:p>
              <a:endParaRPr lang="en-US"/>
            </a:p>
          </p:txBody>
        </p:sp>
        <p:sp>
          <p:nvSpPr>
            <p:cNvPr id="18" name="Freeform 18"/>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txBody>
            <a:bodyPr/>
            <a:lstStyle/>
            <a:p>
              <a:endParaRPr lang="en-US"/>
            </a:p>
          </p:txBody>
        </p:sp>
      </p:grpSp>
      <p:grpSp>
        <p:nvGrpSpPr>
          <p:cNvPr id="22" name="Group 22"/>
          <p:cNvGrpSpPr/>
          <p:nvPr/>
        </p:nvGrpSpPr>
        <p:grpSpPr>
          <a:xfrm>
            <a:off x="10656570" y="-179178"/>
            <a:ext cx="7402830" cy="10645357"/>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txBody>
            <a:bodyPr/>
            <a:lstStyle/>
            <a:p>
              <a:endParaRPr lang="en-US"/>
            </a:p>
          </p:txBody>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txBody>
            <a:bodyPr/>
            <a:lstStyle/>
            <a:p>
              <a:endParaRPr lang="en-US"/>
            </a:p>
          </p:txBody>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txBody>
            <a:bodyPr/>
            <a:lstStyle/>
            <a:p>
              <a:endParaRPr lang="en-US"/>
            </a:p>
          </p:txBody>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a:extLst>
              <a:ext uri="{FF2B5EF4-FFF2-40B4-BE49-F238E27FC236}">
                <a16:creationId xmlns:a16="http://schemas.microsoft.com/office/drawing/2014/main" id="{75B48DAA-C2A0-4600-8C5B-F58DFE6D78D1}"/>
              </a:ext>
            </a:extLst>
          </p:cNvPr>
          <p:cNvSpPr/>
          <p:nvPr/>
        </p:nvSpPr>
        <p:spPr>
          <a:xfrm>
            <a:off x="1644868" y="2161731"/>
            <a:ext cx="8565932" cy="2062103"/>
          </a:xfrm>
          <a:prstGeom prst="rect">
            <a:avLst/>
          </a:prstGeom>
        </p:spPr>
        <p:txBody>
          <a:bodyPr wrap="square">
            <a:spAutoFit/>
          </a:bodyPr>
          <a:lstStyle/>
          <a:p>
            <a:r>
              <a:rPr lang="en-US" altLang="en-US" sz="4400" i="1" dirty="0">
                <a:latin typeface="Times New Roman" panose="02020603050405020304" pitchFamily="18" charset="0"/>
                <a:cs typeface="Times New Roman" panose="02020603050405020304" pitchFamily="18" charset="0"/>
              </a:rPr>
              <a:t>“</a:t>
            </a:r>
            <a:r>
              <a:rPr lang="en-US" altLang="en-US" sz="4400" i="1" dirty="0" err="1">
                <a:latin typeface="Times New Roman" panose="02020603050405020304" pitchFamily="18" charset="0"/>
                <a:cs typeface="Times New Roman" panose="02020603050405020304" pitchFamily="18" charset="0"/>
              </a:rPr>
              <a:t>Sáng</a:t>
            </a:r>
            <a:r>
              <a:rPr lang="en-US" altLang="en-US" sz="4400" i="1" dirty="0">
                <a:latin typeface="Times New Roman" panose="02020603050405020304" pitchFamily="18" charset="0"/>
                <a:cs typeface="Times New Roman" panose="02020603050405020304" pitchFamily="18" charset="0"/>
              </a:rPr>
              <a:t> ra </a:t>
            </a:r>
            <a:r>
              <a:rPr lang="en-US" altLang="en-US" sz="4400" i="1" dirty="0" err="1">
                <a:latin typeface="Times New Roman" panose="02020603050405020304" pitchFamily="18" charset="0"/>
                <a:cs typeface="Times New Roman" panose="02020603050405020304" pitchFamily="18" charset="0"/>
              </a:rPr>
              <a:t>bờ</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suối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tối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vào</a:t>
            </a:r>
            <a:r>
              <a:rPr lang="en-US" altLang="en-US" sz="4400" i="1" dirty="0">
                <a:latin typeface="Times New Roman" panose="02020603050405020304" pitchFamily="18" charset="0"/>
                <a:cs typeface="Times New Roman" panose="02020603050405020304" pitchFamily="18" charset="0"/>
              </a:rPr>
              <a:t> hang</a:t>
            </a:r>
          </a:p>
          <a:p>
            <a:r>
              <a:rPr lang="en-US" altLang="en-US" sz="4400" i="1" dirty="0" err="1">
                <a:latin typeface="Times New Roman" panose="02020603050405020304" pitchFamily="18" charset="0"/>
                <a:cs typeface="Times New Roman" panose="02020603050405020304" pitchFamily="18" charset="0"/>
              </a:rPr>
              <a:t>Cháo</a:t>
            </a:r>
            <a:r>
              <a:rPr lang="en-US" altLang="en-US" sz="4400" i="1" dirty="0">
                <a:latin typeface="Times New Roman" panose="02020603050405020304" pitchFamily="18" charset="0"/>
                <a:cs typeface="Times New Roman" panose="02020603050405020304" pitchFamily="18" charset="0"/>
              </a:rPr>
              <a:t> </a:t>
            </a:r>
            <a:r>
              <a:rPr lang="en-US" altLang="en-US" sz="4400" i="1" dirty="0" err="1">
                <a:solidFill>
                  <a:srgbClr val="FF0000"/>
                </a:solidFill>
                <a:latin typeface="Times New Roman" panose="02020603050405020304" pitchFamily="18" charset="0"/>
                <a:cs typeface="Times New Roman" panose="02020603050405020304" pitchFamily="18" charset="0"/>
              </a:rPr>
              <a:t>bẹ</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rau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măng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vẫn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sẵn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sàng</a:t>
            </a:r>
            <a:r>
              <a:rPr lang="en-US" altLang="en-US" sz="4400" i="1" dirty="0">
                <a:latin typeface="Times New Roman" panose="02020603050405020304" pitchFamily="18" charset="0"/>
                <a:cs typeface="Times New Roman" panose="02020603050405020304" pitchFamily="18" charset="0"/>
              </a:rPr>
              <a:t>”.</a:t>
            </a:r>
          </a:p>
          <a:p>
            <a:pPr algn="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Hồ</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Chí</a:t>
            </a:r>
            <a:r>
              <a:rPr lang="en-US" altLang="en-US" sz="4000" dirty="0">
                <a:latin typeface="Times New Roman" panose="02020603050405020304" pitchFamily="18" charset="0"/>
                <a:cs typeface="Times New Roman" panose="02020603050405020304" pitchFamily="18" charset="0"/>
              </a:rPr>
              <a:t> Minh, </a:t>
            </a:r>
            <a:r>
              <a:rPr lang="en-US" altLang="en-US" sz="4000" i="1" dirty="0" err="1">
                <a:latin typeface="Times New Roman" panose="02020603050405020304" pitchFamily="18" charset="0"/>
                <a:cs typeface="Times New Roman" panose="02020603050405020304" pitchFamily="18" charset="0"/>
              </a:rPr>
              <a:t>Tức</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cảnh</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Pác</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Bó</a:t>
            </a:r>
            <a:r>
              <a:rPr lang="en-US" altLang="en-US" sz="4000" dirty="0">
                <a:latin typeface="Times New Roman" panose="02020603050405020304" pitchFamily="18" charset="0"/>
                <a:cs typeface="Times New Roman" panose="02020603050405020304" pitchFamily="18" charset="0"/>
              </a:rPr>
              <a:t>)</a:t>
            </a:r>
          </a:p>
        </p:txBody>
      </p:sp>
      <p:sp>
        <p:nvSpPr>
          <p:cNvPr id="31" name="Rectangle 30">
            <a:extLst>
              <a:ext uri="{FF2B5EF4-FFF2-40B4-BE49-F238E27FC236}">
                <a16:creationId xmlns:a16="http://schemas.microsoft.com/office/drawing/2014/main" id="{013C0586-2A0C-45FF-BA4B-D46F15C2BA60}"/>
              </a:ext>
            </a:extLst>
          </p:cNvPr>
          <p:cNvSpPr/>
          <p:nvPr/>
        </p:nvSpPr>
        <p:spPr>
          <a:xfrm>
            <a:off x="824412" y="5461860"/>
            <a:ext cx="9386388" cy="3477875"/>
          </a:xfrm>
          <a:prstGeom prst="rect">
            <a:avLst/>
          </a:prstGeom>
        </p:spPr>
        <p:txBody>
          <a:bodyPr wrap="square">
            <a:spAutoFit/>
          </a:bodyPr>
          <a:lstStyle/>
          <a:p>
            <a:pPr algn="ctr"/>
            <a:r>
              <a:rPr lang="en-US" altLang="en-US" sz="4400" i="1" dirty="0">
                <a:latin typeface="Times New Roman" panose="02020603050405020304" pitchFamily="18" charset="0"/>
                <a:cs typeface="Times New Roman" panose="02020603050405020304" pitchFamily="18" charset="0"/>
              </a:rPr>
              <a:t>“</a:t>
            </a:r>
            <a:r>
              <a:rPr lang="en-US" altLang="en-US" sz="4400" i="1" dirty="0" err="1">
                <a:latin typeface="Times New Roman" panose="02020603050405020304" pitchFamily="18" charset="0"/>
                <a:cs typeface="Times New Roman" panose="02020603050405020304" pitchFamily="18" charset="0"/>
              </a:rPr>
              <a:t>Khi</a:t>
            </a:r>
            <a:r>
              <a:rPr lang="en-US" altLang="en-US" sz="4400" i="1" dirty="0">
                <a:latin typeface="Times New Roman" panose="02020603050405020304" pitchFamily="18" charset="0"/>
                <a:cs typeface="Times New Roman" panose="02020603050405020304" pitchFamily="18" charset="0"/>
              </a:rPr>
              <a:t> con </a:t>
            </a:r>
            <a:r>
              <a:rPr lang="en-US" altLang="en-US" sz="4400" i="1" dirty="0" err="1">
                <a:latin typeface="Times New Roman" panose="02020603050405020304" pitchFamily="18" charset="0"/>
                <a:cs typeface="Times New Roman" panose="02020603050405020304" pitchFamily="18" charset="0"/>
              </a:rPr>
              <a:t>tu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hú</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gọi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bầy</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Lúa</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chiêm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đang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chín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trái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cây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ngọt</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dần</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Vườn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râm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dậy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tiếng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ve</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ngân</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solidFill>
                  <a:srgbClr val="FF0000"/>
                </a:solidFill>
                <a:latin typeface="Times New Roman" panose="02020603050405020304" pitchFamily="18" charset="0"/>
                <a:cs typeface="Times New Roman" panose="02020603050405020304" pitchFamily="18" charset="0"/>
              </a:rPr>
              <a:t>Bắp</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rây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vàng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hạt</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đầy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sân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nắng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đào</a:t>
            </a:r>
            <a:r>
              <a:rPr lang="en-US" altLang="en-US" sz="4400" i="1" dirty="0">
                <a:latin typeface="Times New Roman" panose="02020603050405020304" pitchFamily="18" charset="0"/>
                <a:cs typeface="Times New Roman" panose="02020603050405020304" pitchFamily="18" charset="0"/>
              </a:rPr>
              <a:t>”.</a:t>
            </a:r>
          </a:p>
          <a:p>
            <a:pPr algn="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Tố</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Hữu</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Khi</a:t>
            </a:r>
            <a:r>
              <a:rPr lang="en-US" altLang="en-US" sz="4000" i="1" dirty="0">
                <a:latin typeface="Times New Roman" panose="02020603050405020304" pitchFamily="18" charset="0"/>
                <a:cs typeface="Times New Roman" panose="02020603050405020304" pitchFamily="18" charset="0"/>
              </a:rPr>
              <a:t> con </a:t>
            </a:r>
            <a:r>
              <a:rPr lang="en-US" altLang="en-US" sz="4000" i="1" dirty="0" err="1">
                <a:latin typeface="Times New Roman" panose="02020603050405020304" pitchFamily="18" charset="0"/>
                <a:cs typeface="Times New Roman" panose="02020603050405020304" pitchFamily="18" charset="0"/>
              </a:rPr>
              <a:t>tu</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hú</a:t>
            </a:r>
            <a:r>
              <a:rPr lang="en-US" altLang="en-US" sz="4000" i="1" dirty="0">
                <a:latin typeface="Times New Roman" panose="02020603050405020304" pitchFamily="18" charset="0"/>
                <a:cs typeface="Times New Roman" panose="02020603050405020304" pitchFamily="18" charset="0"/>
              </a:rPr>
              <a:t>)</a:t>
            </a:r>
            <a:endParaRPr lang="en-SG" sz="4000" i="1"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2E407B2E-3BB7-43E5-ABB8-CA3BCDFD7558}"/>
              </a:ext>
            </a:extLst>
          </p:cNvPr>
          <p:cNvSpPr/>
          <p:nvPr/>
        </p:nvSpPr>
        <p:spPr>
          <a:xfrm>
            <a:off x="11081383" y="3045813"/>
            <a:ext cx="6553201" cy="4154984"/>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Bắp</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và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bẹ</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ở </a:t>
            </a:r>
            <a:r>
              <a:rPr lang="vi-VN" sz="4400" dirty="0">
                <a:latin typeface="Times New Roman" panose="02020603050405020304" pitchFamily="18" charset="0"/>
                <a:cs typeface="Times New Roman" panose="02020603050405020304" pitchFamily="18" charset="0"/>
              </a:rPr>
              <a:t>đ</a:t>
            </a:r>
            <a:r>
              <a:rPr lang="en-US" sz="4400" dirty="0">
                <a:latin typeface="Times New Roman" panose="02020603050405020304" pitchFamily="18" charset="0"/>
                <a:cs typeface="Times New Roman" panose="02020603050405020304" pitchFamily="18" charset="0"/>
              </a:rPr>
              <a:t>â</a:t>
            </a:r>
            <a:r>
              <a:rPr lang="vi-VN" sz="4400" dirty="0">
                <a:latin typeface="Times New Roman" panose="02020603050405020304" pitchFamily="18" charset="0"/>
                <a:cs typeface="Times New Roman" panose="02020603050405020304" pitchFamily="18" charset="0"/>
              </a:rPr>
              <a:t>y đều có nghĩa là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Trong ba từ </a:t>
            </a:r>
            <a:r>
              <a:rPr lang="vi-VN" sz="4400" dirty="0">
                <a:solidFill>
                  <a:srgbClr val="FF0000"/>
                </a:solidFill>
                <a:latin typeface="Times New Roman" panose="02020603050405020304" pitchFamily="18" charset="0"/>
                <a:cs typeface="Times New Roman" panose="02020603050405020304" pitchFamily="18" charset="0"/>
              </a:rPr>
              <a:t>bắp</a:t>
            </a:r>
            <a:r>
              <a:rPr lang="vi-VN" sz="4400" dirty="0">
                <a:latin typeface="Times New Roman" panose="02020603050405020304" pitchFamily="18" charset="0"/>
                <a:cs typeface="Times New Roman" panose="02020603050405020304" pitchFamily="18" charset="0"/>
              </a:rPr>
              <a:t>, </a:t>
            </a:r>
            <a:r>
              <a:rPr lang="vi-VN" sz="4400" dirty="0">
                <a:solidFill>
                  <a:srgbClr val="FF0000"/>
                </a:solidFill>
                <a:latin typeface="Times New Roman" panose="02020603050405020304" pitchFamily="18" charset="0"/>
                <a:cs typeface="Times New Roman" panose="02020603050405020304" pitchFamily="18" charset="0"/>
              </a:rPr>
              <a:t>bẹ</a:t>
            </a:r>
            <a:r>
              <a:rPr lang="vi-VN" sz="4400" dirty="0">
                <a:latin typeface="Times New Roman" panose="02020603050405020304" pitchFamily="18" charset="0"/>
                <a:cs typeface="Times New Roman" panose="02020603050405020304" pitchFamily="18" charset="0"/>
              </a:rPr>
              <a:t> và </a:t>
            </a:r>
            <a:r>
              <a:rPr lang="vi-VN" sz="4400" dirty="0">
                <a:solidFill>
                  <a:srgbClr val="FF0000"/>
                </a:solidFill>
                <a:latin typeface="Times New Roman" panose="02020603050405020304" pitchFamily="18" charset="0"/>
                <a:cs typeface="Times New Roman" panose="02020603050405020304" pitchFamily="18" charset="0"/>
              </a:rPr>
              <a:t>ngô</a:t>
            </a:r>
            <a:r>
              <a:rPr lang="vi-VN"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phổ</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42420"/>
            <a:ext cx="3150362" cy="3150362"/>
          </a:xfrm>
          <a:prstGeom prst="rect">
            <a:avLst/>
          </a:prstGeom>
        </p:spPr>
      </p:pic>
    </p:spTree>
    <p:extLst>
      <p:ext uri="{BB962C8B-B14F-4D97-AF65-F5344CB8AC3E}">
        <p14:creationId xmlns:p14="http://schemas.microsoft.com/office/powerpoint/2010/main" val="16376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3699139" y="-304525"/>
            <a:ext cx="5390601" cy="6590751"/>
            <a:chOff x="0" y="0"/>
            <a:chExt cx="15880397" cy="19415970"/>
          </a:xfrm>
        </p:grpSpPr>
        <p:sp>
          <p:nvSpPr>
            <p:cNvPr id="8" name="Freeform 8"/>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DFD8CA"/>
            </a:solidFill>
          </p:spPr>
          <p:txBody>
            <a:bodyPr/>
            <a:lstStyle/>
            <a:p>
              <a:endParaRPr lang="en-US"/>
            </a:p>
          </p:txBody>
        </p:sp>
        <p:sp>
          <p:nvSpPr>
            <p:cNvPr id="9" name="Freeform 9"/>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9D6C53"/>
            </a:solidFill>
          </p:spPr>
          <p:txBody>
            <a:bodyPr/>
            <a:lstStyle/>
            <a:p>
              <a:endParaRPr lang="en-US"/>
            </a:p>
          </p:txBody>
        </p:sp>
      </p:grpSp>
      <p:pic>
        <p:nvPicPr>
          <p:cNvPr id="38" name="Picture 37"/>
          <p:cNvPicPr>
            <a:picLocks noChangeAspect="1"/>
          </p:cNvPicPr>
          <p:nvPr/>
        </p:nvPicPr>
        <p:blipFill rotWithShape="1">
          <a:blip r:embed="rId3"/>
          <a:srcRect l="56599" b="18556"/>
          <a:stretch/>
        </p:blipFill>
        <p:spPr>
          <a:xfrm>
            <a:off x="13944599" y="-148094"/>
            <a:ext cx="4960659" cy="6205994"/>
          </a:xfrm>
          <a:prstGeom prst="rect">
            <a:avLst/>
          </a:prstGeom>
        </p:spPr>
      </p:pic>
      <p:grpSp>
        <p:nvGrpSpPr>
          <p:cNvPr id="4" name="Group 4"/>
          <p:cNvGrpSpPr/>
          <p:nvPr/>
        </p:nvGrpSpPr>
        <p:grpSpPr>
          <a:xfrm>
            <a:off x="11793586" y="2835827"/>
            <a:ext cx="5390601" cy="6590751"/>
            <a:chOff x="0" y="0"/>
            <a:chExt cx="15880397" cy="19415970"/>
          </a:xfrm>
        </p:grpSpPr>
        <p:sp>
          <p:nvSpPr>
            <p:cNvPr id="5" name="Freeform 5"/>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DFD8CA"/>
            </a:solidFill>
          </p:spPr>
          <p:txBody>
            <a:bodyPr/>
            <a:lstStyle/>
            <a:p>
              <a:endParaRPr lang="en-US"/>
            </a:p>
          </p:txBody>
        </p:sp>
        <p:sp>
          <p:nvSpPr>
            <p:cNvPr id="6" name="Freeform 6"/>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9D6C53"/>
            </a:solidFill>
          </p:spPr>
          <p:txBody>
            <a:bodyPr/>
            <a:lstStyle/>
            <a:p>
              <a:endParaRPr lang="en-US"/>
            </a:p>
          </p:txBody>
        </p:sp>
      </p:grpSp>
      <p:grpSp>
        <p:nvGrpSpPr>
          <p:cNvPr id="19" name="Group 2"/>
          <p:cNvGrpSpPr/>
          <p:nvPr/>
        </p:nvGrpSpPr>
        <p:grpSpPr>
          <a:xfrm>
            <a:off x="0" y="0"/>
            <a:ext cx="7628134" cy="1661804"/>
            <a:chOff x="0" y="0"/>
            <a:chExt cx="2009056" cy="748177"/>
          </a:xfrm>
        </p:grpSpPr>
        <p:sp>
          <p:nvSpPr>
            <p:cNvPr id="20"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txBody>
            <a:bodyPr/>
            <a:lstStyle/>
            <a:p>
              <a:endParaRPr lang="en-US"/>
            </a:p>
          </p:txBody>
        </p:sp>
        <p:sp>
          <p:nvSpPr>
            <p:cNvPr id="21"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23" name="文本框 22">
            <a:extLst>
              <a:ext uri="{FF2B5EF4-FFF2-40B4-BE49-F238E27FC236}">
                <a16:creationId xmlns:a16="http://schemas.microsoft.com/office/drawing/2014/main" id="{6D39213E-873F-4BA5-9140-5F2D825A682A}"/>
              </a:ext>
            </a:extLst>
          </p:cNvPr>
          <p:cNvSpPr txBox="1">
            <a:spLocks noChangeArrowheads="1"/>
          </p:cNvSpPr>
          <p:nvPr/>
        </p:nvSpPr>
        <p:spPr bwMode="auto">
          <a:xfrm>
            <a:off x="1670220" y="2164588"/>
            <a:ext cx="2472306" cy="769441"/>
          </a:xfrm>
          <a:prstGeom prst="rect">
            <a:avLst/>
          </a:prstGeom>
          <a:noFill/>
          <a:ln>
            <a:noFill/>
          </a:ln>
        </p:spPr>
        <p:txBody>
          <a:bodyPr wrap="square">
            <a:spAutoFit/>
          </a:bodyPr>
          <a:lstStyle>
            <a:lvl1pPr/>
            <a:lvl2pPr marL="742950" indent="-285750"/>
            <a:lvl3pPr/>
            <a:lvl4pPr/>
            <a:lvl5pPr/>
            <a:lvl6pPr/>
            <a:lvl7pPr/>
            <a:lvl8pPr/>
            <a:lvl9pPr/>
          </a:lstStyle>
          <a:p>
            <a:pPr defTabSz="1371600">
              <a:defRPr/>
            </a:pPr>
            <a:r>
              <a:rPr lang="en-SG" altLang="zh-CN" sz="4400" b="1" dirty="0" err="1">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rPr>
              <a:t>Bẹ</a:t>
            </a:r>
            <a:endParaRPr lang="zh-CN" altLang="en-US" sz="4400" b="1" dirty="0">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endParaRPr>
          </a:p>
        </p:txBody>
      </p:sp>
      <p:sp>
        <p:nvSpPr>
          <p:cNvPr id="24" name="文本框 22">
            <a:extLst>
              <a:ext uri="{FF2B5EF4-FFF2-40B4-BE49-F238E27FC236}">
                <a16:creationId xmlns:a16="http://schemas.microsoft.com/office/drawing/2014/main" id="{EC588399-E34E-4742-9095-3D71A9E3188B}"/>
              </a:ext>
            </a:extLst>
          </p:cNvPr>
          <p:cNvSpPr txBox="1">
            <a:spLocks noChangeArrowheads="1"/>
          </p:cNvSpPr>
          <p:nvPr/>
        </p:nvSpPr>
        <p:spPr bwMode="auto">
          <a:xfrm>
            <a:off x="1666378" y="4444894"/>
            <a:ext cx="1888446" cy="769441"/>
          </a:xfrm>
          <a:prstGeom prst="rect">
            <a:avLst/>
          </a:prstGeom>
          <a:noFill/>
          <a:ln>
            <a:noFill/>
          </a:ln>
        </p:spPr>
        <p:txBody>
          <a:bodyPr wrap="square">
            <a:spAutoFit/>
          </a:bodyPr>
          <a:lstStyle>
            <a:lvl1pPr/>
            <a:lvl2pPr marL="742950" indent="-285750"/>
            <a:lvl3pPr/>
            <a:lvl4pPr/>
            <a:lvl5pPr/>
            <a:lvl6pPr/>
            <a:lvl7pPr/>
            <a:lvl8pPr/>
            <a:lvl9pPr/>
          </a:lstStyle>
          <a:p>
            <a:pPr defTabSz="1371600">
              <a:defRPr/>
            </a:pPr>
            <a:r>
              <a:rPr lang="en-SG" altLang="zh-CN" sz="4400" b="1" dirty="0" err="1">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rPr>
              <a:t>Bắp</a:t>
            </a:r>
            <a:endParaRPr lang="zh-CN" altLang="en-US" sz="4400" b="1" dirty="0">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endParaRPr>
          </a:p>
        </p:txBody>
      </p:sp>
      <p:sp>
        <p:nvSpPr>
          <p:cNvPr id="25" name="Text Box 27">
            <a:extLst>
              <a:ext uri="{FF2B5EF4-FFF2-40B4-BE49-F238E27FC236}">
                <a16:creationId xmlns:a16="http://schemas.microsoft.com/office/drawing/2014/main" id="{2942F435-32AD-4F48-94E4-5C9E6E072A2B}"/>
              </a:ext>
            </a:extLst>
          </p:cNvPr>
          <p:cNvSpPr txBox="1">
            <a:spLocks noChangeArrowheads="1"/>
          </p:cNvSpPr>
          <p:nvPr/>
        </p:nvSpPr>
        <p:spPr bwMode="auto">
          <a:xfrm>
            <a:off x="3696583" y="2014986"/>
            <a:ext cx="403027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4400" dirty="0" err="1">
                <a:cs typeface="Times New Roman" panose="02020603050405020304" pitchFamily="18" charset="0"/>
              </a:rPr>
              <a:t>Vùng</a:t>
            </a:r>
            <a:r>
              <a:rPr lang="en-US" altLang="en-US" sz="4400" dirty="0">
                <a:cs typeface="Times New Roman" panose="02020603050405020304" pitchFamily="18" charset="0"/>
              </a:rPr>
              <a:t> </a:t>
            </a:r>
            <a:r>
              <a:rPr lang="en-US" altLang="en-US" sz="4400" dirty="0" err="1">
                <a:cs typeface="Times New Roman" panose="02020603050405020304" pitchFamily="18" charset="0"/>
              </a:rPr>
              <a:t>núi</a:t>
            </a:r>
            <a:r>
              <a:rPr lang="en-US" altLang="en-US" sz="4400" dirty="0">
                <a:cs typeface="Times New Roman" panose="02020603050405020304" pitchFamily="18" charset="0"/>
              </a:rPr>
              <a:t> </a:t>
            </a:r>
            <a:r>
              <a:rPr lang="en-US" altLang="en-US" sz="4400" dirty="0" err="1">
                <a:cs typeface="Times New Roman" panose="02020603050405020304" pitchFamily="18" charset="0"/>
              </a:rPr>
              <a:t>phía</a:t>
            </a:r>
            <a:r>
              <a:rPr lang="en-US" altLang="en-US" sz="4400" dirty="0">
                <a:cs typeface="Times New Roman" panose="02020603050405020304" pitchFamily="18" charset="0"/>
              </a:rPr>
              <a:t> </a:t>
            </a:r>
            <a:r>
              <a:rPr lang="en-US" altLang="en-US" sz="4400" dirty="0" err="1">
                <a:cs typeface="Times New Roman" panose="02020603050405020304" pitchFamily="18" charset="0"/>
              </a:rPr>
              <a:t>Bắc</a:t>
            </a:r>
            <a:r>
              <a:rPr lang="en-US" altLang="en-US" sz="4400" dirty="0">
                <a:cs typeface="Times New Roman" panose="02020603050405020304" pitchFamily="18" charset="0"/>
              </a:rPr>
              <a:t>, </a:t>
            </a:r>
            <a:r>
              <a:rPr lang="en-US" altLang="en-US" sz="4400" dirty="0" err="1">
                <a:cs typeface="Times New Roman" panose="02020603050405020304" pitchFamily="18" charset="0"/>
              </a:rPr>
              <a:t>miền</a:t>
            </a:r>
            <a:r>
              <a:rPr lang="en-US" altLang="en-US" sz="4400" dirty="0">
                <a:cs typeface="Times New Roman" panose="02020603050405020304" pitchFamily="18" charset="0"/>
              </a:rPr>
              <a:t> </a:t>
            </a:r>
            <a:r>
              <a:rPr lang="en-US" altLang="en-US" sz="4400" dirty="0" err="1">
                <a:cs typeface="Times New Roman" panose="02020603050405020304" pitchFamily="18" charset="0"/>
              </a:rPr>
              <a:t>Trung</a:t>
            </a:r>
            <a:endParaRPr lang="en-US" altLang="en-US" sz="4400" dirty="0">
              <a:cs typeface="Times New Roman" panose="02020603050405020304" pitchFamily="18" charset="0"/>
            </a:endParaRPr>
          </a:p>
        </p:txBody>
      </p:sp>
      <p:sp>
        <p:nvSpPr>
          <p:cNvPr id="26" name="Right Brace 25">
            <a:extLst>
              <a:ext uri="{FF2B5EF4-FFF2-40B4-BE49-F238E27FC236}">
                <a16:creationId xmlns:a16="http://schemas.microsoft.com/office/drawing/2014/main" id="{4978C428-E25E-423E-B8FE-45A41566CA6E}"/>
              </a:ext>
            </a:extLst>
          </p:cNvPr>
          <p:cNvSpPr/>
          <p:nvPr/>
        </p:nvSpPr>
        <p:spPr>
          <a:xfrm>
            <a:off x="8056043" y="2091257"/>
            <a:ext cx="463640" cy="3383168"/>
          </a:xfrm>
          <a:prstGeom prst="rightBrace">
            <a:avLst>
              <a:gd name="adj1" fmla="val 63172"/>
              <a:gd name="adj2" fmla="val 50000"/>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9" name="Text Box 27">
            <a:extLst>
              <a:ext uri="{FF2B5EF4-FFF2-40B4-BE49-F238E27FC236}">
                <a16:creationId xmlns:a16="http://schemas.microsoft.com/office/drawing/2014/main" id="{2942F435-32AD-4F48-94E4-5C9E6E072A2B}"/>
              </a:ext>
            </a:extLst>
          </p:cNvPr>
          <p:cNvSpPr txBox="1">
            <a:spLocks noChangeArrowheads="1"/>
          </p:cNvSpPr>
          <p:nvPr/>
        </p:nvSpPr>
        <p:spPr bwMode="auto">
          <a:xfrm>
            <a:off x="3696583" y="4444894"/>
            <a:ext cx="261321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4400" dirty="0" err="1">
                <a:cs typeface="Times New Roman" panose="02020603050405020304" pitchFamily="18" charset="0"/>
              </a:rPr>
              <a:t>Miền</a:t>
            </a:r>
            <a:r>
              <a:rPr lang="en-US" altLang="en-US" sz="4400" dirty="0">
                <a:cs typeface="Times New Roman" panose="02020603050405020304" pitchFamily="18" charset="0"/>
              </a:rPr>
              <a:t> Nam</a:t>
            </a:r>
          </a:p>
        </p:txBody>
      </p:sp>
      <p:sp>
        <p:nvSpPr>
          <p:cNvPr id="30" name="Rectangle 29">
            <a:extLst>
              <a:ext uri="{FF2B5EF4-FFF2-40B4-BE49-F238E27FC236}">
                <a16:creationId xmlns:a16="http://schemas.microsoft.com/office/drawing/2014/main" id="{7CEF6F04-EAC2-4F2D-8B11-014DB6ACA5D2}"/>
              </a:ext>
            </a:extLst>
          </p:cNvPr>
          <p:cNvSpPr/>
          <p:nvPr/>
        </p:nvSpPr>
        <p:spPr>
          <a:xfrm>
            <a:off x="8840072" y="3059566"/>
            <a:ext cx="3267749" cy="1446550"/>
          </a:xfrm>
          <a:prstGeom prst="rect">
            <a:avLst/>
          </a:prstGeom>
        </p:spPr>
        <p:txBody>
          <a:bodyPr wrap="square">
            <a:spAutoFit/>
          </a:bodyPr>
          <a:lstStyle/>
          <a:p>
            <a:r>
              <a:rPr lang="en-US" altLang="en-US" sz="4400" dirty="0">
                <a:latin typeface="Times New Roman" panose="02020603050405020304" pitchFamily="18" charset="0"/>
                <a:cs typeface="Times New Roman" panose="02020603050405020304" pitchFamily="18" charset="0"/>
                <a:sym typeface="Wingdings" pitchFamily="2" charset="2"/>
              </a:rPr>
              <a:t> </a:t>
            </a:r>
            <a:r>
              <a:rPr lang="en-US" altLang="en-US" sz="4400" dirty="0" err="1">
                <a:latin typeface="Times New Roman" panose="02020603050405020304" pitchFamily="18" charset="0"/>
                <a:cs typeface="Times New Roman" panose="02020603050405020304" pitchFamily="18" charset="0"/>
              </a:rPr>
              <a:t>Từ</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địa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phương</a:t>
            </a:r>
            <a:endParaRPr lang="en-US" altLang="en-US" sz="4400" dirty="0">
              <a:latin typeface="Times New Roman" panose="02020603050405020304" pitchFamily="18" charset="0"/>
              <a:cs typeface="Times New Roman" panose="02020603050405020304" pitchFamily="18" charset="0"/>
            </a:endParaRPr>
          </a:p>
        </p:txBody>
      </p:sp>
      <p:sp>
        <p:nvSpPr>
          <p:cNvPr id="31" name="文本框 22">
            <a:extLst>
              <a:ext uri="{FF2B5EF4-FFF2-40B4-BE49-F238E27FC236}">
                <a16:creationId xmlns:a16="http://schemas.microsoft.com/office/drawing/2014/main" id="{B0D54A91-C9FC-4D62-8CB0-B4ECDC47830A}"/>
              </a:ext>
            </a:extLst>
          </p:cNvPr>
          <p:cNvSpPr txBox="1">
            <a:spLocks noChangeArrowheads="1"/>
          </p:cNvSpPr>
          <p:nvPr/>
        </p:nvSpPr>
        <p:spPr bwMode="auto">
          <a:xfrm>
            <a:off x="1670220" y="6659794"/>
            <a:ext cx="2472306" cy="769441"/>
          </a:xfrm>
          <a:prstGeom prst="rect">
            <a:avLst/>
          </a:prstGeom>
          <a:noFill/>
          <a:ln>
            <a:noFill/>
          </a:ln>
        </p:spPr>
        <p:txBody>
          <a:bodyPr wrap="square">
            <a:spAutoFit/>
          </a:bodyPr>
          <a:lstStyle>
            <a:lvl1pPr/>
            <a:lvl2pPr marL="742950" indent="-285750"/>
            <a:lvl3pPr/>
            <a:lvl4pPr/>
            <a:lvl5pPr/>
            <a:lvl6pPr/>
            <a:lvl7pPr/>
            <a:lvl8pPr/>
            <a:lvl9pPr/>
          </a:lstStyle>
          <a:p>
            <a:pPr defTabSz="1371600">
              <a:defRPr/>
            </a:pPr>
            <a:r>
              <a:rPr lang="en-SG" altLang="zh-CN" sz="4400" b="1" dirty="0" err="1">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rPr>
              <a:t>Ngô</a:t>
            </a:r>
            <a:endParaRPr lang="zh-CN" altLang="en-US" sz="4400" b="1" dirty="0">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endParaRPr>
          </a:p>
        </p:txBody>
      </p:sp>
      <p:sp>
        <p:nvSpPr>
          <p:cNvPr id="32" name="Text Box 26">
            <a:extLst>
              <a:ext uri="{FF2B5EF4-FFF2-40B4-BE49-F238E27FC236}">
                <a16:creationId xmlns:a16="http://schemas.microsoft.com/office/drawing/2014/main" id="{0531815A-404E-49EF-9C22-E28F5088ED2D}"/>
              </a:ext>
            </a:extLst>
          </p:cNvPr>
          <p:cNvSpPr txBox="1">
            <a:spLocks noChangeArrowheads="1"/>
          </p:cNvSpPr>
          <p:nvPr/>
        </p:nvSpPr>
        <p:spPr bwMode="auto">
          <a:xfrm>
            <a:off x="3684157" y="6728250"/>
            <a:ext cx="42434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4400" dirty="0" err="1">
                <a:cs typeface="Times New Roman" panose="02020603050405020304" pitchFamily="18" charset="0"/>
              </a:rPr>
              <a:t>Phổ</a:t>
            </a:r>
            <a:r>
              <a:rPr lang="en-US" altLang="en-US" sz="4400" dirty="0">
                <a:cs typeface="Times New Roman" panose="02020603050405020304" pitchFamily="18" charset="0"/>
              </a:rPr>
              <a:t> </a:t>
            </a:r>
            <a:r>
              <a:rPr lang="en-US" altLang="en-US" sz="4400" dirty="0" err="1">
                <a:cs typeface="Times New Roman" panose="02020603050405020304" pitchFamily="18" charset="0"/>
              </a:rPr>
              <a:t>biến</a:t>
            </a:r>
            <a:r>
              <a:rPr lang="en-US" altLang="en-US" sz="4400" dirty="0">
                <a:cs typeface="Times New Roman" panose="02020603050405020304" pitchFamily="18" charset="0"/>
              </a:rPr>
              <a:t> </a:t>
            </a:r>
            <a:r>
              <a:rPr lang="en-US" altLang="en-US" sz="4400" dirty="0" err="1">
                <a:cs typeface="Times New Roman" panose="02020603050405020304" pitchFamily="18" charset="0"/>
              </a:rPr>
              <a:t>toàn</a:t>
            </a:r>
            <a:r>
              <a:rPr lang="en-US" altLang="en-US" sz="4400" dirty="0">
                <a:cs typeface="Times New Roman" panose="02020603050405020304" pitchFamily="18" charset="0"/>
              </a:rPr>
              <a:t> </a:t>
            </a:r>
            <a:r>
              <a:rPr lang="en-US" altLang="en-US" sz="4400" dirty="0" err="1">
                <a:cs typeface="Times New Roman" panose="02020603050405020304" pitchFamily="18" charset="0"/>
              </a:rPr>
              <a:t>dân</a:t>
            </a:r>
            <a:endParaRPr lang="en-US" altLang="en-US" sz="4400" dirty="0">
              <a:cs typeface="Times New Roman" panose="02020603050405020304" pitchFamily="18" charset="0"/>
            </a:endParaRPr>
          </a:p>
        </p:txBody>
      </p:sp>
      <p:sp>
        <p:nvSpPr>
          <p:cNvPr id="33" name="Rectangle 32">
            <a:extLst>
              <a:ext uri="{FF2B5EF4-FFF2-40B4-BE49-F238E27FC236}">
                <a16:creationId xmlns:a16="http://schemas.microsoft.com/office/drawing/2014/main" id="{7CEF6F04-EAC2-4F2D-8B11-014DB6ACA5D2}"/>
              </a:ext>
            </a:extLst>
          </p:cNvPr>
          <p:cNvSpPr/>
          <p:nvPr/>
        </p:nvSpPr>
        <p:spPr>
          <a:xfrm>
            <a:off x="7952199" y="6838282"/>
            <a:ext cx="5658581" cy="769441"/>
          </a:xfrm>
          <a:prstGeom prst="rect">
            <a:avLst/>
          </a:prstGeom>
        </p:spPr>
        <p:txBody>
          <a:bodyPr wrap="square">
            <a:spAutoFit/>
          </a:bodyPr>
          <a:lstStyle/>
          <a:p>
            <a:r>
              <a:rPr lang="en-US" altLang="en-US" sz="4400" dirty="0">
                <a:latin typeface="Times New Roman" panose="02020603050405020304" pitchFamily="18" charset="0"/>
                <a:cs typeface="Times New Roman" panose="02020603050405020304" pitchFamily="18" charset="0"/>
                <a:sym typeface="Wingdings" pitchFamily="2" charset="2"/>
              </a:rPr>
              <a:t> </a:t>
            </a:r>
            <a:r>
              <a:rPr lang="en-US" altLang="en-US" sz="4400" dirty="0" err="1">
                <a:latin typeface="Times New Roman" panose="02020603050405020304" pitchFamily="18" charset="0"/>
                <a:cs typeface="Times New Roman" panose="02020603050405020304" pitchFamily="18" charset="0"/>
              </a:rPr>
              <a:t>Từ</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toàn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dân</a:t>
            </a:r>
            <a:endParaRPr lang="en-US" altLang="en-US" sz="4400" dirty="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10" y="2019080"/>
            <a:ext cx="1113472" cy="1113472"/>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10" y="4223778"/>
            <a:ext cx="1113472" cy="1113472"/>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10" y="6385342"/>
            <a:ext cx="1113472" cy="1113472"/>
          </a:xfrm>
          <a:prstGeom prst="rect">
            <a:avLst/>
          </a:prstGeom>
        </p:spPr>
      </p:pic>
      <p:pic>
        <p:nvPicPr>
          <p:cNvPr id="1026" name="Picture 2" descr="Tổng hợp giá cả thị trường nông nghiệp - Bác sĩ nông nghiệp"/>
          <p:cNvPicPr>
            <a:picLocks noChangeAspect="1" noChangeArrowheads="1"/>
          </p:cNvPicPr>
          <p:nvPr/>
        </p:nvPicPr>
        <p:blipFill rotWithShape="1">
          <a:blip r:embed="rId5">
            <a:extLst>
              <a:ext uri="{28A0092B-C50C-407E-A947-70E740481C1C}">
                <a14:useLocalDpi xmlns:a14="http://schemas.microsoft.com/office/drawing/2010/main" val="0"/>
              </a:ext>
            </a:extLst>
          </a:blip>
          <a:srcRect r="57298" b="17750"/>
          <a:stretch/>
        </p:blipFill>
        <p:spPr bwMode="auto">
          <a:xfrm>
            <a:off x="12035566" y="2990850"/>
            <a:ext cx="4880834" cy="626745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27"/>
          <p:cNvGrpSpPr/>
          <p:nvPr/>
        </p:nvGrpSpPr>
        <p:grpSpPr>
          <a:xfrm>
            <a:off x="0" y="-9525"/>
            <a:ext cx="666750" cy="10296525"/>
            <a:chOff x="0" y="0"/>
            <a:chExt cx="175605" cy="2711842"/>
          </a:xfrm>
        </p:grpSpPr>
        <p:sp>
          <p:nvSpPr>
            <p:cNvPr id="41"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txBody>
            <a:bodyPr/>
            <a:lstStyle/>
            <a:p>
              <a:endParaRPr lang="en-US"/>
            </a:p>
          </p:txBody>
        </p:sp>
        <p:sp>
          <p:nvSpPr>
            <p:cNvPr id="42"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Tree>
    <p:extLst>
      <p:ext uri="{BB962C8B-B14F-4D97-AF65-F5344CB8AC3E}">
        <p14:creationId xmlns:p14="http://schemas.microsoft.com/office/powerpoint/2010/main" val="239769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9" grpId="0"/>
      <p:bldP spid="30" grpId="0"/>
      <p:bldP spid="32"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793923" y="377854"/>
            <a:ext cx="16873593" cy="9531293"/>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20" y="-1"/>
            <a:ext cx="17494077" cy="9613619"/>
          </a:xfrm>
          <a:prstGeom prst="rect">
            <a:avLst/>
          </a:prstGeom>
        </p:spPr>
      </p:pic>
      <p:sp>
        <p:nvSpPr>
          <p:cNvPr id="14" name="圆角矩形 26">
            <a:extLst>
              <a:ext uri="{FF2B5EF4-FFF2-40B4-BE49-F238E27FC236}">
                <a16:creationId xmlns:a16="http://schemas.microsoft.com/office/drawing/2014/main" id="{C417B1D2-6617-8622-DFB3-1FBF59A81DE4}"/>
              </a:ext>
            </a:extLst>
          </p:cNvPr>
          <p:cNvSpPr/>
          <p:nvPr/>
        </p:nvSpPr>
        <p:spPr>
          <a:xfrm>
            <a:off x="1736396" y="2357611"/>
            <a:ext cx="3519329" cy="1419401"/>
          </a:xfrm>
          <a:prstGeom prst="roundRect">
            <a:avLst/>
          </a:prstGeom>
          <a:solidFill>
            <a:srgbClr val="FFCC00"/>
          </a:solidFill>
          <a:ln w="3492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200" b="1" dirty="0">
                <a:solidFill>
                  <a:srgbClr val="0070C0"/>
                </a:solidFill>
                <a:latin typeface="Times New Roman" panose="02020603050405020304" pitchFamily="18" charset="0"/>
                <a:cs typeface="Times New Roman" panose="02020603050405020304" pitchFamily="18" charset="0"/>
                <a:sym typeface="+mn-lt"/>
              </a:rPr>
              <a:t>1. </a:t>
            </a:r>
            <a:r>
              <a:rPr lang="en-US" altLang="zh-CN" sz="4200" b="1" dirty="0" err="1">
                <a:solidFill>
                  <a:srgbClr val="0070C0"/>
                </a:solidFill>
                <a:latin typeface="Times New Roman" panose="02020603050405020304" pitchFamily="18" charset="0"/>
                <a:cs typeface="Times New Roman" panose="02020603050405020304" pitchFamily="18" charset="0"/>
                <a:sym typeface="+mn-lt"/>
              </a:rPr>
              <a:t>Đặc</a:t>
            </a:r>
            <a:r>
              <a:rPr lang="en-US" altLang="zh-CN" sz="4200" b="1" dirty="0">
                <a:solidFill>
                  <a:srgbClr val="0070C0"/>
                </a:solidFill>
                <a:latin typeface="Times New Roman" panose="02020603050405020304" pitchFamily="18" charset="0"/>
                <a:cs typeface="Times New Roman" panose="02020603050405020304" pitchFamily="18" charset="0"/>
                <a:sym typeface="+mn-lt"/>
              </a:rPr>
              <a:t> </a:t>
            </a:r>
            <a:r>
              <a:rPr lang="en-US" altLang="zh-CN" sz="4200" b="1" dirty="0" err="1">
                <a:solidFill>
                  <a:srgbClr val="0070C0"/>
                </a:solidFill>
                <a:latin typeface="Times New Roman" panose="02020603050405020304" pitchFamily="18" charset="0"/>
                <a:cs typeface="Times New Roman" panose="02020603050405020304" pitchFamily="18" charset="0"/>
                <a:sym typeface="+mn-lt"/>
              </a:rPr>
              <a:t>điểm</a:t>
            </a:r>
            <a:endParaRPr lang="zh-CN" altLang="en-US" sz="4200" b="1" dirty="0">
              <a:solidFill>
                <a:srgbClr val="0070C0"/>
              </a:solidFill>
              <a:latin typeface="Times New Roman" panose="02020603050405020304" pitchFamily="18" charset="0"/>
              <a:cs typeface="Times New Roman" panose="02020603050405020304" pitchFamily="18" charset="0"/>
              <a:sym typeface="+mn-lt"/>
            </a:endParaRPr>
          </a:p>
        </p:txBody>
      </p:sp>
      <p:sp>
        <p:nvSpPr>
          <p:cNvPr id="15" name="圆角矩形 27">
            <a:extLst>
              <a:ext uri="{FF2B5EF4-FFF2-40B4-BE49-F238E27FC236}">
                <a16:creationId xmlns:a16="http://schemas.microsoft.com/office/drawing/2014/main" id="{A5FB012A-8CB0-E112-CAF4-BB7EEBCDB873}"/>
              </a:ext>
            </a:extLst>
          </p:cNvPr>
          <p:cNvSpPr/>
          <p:nvPr/>
        </p:nvSpPr>
        <p:spPr>
          <a:xfrm>
            <a:off x="1652279" y="5197307"/>
            <a:ext cx="3519329" cy="1425114"/>
          </a:xfrm>
          <a:prstGeom prst="roundRect">
            <a:avLst/>
          </a:prstGeom>
          <a:solidFill>
            <a:srgbClr val="FFCC00"/>
          </a:solidFill>
          <a:ln w="3492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200" b="1" dirty="0">
                <a:solidFill>
                  <a:srgbClr val="0070C0"/>
                </a:solidFill>
                <a:latin typeface="Times New Roman" panose="02020603050405020304" pitchFamily="18" charset="0"/>
                <a:cs typeface="Times New Roman" panose="02020603050405020304" pitchFamily="18" charset="0"/>
                <a:sym typeface="+mn-lt"/>
              </a:rPr>
              <a:t>2. </a:t>
            </a:r>
            <a:r>
              <a:rPr lang="en-US" altLang="zh-CN" sz="4200" b="1" dirty="0" err="1">
                <a:solidFill>
                  <a:srgbClr val="0070C0"/>
                </a:solidFill>
                <a:latin typeface="Times New Roman" panose="02020603050405020304" pitchFamily="18" charset="0"/>
                <a:cs typeface="Times New Roman" panose="02020603050405020304" pitchFamily="18" charset="0"/>
                <a:sym typeface="+mn-lt"/>
              </a:rPr>
              <a:t>Công</a:t>
            </a:r>
            <a:r>
              <a:rPr lang="en-US" altLang="zh-CN" sz="4200" b="1" dirty="0">
                <a:solidFill>
                  <a:srgbClr val="0070C0"/>
                </a:solidFill>
                <a:latin typeface="Times New Roman" panose="02020603050405020304" pitchFamily="18" charset="0"/>
                <a:cs typeface="Times New Roman" panose="02020603050405020304" pitchFamily="18" charset="0"/>
                <a:sym typeface="+mn-lt"/>
              </a:rPr>
              <a:t> </a:t>
            </a:r>
            <a:r>
              <a:rPr lang="en-US" altLang="zh-CN" sz="4200" b="1" dirty="0" err="1">
                <a:solidFill>
                  <a:srgbClr val="0070C0"/>
                </a:solidFill>
                <a:latin typeface="Times New Roman" panose="02020603050405020304" pitchFamily="18" charset="0"/>
                <a:cs typeface="Times New Roman" panose="02020603050405020304" pitchFamily="18" charset="0"/>
                <a:sym typeface="+mn-lt"/>
              </a:rPr>
              <a:t>dụng</a:t>
            </a:r>
            <a:endParaRPr lang="zh-CN" altLang="en-US" sz="4200" b="1" dirty="0">
              <a:solidFill>
                <a:srgbClr val="0070C0"/>
              </a:solidFill>
              <a:latin typeface="Times New Roman" panose="02020603050405020304" pitchFamily="18" charset="0"/>
              <a:cs typeface="Times New Roman" panose="02020603050405020304" pitchFamily="18" charset="0"/>
              <a:sym typeface="+mn-lt"/>
            </a:endParaRPr>
          </a:p>
        </p:txBody>
      </p:sp>
      <p:sp>
        <p:nvSpPr>
          <p:cNvPr id="17" name="圆角矩形 29">
            <a:extLst>
              <a:ext uri="{FF2B5EF4-FFF2-40B4-BE49-F238E27FC236}">
                <a16:creationId xmlns:a16="http://schemas.microsoft.com/office/drawing/2014/main" id="{F79DDE59-4314-E54E-3CC1-DAD09DA4CAD8}"/>
              </a:ext>
            </a:extLst>
          </p:cNvPr>
          <p:cNvSpPr/>
          <p:nvPr/>
        </p:nvSpPr>
        <p:spPr>
          <a:xfrm>
            <a:off x="2236022" y="7285164"/>
            <a:ext cx="4897950" cy="1265244"/>
          </a:xfrm>
          <a:prstGeom prst="roundRect">
            <a:avLst/>
          </a:prstGeom>
          <a:solidFill>
            <a:srgbClr val="FFCC00"/>
          </a:solidFill>
          <a:ln w="3492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200" b="1" dirty="0">
                <a:solidFill>
                  <a:srgbClr val="0070C0"/>
                </a:solidFill>
                <a:latin typeface="Times New Roman" panose="02020603050405020304" pitchFamily="18" charset="0"/>
                <a:cs typeface="Times New Roman" panose="02020603050405020304" pitchFamily="18" charset="0"/>
                <a:sym typeface="+mn-lt"/>
              </a:rPr>
              <a:t>3. </a:t>
            </a:r>
            <a:r>
              <a:rPr lang="en-US" altLang="zh-CN" sz="4200" b="1" dirty="0" err="1">
                <a:solidFill>
                  <a:srgbClr val="0070C0"/>
                </a:solidFill>
                <a:latin typeface="Times New Roman" panose="02020603050405020304" pitchFamily="18" charset="0"/>
                <a:cs typeface="Times New Roman" panose="02020603050405020304" pitchFamily="18" charset="0"/>
                <a:sym typeface="+mn-lt"/>
              </a:rPr>
              <a:t>Phạm</a:t>
            </a:r>
            <a:r>
              <a:rPr lang="en-US" altLang="zh-CN" sz="4200" b="1" dirty="0">
                <a:solidFill>
                  <a:srgbClr val="0070C0"/>
                </a:solidFill>
                <a:latin typeface="Times New Roman" panose="02020603050405020304" pitchFamily="18" charset="0"/>
                <a:cs typeface="Times New Roman" panose="02020603050405020304" pitchFamily="18" charset="0"/>
                <a:sym typeface="+mn-lt"/>
              </a:rPr>
              <a:t> vi </a:t>
            </a:r>
            <a:r>
              <a:rPr lang="en-US" altLang="zh-CN" sz="4200" b="1" dirty="0" err="1">
                <a:solidFill>
                  <a:srgbClr val="0070C0"/>
                </a:solidFill>
                <a:latin typeface="Times New Roman" panose="02020603050405020304" pitchFamily="18" charset="0"/>
                <a:cs typeface="Times New Roman" panose="02020603050405020304" pitchFamily="18" charset="0"/>
                <a:sym typeface="+mn-lt"/>
              </a:rPr>
              <a:t>sử</a:t>
            </a:r>
            <a:r>
              <a:rPr lang="en-US" altLang="zh-CN" sz="4200" b="1" dirty="0">
                <a:solidFill>
                  <a:srgbClr val="0070C0"/>
                </a:solidFill>
                <a:latin typeface="Times New Roman" panose="02020603050405020304" pitchFamily="18" charset="0"/>
                <a:cs typeface="Times New Roman" panose="02020603050405020304" pitchFamily="18" charset="0"/>
                <a:sym typeface="+mn-lt"/>
              </a:rPr>
              <a:t> </a:t>
            </a:r>
            <a:r>
              <a:rPr lang="en-US" altLang="zh-CN" sz="4200" b="1" dirty="0" err="1">
                <a:solidFill>
                  <a:srgbClr val="0070C0"/>
                </a:solidFill>
                <a:latin typeface="Times New Roman" panose="02020603050405020304" pitchFamily="18" charset="0"/>
                <a:cs typeface="Times New Roman" panose="02020603050405020304" pitchFamily="18" charset="0"/>
                <a:sym typeface="+mn-lt"/>
              </a:rPr>
              <a:t>dụng</a:t>
            </a:r>
            <a:endParaRPr lang="zh-CN" altLang="en-US" sz="4200" b="1" dirty="0">
              <a:solidFill>
                <a:srgbClr val="0070C0"/>
              </a:solidFill>
              <a:latin typeface="Times New Roman" panose="02020603050405020304" pitchFamily="18" charset="0"/>
              <a:cs typeface="Times New Roman" panose="02020603050405020304" pitchFamily="18" charset="0"/>
              <a:sym typeface="+mn-lt"/>
            </a:endParaRPr>
          </a:p>
        </p:txBody>
      </p:sp>
      <p:sp>
        <p:nvSpPr>
          <p:cNvPr id="19" name="文本框 1">
            <a:extLst>
              <a:ext uri="{FF2B5EF4-FFF2-40B4-BE49-F238E27FC236}">
                <a16:creationId xmlns:a16="http://schemas.microsoft.com/office/drawing/2014/main" id="{66A35322-6472-42F0-992F-535C6952A135}"/>
              </a:ext>
            </a:extLst>
          </p:cNvPr>
          <p:cNvSpPr txBox="1"/>
          <p:nvPr/>
        </p:nvSpPr>
        <p:spPr>
          <a:xfrm>
            <a:off x="6313883" y="1339757"/>
            <a:ext cx="8873519" cy="1532334"/>
          </a:xfrm>
          <a:prstGeom prst="roundRect">
            <a:avLst/>
          </a:prstGeom>
          <a:noFill/>
          <a:ln w="28575">
            <a:solidFill>
              <a:srgbClr val="FF0000"/>
            </a:solidFill>
            <a:prstDash val="sysDash"/>
          </a:ln>
        </p:spPr>
        <p:txBody>
          <a:bodyPr wrap="square" rtlCol="0">
            <a:spAutoFit/>
          </a:bodyPr>
          <a:lstStyle/>
          <a:p>
            <a:r>
              <a:rPr lang="en-US" sz="4200" b="1" dirty="0" err="1">
                <a:solidFill>
                  <a:srgbClr val="FE5C2F"/>
                </a:solidFill>
                <a:latin typeface="Times New Roman" panose="02020603050405020304" pitchFamily="18" charset="0"/>
                <a:cs typeface="Times New Roman" panose="02020603050405020304" pitchFamily="18" charset="0"/>
              </a:rPr>
              <a:t>Từ</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tượng</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hình</a:t>
            </a:r>
            <a:r>
              <a:rPr lang="en-US" sz="4200" b="1" dirty="0">
                <a:solidFill>
                  <a:srgbClr val="FE5C2F"/>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Gợi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tả</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hình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ảnh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dáng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vẻ</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trạng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thái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của</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sự</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vật</a:t>
            </a:r>
            <a:endParaRPr lang="zh-CN" altLang="en-US" sz="4200" dirty="0">
              <a:solidFill>
                <a:srgbClr val="002060"/>
              </a:solidFill>
              <a:latin typeface="Times New Roman" panose="02020603050405020304" pitchFamily="18" charset="0"/>
              <a:cs typeface="Times New Roman" panose="02020603050405020304" pitchFamily="18" charset="0"/>
              <a:sym typeface="+mn-lt"/>
            </a:endParaRPr>
          </a:p>
        </p:txBody>
      </p:sp>
      <p:sp>
        <p:nvSpPr>
          <p:cNvPr id="20" name="文本框 38">
            <a:extLst>
              <a:ext uri="{FF2B5EF4-FFF2-40B4-BE49-F238E27FC236}">
                <a16:creationId xmlns:a16="http://schemas.microsoft.com/office/drawing/2014/main" id="{89AFEC0B-1BE7-76B9-2B28-A21C3116D556}"/>
              </a:ext>
            </a:extLst>
          </p:cNvPr>
          <p:cNvSpPr txBox="1"/>
          <p:nvPr/>
        </p:nvSpPr>
        <p:spPr>
          <a:xfrm>
            <a:off x="6313883" y="3268532"/>
            <a:ext cx="8873517" cy="1532334"/>
          </a:xfrm>
          <a:prstGeom prst="roundRect">
            <a:avLst/>
          </a:prstGeom>
          <a:noFill/>
          <a:ln w="28575">
            <a:solidFill>
              <a:srgbClr val="FF0000"/>
            </a:solidFill>
            <a:prstDash val="sysDash"/>
          </a:ln>
        </p:spPr>
        <p:txBody>
          <a:bodyPr wrap="square" rtlCol="0">
            <a:spAutoFit/>
          </a:bodyPr>
          <a:lstStyle/>
          <a:p>
            <a:r>
              <a:rPr lang="en-US" sz="4200" b="1" dirty="0" err="1">
                <a:solidFill>
                  <a:srgbClr val="FE5C2F"/>
                </a:solidFill>
                <a:latin typeface="Times New Roman" panose="02020603050405020304" pitchFamily="18" charset="0"/>
                <a:cs typeface="Times New Roman" panose="02020603050405020304" pitchFamily="18" charset="0"/>
              </a:rPr>
              <a:t>Từ</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tượng</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thanh</a:t>
            </a:r>
            <a:r>
              <a:rPr lang="en-US" sz="4200" b="1" dirty="0">
                <a:solidFill>
                  <a:srgbClr val="FE5C2F"/>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Mô</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phỏng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âm</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thanh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của</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tự</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nhiên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của</a:t>
            </a:r>
            <a:r>
              <a:rPr lang="en-US" sz="4200" dirty="0">
                <a:solidFill>
                  <a:srgbClr val="002060"/>
                </a:solidFill>
                <a:latin typeface="Times New Roman" panose="02020603050405020304" pitchFamily="18" charset="0"/>
                <a:cs typeface="Times New Roman" panose="02020603050405020304" pitchFamily="18" charset="0"/>
              </a:rPr>
              <a:t> con ng</a:t>
            </a:r>
            <a:r>
              <a:rPr lang="vi-VN" sz="4200" dirty="0">
                <a:solidFill>
                  <a:srgbClr val="002060"/>
                </a:solidFill>
                <a:latin typeface="Times New Roman" panose="02020603050405020304" pitchFamily="18" charset="0"/>
                <a:cs typeface="Times New Roman" panose="02020603050405020304" pitchFamily="18" charset="0"/>
              </a:rPr>
              <a:t>ư</a:t>
            </a:r>
            <a:r>
              <a:rPr lang="en-US" sz="4200" dirty="0" err="1">
                <a:solidFill>
                  <a:srgbClr val="002060"/>
                </a:solidFill>
                <a:latin typeface="Times New Roman" panose="02020603050405020304" pitchFamily="18" charset="0"/>
                <a:cs typeface="Times New Roman" panose="02020603050405020304" pitchFamily="18" charset="0"/>
              </a:rPr>
              <a:t>ời</a:t>
            </a:r>
            <a:endParaRPr lang="en-US" sz="4200" dirty="0">
              <a:solidFill>
                <a:srgbClr val="002060"/>
              </a:solidFill>
              <a:latin typeface="Times New Roman" panose="02020603050405020304" pitchFamily="18" charset="0"/>
              <a:cs typeface="Times New Roman" panose="02020603050405020304" pitchFamily="18" charset="0"/>
            </a:endParaRPr>
          </a:p>
        </p:txBody>
      </p:sp>
      <p:sp>
        <p:nvSpPr>
          <p:cNvPr id="21" name="文本框 39">
            <a:extLst>
              <a:ext uri="{FF2B5EF4-FFF2-40B4-BE49-F238E27FC236}">
                <a16:creationId xmlns:a16="http://schemas.microsoft.com/office/drawing/2014/main" id="{0EED0495-B72A-9EE3-DF79-63312B7D6109}"/>
              </a:ext>
            </a:extLst>
          </p:cNvPr>
          <p:cNvSpPr txBox="1"/>
          <p:nvPr/>
        </p:nvSpPr>
        <p:spPr>
          <a:xfrm>
            <a:off x="8347960" y="7126080"/>
            <a:ext cx="6559760" cy="1532334"/>
          </a:xfrm>
          <a:prstGeom prst="roundRect">
            <a:avLst/>
          </a:prstGeom>
          <a:ln w="28575">
            <a:solidFill>
              <a:srgbClr val="FE5C2F"/>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200" b="1" dirty="0" err="1">
                <a:solidFill>
                  <a:srgbClr val="FE5C2F"/>
                </a:solidFill>
                <a:latin typeface="Times New Roman" panose="02020603050405020304" pitchFamily="18" charset="0"/>
                <a:cs typeface="Times New Roman" panose="02020603050405020304" pitchFamily="18" charset="0"/>
              </a:rPr>
              <a:t>Thường</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dùng</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trong</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văn</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miêu</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tả</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và</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văn</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tự</a:t>
            </a:r>
            <a:r>
              <a:rPr lang="en-US" sz="4200" b="1" dirty="0">
                <a:solidFill>
                  <a:srgbClr val="FE5C2F"/>
                </a:solidFill>
                <a:latin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cs typeface="Times New Roman" panose="02020603050405020304" pitchFamily="18" charset="0"/>
              </a:rPr>
              <a:t>sự</a:t>
            </a:r>
            <a:r>
              <a:rPr lang="en-US" sz="4200" b="1" dirty="0">
                <a:solidFill>
                  <a:srgbClr val="FE5C2F"/>
                </a:solidFill>
                <a:latin typeface="Times New Roman" panose="02020603050405020304" pitchFamily="18" charset="0"/>
                <a:cs typeface="Times New Roman" panose="02020603050405020304" pitchFamily="18" charset="0"/>
              </a:rPr>
              <a:t>.</a:t>
            </a:r>
          </a:p>
        </p:txBody>
      </p:sp>
      <p:sp>
        <p:nvSpPr>
          <p:cNvPr id="22" name="文本框 41">
            <a:extLst>
              <a:ext uri="{FF2B5EF4-FFF2-40B4-BE49-F238E27FC236}">
                <a16:creationId xmlns:a16="http://schemas.microsoft.com/office/drawing/2014/main" id="{1789AEF6-BFD7-B12B-8723-49E45BFBA369}"/>
              </a:ext>
            </a:extLst>
          </p:cNvPr>
          <p:cNvSpPr txBox="1"/>
          <p:nvPr/>
        </p:nvSpPr>
        <p:spPr>
          <a:xfrm>
            <a:off x="6313883" y="5197307"/>
            <a:ext cx="8873517" cy="1532334"/>
          </a:xfrm>
          <a:prstGeom prst="roundRect">
            <a:avLst/>
          </a:prstGeom>
          <a:ln w="28575">
            <a:solidFill>
              <a:srgbClr val="FE5C2F"/>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200" dirty="0" err="1">
                <a:solidFill>
                  <a:srgbClr val="002060"/>
                </a:solidFill>
                <a:latin typeface="Times New Roman" panose="02020603050405020304" pitchFamily="18" charset="0"/>
                <a:cs typeface="Times New Roman" panose="02020603050405020304" pitchFamily="18" charset="0"/>
              </a:rPr>
              <a:t>Gợi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được</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hình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ảnh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âm</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thanh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cụ</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thể</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sinh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động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có</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giá</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trị</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biểu</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cảm</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cao</a:t>
            </a:r>
            <a:r>
              <a:rPr lang="en-US" sz="4200" dirty="0">
                <a:solidFill>
                  <a:srgbClr val="002060"/>
                </a:solidFill>
                <a:latin typeface="Times New Roman" panose="02020603050405020304" pitchFamily="18" charset="0"/>
                <a:cs typeface="Times New Roman" panose="02020603050405020304" pitchFamily="18" charset="0"/>
              </a:rPr>
              <a:t>.</a:t>
            </a:r>
            <a:endParaRPr lang="zh-CN" altLang="en-US" sz="4200" dirty="0">
              <a:solidFill>
                <a:srgbClr val="002060"/>
              </a:solidFill>
              <a:latin typeface="Times New Roman" panose="02020603050405020304" pitchFamily="18" charset="0"/>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8F8EEEDD-6E61-C7E4-F351-36279A9C797A}"/>
              </a:ext>
            </a:extLst>
          </p:cNvPr>
          <p:cNvPicPr>
            <a:picLocks noChangeAspect="1"/>
          </p:cNvPicPr>
          <p:nvPr/>
        </p:nvPicPr>
        <p:blipFill>
          <a:blip r:embed="rId5"/>
          <a:stretch>
            <a:fillRect/>
          </a:stretch>
        </p:blipFill>
        <p:spPr>
          <a:xfrm>
            <a:off x="5171607" y="2244193"/>
            <a:ext cx="1530096" cy="1703315"/>
          </a:xfrm>
          <a:prstGeom prst="rect">
            <a:avLst/>
          </a:prstGeom>
        </p:spPr>
      </p:pic>
      <p:pic>
        <p:nvPicPr>
          <p:cNvPr id="6" name="Picture 8">
            <a:extLst>
              <a:ext uri="{FF2B5EF4-FFF2-40B4-BE49-F238E27FC236}">
                <a16:creationId xmlns:a16="http://schemas.microsoft.com/office/drawing/2014/main" id="{4F63D5EC-3224-7F9D-FC2F-6628DAF20FBF}"/>
              </a:ext>
            </a:extLst>
          </p:cNvPr>
          <p:cNvPicPr>
            <a:picLocks noChangeAspect="1"/>
          </p:cNvPicPr>
          <p:nvPr/>
        </p:nvPicPr>
        <p:blipFill>
          <a:blip r:embed="rId6"/>
          <a:srcRect/>
          <a:stretch>
            <a:fillRect/>
          </a:stretch>
        </p:blipFill>
        <p:spPr>
          <a:xfrm>
            <a:off x="5190287" y="5542479"/>
            <a:ext cx="1104915" cy="734769"/>
          </a:xfrm>
          <a:prstGeom prst="rect">
            <a:avLst/>
          </a:prstGeom>
        </p:spPr>
      </p:pic>
      <p:pic>
        <p:nvPicPr>
          <p:cNvPr id="7" name="Picture 8">
            <a:extLst>
              <a:ext uri="{FF2B5EF4-FFF2-40B4-BE49-F238E27FC236}">
                <a16:creationId xmlns:a16="http://schemas.microsoft.com/office/drawing/2014/main" id="{CF6059D2-00A9-0E54-23B8-3BDB272518CB}"/>
              </a:ext>
            </a:extLst>
          </p:cNvPr>
          <p:cNvPicPr>
            <a:picLocks noChangeAspect="1"/>
          </p:cNvPicPr>
          <p:nvPr/>
        </p:nvPicPr>
        <p:blipFill>
          <a:blip r:embed="rId6"/>
          <a:srcRect/>
          <a:stretch>
            <a:fillRect/>
          </a:stretch>
        </p:blipFill>
        <p:spPr>
          <a:xfrm>
            <a:off x="7243044" y="7550402"/>
            <a:ext cx="1104915" cy="734769"/>
          </a:xfrm>
          <a:prstGeom prst="rect">
            <a:avLst/>
          </a:prstGeom>
        </p:spPr>
      </p:pic>
      <p:sp>
        <p:nvSpPr>
          <p:cNvPr id="8" name="TextBox 7"/>
          <p:cNvSpPr txBox="1"/>
          <p:nvPr/>
        </p:nvSpPr>
        <p:spPr>
          <a:xfrm>
            <a:off x="2362200" y="419100"/>
            <a:ext cx="14259994" cy="1015663"/>
          </a:xfrm>
          <a:prstGeom prst="rect">
            <a:avLst/>
          </a:prstGeom>
          <a:noFill/>
        </p:spPr>
        <p:txBody>
          <a:bodyPr wrap="none" rtlCol="0">
            <a:spAutoFit/>
          </a:bodyPr>
          <a:lstStyle/>
          <a:p>
            <a:r>
              <a:rPr lang="en-US" sz="6000" dirty="0">
                <a:solidFill>
                  <a:srgbClr val="FF0000"/>
                </a:solidFill>
                <a:latin typeface="Times New Roman" panose="02020603050405020304" pitchFamily="18" charset="0"/>
                <a:cs typeface="Times New Roman" panose="02020603050405020304" pitchFamily="18" charset="0"/>
              </a:rPr>
              <a:t>3. TỪ TƯỢNG HÌNH, TỪ TƯỢNG THANH</a:t>
            </a:r>
          </a:p>
        </p:txBody>
      </p:sp>
    </p:spTree>
    <p:extLst>
      <p:ext uri="{BB962C8B-B14F-4D97-AF65-F5344CB8AC3E}">
        <p14:creationId xmlns:p14="http://schemas.microsoft.com/office/powerpoint/2010/main" val="938165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heel(1)">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heel(1)">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793923" y="377854"/>
            <a:ext cx="16873593" cy="9531293"/>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20" y="-1"/>
            <a:ext cx="17494077" cy="9613619"/>
          </a:xfrm>
          <a:prstGeom prst="rect">
            <a:avLst/>
          </a:prstGeom>
        </p:spPr>
      </p:pic>
      <p:sp>
        <p:nvSpPr>
          <p:cNvPr id="7" name="Hộp Văn bản 6">
            <a:extLst>
              <a:ext uri="{FF2B5EF4-FFF2-40B4-BE49-F238E27FC236}">
                <a16:creationId xmlns:a16="http://schemas.microsoft.com/office/drawing/2014/main" id="{106E398C-874B-6A30-EC8A-4FE893747324}"/>
              </a:ext>
            </a:extLst>
          </p:cNvPr>
          <p:cNvSpPr txBox="1"/>
          <p:nvPr/>
        </p:nvSpPr>
        <p:spPr>
          <a:xfrm>
            <a:off x="2186201" y="1489774"/>
            <a:ext cx="13344821" cy="3046988"/>
          </a:xfrm>
          <a:prstGeom prst="rect">
            <a:avLst/>
          </a:prstGeom>
          <a:noFill/>
        </p:spPr>
        <p:txBody>
          <a:bodyPr wrap="square">
            <a:spAutoFit/>
          </a:bodyPr>
          <a:lstStyle/>
          <a:p>
            <a:pPr marL="135255" algn="just"/>
            <a:r>
              <a:rPr lang="en-US" sz="48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48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8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48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8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48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8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endParaRPr>
          </a:p>
          <a:p>
            <a:pPr marL="135255" algn="just"/>
            <a:r>
              <a:rPr lang="en-US" sz="48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8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48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0" name="Bảng 9">
            <a:extLst>
              <a:ext uri="{FF2B5EF4-FFF2-40B4-BE49-F238E27FC236}">
                <a16:creationId xmlns:a16="http://schemas.microsoft.com/office/drawing/2014/main" id="{882F14EE-8444-6A68-7C47-9850C321C954}"/>
              </a:ext>
            </a:extLst>
          </p:cNvPr>
          <p:cNvGraphicFramePr>
            <a:graphicFrameLocks noGrp="1"/>
          </p:cNvGraphicFramePr>
          <p:nvPr/>
        </p:nvGraphicFramePr>
        <p:xfrm>
          <a:off x="2186201" y="4960782"/>
          <a:ext cx="13915599" cy="3200400"/>
        </p:xfrm>
        <a:graphic>
          <a:graphicData uri="http://schemas.openxmlformats.org/drawingml/2006/table">
            <a:tbl>
              <a:tblPr firstRow="1" firstCol="1" bandRow="1">
                <a:tableStyleId>{5C22544A-7EE6-4342-B048-85BDC9FD1C3A}</a:tableStyleId>
              </a:tblPr>
              <a:tblGrid>
                <a:gridCol w="3095453">
                  <a:extLst>
                    <a:ext uri="{9D8B030D-6E8A-4147-A177-3AD203B41FA5}">
                      <a16:colId xmlns:a16="http://schemas.microsoft.com/office/drawing/2014/main" val="1763736567"/>
                    </a:ext>
                  </a:extLst>
                </a:gridCol>
                <a:gridCol w="4781013">
                  <a:extLst>
                    <a:ext uri="{9D8B030D-6E8A-4147-A177-3AD203B41FA5}">
                      <a16:colId xmlns:a16="http://schemas.microsoft.com/office/drawing/2014/main" val="274504013"/>
                    </a:ext>
                  </a:extLst>
                </a:gridCol>
                <a:gridCol w="2915792">
                  <a:extLst>
                    <a:ext uri="{9D8B030D-6E8A-4147-A177-3AD203B41FA5}">
                      <a16:colId xmlns:a16="http://schemas.microsoft.com/office/drawing/2014/main" val="2126972559"/>
                    </a:ext>
                  </a:extLst>
                </a:gridCol>
                <a:gridCol w="3123341">
                  <a:extLst>
                    <a:ext uri="{9D8B030D-6E8A-4147-A177-3AD203B41FA5}">
                      <a16:colId xmlns:a16="http://schemas.microsoft.com/office/drawing/2014/main" val="1126509800"/>
                    </a:ext>
                  </a:extLst>
                </a:gridCol>
              </a:tblGrid>
              <a:tr h="640080">
                <a:tc gridSpan="2">
                  <a:txBody>
                    <a:bodyPr/>
                    <a:lstStyle/>
                    <a:p>
                      <a:pPr marL="0" marR="0" algn="ctr">
                        <a:lnSpc>
                          <a:spcPct val="100000"/>
                        </a:lnSpc>
                        <a:spcBef>
                          <a:spcPts val="0"/>
                        </a:spcBef>
                        <a:spcAft>
                          <a:spcPts val="0"/>
                        </a:spcAft>
                      </a:pPr>
                      <a:r>
                        <a:rPr lang="en-US" sz="4200" dirty="0" err="1">
                          <a:effectLst/>
                          <a:latin typeface="Times New Roman" panose="02020603050405020304" pitchFamily="18" charset="0"/>
                          <a:cs typeface="Times New Roman" panose="02020603050405020304" pitchFamily="18" charset="0"/>
                        </a:rPr>
                        <a:t>Từ</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tượng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hình</a:t>
                      </a:r>
                      <a:endParaRPr lang="en-US" sz="4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300"/>
                    </a:solidFill>
                  </a:tcPr>
                </a:tc>
                <a:tc hMerge="1">
                  <a:txBody>
                    <a:bodyPr/>
                    <a:lstStyle/>
                    <a:p>
                      <a:endParaRPr lang="en-US"/>
                    </a:p>
                  </a:txBody>
                  <a:tcPr/>
                </a:tc>
                <a:tc gridSpan="2">
                  <a:txBody>
                    <a:bodyPr/>
                    <a:lstStyle/>
                    <a:p>
                      <a:pPr marL="0" marR="0" algn="ctr">
                        <a:lnSpc>
                          <a:spcPct val="100000"/>
                        </a:lnSpc>
                        <a:spcBef>
                          <a:spcPts val="0"/>
                        </a:spcBef>
                        <a:spcAft>
                          <a:spcPts val="0"/>
                        </a:spcAft>
                      </a:pPr>
                      <a:r>
                        <a:rPr lang="en-US" sz="4200" dirty="0" err="1">
                          <a:effectLst/>
                          <a:latin typeface="Times New Roman" panose="02020603050405020304" pitchFamily="18" charset="0"/>
                          <a:cs typeface="Times New Roman" panose="02020603050405020304" pitchFamily="18" charset="0"/>
                        </a:rPr>
                        <a:t>Từ</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tượng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thanh</a:t>
                      </a:r>
                      <a:endParaRPr lang="en-US" sz="4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300"/>
                    </a:solidFill>
                  </a:tcPr>
                </a:tc>
                <a:tc hMerge="1">
                  <a:txBody>
                    <a:bodyPr/>
                    <a:lstStyle/>
                    <a:p>
                      <a:endParaRPr lang="en-US"/>
                    </a:p>
                  </a:txBody>
                  <a:tcPr/>
                </a:tc>
                <a:extLst>
                  <a:ext uri="{0D108BD9-81ED-4DB2-BD59-A6C34878D82A}">
                    <a16:rowId xmlns:a16="http://schemas.microsoft.com/office/drawing/2014/main" val="3698400450"/>
                  </a:ext>
                </a:extLst>
              </a:tr>
              <a:tr h="1920240">
                <a:tc>
                  <a:txBody>
                    <a:bodyPr/>
                    <a:lstStyle/>
                    <a:p>
                      <a:pPr marL="0" marR="0" algn="ctr">
                        <a:lnSpc>
                          <a:spcPct val="100000"/>
                        </a:lnSpc>
                        <a:spcBef>
                          <a:spcPts val="0"/>
                        </a:spcBef>
                        <a:spcAft>
                          <a:spcPts val="0"/>
                        </a:spcAft>
                      </a:pPr>
                      <a:r>
                        <a:rPr lang="en-US" sz="4200" b="1" dirty="0" err="1">
                          <a:solidFill>
                            <a:schemeClr val="tx1"/>
                          </a:solidFill>
                          <a:effectLst/>
                          <a:latin typeface="Times New Roman" panose="02020603050405020304" pitchFamily="18" charset="0"/>
                          <a:cs typeface="Times New Roman" panose="02020603050405020304" pitchFamily="18" charset="0"/>
                        </a:rPr>
                        <a:t>Miêu</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tả</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dáng</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đi</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của</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người</a:t>
                      </a:r>
                      <a:endParaRPr lang="en-US" sz="4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1" dirty="0" err="1">
                          <a:solidFill>
                            <a:schemeClr val="tx1"/>
                          </a:solidFill>
                          <a:effectLst/>
                          <a:latin typeface="Times New Roman" panose="02020603050405020304" pitchFamily="18" charset="0"/>
                          <a:cs typeface="Times New Roman" panose="02020603050405020304" pitchFamily="18" charset="0"/>
                        </a:rPr>
                        <a:t>Miêu</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tả</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hình</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dáng</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của</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cây</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cối</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đồ</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vật</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sự</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vật</a:t>
                      </a:r>
                      <a:r>
                        <a:rPr lang="en-US" sz="4200" b="1" dirty="0">
                          <a:solidFill>
                            <a:schemeClr val="tx1"/>
                          </a:solidFill>
                          <a:effectLst/>
                          <a:latin typeface="Times New Roman" panose="02020603050405020304" pitchFamily="18" charset="0"/>
                          <a:cs typeface="Times New Roman" panose="02020603050405020304" pitchFamily="18" charset="0"/>
                        </a:rPr>
                        <a:t>,…</a:t>
                      </a:r>
                      <a:endParaRPr lang="en-US" sz="4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1" dirty="0" err="1">
                          <a:solidFill>
                            <a:schemeClr val="tx1"/>
                          </a:solidFill>
                          <a:effectLst/>
                          <a:latin typeface="Times New Roman" panose="02020603050405020304" pitchFamily="18" charset="0"/>
                          <a:cs typeface="Times New Roman" panose="02020603050405020304" pitchFamily="18" charset="0"/>
                        </a:rPr>
                        <a:t>Miêu</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tả</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giọng</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nói</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của</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người</a:t>
                      </a:r>
                      <a:endParaRPr lang="en-US" sz="4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1" dirty="0" err="1">
                          <a:solidFill>
                            <a:schemeClr val="tx1"/>
                          </a:solidFill>
                          <a:effectLst/>
                          <a:latin typeface="Times New Roman" panose="02020603050405020304" pitchFamily="18" charset="0"/>
                          <a:cs typeface="Times New Roman" panose="02020603050405020304" pitchFamily="18" charset="0"/>
                        </a:rPr>
                        <a:t>Miêu</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tả</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tiếng</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cười</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của</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người</a:t>
                      </a:r>
                      <a:endParaRPr lang="en-US" sz="4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7926831"/>
                  </a:ext>
                </a:extLst>
              </a:tr>
              <a:tr h="640080">
                <a:tc>
                  <a:txBody>
                    <a:bodyPr/>
                    <a:lstStyle/>
                    <a:p>
                      <a:pPr marL="0" marR="0" algn="ctr">
                        <a:lnSpc>
                          <a:spcPct val="100000"/>
                        </a:lnSpc>
                        <a:spcBef>
                          <a:spcPts val="0"/>
                        </a:spcBef>
                        <a:spcAft>
                          <a:spcPts val="0"/>
                        </a:spcAft>
                      </a:pPr>
                      <a:r>
                        <a:rPr lang="en-US" sz="4200" b="0" dirty="0">
                          <a:solidFill>
                            <a:schemeClr val="tx1"/>
                          </a:solidFill>
                          <a:effectLst/>
                          <a:latin typeface="Times New Roman" panose="02020603050405020304" pitchFamily="18" charset="0"/>
                          <a:cs typeface="Times New Roman" panose="02020603050405020304" pitchFamily="18" charset="0"/>
                        </a:rPr>
                        <a:t>……</a:t>
                      </a:r>
                      <a:endParaRPr lang="en-US" sz="4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0" dirty="0">
                          <a:solidFill>
                            <a:schemeClr val="tx1"/>
                          </a:solidFill>
                          <a:effectLst/>
                          <a:latin typeface="Times New Roman" panose="02020603050405020304" pitchFamily="18" charset="0"/>
                          <a:cs typeface="Times New Roman" panose="02020603050405020304" pitchFamily="18" charset="0"/>
                        </a:rPr>
                        <a:t>……</a:t>
                      </a:r>
                      <a:endParaRPr lang="en-US" sz="4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0" dirty="0">
                          <a:solidFill>
                            <a:schemeClr val="tx1"/>
                          </a:solidFill>
                          <a:effectLst/>
                          <a:latin typeface="Times New Roman" panose="02020603050405020304" pitchFamily="18" charset="0"/>
                          <a:cs typeface="Times New Roman" panose="02020603050405020304" pitchFamily="18" charset="0"/>
                        </a:rPr>
                        <a:t>……</a:t>
                      </a:r>
                      <a:endParaRPr lang="en-US" sz="4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0" dirty="0">
                          <a:solidFill>
                            <a:schemeClr val="tx1"/>
                          </a:solidFill>
                          <a:effectLst/>
                          <a:latin typeface="Times New Roman" panose="02020603050405020304" pitchFamily="18" charset="0"/>
                          <a:cs typeface="Times New Roman" panose="02020603050405020304" pitchFamily="18" charset="0"/>
                        </a:rPr>
                        <a:t>…..</a:t>
                      </a:r>
                      <a:endParaRPr lang="en-US" sz="4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5735229"/>
                  </a:ext>
                </a:extLst>
              </a:tr>
            </a:tbl>
          </a:graphicData>
        </a:graphic>
      </p:graphicFrame>
    </p:spTree>
    <p:extLst>
      <p:ext uri="{BB962C8B-B14F-4D97-AF65-F5344CB8AC3E}">
        <p14:creationId xmlns:p14="http://schemas.microsoft.com/office/powerpoint/2010/main" val="237667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793923" y="377854"/>
            <a:ext cx="16873593" cy="9531293"/>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20" y="-1"/>
            <a:ext cx="17494077" cy="9613619"/>
          </a:xfrm>
          <a:prstGeom prst="rect">
            <a:avLst/>
          </a:prstGeom>
        </p:spPr>
      </p:pic>
      <p:sp>
        <p:nvSpPr>
          <p:cNvPr id="8" name="Hộp Văn bản 7">
            <a:extLst>
              <a:ext uri="{FF2B5EF4-FFF2-40B4-BE49-F238E27FC236}">
                <a16:creationId xmlns:a16="http://schemas.microsoft.com/office/drawing/2014/main" id="{51C29F77-B6BB-C036-9BCC-8B4E4EE02E3D}"/>
              </a:ext>
            </a:extLst>
          </p:cNvPr>
          <p:cNvSpPr txBox="1"/>
          <p:nvPr/>
        </p:nvSpPr>
        <p:spPr>
          <a:xfrm>
            <a:off x="4887363" y="673384"/>
            <a:ext cx="9140586" cy="932563"/>
          </a:xfrm>
          <a:prstGeom prst="rect">
            <a:avLst/>
          </a:prstGeom>
          <a:noFill/>
        </p:spPr>
        <p:txBody>
          <a:bodyPr wrap="square">
            <a:spAutoFit/>
          </a:bodyPr>
          <a:lstStyle/>
          <a:p>
            <a:pPr algn="ctr">
              <a:lnSpc>
                <a:spcPct val="130000"/>
              </a:lnSpc>
              <a:tabLst>
                <a:tab pos="135255" algn="l"/>
                <a:tab pos="540068" algn="l"/>
              </a:tabLst>
            </a:pP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4200" b="1"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4200" b="1"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4200" b="1"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b="1"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tập</a:t>
            </a:r>
            <a:endParaRPr lang="en-US" sz="3600"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D6AC9A5E-0AC5-6FD4-61E1-62FE2E1709FA}"/>
              </a:ext>
            </a:extLst>
          </p:cNvPr>
          <p:cNvSpPr txBox="1"/>
          <p:nvPr/>
        </p:nvSpPr>
        <p:spPr>
          <a:xfrm>
            <a:off x="2523131" y="1609686"/>
            <a:ext cx="9140586" cy="738664"/>
          </a:xfrm>
          <a:prstGeom prst="rect">
            <a:avLst/>
          </a:prstGeom>
          <a:noFill/>
        </p:spPr>
        <p:txBody>
          <a:bodyPr wrap="square">
            <a:spAutoFit/>
          </a:bodyPr>
          <a:lstStyle/>
          <a:p>
            <a:pPr algn="just">
              <a:tabLst>
                <a:tab pos="135255" algn="l"/>
                <a:tab pos="540068" algn="l"/>
              </a:tabLst>
            </a:pPr>
            <a:r>
              <a:rPr lang="en-US" sz="4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4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endParaRPr lang="en-US" sz="42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5" name="Bảng 14">
            <a:extLst>
              <a:ext uri="{FF2B5EF4-FFF2-40B4-BE49-F238E27FC236}">
                <a16:creationId xmlns:a16="http://schemas.microsoft.com/office/drawing/2014/main" id="{A0C34A10-DCCE-399E-16F6-D642FEF4DA0D}"/>
              </a:ext>
            </a:extLst>
          </p:cNvPr>
          <p:cNvGraphicFramePr>
            <a:graphicFrameLocks noGrp="1"/>
          </p:cNvGraphicFramePr>
          <p:nvPr/>
        </p:nvGraphicFramePr>
        <p:xfrm>
          <a:off x="1950926" y="2720717"/>
          <a:ext cx="14367100" cy="5760720"/>
        </p:xfrm>
        <a:graphic>
          <a:graphicData uri="http://schemas.openxmlformats.org/drawingml/2006/table">
            <a:tbl>
              <a:tblPr firstRow="1" firstCol="1" bandRow="1">
                <a:tableStyleId>{5C22544A-7EE6-4342-B048-85BDC9FD1C3A}</a:tableStyleId>
              </a:tblPr>
              <a:tblGrid>
                <a:gridCol w="3592536">
                  <a:extLst>
                    <a:ext uri="{9D8B030D-6E8A-4147-A177-3AD203B41FA5}">
                      <a16:colId xmlns:a16="http://schemas.microsoft.com/office/drawing/2014/main" val="2240476955"/>
                    </a:ext>
                  </a:extLst>
                </a:gridCol>
                <a:gridCol w="3592536">
                  <a:extLst>
                    <a:ext uri="{9D8B030D-6E8A-4147-A177-3AD203B41FA5}">
                      <a16:colId xmlns:a16="http://schemas.microsoft.com/office/drawing/2014/main" val="4138990607"/>
                    </a:ext>
                  </a:extLst>
                </a:gridCol>
                <a:gridCol w="3591014">
                  <a:extLst>
                    <a:ext uri="{9D8B030D-6E8A-4147-A177-3AD203B41FA5}">
                      <a16:colId xmlns:a16="http://schemas.microsoft.com/office/drawing/2014/main" val="501603530"/>
                    </a:ext>
                  </a:extLst>
                </a:gridCol>
                <a:gridCol w="3591014">
                  <a:extLst>
                    <a:ext uri="{9D8B030D-6E8A-4147-A177-3AD203B41FA5}">
                      <a16:colId xmlns:a16="http://schemas.microsoft.com/office/drawing/2014/main" val="2602022740"/>
                    </a:ext>
                  </a:extLst>
                </a:gridCol>
              </a:tblGrid>
              <a:tr h="640080">
                <a:tc gridSpan="2">
                  <a:txBody>
                    <a:bodyPr/>
                    <a:lstStyle/>
                    <a:p>
                      <a:pPr marL="0" marR="0" algn="ctr">
                        <a:lnSpc>
                          <a:spcPct val="100000"/>
                        </a:lnSpc>
                        <a:spcBef>
                          <a:spcPts val="0"/>
                        </a:spcBef>
                        <a:spcAft>
                          <a:spcPts val="0"/>
                        </a:spcAft>
                      </a:pPr>
                      <a:r>
                        <a:rPr lang="en-US" sz="4200" dirty="0" err="1">
                          <a:effectLst/>
                          <a:latin typeface="Times New Roman" panose="02020603050405020304" pitchFamily="18" charset="0"/>
                          <a:cs typeface="Times New Roman" panose="02020603050405020304" pitchFamily="18" charset="0"/>
                        </a:rPr>
                        <a:t>Từ</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tượng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hình</a:t>
                      </a:r>
                      <a:endParaRPr lang="en-US" sz="4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300"/>
                    </a:solidFill>
                  </a:tcPr>
                </a:tc>
                <a:tc hMerge="1">
                  <a:txBody>
                    <a:bodyPr/>
                    <a:lstStyle/>
                    <a:p>
                      <a:endParaRPr lang="en-US"/>
                    </a:p>
                  </a:txBody>
                  <a:tcPr/>
                </a:tc>
                <a:tc gridSpan="2">
                  <a:txBody>
                    <a:bodyPr/>
                    <a:lstStyle/>
                    <a:p>
                      <a:pPr marL="0" marR="0" algn="ctr">
                        <a:lnSpc>
                          <a:spcPct val="100000"/>
                        </a:lnSpc>
                        <a:spcBef>
                          <a:spcPts val="0"/>
                        </a:spcBef>
                        <a:spcAft>
                          <a:spcPts val="0"/>
                        </a:spcAft>
                      </a:pPr>
                      <a:r>
                        <a:rPr lang="en-US" sz="4200" dirty="0" err="1">
                          <a:effectLst/>
                          <a:latin typeface="Times New Roman" panose="02020603050405020304" pitchFamily="18" charset="0"/>
                          <a:cs typeface="Times New Roman" panose="02020603050405020304" pitchFamily="18" charset="0"/>
                        </a:rPr>
                        <a:t>Từ</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tượng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thanh</a:t>
                      </a:r>
                      <a:endParaRPr lang="en-US" sz="4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300"/>
                    </a:solidFill>
                  </a:tcPr>
                </a:tc>
                <a:tc hMerge="1">
                  <a:txBody>
                    <a:bodyPr/>
                    <a:lstStyle/>
                    <a:p>
                      <a:endParaRPr lang="en-US"/>
                    </a:p>
                  </a:txBody>
                  <a:tcPr/>
                </a:tc>
                <a:extLst>
                  <a:ext uri="{0D108BD9-81ED-4DB2-BD59-A6C34878D82A}">
                    <a16:rowId xmlns:a16="http://schemas.microsoft.com/office/drawing/2014/main" val="1561024048"/>
                  </a:ext>
                </a:extLst>
              </a:tr>
              <a:tr h="2560320">
                <a:tc>
                  <a:txBody>
                    <a:bodyPr/>
                    <a:lstStyle/>
                    <a:p>
                      <a:pPr marL="0" marR="0" algn="ctr">
                        <a:lnSpc>
                          <a:spcPct val="100000"/>
                        </a:lnSpc>
                        <a:spcBef>
                          <a:spcPts val="0"/>
                        </a:spcBef>
                        <a:spcAft>
                          <a:spcPts val="0"/>
                        </a:spcAft>
                      </a:pPr>
                      <a:r>
                        <a:rPr lang="en-US" sz="4200" b="1" dirty="0" err="1">
                          <a:solidFill>
                            <a:schemeClr val="tx1"/>
                          </a:solidFill>
                          <a:effectLst/>
                          <a:latin typeface="Times New Roman" panose="02020603050405020304" pitchFamily="18" charset="0"/>
                          <a:cs typeface="Times New Roman" panose="02020603050405020304" pitchFamily="18" charset="0"/>
                        </a:rPr>
                        <a:t>Miêu</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tả</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dáng</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đi</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của</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người</a:t>
                      </a:r>
                      <a:endParaRPr lang="en-US" sz="4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1" dirty="0" err="1">
                          <a:solidFill>
                            <a:schemeClr val="tx1"/>
                          </a:solidFill>
                          <a:effectLst/>
                          <a:latin typeface="Times New Roman" panose="02020603050405020304" pitchFamily="18" charset="0"/>
                          <a:cs typeface="Times New Roman" panose="02020603050405020304" pitchFamily="18" charset="0"/>
                        </a:rPr>
                        <a:t>Miêu</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tả</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hình</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dáng</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của</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cây</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cối</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đồ</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vật</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sự</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vật</a:t>
                      </a:r>
                      <a:r>
                        <a:rPr lang="en-US" sz="4200" b="1" dirty="0">
                          <a:solidFill>
                            <a:schemeClr val="tx1"/>
                          </a:solidFill>
                          <a:effectLst/>
                          <a:latin typeface="Times New Roman" panose="02020603050405020304" pitchFamily="18" charset="0"/>
                          <a:cs typeface="Times New Roman" panose="02020603050405020304" pitchFamily="18" charset="0"/>
                        </a:rPr>
                        <a:t>,…</a:t>
                      </a:r>
                      <a:endParaRPr lang="en-US" sz="4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1" dirty="0" err="1">
                          <a:solidFill>
                            <a:schemeClr val="tx1"/>
                          </a:solidFill>
                          <a:effectLst/>
                          <a:latin typeface="Times New Roman" panose="02020603050405020304" pitchFamily="18" charset="0"/>
                          <a:cs typeface="Times New Roman" panose="02020603050405020304" pitchFamily="18" charset="0"/>
                        </a:rPr>
                        <a:t>Miêu</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tả</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giọng</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nói</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của</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người</a:t>
                      </a:r>
                      <a:endParaRPr lang="en-US" sz="4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1" dirty="0" err="1">
                          <a:solidFill>
                            <a:schemeClr val="tx1"/>
                          </a:solidFill>
                          <a:effectLst/>
                          <a:latin typeface="Times New Roman" panose="02020603050405020304" pitchFamily="18" charset="0"/>
                          <a:cs typeface="Times New Roman" panose="02020603050405020304" pitchFamily="18" charset="0"/>
                        </a:rPr>
                        <a:t>Miêu</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tả</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tiếng</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cười</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của</a:t>
                      </a:r>
                      <a:r>
                        <a:rPr lang="en-US" sz="4200" b="1" dirty="0">
                          <a:solidFill>
                            <a:schemeClr val="tx1"/>
                          </a:solidFill>
                          <a:effectLst/>
                          <a:latin typeface="Times New Roman" panose="02020603050405020304" pitchFamily="18" charset="0"/>
                          <a:cs typeface="Times New Roman" panose="02020603050405020304" pitchFamily="18" charset="0"/>
                        </a:rPr>
                        <a:t> </a:t>
                      </a:r>
                      <a:r>
                        <a:rPr lang="en-US" sz="4200" b="1" dirty="0" err="1">
                          <a:solidFill>
                            <a:schemeClr val="tx1"/>
                          </a:solidFill>
                          <a:effectLst/>
                          <a:latin typeface="Times New Roman" panose="02020603050405020304" pitchFamily="18" charset="0"/>
                          <a:cs typeface="Times New Roman" panose="02020603050405020304" pitchFamily="18" charset="0"/>
                        </a:rPr>
                        <a:t>người</a:t>
                      </a:r>
                      <a:endParaRPr lang="en-US" sz="4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512355"/>
                  </a:ext>
                </a:extLst>
              </a:tr>
              <a:tr h="2560320">
                <a:tc>
                  <a:txBody>
                    <a:bodyPr/>
                    <a:lstStyle/>
                    <a:p>
                      <a:pPr marL="0" marR="0" algn="ctr">
                        <a:lnSpc>
                          <a:spcPct val="100000"/>
                        </a:lnSpc>
                        <a:spcBef>
                          <a:spcPts val="0"/>
                        </a:spcBef>
                        <a:spcAft>
                          <a:spcPts val="0"/>
                        </a:spcAft>
                      </a:pPr>
                      <a:r>
                        <a:rPr lang="vi-VN" sz="4200" b="0" dirty="0">
                          <a:solidFill>
                            <a:schemeClr val="tx1"/>
                          </a:solidFill>
                          <a:effectLst/>
                          <a:latin typeface="Times New Roman" panose="02020603050405020304" pitchFamily="18" charset="0"/>
                          <a:cs typeface="Times New Roman" panose="02020603050405020304" pitchFamily="18" charset="0"/>
                        </a:rPr>
                        <a:t>Rón rén, thướt tha, ngả nghiêng, lò dò, thoăn thoắt,…</a:t>
                      </a:r>
                      <a:endParaRPr lang="en-US" sz="4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0" dirty="0" err="1">
                          <a:solidFill>
                            <a:schemeClr val="tx1"/>
                          </a:solidFill>
                          <a:effectLst/>
                          <a:latin typeface="Times New Roman" panose="02020603050405020304" pitchFamily="18" charset="0"/>
                          <a:cs typeface="Times New Roman" panose="02020603050405020304" pitchFamily="18" charset="0"/>
                        </a:rPr>
                        <a:t>Gồ</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ghề</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khẳng</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khiu</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nhấp</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nhô</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trập</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trùng</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lấp</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lánh</a:t>
                      </a:r>
                      <a:r>
                        <a:rPr lang="en-US" sz="4200" b="0" dirty="0">
                          <a:solidFill>
                            <a:schemeClr val="tx1"/>
                          </a:solidFill>
                          <a:effectLst/>
                          <a:latin typeface="Times New Roman" panose="02020603050405020304" pitchFamily="18" charset="0"/>
                          <a:cs typeface="Times New Roman" panose="02020603050405020304" pitchFamily="18" charset="0"/>
                        </a:rPr>
                        <a:t>,…</a:t>
                      </a:r>
                      <a:endParaRPr lang="en-US" sz="4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0" dirty="0" err="1">
                          <a:solidFill>
                            <a:schemeClr val="tx1"/>
                          </a:solidFill>
                          <a:effectLst/>
                          <a:latin typeface="Times New Roman" panose="02020603050405020304" pitchFamily="18" charset="0"/>
                          <a:cs typeface="Times New Roman" panose="02020603050405020304" pitchFamily="18" charset="0"/>
                        </a:rPr>
                        <a:t>ấp</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úng</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lắp</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bắp</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thánh</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thót</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quang</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quác</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lảnh</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lót</a:t>
                      </a:r>
                      <a:r>
                        <a:rPr lang="en-US" sz="4200" b="0" dirty="0">
                          <a:solidFill>
                            <a:schemeClr val="tx1"/>
                          </a:solidFill>
                          <a:effectLst/>
                          <a:latin typeface="Times New Roman" panose="02020603050405020304" pitchFamily="18" charset="0"/>
                          <a:cs typeface="Times New Roman" panose="02020603050405020304" pitchFamily="18" charset="0"/>
                        </a:rPr>
                        <a:t>,…</a:t>
                      </a:r>
                      <a:endParaRPr lang="en-US" sz="4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4200" b="0" dirty="0">
                          <a:solidFill>
                            <a:schemeClr val="tx1"/>
                          </a:solidFill>
                          <a:effectLst/>
                          <a:latin typeface="Times New Roman" panose="02020603050405020304" pitchFamily="18" charset="0"/>
                          <a:cs typeface="Times New Roman" panose="02020603050405020304" pitchFamily="18" charset="0"/>
                        </a:rPr>
                        <a:t>ha </a:t>
                      </a:r>
                      <a:r>
                        <a:rPr lang="en-US" sz="4200" b="0" dirty="0" err="1">
                          <a:solidFill>
                            <a:schemeClr val="tx1"/>
                          </a:solidFill>
                          <a:effectLst/>
                          <a:latin typeface="Times New Roman" panose="02020603050405020304" pitchFamily="18" charset="0"/>
                          <a:cs typeface="Times New Roman" panose="02020603050405020304" pitchFamily="18" charset="0"/>
                        </a:rPr>
                        <a:t>hả</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hì</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hì</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hô</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hố</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hơ</a:t>
                      </a:r>
                      <a:r>
                        <a:rPr lang="en-US" sz="4200" b="0" dirty="0">
                          <a:solidFill>
                            <a:schemeClr val="tx1"/>
                          </a:solidFill>
                          <a:effectLst/>
                          <a:latin typeface="Times New Roman" panose="02020603050405020304" pitchFamily="18" charset="0"/>
                          <a:cs typeface="Times New Roman" panose="02020603050405020304" pitchFamily="18" charset="0"/>
                        </a:rPr>
                        <a:t> </a:t>
                      </a:r>
                      <a:r>
                        <a:rPr lang="en-US" sz="4200" b="0" dirty="0" err="1">
                          <a:solidFill>
                            <a:schemeClr val="tx1"/>
                          </a:solidFill>
                          <a:effectLst/>
                          <a:latin typeface="Times New Roman" panose="02020603050405020304" pitchFamily="18" charset="0"/>
                          <a:cs typeface="Times New Roman" panose="02020603050405020304" pitchFamily="18" charset="0"/>
                        </a:rPr>
                        <a:t>hớ</a:t>
                      </a:r>
                      <a:r>
                        <a:rPr lang="en-US" sz="4200" b="0" dirty="0">
                          <a:solidFill>
                            <a:schemeClr val="tx1"/>
                          </a:solidFill>
                          <a:effectLst/>
                          <a:latin typeface="Times New Roman" panose="02020603050405020304" pitchFamily="18" charset="0"/>
                          <a:cs typeface="Times New Roman" panose="02020603050405020304" pitchFamily="18" charset="0"/>
                        </a:rPr>
                        <a:t>,..</a:t>
                      </a:r>
                      <a:endParaRPr lang="en-US" sz="4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797627"/>
                  </a:ext>
                </a:extLst>
              </a:tr>
            </a:tbl>
          </a:graphicData>
        </a:graphic>
      </p:graphicFrame>
    </p:spTree>
    <p:extLst>
      <p:ext uri="{BB962C8B-B14F-4D97-AF65-F5344CB8AC3E}">
        <p14:creationId xmlns:p14="http://schemas.microsoft.com/office/powerpoint/2010/main" val="271955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793923" y="377854"/>
            <a:ext cx="16873593" cy="9531293"/>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8" name="Hộp Văn bản 7">
            <a:extLst>
              <a:ext uri="{FF2B5EF4-FFF2-40B4-BE49-F238E27FC236}">
                <a16:creationId xmlns:a16="http://schemas.microsoft.com/office/drawing/2014/main" id="{51C29F77-B6BB-C036-9BCC-8B4E4EE02E3D}"/>
              </a:ext>
            </a:extLst>
          </p:cNvPr>
          <p:cNvSpPr txBox="1"/>
          <p:nvPr/>
        </p:nvSpPr>
        <p:spPr>
          <a:xfrm>
            <a:off x="4923936" y="411745"/>
            <a:ext cx="9140586" cy="932563"/>
          </a:xfrm>
          <a:prstGeom prst="rect">
            <a:avLst/>
          </a:prstGeom>
          <a:noFill/>
        </p:spPr>
        <p:txBody>
          <a:bodyPr wrap="square">
            <a:spAutoFit/>
          </a:bodyPr>
          <a:lstStyle/>
          <a:p>
            <a:pPr algn="ctr">
              <a:lnSpc>
                <a:spcPct val="130000"/>
              </a:lnSpc>
              <a:tabLst>
                <a:tab pos="135255" algn="l"/>
                <a:tab pos="540068" algn="l"/>
              </a:tabLst>
            </a:pP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4200" b="1"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4200" b="1"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4200" b="1"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b="1"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rPr>
              <a:t>tập</a:t>
            </a:r>
            <a:endParaRPr lang="en-US" sz="3600" dirty="0">
              <a:solidFill>
                <a:srgbClr val="FF73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D6AC9A5E-0AC5-6FD4-61E1-62FE2E1709FA}"/>
              </a:ext>
            </a:extLst>
          </p:cNvPr>
          <p:cNvSpPr txBox="1"/>
          <p:nvPr/>
        </p:nvSpPr>
        <p:spPr>
          <a:xfrm>
            <a:off x="3160697" y="1114878"/>
            <a:ext cx="11875719" cy="1569660"/>
          </a:xfrm>
          <a:prstGeom prst="rect">
            <a:avLst/>
          </a:prstGeom>
          <a:noFill/>
        </p:spPr>
        <p:txBody>
          <a:bodyPr wrap="square">
            <a:spAutoFit/>
          </a:bodyPr>
          <a:lstStyle/>
          <a:p>
            <a:pPr algn="just">
              <a:tabLst>
                <a:tab pos="135255" algn="l"/>
                <a:tab pos="540068" algn="l"/>
              </a:tabLst>
            </a:pPr>
            <a:r>
              <a:rPr lang="en-US" sz="4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4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Sưu tầm một số bài thơ, đoạn thơ có sử dụng các từ tượng hình, từ tượng thanh.</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F20C1489-6838-1E99-DBD0-70067B5A7DD3}"/>
              </a:ext>
            </a:extLst>
          </p:cNvPr>
          <p:cNvSpPr txBox="1"/>
          <p:nvPr/>
        </p:nvSpPr>
        <p:spPr>
          <a:xfrm>
            <a:off x="1233681" y="2496799"/>
            <a:ext cx="9140586" cy="932563"/>
          </a:xfrm>
          <a:prstGeom prst="rect">
            <a:avLst/>
          </a:prstGeom>
          <a:noFill/>
        </p:spPr>
        <p:txBody>
          <a:bodyPr wrap="square">
            <a:spAutoFit/>
          </a:bodyPr>
          <a:lstStyle/>
          <a:p>
            <a:pPr algn="just">
              <a:lnSpc>
                <a:spcPct val="130000"/>
              </a:lnSpc>
              <a:tabLst>
                <a:tab pos="135255" algn="l"/>
                <a:tab pos="540068" algn="l"/>
              </a:tabLst>
            </a:pPr>
            <a:r>
              <a:rPr lang="en-US" sz="42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2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200" b="1" dirty="0">
                <a:solidFill>
                  <a:srgbClr val="FE5C2F"/>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484" y="169480"/>
            <a:ext cx="17494077" cy="9613619"/>
          </a:xfrm>
          <a:prstGeom prst="rect">
            <a:avLst/>
          </a:prstGeom>
        </p:spPr>
      </p:pic>
      <p:sp>
        <p:nvSpPr>
          <p:cNvPr id="14" name="Hộp Văn bản 13">
            <a:extLst>
              <a:ext uri="{FF2B5EF4-FFF2-40B4-BE49-F238E27FC236}">
                <a16:creationId xmlns:a16="http://schemas.microsoft.com/office/drawing/2014/main" id="{29120A6D-9FE4-81AF-3B2C-3D3CF47040E8}"/>
              </a:ext>
            </a:extLst>
          </p:cNvPr>
          <p:cNvSpPr txBox="1"/>
          <p:nvPr/>
        </p:nvSpPr>
        <p:spPr>
          <a:xfrm>
            <a:off x="1568613" y="4136087"/>
            <a:ext cx="9050070" cy="3323987"/>
          </a:xfrm>
          <a:prstGeom prst="rect">
            <a:avLst/>
          </a:prstGeom>
          <a:noFill/>
        </p:spPr>
        <p:txBody>
          <a:bodyPr wrap="square">
            <a:spAutoFit/>
          </a:bodyPr>
          <a:lstStyle/>
          <a:p>
            <a:pPr>
              <a:tabLst>
                <a:tab pos="135255" algn="l"/>
                <a:tab pos="540068" algn="l"/>
              </a:tabLst>
            </a:pPr>
            <a:r>
              <a:rPr lang="en-US" sz="4200" dirty="0">
                <a:latin typeface="Times New Roman" panose="02020603050405020304" pitchFamily="18" charset="0"/>
                <a:cs typeface="Times New Roman" panose="02020603050405020304" pitchFamily="18" charset="0"/>
              </a:rPr>
              <a:t>  </a:t>
            </a:r>
            <a:r>
              <a:rPr lang="vi-VN" sz="4200" dirty="0">
                <a:latin typeface="Times New Roman" panose="02020603050405020304" pitchFamily="18" charset="0"/>
                <a:cs typeface="Times New Roman" panose="02020603050405020304" pitchFamily="18" charset="0"/>
              </a:rPr>
              <a:t>Lặng yên bên bếp lửa</a:t>
            </a:r>
            <a:endParaRPr lang="en-US" sz="4200" dirty="0">
              <a:latin typeface="Times New Roman" panose="02020603050405020304" pitchFamily="18" charset="0"/>
              <a:cs typeface="Times New Roman" panose="02020603050405020304" pitchFamily="18" charset="0"/>
            </a:endParaRPr>
          </a:p>
          <a:p>
            <a:pPr>
              <a:tabLst>
                <a:tab pos="135255" algn="l"/>
                <a:tab pos="540068" algn="l"/>
              </a:tabLst>
            </a:pPr>
            <a:r>
              <a:rPr lang="vi-VN" sz="4200" dirty="0">
                <a:latin typeface="Times New Roman" panose="02020603050405020304" pitchFamily="18" charset="0"/>
                <a:cs typeface="Times New Roman" panose="02020603050405020304" pitchFamily="18" charset="0"/>
              </a:rPr>
              <a:t>  Vẻ mặt Bác trầm ngâm</a:t>
            </a:r>
            <a:endParaRPr lang="en-US" sz="4200" dirty="0">
              <a:latin typeface="Times New Roman" panose="02020603050405020304" pitchFamily="18" charset="0"/>
              <a:cs typeface="Times New Roman" panose="02020603050405020304" pitchFamily="18" charset="0"/>
            </a:endParaRPr>
          </a:p>
          <a:p>
            <a:pPr>
              <a:tabLst>
                <a:tab pos="135255" algn="l"/>
                <a:tab pos="540068" algn="l"/>
              </a:tabLst>
            </a:pPr>
            <a:r>
              <a:rPr lang="vi-VN" sz="4200" dirty="0">
                <a:latin typeface="Times New Roman" panose="02020603050405020304" pitchFamily="18" charset="0"/>
                <a:cs typeface="Times New Roman" panose="02020603050405020304" pitchFamily="18" charset="0"/>
              </a:rPr>
              <a:t>  Ngoài trời mưa lâm thâm</a:t>
            </a:r>
            <a:endParaRPr lang="en-US" sz="4200" dirty="0">
              <a:latin typeface="Times New Roman" panose="02020603050405020304" pitchFamily="18" charset="0"/>
              <a:cs typeface="Times New Roman" panose="02020603050405020304" pitchFamily="18" charset="0"/>
            </a:endParaRPr>
          </a:p>
          <a:p>
            <a:pPr>
              <a:tabLst>
                <a:tab pos="135255" algn="l"/>
                <a:tab pos="540068" algn="l"/>
              </a:tabLst>
            </a:pPr>
            <a:r>
              <a:rPr lang="vi-VN" sz="4200" dirty="0">
                <a:latin typeface="Times New Roman" panose="02020603050405020304" pitchFamily="18" charset="0"/>
                <a:cs typeface="Times New Roman" panose="02020603050405020304" pitchFamily="18" charset="0"/>
              </a:rPr>
              <a:t>  Mái lều tranh xơ xác…”</a:t>
            </a:r>
            <a:endParaRPr lang="en-US" sz="4200" dirty="0">
              <a:latin typeface="Times New Roman" panose="02020603050405020304" pitchFamily="18" charset="0"/>
              <a:cs typeface="Times New Roman" panose="02020603050405020304" pitchFamily="18" charset="0"/>
            </a:endParaRPr>
          </a:p>
          <a:p>
            <a:pPr>
              <a:tabLst>
                <a:tab pos="135255" algn="l"/>
                <a:tab pos="540068" algn="l"/>
              </a:tabLst>
            </a:pPr>
            <a:r>
              <a:rPr lang="vi-VN" sz="4200" dirty="0">
                <a:latin typeface="Times New Roman" panose="02020603050405020304" pitchFamily="18" charset="0"/>
                <a:cs typeface="Times New Roman" panose="02020603050405020304" pitchFamily="18" charset="0"/>
              </a:rPr>
              <a:t> (Đêm nay Bác không ngủ - Minh Huệ)</a:t>
            </a:r>
            <a:endParaRPr lang="en-US" sz="4200" dirty="0">
              <a:latin typeface="Times New Roman" panose="02020603050405020304" pitchFamily="18" charset="0"/>
              <a:cs typeface="Times New Roman" panose="02020603050405020304" pitchFamily="18" charset="0"/>
            </a:endParaRPr>
          </a:p>
        </p:txBody>
      </p:sp>
      <p:sp>
        <p:nvSpPr>
          <p:cNvPr id="18" name="Hình chữ nhật: Góc Tròn 17">
            <a:extLst>
              <a:ext uri="{FF2B5EF4-FFF2-40B4-BE49-F238E27FC236}">
                <a16:creationId xmlns:a16="http://schemas.microsoft.com/office/drawing/2014/main" id="{17FB2D7B-423A-E1C7-6A90-3E3E5C82E1FB}"/>
              </a:ext>
            </a:extLst>
          </p:cNvPr>
          <p:cNvSpPr/>
          <p:nvPr/>
        </p:nvSpPr>
        <p:spPr>
          <a:xfrm>
            <a:off x="1299507" y="3811966"/>
            <a:ext cx="9008934" cy="4018400"/>
          </a:xfrm>
          <a:prstGeom prst="roundRect">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5" name="Group 4">
            <a:extLst>
              <a:ext uri="{FF2B5EF4-FFF2-40B4-BE49-F238E27FC236}">
                <a16:creationId xmlns:a16="http://schemas.microsoft.com/office/drawing/2014/main" id="{AC1EB52D-55BF-4255-75C9-2498EC2CBEBA}"/>
              </a:ext>
            </a:extLst>
          </p:cNvPr>
          <p:cNvGrpSpPr/>
          <p:nvPr/>
        </p:nvGrpSpPr>
        <p:grpSpPr>
          <a:xfrm>
            <a:off x="11168191" y="3034408"/>
            <a:ext cx="5754476" cy="3686532"/>
            <a:chOff x="7445460" y="2022938"/>
            <a:chExt cx="3836317" cy="2457688"/>
          </a:xfrm>
        </p:grpSpPr>
        <p:sp>
          <p:nvSpPr>
            <p:cNvPr id="17" name="Hộp Văn bản 16">
              <a:extLst>
                <a:ext uri="{FF2B5EF4-FFF2-40B4-BE49-F238E27FC236}">
                  <a16:creationId xmlns:a16="http://schemas.microsoft.com/office/drawing/2014/main" id="{1DDE8998-8470-FFA1-4AD6-C7AF5CC96FEB}"/>
                </a:ext>
              </a:extLst>
            </p:cNvPr>
            <p:cNvSpPr txBox="1"/>
            <p:nvPr/>
          </p:nvSpPr>
          <p:spPr>
            <a:xfrm>
              <a:off x="7528731" y="2111004"/>
              <a:ext cx="3695235" cy="2215991"/>
            </a:xfrm>
            <a:prstGeom prst="rect">
              <a:avLst/>
            </a:prstGeom>
            <a:noFill/>
          </p:spPr>
          <p:txBody>
            <a:bodyPr wrap="square">
              <a:spAutoFit/>
            </a:bodyPr>
            <a:lstStyle/>
            <a:p>
              <a:pPr algn="just">
                <a:tabLst>
                  <a:tab pos="135255" algn="l"/>
                  <a:tab pos="540068" algn="l"/>
                </a:tabLst>
              </a:pPr>
              <a:r>
                <a:rPr lang="vi-VN" sz="4200" dirty="0">
                  <a:latin typeface="Times New Roman" panose="02020603050405020304" pitchFamily="18" charset="0"/>
                  <a:cs typeface="Times New Roman" panose="02020603050405020304" pitchFamily="18" charset="0"/>
                </a:rPr>
                <a:t>Chú bé loắt choắt</a:t>
              </a:r>
              <a:endParaRPr lang="en-US" sz="4200" dirty="0">
                <a:latin typeface="Times New Roman" panose="02020603050405020304" pitchFamily="18" charset="0"/>
                <a:cs typeface="Times New Roman" panose="02020603050405020304" pitchFamily="18" charset="0"/>
              </a:endParaRPr>
            </a:p>
            <a:p>
              <a:pPr algn="just">
                <a:tabLst>
                  <a:tab pos="135255" algn="l"/>
                  <a:tab pos="540068" algn="l"/>
                </a:tabLst>
              </a:pPr>
              <a:r>
                <a:rPr lang="vi-VN" sz="4200" dirty="0">
                  <a:latin typeface="Times New Roman" panose="02020603050405020304" pitchFamily="18" charset="0"/>
                  <a:cs typeface="Times New Roman" panose="02020603050405020304" pitchFamily="18" charset="0"/>
                </a:rPr>
                <a:t>Cái xắc xinh </a:t>
              </a:r>
              <a:r>
                <a:rPr lang="vi-VN" sz="4200" dirty="0" err="1">
                  <a:latin typeface="Times New Roman" panose="02020603050405020304" pitchFamily="18" charset="0"/>
                  <a:cs typeface="Times New Roman" panose="02020603050405020304" pitchFamily="18" charset="0"/>
                </a:rPr>
                <a:t>xinh</a:t>
              </a:r>
              <a:endParaRPr lang="en-US" sz="4200" dirty="0">
                <a:latin typeface="Times New Roman" panose="02020603050405020304" pitchFamily="18" charset="0"/>
                <a:cs typeface="Times New Roman" panose="02020603050405020304" pitchFamily="18" charset="0"/>
              </a:endParaRPr>
            </a:p>
            <a:p>
              <a:pPr algn="just">
                <a:tabLst>
                  <a:tab pos="135255" algn="l"/>
                  <a:tab pos="540068" algn="l"/>
                </a:tabLst>
              </a:pPr>
              <a:r>
                <a:rPr lang="vi-VN" sz="4200" dirty="0">
                  <a:latin typeface="Times New Roman" panose="02020603050405020304" pitchFamily="18" charset="0"/>
                  <a:cs typeface="Times New Roman" panose="02020603050405020304" pitchFamily="18" charset="0"/>
                </a:rPr>
                <a:t>Cái chân thoăn thoắt</a:t>
              </a:r>
              <a:endParaRPr lang="en-US" sz="4200" dirty="0">
                <a:latin typeface="Times New Roman" panose="02020603050405020304" pitchFamily="18" charset="0"/>
                <a:cs typeface="Times New Roman" panose="02020603050405020304" pitchFamily="18" charset="0"/>
              </a:endParaRPr>
            </a:p>
            <a:p>
              <a:pPr algn="just">
                <a:tabLst>
                  <a:tab pos="135255" algn="l"/>
                  <a:tab pos="540068" algn="l"/>
                </a:tabLst>
              </a:pPr>
              <a:r>
                <a:rPr lang="vi-VN" sz="4200" dirty="0">
                  <a:latin typeface="Times New Roman" panose="02020603050405020304" pitchFamily="18" charset="0"/>
                  <a:cs typeface="Times New Roman" panose="02020603050405020304" pitchFamily="18" charset="0"/>
                </a:rPr>
                <a:t>Cái đầu nghênh </a:t>
              </a:r>
              <a:r>
                <a:rPr lang="vi-VN" sz="4200" dirty="0" err="1">
                  <a:latin typeface="Times New Roman" panose="02020603050405020304" pitchFamily="18" charset="0"/>
                  <a:cs typeface="Times New Roman" panose="02020603050405020304" pitchFamily="18" charset="0"/>
                </a:rPr>
                <a:t>nghênh</a:t>
              </a:r>
              <a:endParaRPr lang="en-US" sz="4200" dirty="0">
                <a:latin typeface="Times New Roman" panose="02020603050405020304" pitchFamily="18" charset="0"/>
                <a:cs typeface="Times New Roman" panose="02020603050405020304" pitchFamily="18" charset="0"/>
              </a:endParaRPr>
            </a:p>
            <a:p>
              <a:pPr algn="just">
                <a:tabLst>
                  <a:tab pos="135255" algn="l"/>
                  <a:tab pos="540068" algn="l"/>
                </a:tabLst>
              </a:pPr>
              <a:r>
                <a:rPr lang="vi-VN" sz="4200" dirty="0">
                  <a:latin typeface="Times New Roman" panose="02020603050405020304" pitchFamily="18" charset="0"/>
                  <a:cs typeface="Times New Roman" panose="02020603050405020304" pitchFamily="18" charset="0"/>
                </a:rPr>
                <a:t>         (Lượm -Tố Hữu)</a:t>
              </a:r>
              <a:endParaRPr lang="en-US" sz="4200" dirty="0">
                <a:latin typeface="Times New Roman" panose="02020603050405020304" pitchFamily="18" charset="0"/>
                <a:cs typeface="Times New Roman" panose="02020603050405020304" pitchFamily="18" charset="0"/>
              </a:endParaRPr>
            </a:p>
          </p:txBody>
        </p:sp>
        <p:sp>
          <p:nvSpPr>
            <p:cNvPr id="20" name="Hình chữ nhật: Góc Tròn 19">
              <a:extLst>
                <a:ext uri="{FF2B5EF4-FFF2-40B4-BE49-F238E27FC236}">
                  <a16:creationId xmlns:a16="http://schemas.microsoft.com/office/drawing/2014/main" id="{CC9F3848-CF0A-6C7A-DDC2-7A93FEE4EBFC}"/>
                </a:ext>
              </a:extLst>
            </p:cNvPr>
            <p:cNvSpPr/>
            <p:nvPr/>
          </p:nvSpPr>
          <p:spPr>
            <a:xfrm>
              <a:off x="7445460" y="2022938"/>
              <a:ext cx="3836317" cy="2457688"/>
            </a:xfrm>
            <a:prstGeom prst="roundRect">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7" name="Picture 6">
            <a:extLst>
              <a:ext uri="{FF2B5EF4-FFF2-40B4-BE49-F238E27FC236}">
                <a16:creationId xmlns:a16="http://schemas.microsoft.com/office/drawing/2014/main" id="{7CB24007-E603-C00C-5941-487EBA7E11BC}"/>
              </a:ext>
            </a:extLst>
          </p:cNvPr>
          <p:cNvPicPr>
            <a:picLocks noChangeAspect="1"/>
          </p:cNvPicPr>
          <p:nvPr/>
        </p:nvPicPr>
        <p:blipFill>
          <a:blip r:embed="rId5"/>
          <a:stretch>
            <a:fillRect/>
          </a:stretch>
        </p:blipFill>
        <p:spPr>
          <a:xfrm>
            <a:off x="13019482" y="6765477"/>
            <a:ext cx="2016935" cy="2319303"/>
          </a:xfrm>
          <a:prstGeom prst="rect">
            <a:avLst/>
          </a:prstGeom>
        </p:spPr>
      </p:pic>
    </p:spTree>
    <p:extLst>
      <p:ext uri="{BB962C8B-B14F-4D97-AF65-F5344CB8AC3E}">
        <p14:creationId xmlns:p14="http://schemas.microsoft.com/office/powerpoint/2010/main" val="3940773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793923" y="377854"/>
            <a:ext cx="16873593" cy="9531293"/>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微软雅黑" panose="020F0502020204030204"/>
              <a:ea typeface="微软雅黑"/>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20" y="-1"/>
            <a:ext cx="17494077" cy="9613619"/>
          </a:xfrm>
          <a:prstGeom prst="rect">
            <a:avLst/>
          </a:prstGeom>
        </p:spPr>
      </p:pic>
      <p:pic>
        <p:nvPicPr>
          <p:cNvPr id="6" name="Picture 5">
            <a:extLst>
              <a:ext uri="{FF2B5EF4-FFF2-40B4-BE49-F238E27FC236}">
                <a16:creationId xmlns:a16="http://schemas.microsoft.com/office/drawing/2014/main" id="{2F60E3E1-6E63-6BD3-C01C-249EA6178A73}"/>
              </a:ext>
            </a:extLst>
          </p:cNvPr>
          <p:cNvPicPr>
            <a:picLocks noChangeAspect="1"/>
          </p:cNvPicPr>
          <p:nvPr/>
        </p:nvPicPr>
        <p:blipFill>
          <a:blip r:embed="rId5"/>
          <a:stretch>
            <a:fillRect/>
          </a:stretch>
        </p:blipFill>
        <p:spPr>
          <a:xfrm>
            <a:off x="6957028" y="1364590"/>
            <a:ext cx="8221169" cy="6172736"/>
          </a:xfrm>
          <a:prstGeom prst="rect">
            <a:avLst/>
          </a:prstGeom>
        </p:spPr>
      </p:pic>
      <p:sp>
        <p:nvSpPr>
          <p:cNvPr id="11" name="Hộp Văn bản 10">
            <a:extLst>
              <a:ext uri="{FF2B5EF4-FFF2-40B4-BE49-F238E27FC236}">
                <a16:creationId xmlns:a16="http://schemas.microsoft.com/office/drawing/2014/main" id="{5828509D-E26D-7EDF-D3EB-33F02BB27AD0}"/>
              </a:ext>
            </a:extLst>
          </p:cNvPr>
          <p:cNvSpPr txBox="1"/>
          <p:nvPr/>
        </p:nvSpPr>
        <p:spPr>
          <a:xfrm>
            <a:off x="7806386" y="1926899"/>
            <a:ext cx="6522449" cy="5078313"/>
          </a:xfrm>
          <a:prstGeom prst="rect">
            <a:avLst/>
          </a:prstGeom>
          <a:noFill/>
        </p:spPr>
        <p:txBody>
          <a:bodyPr wrap="square">
            <a:spAutoFit/>
          </a:bodyPr>
          <a:lstStyle/>
          <a:p>
            <a:pPr algn="ctr" defTabSz="1371600">
              <a:defRPr/>
            </a:pPr>
            <a:r>
              <a:rPr lang="en-US"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5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Sưu tầm một số bài thơ, đoạn thơ có sử dụng các từ tượng hình, từ tượng thanh mà em cho là hay.</a:t>
            </a:r>
            <a:endParaRPr lang="en-US"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7CF10E3-FCA2-BDB5-D869-EFD990D150D9}"/>
              </a:ext>
            </a:extLst>
          </p:cNvPr>
          <p:cNvPicPr>
            <a:picLocks noChangeAspect="1"/>
          </p:cNvPicPr>
          <p:nvPr/>
        </p:nvPicPr>
        <p:blipFill>
          <a:blip r:embed="rId6"/>
          <a:stretch>
            <a:fillRect/>
          </a:stretch>
        </p:blipFill>
        <p:spPr>
          <a:xfrm>
            <a:off x="2851165" y="1275251"/>
            <a:ext cx="3209822" cy="7736495"/>
          </a:xfrm>
          <a:prstGeom prst="rect">
            <a:avLst/>
          </a:prstGeom>
        </p:spPr>
      </p:pic>
    </p:spTree>
    <p:extLst>
      <p:ext uri="{BB962C8B-B14F-4D97-AF65-F5344CB8AC3E}">
        <p14:creationId xmlns:p14="http://schemas.microsoft.com/office/powerpoint/2010/main" val="3683778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23A316F9-60A2-8BA4-908C-49374620873C}"/>
              </a:ext>
            </a:extLst>
          </p:cNvPr>
          <p:cNvSpPr/>
          <p:nvPr/>
        </p:nvSpPr>
        <p:spPr>
          <a:xfrm>
            <a:off x="476586" y="302552"/>
            <a:ext cx="17121117" cy="9570492"/>
          </a:xfrm>
          <a:prstGeom prst="rect">
            <a:avLst/>
          </a:prstGeom>
          <a:solidFill>
            <a:schemeClr val="bg1"/>
          </a:solidFill>
          <a:ln>
            <a:solidFill>
              <a:srgbClr val="26979A"/>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 name="paper-aeroplane-shape_18344">
            <a:extLst>
              <a:ext uri="{FF2B5EF4-FFF2-40B4-BE49-F238E27FC236}">
                <a16:creationId xmlns:a16="http://schemas.microsoft.com/office/drawing/2014/main" id="{E59B778A-C3F8-A27F-7831-0F87B0A805E7}"/>
              </a:ext>
            </a:extLst>
          </p:cNvPr>
          <p:cNvSpPr>
            <a:spLocks noChangeAspect="1"/>
          </p:cNvSpPr>
          <p:nvPr/>
        </p:nvSpPr>
        <p:spPr bwMode="auto">
          <a:xfrm rot="16200000" flipV="1">
            <a:off x="779168" y="788909"/>
            <a:ext cx="880269" cy="914528"/>
          </a:xfrm>
          <a:custGeom>
            <a:avLst/>
            <a:gdLst>
              <a:gd name="connsiteX0" fmla="*/ 252617 w 585586"/>
              <a:gd name="connsiteY0" fmla="*/ 479831 h 608375"/>
              <a:gd name="connsiteX1" fmla="*/ 261886 w 585586"/>
              <a:gd name="connsiteY1" fmla="*/ 483766 h 608375"/>
              <a:gd name="connsiteX2" fmla="*/ 265725 w 585586"/>
              <a:gd name="connsiteY2" fmla="*/ 493071 h 608375"/>
              <a:gd name="connsiteX3" fmla="*/ 261888 w 585586"/>
              <a:gd name="connsiteY3" fmla="*/ 502371 h 608375"/>
              <a:gd name="connsiteX4" fmla="*/ 250824 w 585586"/>
              <a:gd name="connsiteY4" fmla="*/ 513294 h 608375"/>
              <a:gd name="connsiteX5" fmla="*/ 250825 w 585586"/>
              <a:gd name="connsiteY5" fmla="*/ 513295 h 608375"/>
              <a:gd name="connsiteX6" fmla="*/ 250796 w 585586"/>
              <a:gd name="connsiteY6" fmla="*/ 513324 h 608375"/>
              <a:gd name="connsiteX7" fmla="*/ 235320 w 585586"/>
              <a:gd name="connsiteY7" fmla="*/ 491550 h 608375"/>
              <a:gd name="connsiteX8" fmla="*/ 235350 w 585586"/>
              <a:gd name="connsiteY8" fmla="*/ 491520 h 608375"/>
              <a:gd name="connsiteX9" fmla="*/ 235362 w 585586"/>
              <a:gd name="connsiteY9" fmla="*/ 491537 h 608375"/>
              <a:gd name="connsiteX10" fmla="*/ 243276 w 585586"/>
              <a:gd name="connsiteY10" fmla="*/ 483637 h 608375"/>
              <a:gd name="connsiteX11" fmla="*/ 134866 w 585586"/>
              <a:gd name="connsiteY11" fmla="*/ 417276 h 608375"/>
              <a:gd name="connsiteX12" fmla="*/ 149111 w 585586"/>
              <a:gd name="connsiteY12" fmla="*/ 429433 h 608375"/>
              <a:gd name="connsiteX13" fmla="*/ 160069 w 585586"/>
              <a:gd name="connsiteY13" fmla="*/ 565949 h 608375"/>
              <a:gd name="connsiteX14" fmla="*/ 235312 w 585586"/>
              <a:gd name="connsiteY14" fmla="*/ 491552 h 608375"/>
              <a:gd name="connsiteX15" fmla="*/ 250774 w 585586"/>
              <a:gd name="connsiteY15" fmla="*/ 513312 h 608375"/>
              <a:gd name="connsiteX16" fmla="*/ 158486 w 585586"/>
              <a:gd name="connsiteY16" fmla="*/ 604607 h 608375"/>
              <a:gd name="connsiteX17" fmla="*/ 149233 w 585586"/>
              <a:gd name="connsiteY17" fmla="*/ 608375 h 608375"/>
              <a:gd name="connsiteX18" fmla="*/ 144606 w 585586"/>
              <a:gd name="connsiteY18" fmla="*/ 607524 h 608375"/>
              <a:gd name="connsiteX19" fmla="*/ 136084 w 585586"/>
              <a:gd name="connsiteY19" fmla="*/ 596219 h 608375"/>
              <a:gd name="connsiteX20" fmla="*/ 122813 w 585586"/>
              <a:gd name="connsiteY20" fmla="*/ 431499 h 608375"/>
              <a:gd name="connsiteX21" fmla="*/ 134866 w 585586"/>
              <a:gd name="connsiteY21" fmla="*/ 417276 h 608375"/>
              <a:gd name="connsiteX22" fmla="*/ 352706 w 585586"/>
              <a:gd name="connsiteY22" fmla="*/ 225563 h 608375"/>
              <a:gd name="connsiteX23" fmla="*/ 368535 w 585586"/>
              <a:gd name="connsiteY23" fmla="*/ 227387 h 608375"/>
              <a:gd name="connsiteX24" fmla="*/ 371091 w 585586"/>
              <a:gd name="connsiteY24" fmla="*/ 243069 h 608375"/>
              <a:gd name="connsiteX25" fmla="*/ 272226 w 585586"/>
              <a:gd name="connsiteY25" fmla="*/ 430890 h 608375"/>
              <a:gd name="connsiteX26" fmla="*/ 260538 w 585586"/>
              <a:gd name="connsiteY26" fmla="*/ 437819 h 608375"/>
              <a:gd name="connsiteX27" fmla="*/ 254328 w 585586"/>
              <a:gd name="connsiteY27" fmla="*/ 436360 h 608375"/>
              <a:gd name="connsiteX28" fmla="*/ 248849 w 585586"/>
              <a:gd name="connsiteY28" fmla="*/ 418490 h 608375"/>
              <a:gd name="connsiteX29" fmla="*/ 326286 w 585586"/>
              <a:gd name="connsiteY29" fmla="*/ 271515 h 608375"/>
              <a:gd name="connsiteX30" fmla="*/ 168856 w 585586"/>
              <a:gd name="connsiteY30" fmla="*/ 363420 h 608375"/>
              <a:gd name="connsiteX31" fmla="*/ 150837 w 585586"/>
              <a:gd name="connsiteY31" fmla="*/ 358679 h 608375"/>
              <a:gd name="connsiteX32" fmla="*/ 155585 w 585586"/>
              <a:gd name="connsiteY32" fmla="*/ 340687 h 608375"/>
              <a:gd name="connsiteX33" fmla="*/ 566404 w 585586"/>
              <a:gd name="connsiteY33" fmla="*/ 1455 h 608375"/>
              <a:gd name="connsiteX34" fmla="*/ 581501 w 585586"/>
              <a:gd name="connsiteY34" fmla="*/ 3642 h 608375"/>
              <a:gd name="connsiteX35" fmla="*/ 584423 w 585586"/>
              <a:gd name="connsiteY35" fmla="*/ 18593 h 608375"/>
              <a:gd name="connsiteX36" fmla="*/ 329475 w 585586"/>
              <a:gd name="connsiteY36" fmla="*/ 589748 h 608375"/>
              <a:gd name="connsiteX37" fmla="*/ 318761 w 585586"/>
              <a:gd name="connsiteY37" fmla="*/ 597527 h 608375"/>
              <a:gd name="connsiteX38" fmla="*/ 317422 w 585586"/>
              <a:gd name="connsiteY38" fmla="*/ 597649 h 608375"/>
              <a:gd name="connsiteX39" fmla="*/ 306708 w 585586"/>
              <a:gd name="connsiteY39" fmla="*/ 592058 h 608375"/>
              <a:gd name="connsiteX40" fmla="*/ 250825 w 585586"/>
              <a:gd name="connsiteY40" fmla="*/ 513295 h 608375"/>
              <a:gd name="connsiteX41" fmla="*/ 261886 w 585586"/>
              <a:gd name="connsiteY41" fmla="*/ 502376 h 608375"/>
              <a:gd name="connsiteX42" fmla="*/ 261888 w 585586"/>
              <a:gd name="connsiteY42" fmla="*/ 502371 h 608375"/>
              <a:gd name="connsiteX43" fmla="*/ 261904 w 585586"/>
              <a:gd name="connsiteY43" fmla="*/ 502355 h 608375"/>
              <a:gd name="connsiteX44" fmla="*/ 261904 w 585586"/>
              <a:gd name="connsiteY44" fmla="*/ 483758 h 608375"/>
              <a:gd name="connsiteX45" fmla="*/ 252635 w 585586"/>
              <a:gd name="connsiteY45" fmla="*/ 479823 h 608375"/>
              <a:gd name="connsiteX46" fmla="*/ 252617 w 585586"/>
              <a:gd name="connsiteY46" fmla="*/ 479831 h 608375"/>
              <a:gd name="connsiteX47" fmla="*/ 252609 w 585586"/>
              <a:gd name="connsiteY47" fmla="*/ 479827 h 608375"/>
              <a:gd name="connsiteX48" fmla="*/ 243241 w 585586"/>
              <a:gd name="connsiteY48" fmla="*/ 483644 h 608375"/>
              <a:gd name="connsiteX49" fmla="*/ 235350 w 585586"/>
              <a:gd name="connsiteY49" fmla="*/ 491520 h 608375"/>
              <a:gd name="connsiteX50" fmla="*/ 205898 w 585586"/>
              <a:gd name="connsiteY50" fmla="*/ 449968 h 608375"/>
              <a:gd name="connsiteX51" fmla="*/ 208942 w 585586"/>
              <a:gd name="connsiteY51" fmla="*/ 431614 h 608375"/>
              <a:gd name="connsiteX52" fmla="*/ 227326 w 585586"/>
              <a:gd name="connsiteY52" fmla="*/ 434774 h 608375"/>
              <a:gd name="connsiteX53" fmla="*/ 314865 w 585586"/>
              <a:gd name="connsiteY53" fmla="*/ 557903 h 608375"/>
              <a:gd name="connsiteX54" fmla="*/ 545341 w 585586"/>
              <a:gd name="connsiteY54" fmla="*/ 41565 h 608375"/>
              <a:gd name="connsiteX55" fmla="*/ 39707 w 585586"/>
              <a:gd name="connsiteY55" fmla="*/ 296209 h 608375"/>
              <a:gd name="connsiteX56" fmla="*/ 175947 w 585586"/>
              <a:gd name="connsiteY56" fmla="*/ 383116 h 608375"/>
              <a:gd name="connsiteX57" fmla="*/ 179965 w 585586"/>
              <a:gd name="connsiteY57" fmla="*/ 401348 h 608375"/>
              <a:gd name="connsiteX58" fmla="*/ 161824 w 585586"/>
              <a:gd name="connsiteY58" fmla="*/ 405360 h 608375"/>
              <a:gd name="connsiteX59" fmla="*/ 6104 w 585586"/>
              <a:gd name="connsiteY59" fmla="*/ 305933 h 608375"/>
              <a:gd name="connsiteX60" fmla="*/ 17 w 585586"/>
              <a:gd name="connsiteY60" fmla="*/ 294143 h 608375"/>
              <a:gd name="connsiteX61" fmla="*/ 7200 w 585586"/>
              <a:gd name="connsiteY61" fmla="*/ 283082 h 60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5586" h="608375">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bg1"/>
          </a:solidFill>
          <a:ln>
            <a:solidFill>
              <a:srgbClr val="289DA0"/>
            </a:solidFill>
          </a:ln>
        </p:spPr>
        <p:txBody>
          <a:bodyPr/>
          <a:lstStyle/>
          <a:p>
            <a:endParaRPr lang="zh-CN" altLang="en-US" sz="2700">
              <a:cs typeface="+mn-ea"/>
              <a:sym typeface="+mn-lt"/>
            </a:endParaRPr>
          </a:p>
        </p:txBody>
      </p:sp>
      <p:sp>
        <p:nvSpPr>
          <p:cNvPr id="7" name="Freeform 3">
            <a:extLst>
              <a:ext uri="{FF2B5EF4-FFF2-40B4-BE49-F238E27FC236}">
                <a16:creationId xmlns:a16="http://schemas.microsoft.com/office/drawing/2014/main" id="{98CEF2FA-6EEF-3781-415E-DBE243557FD0}"/>
              </a:ext>
            </a:extLst>
          </p:cNvPr>
          <p:cNvSpPr/>
          <p:nvPr/>
        </p:nvSpPr>
        <p:spPr>
          <a:xfrm>
            <a:off x="13594469" y="305750"/>
            <a:ext cx="4065735" cy="2201348"/>
          </a:xfrm>
          <a:custGeom>
            <a:avLst/>
            <a:gdLst/>
            <a:ahLst/>
            <a:cxnLst/>
            <a:rect l="l" t="t" r="r" b="b"/>
            <a:pathLst>
              <a:path w="3088234" h="1632904">
                <a:moveTo>
                  <a:pt x="0" y="0"/>
                </a:moveTo>
                <a:lnTo>
                  <a:pt x="3088234" y="0"/>
                </a:lnTo>
                <a:lnTo>
                  <a:pt x="3088234" y="1632904"/>
                </a:lnTo>
                <a:lnTo>
                  <a:pt x="0" y="1632904"/>
                </a:lnTo>
                <a:lnTo>
                  <a:pt x="0" y="0"/>
                </a:lnTo>
                <a:close/>
              </a:path>
            </a:pathLst>
          </a:custGeom>
          <a:blipFill>
            <a:blip r:embed="rId2"/>
            <a:stretch>
              <a:fillRect/>
            </a:stretch>
          </a:blipFill>
        </p:spPr>
        <p:txBody>
          <a:bodyPr/>
          <a:lstStyle/>
          <a:p>
            <a:endParaRPr lang="en-US"/>
          </a:p>
        </p:txBody>
      </p:sp>
      <p:graphicFrame>
        <p:nvGraphicFramePr>
          <p:cNvPr id="6" name="Bảng 5">
            <a:extLst>
              <a:ext uri="{FF2B5EF4-FFF2-40B4-BE49-F238E27FC236}">
                <a16:creationId xmlns:a16="http://schemas.microsoft.com/office/drawing/2014/main" id="{F7627821-DACE-F6AF-CAD7-A8BDFA9740B6}"/>
              </a:ext>
            </a:extLst>
          </p:cNvPr>
          <p:cNvGraphicFramePr>
            <a:graphicFrameLocks noGrp="1"/>
          </p:cNvGraphicFramePr>
          <p:nvPr>
            <p:extLst>
              <p:ext uri="{D42A27DB-BD31-4B8C-83A1-F6EECF244321}">
                <p14:modId xmlns:p14="http://schemas.microsoft.com/office/powerpoint/2010/main" val="3320246522"/>
              </p:ext>
            </p:extLst>
          </p:nvPr>
        </p:nvGraphicFramePr>
        <p:xfrm>
          <a:off x="883117" y="2507097"/>
          <a:ext cx="16521767" cy="5709693"/>
        </p:xfrm>
        <a:graphic>
          <a:graphicData uri="http://schemas.openxmlformats.org/drawingml/2006/table">
            <a:tbl>
              <a:tblPr firstRow="1" firstCol="1" bandRow="1">
                <a:tableStyleId>{5C22544A-7EE6-4342-B048-85BDC9FD1C3A}</a:tableStyleId>
              </a:tblPr>
              <a:tblGrid>
                <a:gridCol w="3213024">
                  <a:extLst>
                    <a:ext uri="{9D8B030D-6E8A-4147-A177-3AD203B41FA5}">
                      <a16:colId xmlns:a16="http://schemas.microsoft.com/office/drawing/2014/main" val="710327784"/>
                    </a:ext>
                  </a:extLst>
                </a:gridCol>
                <a:gridCol w="13308743">
                  <a:extLst>
                    <a:ext uri="{9D8B030D-6E8A-4147-A177-3AD203B41FA5}">
                      <a16:colId xmlns:a16="http://schemas.microsoft.com/office/drawing/2014/main" val="4020452760"/>
                    </a:ext>
                  </a:extLst>
                </a:gridCol>
              </a:tblGrid>
              <a:tr h="640080">
                <a:tc gridSpan="2">
                  <a:txBody>
                    <a:bodyPr/>
                    <a:lstStyle/>
                    <a:p>
                      <a:pPr marL="0" marR="0" algn="ctr">
                        <a:lnSpc>
                          <a:spcPct val="100000"/>
                        </a:lnSpc>
                        <a:spcBef>
                          <a:spcPts val="0"/>
                        </a:spcBef>
                        <a:spcAft>
                          <a:spcPts val="0"/>
                        </a:spcAft>
                      </a:pPr>
                      <a:r>
                        <a:rPr lang="en-US" sz="4200" dirty="0">
                          <a:effectLst/>
                          <a:latin typeface="Times New Roman" panose="02020603050405020304" pitchFamily="18" charset="0"/>
                          <a:cs typeface="Times New Roman" panose="02020603050405020304" pitchFamily="18" charset="0"/>
                        </a:rPr>
                        <a:t>3. </a:t>
                      </a:r>
                      <a:r>
                        <a:rPr lang="en-US" sz="4200" dirty="0" err="1">
                          <a:effectLst/>
                          <a:latin typeface="Times New Roman" panose="02020603050405020304" pitchFamily="18" charset="0"/>
                          <a:cs typeface="Times New Roman" panose="02020603050405020304" pitchFamily="18" charset="0"/>
                        </a:rPr>
                        <a:t>Biện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pháp</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tu</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từ</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đảo</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ngữ</a:t>
                      </a:r>
                      <a:endParaRPr lang="en-US" sz="4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9DA0"/>
                    </a:solidFill>
                  </a:tcPr>
                </a:tc>
                <a:tc hMerge="1">
                  <a:txBody>
                    <a:bodyPr/>
                    <a:lstStyle/>
                    <a:p>
                      <a:endParaRPr lang="en-US"/>
                    </a:p>
                  </a:txBody>
                  <a:tcPr/>
                </a:tc>
                <a:extLst>
                  <a:ext uri="{0D108BD9-81ED-4DB2-BD59-A6C34878D82A}">
                    <a16:rowId xmlns:a16="http://schemas.microsoft.com/office/drawing/2014/main" val="3877809756"/>
                  </a:ext>
                </a:extLst>
              </a:tr>
              <a:tr h="640080">
                <a:tc>
                  <a:txBody>
                    <a:bodyPr/>
                    <a:lstStyle/>
                    <a:p>
                      <a:pPr marL="0" marR="0">
                        <a:lnSpc>
                          <a:spcPct val="100000"/>
                        </a:lnSpc>
                        <a:spcBef>
                          <a:spcPts val="0"/>
                        </a:spcBef>
                        <a:spcAft>
                          <a:spcPts val="0"/>
                        </a:spcAft>
                      </a:pPr>
                      <a:r>
                        <a:rPr lang="en-US" sz="4200">
                          <a:effectLst/>
                          <a:latin typeface="Times New Roman" panose="02020603050405020304" pitchFamily="18" charset="0"/>
                          <a:cs typeface="Times New Roman" panose="02020603050405020304" pitchFamily="18" charset="0"/>
                        </a:rPr>
                        <a:t>1. Đặc điểm</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9DA0"/>
                    </a:solidFill>
                  </a:tcPr>
                </a:tc>
                <a:tc>
                  <a:txBody>
                    <a:bodyPr/>
                    <a:lstStyle/>
                    <a:p>
                      <a:pPr marL="0" marR="0">
                        <a:lnSpc>
                          <a:spcPct val="100000"/>
                        </a:lnSpc>
                        <a:spcBef>
                          <a:spcPts val="0"/>
                        </a:spcBef>
                        <a:spcAft>
                          <a:spcPts val="0"/>
                        </a:spcAft>
                      </a:pPr>
                      <a:endParaRPr lang="en-US" sz="4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9808666"/>
                  </a:ext>
                </a:extLst>
              </a:tr>
              <a:tr h="640080">
                <a:tc>
                  <a:txBody>
                    <a:bodyPr/>
                    <a:lstStyle/>
                    <a:p>
                      <a:pPr marL="0" marR="0">
                        <a:lnSpc>
                          <a:spcPct val="100000"/>
                        </a:lnSpc>
                        <a:spcBef>
                          <a:spcPts val="0"/>
                        </a:spcBef>
                        <a:spcAft>
                          <a:spcPts val="0"/>
                        </a:spcAft>
                      </a:pPr>
                      <a:r>
                        <a:rPr lang="en-US" sz="4200">
                          <a:effectLst/>
                          <a:latin typeface="Times New Roman" panose="02020603050405020304" pitchFamily="18" charset="0"/>
                          <a:cs typeface="Times New Roman" panose="02020603050405020304" pitchFamily="18" charset="0"/>
                        </a:rPr>
                        <a:t>2. Phân loại</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9DA0"/>
                    </a:solidFill>
                  </a:tcPr>
                </a:tc>
                <a:tc>
                  <a:txBody>
                    <a:bodyPr/>
                    <a:lstStyle/>
                    <a:p>
                      <a:pPr marL="0" marR="0">
                        <a:lnSpc>
                          <a:spcPct val="100000"/>
                        </a:lnSpc>
                        <a:spcBef>
                          <a:spcPts val="0"/>
                        </a:spcBef>
                        <a:spcAft>
                          <a:spcPts val="0"/>
                        </a:spcAft>
                      </a:pPr>
                      <a:endParaRPr lang="en-US" sz="4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7972928"/>
                  </a:ext>
                </a:extLst>
              </a:tr>
              <a:tr h="2509293">
                <a:tc>
                  <a:txBody>
                    <a:bodyPr/>
                    <a:lstStyle/>
                    <a:p>
                      <a:pPr marL="0" marR="0">
                        <a:lnSpc>
                          <a:spcPct val="100000"/>
                        </a:lnSpc>
                        <a:spcBef>
                          <a:spcPts val="0"/>
                        </a:spcBef>
                        <a:spcAft>
                          <a:spcPts val="0"/>
                        </a:spcAft>
                      </a:pPr>
                      <a:r>
                        <a:rPr lang="en-US" sz="4200">
                          <a:effectLst/>
                          <a:latin typeface="Times New Roman" panose="02020603050405020304" pitchFamily="18" charset="0"/>
                          <a:cs typeface="Times New Roman" panose="02020603050405020304" pitchFamily="18" charset="0"/>
                        </a:rPr>
                        <a:t>3. Tác dụng</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9DA0"/>
                    </a:solidFill>
                  </a:tcPr>
                </a:tc>
                <a:tc>
                  <a:txBody>
                    <a:bodyPr/>
                    <a:lstStyle/>
                    <a:p>
                      <a:pPr marL="0" marR="0">
                        <a:lnSpc>
                          <a:spcPct val="100000"/>
                        </a:lnSpc>
                        <a:spcBef>
                          <a:spcPts val="0"/>
                        </a:spcBef>
                        <a:spcAft>
                          <a:spcPts val="0"/>
                        </a:spcAft>
                      </a:pPr>
                      <a:endParaRPr lang="en-US" sz="4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4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411109"/>
                  </a:ext>
                </a:extLst>
              </a:tr>
              <a:tr h="1280160">
                <a:tc>
                  <a:txBody>
                    <a:bodyPr/>
                    <a:lstStyle/>
                    <a:p>
                      <a:pPr marL="0" marR="0">
                        <a:lnSpc>
                          <a:spcPct val="100000"/>
                        </a:lnSpc>
                        <a:spcBef>
                          <a:spcPts val="0"/>
                        </a:spcBef>
                        <a:spcAft>
                          <a:spcPts val="0"/>
                        </a:spcAft>
                      </a:pPr>
                      <a:r>
                        <a:rPr lang="en-US" sz="4200" dirty="0">
                          <a:effectLst/>
                          <a:latin typeface="Times New Roman" panose="02020603050405020304" pitchFamily="18" charset="0"/>
                          <a:cs typeface="Times New Roman" panose="02020603050405020304" pitchFamily="18" charset="0"/>
                        </a:rPr>
                        <a:t>4. </a:t>
                      </a:r>
                      <a:r>
                        <a:rPr lang="en-US" sz="4200" dirty="0" err="1">
                          <a:effectLst/>
                          <a:latin typeface="Times New Roman" panose="02020603050405020304" pitchFamily="18" charset="0"/>
                          <a:cs typeface="Times New Roman" panose="02020603050405020304" pitchFamily="18" charset="0"/>
                        </a:rPr>
                        <a:t>Phạm</a:t>
                      </a:r>
                      <a:r>
                        <a:rPr lang="en-US" sz="4200" dirty="0">
                          <a:effectLst/>
                          <a:latin typeface="Times New Roman" panose="02020603050405020304" pitchFamily="18" charset="0"/>
                          <a:cs typeface="Times New Roman" panose="02020603050405020304" pitchFamily="18" charset="0"/>
                        </a:rPr>
                        <a:t> vi </a:t>
                      </a:r>
                      <a:r>
                        <a:rPr lang="en-US" sz="4200" dirty="0" err="1">
                          <a:effectLst/>
                          <a:latin typeface="Times New Roman" panose="02020603050405020304" pitchFamily="18" charset="0"/>
                          <a:cs typeface="Times New Roman" panose="02020603050405020304" pitchFamily="18" charset="0"/>
                        </a:rPr>
                        <a:t>sử</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dụng</a:t>
                      </a:r>
                      <a:endParaRPr lang="en-US" sz="4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9DA0"/>
                    </a:solidFill>
                  </a:tcPr>
                </a:tc>
                <a:tc>
                  <a:txBody>
                    <a:bodyPr/>
                    <a:lstStyle/>
                    <a:p>
                      <a:pPr marL="0" marR="0">
                        <a:lnSpc>
                          <a:spcPct val="100000"/>
                        </a:lnSpc>
                        <a:spcBef>
                          <a:spcPts val="0"/>
                        </a:spcBef>
                        <a:spcAft>
                          <a:spcPts val="0"/>
                        </a:spcAft>
                      </a:pPr>
                      <a:endParaRPr lang="en-US" sz="4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064613"/>
                  </a:ext>
                </a:extLst>
              </a:tr>
            </a:tbl>
          </a:graphicData>
        </a:graphic>
      </p:graphicFrame>
      <p:sp>
        <p:nvSpPr>
          <p:cNvPr id="9" name="Hộp Văn bản 8">
            <a:extLst>
              <a:ext uri="{FF2B5EF4-FFF2-40B4-BE49-F238E27FC236}">
                <a16:creationId xmlns:a16="http://schemas.microsoft.com/office/drawing/2014/main" id="{0A54512F-5CB3-BF4B-00EC-5837EB7FBF48}"/>
              </a:ext>
            </a:extLst>
          </p:cNvPr>
          <p:cNvSpPr txBox="1"/>
          <p:nvPr/>
        </p:nvSpPr>
        <p:spPr>
          <a:xfrm>
            <a:off x="4089752" y="2921939"/>
            <a:ext cx="13137677" cy="1061829"/>
          </a:xfrm>
          <a:prstGeom prst="rect">
            <a:avLst/>
          </a:prstGeom>
          <a:noFill/>
        </p:spPr>
        <p:txBody>
          <a:bodyPr wrap="square">
            <a:spAutoFit/>
          </a:bodyPr>
          <a:lstStyle/>
          <a:p>
            <a:pPr marL="685800" indent="-685800">
              <a:lnSpc>
                <a:spcPct val="150000"/>
              </a:lnSpc>
              <a:buFont typeface="Wingdings" panose="05000000000000000000" pitchFamily="2" charset="2"/>
              <a:buChar char="ü"/>
            </a:pPr>
            <a:r>
              <a:rPr lang="en-US" sz="4200" dirty="0" err="1">
                <a:latin typeface="Times New Roman" panose="02020603050405020304" pitchFamily="18" charset="0"/>
                <a:cs typeface="Times New Roman" panose="02020603050405020304" pitchFamily="18" charset="0"/>
              </a:rPr>
              <a:t>Thay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đổi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trí</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từ</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ngữ</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câu</a:t>
            </a:r>
            <a:r>
              <a:rPr lang="en-US" sz="420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3EA4EB20-7757-9436-FC32-FF0E0BD52AC7}"/>
              </a:ext>
            </a:extLst>
          </p:cNvPr>
          <p:cNvSpPr txBox="1"/>
          <p:nvPr/>
        </p:nvSpPr>
        <p:spPr>
          <a:xfrm>
            <a:off x="4089752" y="3754788"/>
            <a:ext cx="13137677" cy="738664"/>
          </a:xfrm>
          <a:prstGeom prst="rect">
            <a:avLst/>
          </a:prstGeom>
          <a:noFill/>
        </p:spPr>
        <p:txBody>
          <a:bodyPr wrap="square">
            <a:spAutoFit/>
          </a:bodyPr>
          <a:lstStyle/>
          <a:p>
            <a:pPr marL="685800" indent="-685800">
              <a:buFont typeface="Wingdings" panose="05000000000000000000" pitchFamily="2" charset="2"/>
              <a:buChar char="ü"/>
            </a:pPr>
            <a:r>
              <a:rPr lang="en-US" sz="4200" dirty="0">
                <a:latin typeface="Times New Roman" panose="02020603050405020304" pitchFamily="18" charset="0"/>
                <a:cs typeface="Times New Roman" panose="02020603050405020304" pitchFamily="18" charset="0"/>
              </a:rPr>
              <a:t>2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đảo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ngữ</a:t>
            </a:r>
            <a:endParaRPr lang="en-US" sz="42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D377485C-9733-36CA-319A-625C6B16E8AD}"/>
              </a:ext>
            </a:extLst>
          </p:cNvPr>
          <p:cNvSpPr txBox="1"/>
          <p:nvPr/>
        </p:nvSpPr>
        <p:spPr>
          <a:xfrm>
            <a:off x="4089752" y="4642994"/>
            <a:ext cx="12041903" cy="2031325"/>
          </a:xfrm>
          <a:prstGeom prst="rect">
            <a:avLst/>
          </a:prstGeom>
          <a:noFill/>
        </p:spPr>
        <p:txBody>
          <a:bodyPr wrap="square">
            <a:spAutoFit/>
          </a:bodyPr>
          <a:lstStyle/>
          <a:p>
            <a:pPr marL="685800" indent="-685800">
              <a:buFont typeface="Wingdings" panose="05000000000000000000" pitchFamily="2" charset="2"/>
              <a:buChar char="ü"/>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Nhấn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mạnh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đặc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điểm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hoạt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động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sự</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vật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ấn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rõ</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hơn</a:t>
            </a:r>
            <a:r>
              <a:rPr lang="en-US" sz="4200" dirty="0">
                <a:latin typeface="Times New Roman" panose="02020603050405020304" pitchFamily="18" charset="0"/>
                <a:cs typeface="Times New Roman" panose="02020603050405020304" pitchFamily="18" charset="0"/>
              </a:rPr>
              <a:t>.</a:t>
            </a:r>
          </a:p>
          <a:p>
            <a:pPr marL="685800" indent="-685800">
              <a:buFont typeface="Wingdings" panose="05000000000000000000" pitchFamily="2" charset="2"/>
              <a:buChar char="ü"/>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Bộc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lộ</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xúc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nói</a:t>
            </a:r>
            <a:r>
              <a:rPr lang="en-US" sz="420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2AE66D46-5723-0EE6-26A0-B2370EB82E22}"/>
              </a:ext>
            </a:extLst>
          </p:cNvPr>
          <p:cNvSpPr txBox="1"/>
          <p:nvPr/>
        </p:nvSpPr>
        <p:spPr>
          <a:xfrm>
            <a:off x="4089752" y="7156198"/>
            <a:ext cx="12041903" cy="738664"/>
          </a:xfrm>
          <a:prstGeom prst="rect">
            <a:avLst/>
          </a:prstGeom>
          <a:noFill/>
        </p:spPr>
        <p:txBody>
          <a:bodyPr wrap="square">
            <a:spAutoFit/>
          </a:bodyPr>
          <a:lstStyle/>
          <a:p>
            <a:pPr marL="685800" indent="-685800">
              <a:buFont typeface="Wingdings" panose="05000000000000000000" pitchFamily="2" charset="2"/>
              <a:buChar char="ü"/>
            </a:pPr>
            <a:r>
              <a:rPr lang="en-US" sz="4200" dirty="0" err="1">
                <a:latin typeface="Times New Roman" panose="02020603050405020304" pitchFamily="18" charset="0"/>
                <a:cs typeface="Times New Roman" panose="02020603050405020304" pitchFamily="18" charset="0"/>
              </a:rPr>
              <a:t>Thường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dùng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thơ</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xuôi</a:t>
            </a:r>
            <a:r>
              <a:rPr lang="en-US" sz="420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DA57E7C-F3B1-5C90-63D1-B6DDDA91B9E9}"/>
              </a:ext>
            </a:extLst>
          </p:cNvPr>
          <p:cNvPicPr>
            <a:picLocks noChangeAspect="1"/>
          </p:cNvPicPr>
          <p:nvPr/>
        </p:nvPicPr>
        <p:blipFill>
          <a:blip r:embed="rId3"/>
          <a:stretch>
            <a:fillRect/>
          </a:stretch>
        </p:blipFill>
        <p:spPr>
          <a:xfrm>
            <a:off x="4143932" y="8453930"/>
            <a:ext cx="10000133" cy="1191419"/>
          </a:xfrm>
          <a:prstGeom prst="rect">
            <a:avLst/>
          </a:prstGeom>
        </p:spPr>
      </p:pic>
    </p:spTree>
    <p:extLst>
      <p:ext uri="{BB962C8B-B14F-4D97-AF65-F5344CB8AC3E}">
        <p14:creationId xmlns:p14="http://schemas.microsoft.com/office/powerpoint/2010/main" val="5959475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23A316F9-60A2-8BA4-908C-49374620873C}"/>
              </a:ext>
            </a:extLst>
          </p:cNvPr>
          <p:cNvSpPr/>
          <p:nvPr/>
        </p:nvSpPr>
        <p:spPr>
          <a:xfrm>
            <a:off x="476586" y="302552"/>
            <a:ext cx="17121117" cy="9570492"/>
          </a:xfrm>
          <a:prstGeom prst="rect">
            <a:avLst/>
          </a:prstGeom>
          <a:solidFill>
            <a:schemeClr val="bg1"/>
          </a:solidFill>
          <a:ln>
            <a:solidFill>
              <a:srgbClr val="26979A"/>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 name="paper-aeroplane-shape_18344">
            <a:extLst>
              <a:ext uri="{FF2B5EF4-FFF2-40B4-BE49-F238E27FC236}">
                <a16:creationId xmlns:a16="http://schemas.microsoft.com/office/drawing/2014/main" id="{E59B778A-C3F8-A27F-7831-0F87B0A805E7}"/>
              </a:ext>
            </a:extLst>
          </p:cNvPr>
          <p:cNvSpPr>
            <a:spLocks noChangeAspect="1"/>
          </p:cNvSpPr>
          <p:nvPr/>
        </p:nvSpPr>
        <p:spPr bwMode="auto">
          <a:xfrm rot="16200000" flipV="1">
            <a:off x="429206" y="244478"/>
            <a:ext cx="880269" cy="914528"/>
          </a:xfrm>
          <a:custGeom>
            <a:avLst/>
            <a:gdLst>
              <a:gd name="connsiteX0" fmla="*/ 252617 w 585586"/>
              <a:gd name="connsiteY0" fmla="*/ 479831 h 608375"/>
              <a:gd name="connsiteX1" fmla="*/ 261886 w 585586"/>
              <a:gd name="connsiteY1" fmla="*/ 483766 h 608375"/>
              <a:gd name="connsiteX2" fmla="*/ 265725 w 585586"/>
              <a:gd name="connsiteY2" fmla="*/ 493071 h 608375"/>
              <a:gd name="connsiteX3" fmla="*/ 261888 w 585586"/>
              <a:gd name="connsiteY3" fmla="*/ 502371 h 608375"/>
              <a:gd name="connsiteX4" fmla="*/ 250824 w 585586"/>
              <a:gd name="connsiteY4" fmla="*/ 513294 h 608375"/>
              <a:gd name="connsiteX5" fmla="*/ 250825 w 585586"/>
              <a:gd name="connsiteY5" fmla="*/ 513295 h 608375"/>
              <a:gd name="connsiteX6" fmla="*/ 250796 w 585586"/>
              <a:gd name="connsiteY6" fmla="*/ 513324 h 608375"/>
              <a:gd name="connsiteX7" fmla="*/ 235320 w 585586"/>
              <a:gd name="connsiteY7" fmla="*/ 491550 h 608375"/>
              <a:gd name="connsiteX8" fmla="*/ 235350 w 585586"/>
              <a:gd name="connsiteY8" fmla="*/ 491520 h 608375"/>
              <a:gd name="connsiteX9" fmla="*/ 235362 w 585586"/>
              <a:gd name="connsiteY9" fmla="*/ 491537 h 608375"/>
              <a:gd name="connsiteX10" fmla="*/ 243276 w 585586"/>
              <a:gd name="connsiteY10" fmla="*/ 483637 h 608375"/>
              <a:gd name="connsiteX11" fmla="*/ 134866 w 585586"/>
              <a:gd name="connsiteY11" fmla="*/ 417276 h 608375"/>
              <a:gd name="connsiteX12" fmla="*/ 149111 w 585586"/>
              <a:gd name="connsiteY12" fmla="*/ 429433 h 608375"/>
              <a:gd name="connsiteX13" fmla="*/ 160069 w 585586"/>
              <a:gd name="connsiteY13" fmla="*/ 565949 h 608375"/>
              <a:gd name="connsiteX14" fmla="*/ 235312 w 585586"/>
              <a:gd name="connsiteY14" fmla="*/ 491552 h 608375"/>
              <a:gd name="connsiteX15" fmla="*/ 250774 w 585586"/>
              <a:gd name="connsiteY15" fmla="*/ 513312 h 608375"/>
              <a:gd name="connsiteX16" fmla="*/ 158486 w 585586"/>
              <a:gd name="connsiteY16" fmla="*/ 604607 h 608375"/>
              <a:gd name="connsiteX17" fmla="*/ 149233 w 585586"/>
              <a:gd name="connsiteY17" fmla="*/ 608375 h 608375"/>
              <a:gd name="connsiteX18" fmla="*/ 144606 w 585586"/>
              <a:gd name="connsiteY18" fmla="*/ 607524 h 608375"/>
              <a:gd name="connsiteX19" fmla="*/ 136084 w 585586"/>
              <a:gd name="connsiteY19" fmla="*/ 596219 h 608375"/>
              <a:gd name="connsiteX20" fmla="*/ 122813 w 585586"/>
              <a:gd name="connsiteY20" fmla="*/ 431499 h 608375"/>
              <a:gd name="connsiteX21" fmla="*/ 134866 w 585586"/>
              <a:gd name="connsiteY21" fmla="*/ 417276 h 608375"/>
              <a:gd name="connsiteX22" fmla="*/ 352706 w 585586"/>
              <a:gd name="connsiteY22" fmla="*/ 225563 h 608375"/>
              <a:gd name="connsiteX23" fmla="*/ 368535 w 585586"/>
              <a:gd name="connsiteY23" fmla="*/ 227387 h 608375"/>
              <a:gd name="connsiteX24" fmla="*/ 371091 w 585586"/>
              <a:gd name="connsiteY24" fmla="*/ 243069 h 608375"/>
              <a:gd name="connsiteX25" fmla="*/ 272226 w 585586"/>
              <a:gd name="connsiteY25" fmla="*/ 430890 h 608375"/>
              <a:gd name="connsiteX26" fmla="*/ 260538 w 585586"/>
              <a:gd name="connsiteY26" fmla="*/ 437819 h 608375"/>
              <a:gd name="connsiteX27" fmla="*/ 254328 w 585586"/>
              <a:gd name="connsiteY27" fmla="*/ 436360 h 608375"/>
              <a:gd name="connsiteX28" fmla="*/ 248849 w 585586"/>
              <a:gd name="connsiteY28" fmla="*/ 418490 h 608375"/>
              <a:gd name="connsiteX29" fmla="*/ 326286 w 585586"/>
              <a:gd name="connsiteY29" fmla="*/ 271515 h 608375"/>
              <a:gd name="connsiteX30" fmla="*/ 168856 w 585586"/>
              <a:gd name="connsiteY30" fmla="*/ 363420 h 608375"/>
              <a:gd name="connsiteX31" fmla="*/ 150837 w 585586"/>
              <a:gd name="connsiteY31" fmla="*/ 358679 h 608375"/>
              <a:gd name="connsiteX32" fmla="*/ 155585 w 585586"/>
              <a:gd name="connsiteY32" fmla="*/ 340687 h 608375"/>
              <a:gd name="connsiteX33" fmla="*/ 566404 w 585586"/>
              <a:gd name="connsiteY33" fmla="*/ 1455 h 608375"/>
              <a:gd name="connsiteX34" fmla="*/ 581501 w 585586"/>
              <a:gd name="connsiteY34" fmla="*/ 3642 h 608375"/>
              <a:gd name="connsiteX35" fmla="*/ 584423 w 585586"/>
              <a:gd name="connsiteY35" fmla="*/ 18593 h 608375"/>
              <a:gd name="connsiteX36" fmla="*/ 329475 w 585586"/>
              <a:gd name="connsiteY36" fmla="*/ 589748 h 608375"/>
              <a:gd name="connsiteX37" fmla="*/ 318761 w 585586"/>
              <a:gd name="connsiteY37" fmla="*/ 597527 h 608375"/>
              <a:gd name="connsiteX38" fmla="*/ 317422 w 585586"/>
              <a:gd name="connsiteY38" fmla="*/ 597649 h 608375"/>
              <a:gd name="connsiteX39" fmla="*/ 306708 w 585586"/>
              <a:gd name="connsiteY39" fmla="*/ 592058 h 608375"/>
              <a:gd name="connsiteX40" fmla="*/ 250825 w 585586"/>
              <a:gd name="connsiteY40" fmla="*/ 513295 h 608375"/>
              <a:gd name="connsiteX41" fmla="*/ 261886 w 585586"/>
              <a:gd name="connsiteY41" fmla="*/ 502376 h 608375"/>
              <a:gd name="connsiteX42" fmla="*/ 261888 w 585586"/>
              <a:gd name="connsiteY42" fmla="*/ 502371 h 608375"/>
              <a:gd name="connsiteX43" fmla="*/ 261904 w 585586"/>
              <a:gd name="connsiteY43" fmla="*/ 502355 h 608375"/>
              <a:gd name="connsiteX44" fmla="*/ 261904 w 585586"/>
              <a:gd name="connsiteY44" fmla="*/ 483758 h 608375"/>
              <a:gd name="connsiteX45" fmla="*/ 252635 w 585586"/>
              <a:gd name="connsiteY45" fmla="*/ 479823 h 608375"/>
              <a:gd name="connsiteX46" fmla="*/ 252617 w 585586"/>
              <a:gd name="connsiteY46" fmla="*/ 479831 h 608375"/>
              <a:gd name="connsiteX47" fmla="*/ 252609 w 585586"/>
              <a:gd name="connsiteY47" fmla="*/ 479827 h 608375"/>
              <a:gd name="connsiteX48" fmla="*/ 243241 w 585586"/>
              <a:gd name="connsiteY48" fmla="*/ 483644 h 608375"/>
              <a:gd name="connsiteX49" fmla="*/ 235350 w 585586"/>
              <a:gd name="connsiteY49" fmla="*/ 491520 h 608375"/>
              <a:gd name="connsiteX50" fmla="*/ 205898 w 585586"/>
              <a:gd name="connsiteY50" fmla="*/ 449968 h 608375"/>
              <a:gd name="connsiteX51" fmla="*/ 208942 w 585586"/>
              <a:gd name="connsiteY51" fmla="*/ 431614 h 608375"/>
              <a:gd name="connsiteX52" fmla="*/ 227326 w 585586"/>
              <a:gd name="connsiteY52" fmla="*/ 434774 h 608375"/>
              <a:gd name="connsiteX53" fmla="*/ 314865 w 585586"/>
              <a:gd name="connsiteY53" fmla="*/ 557903 h 608375"/>
              <a:gd name="connsiteX54" fmla="*/ 545341 w 585586"/>
              <a:gd name="connsiteY54" fmla="*/ 41565 h 608375"/>
              <a:gd name="connsiteX55" fmla="*/ 39707 w 585586"/>
              <a:gd name="connsiteY55" fmla="*/ 296209 h 608375"/>
              <a:gd name="connsiteX56" fmla="*/ 175947 w 585586"/>
              <a:gd name="connsiteY56" fmla="*/ 383116 h 608375"/>
              <a:gd name="connsiteX57" fmla="*/ 179965 w 585586"/>
              <a:gd name="connsiteY57" fmla="*/ 401348 h 608375"/>
              <a:gd name="connsiteX58" fmla="*/ 161824 w 585586"/>
              <a:gd name="connsiteY58" fmla="*/ 405360 h 608375"/>
              <a:gd name="connsiteX59" fmla="*/ 6104 w 585586"/>
              <a:gd name="connsiteY59" fmla="*/ 305933 h 608375"/>
              <a:gd name="connsiteX60" fmla="*/ 17 w 585586"/>
              <a:gd name="connsiteY60" fmla="*/ 294143 h 608375"/>
              <a:gd name="connsiteX61" fmla="*/ 7200 w 585586"/>
              <a:gd name="connsiteY61" fmla="*/ 283082 h 60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5586" h="608375">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bg1"/>
          </a:solidFill>
          <a:ln>
            <a:solidFill>
              <a:srgbClr val="289DA0"/>
            </a:solidFill>
          </a:ln>
        </p:spPr>
        <p:txBody>
          <a:bodyPr/>
          <a:lstStyle/>
          <a:p>
            <a:endParaRPr lang="zh-CN" altLang="en-US" sz="2700">
              <a:cs typeface="+mn-ea"/>
              <a:sym typeface="+mn-lt"/>
            </a:endParaRPr>
          </a:p>
        </p:txBody>
      </p:sp>
      <p:sp>
        <p:nvSpPr>
          <p:cNvPr id="13" name="Hộp Văn bản 12">
            <a:extLst>
              <a:ext uri="{FF2B5EF4-FFF2-40B4-BE49-F238E27FC236}">
                <a16:creationId xmlns:a16="http://schemas.microsoft.com/office/drawing/2014/main" id="{1478166A-0B19-C4F8-42D8-990934D29A98}"/>
              </a:ext>
            </a:extLst>
          </p:cNvPr>
          <p:cNvSpPr txBox="1"/>
          <p:nvPr/>
        </p:nvSpPr>
        <p:spPr>
          <a:xfrm>
            <a:off x="690298" y="806037"/>
            <a:ext cx="16907405" cy="5262979"/>
          </a:xfrm>
          <a:prstGeom prst="rect">
            <a:avLst/>
          </a:prstGeom>
          <a:ln w="38100">
            <a:solidFill>
              <a:srgbClr val="26979A"/>
            </a:solidFill>
            <a:prstDash val="sysDash"/>
          </a:ln>
          <a:scene3d>
            <a:camera prst="orthographic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a:spAutoFit/>
          </a:bodyPr>
          <a:lstStyle/>
          <a:p>
            <a:r>
              <a:rPr lang="en-US" sz="4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a:t>
            </a:r>
            <a:r>
              <a:rPr lang="vi-VN"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ùng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đảo ngữ để diễn đạt lại những câu văn dưới đây cho sinh động, gợi cảm:</a:t>
            </a:r>
            <a:br>
              <a:rPr lang="vi-VN"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vi-VN"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 biển lúa vàng vây quanh em, hương lúa chín thoang thoảng đâu đây.</a:t>
            </a:r>
            <a:b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Xa </a:t>
            </a:r>
            <a:r>
              <a:rPr lang="vi-VN" sz="4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những ngọn núi nhấp nhô, mấy ngôi nhà thấp thoáng, vài cánh chim chiều bay lững thững về tổ.</a:t>
            </a:r>
            <a:b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Dòng sông quê tôi đáng yêu biết bao.</a:t>
            </a:r>
            <a:b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 Những cánh cỏ trắng muốt tung tăng trên đồng lúa chín.</a:t>
            </a:r>
            <a:b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vi-VN" sz="4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 Những chuyển xe qua tấp nập trên đường.</a:t>
            </a:r>
            <a:endParaRPr lang="en-US" sz="42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Nhóm 3">
            <a:extLst>
              <a:ext uri="{FF2B5EF4-FFF2-40B4-BE49-F238E27FC236}">
                <a16:creationId xmlns:a16="http://schemas.microsoft.com/office/drawing/2014/main" id="{4B674235-D1F4-1D91-569B-64883B2ECF48}"/>
              </a:ext>
            </a:extLst>
          </p:cNvPr>
          <p:cNvGrpSpPr/>
          <p:nvPr/>
        </p:nvGrpSpPr>
        <p:grpSpPr>
          <a:xfrm>
            <a:off x="14369019" y="6925927"/>
            <a:ext cx="3049641" cy="2343356"/>
            <a:chOff x="9560468" y="66231"/>
            <a:chExt cx="2033094" cy="1562237"/>
          </a:xfrm>
        </p:grpSpPr>
        <p:grpSp>
          <p:nvGrpSpPr>
            <p:cNvPr id="6" name="组合 57">
              <a:extLst>
                <a:ext uri="{FF2B5EF4-FFF2-40B4-BE49-F238E27FC236}">
                  <a16:creationId xmlns:a16="http://schemas.microsoft.com/office/drawing/2014/main" id="{60632211-7681-D71B-4F2D-97203E86535F}"/>
                </a:ext>
              </a:extLst>
            </p:cNvPr>
            <p:cNvGrpSpPr/>
            <p:nvPr/>
          </p:nvGrpSpPr>
          <p:grpSpPr>
            <a:xfrm>
              <a:off x="9560468" y="66231"/>
              <a:ext cx="2033094" cy="1562237"/>
              <a:chOff x="2671537" y="159883"/>
              <a:chExt cx="6927843" cy="5323380"/>
            </a:xfrm>
          </p:grpSpPr>
          <p:grpSp>
            <p:nvGrpSpPr>
              <p:cNvPr id="8" name="组合 58">
                <a:extLst>
                  <a:ext uri="{FF2B5EF4-FFF2-40B4-BE49-F238E27FC236}">
                    <a16:creationId xmlns:a16="http://schemas.microsoft.com/office/drawing/2014/main" id="{9E7F8F5B-AD43-462C-99BD-CB0AC7F0FD4F}"/>
                  </a:ext>
                </a:extLst>
              </p:cNvPr>
              <p:cNvGrpSpPr/>
              <p:nvPr/>
            </p:nvGrpSpPr>
            <p:grpSpPr>
              <a:xfrm>
                <a:off x="2671537" y="1310108"/>
                <a:ext cx="6927843" cy="4173155"/>
                <a:chOff x="3581729" y="1730706"/>
                <a:chExt cx="4882296" cy="2940970"/>
              </a:xfrm>
              <a:solidFill>
                <a:schemeClr val="bg1"/>
              </a:solidFill>
            </p:grpSpPr>
            <p:sp>
              <p:nvSpPr>
                <p:cNvPr id="10" name="cloud-alone_17471">
                  <a:extLst>
                    <a:ext uri="{FF2B5EF4-FFF2-40B4-BE49-F238E27FC236}">
                      <a16:creationId xmlns:a16="http://schemas.microsoft.com/office/drawing/2014/main" id="{6FA64801-B905-8A26-C1E8-E030E3AEC0DF}"/>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grpFill/>
                <a:ln w="57150">
                  <a:solidFill>
                    <a:srgbClr val="195B5A"/>
                  </a:solidFill>
                </a:ln>
                <a:effectLst>
                  <a:outerShdw blurRad="203200" dist="38100" dir="5400000" sx="103000" sy="103000" algn="t" rotWithShape="0">
                    <a:prstClr val="black">
                      <a:alpha val="40000"/>
                    </a:prstClr>
                  </a:outerShdw>
                </a:effectLst>
              </p:spPr>
              <p:txBody>
                <a:bodyPr/>
                <a:lstStyle/>
                <a:p>
                  <a:endParaRPr lang="zh-CN" altLang="en-US" sz="2700">
                    <a:cs typeface="+mn-ea"/>
                    <a:sym typeface="+mn-lt"/>
                  </a:endParaRPr>
                </a:p>
              </p:txBody>
            </p:sp>
            <p:sp>
              <p:nvSpPr>
                <p:cNvPr id="11" name="cloud-alone_17471">
                  <a:extLst>
                    <a:ext uri="{FF2B5EF4-FFF2-40B4-BE49-F238E27FC236}">
                      <a16:creationId xmlns:a16="http://schemas.microsoft.com/office/drawing/2014/main" id="{C082CE9B-4E5B-1CBA-4229-C50AFFBC483E}"/>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grpFill/>
                <a:ln w="28575">
                  <a:solidFill>
                    <a:srgbClr val="195B5A"/>
                  </a:solidFill>
                  <a:prstDash val="sysDot"/>
                </a:ln>
                <a:effectLst>
                  <a:innerShdw blurRad="114300">
                    <a:prstClr val="black"/>
                  </a:innerShdw>
                </a:effectLst>
              </p:spPr>
              <p:txBody>
                <a:bodyPr/>
                <a:lstStyle/>
                <a:p>
                  <a:endParaRPr lang="zh-CN" altLang="en-US" sz="2700">
                    <a:cs typeface="+mn-ea"/>
                    <a:sym typeface="+mn-lt"/>
                  </a:endParaRPr>
                </a:p>
              </p:txBody>
            </p:sp>
          </p:grpSp>
          <p:pic>
            <p:nvPicPr>
              <p:cNvPr id="9" name="图片 59">
                <a:extLst>
                  <a:ext uri="{FF2B5EF4-FFF2-40B4-BE49-F238E27FC236}">
                    <a16:creationId xmlns:a16="http://schemas.microsoft.com/office/drawing/2014/main" id="{DFE518C0-6ED8-E692-D8D8-5875C5197C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529966" y="159883"/>
                <a:ext cx="1118618" cy="2569469"/>
              </a:xfrm>
              <a:prstGeom prst="rect">
                <a:avLst/>
              </a:prstGeom>
              <a:ln>
                <a:noFill/>
              </a:ln>
            </p:spPr>
          </p:pic>
        </p:grpSp>
        <p:sp>
          <p:nvSpPr>
            <p:cNvPr id="12" name="prize-badge-with-star-and-ribbon_822">
              <a:extLst>
                <a:ext uri="{FF2B5EF4-FFF2-40B4-BE49-F238E27FC236}">
                  <a16:creationId xmlns:a16="http://schemas.microsoft.com/office/drawing/2014/main" id="{0256A54B-D8C1-A070-AE0B-F6401166F5BE}"/>
                </a:ext>
              </a:extLst>
            </p:cNvPr>
            <p:cNvSpPr>
              <a:spLocks noChangeAspect="1"/>
            </p:cNvSpPr>
            <p:nvPr/>
          </p:nvSpPr>
          <p:spPr bwMode="auto">
            <a:xfrm>
              <a:off x="10288956" y="766894"/>
              <a:ext cx="493001" cy="609685"/>
            </a:xfrm>
            <a:custGeom>
              <a:avLst/>
              <a:gdLst>
                <a:gd name="connsiteX0" fmla="*/ 376707 w 465255"/>
                <a:gd name="connsiteY0" fmla="*/ 359911 h 575372"/>
                <a:gd name="connsiteX1" fmla="*/ 465255 w 465255"/>
                <a:gd name="connsiteY1" fmla="*/ 521967 h 575372"/>
                <a:gd name="connsiteX2" fmla="*/ 396999 w 465255"/>
                <a:gd name="connsiteY2" fmla="*/ 512759 h 575372"/>
                <a:gd name="connsiteX3" fmla="*/ 373018 w 465255"/>
                <a:gd name="connsiteY3" fmla="*/ 575372 h 575372"/>
                <a:gd name="connsiteX4" fmla="*/ 275246 w 465255"/>
                <a:gd name="connsiteY4" fmla="*/ 407791 h 575372"/>
                <a:gd name="connsiteX5" fmla="*/ 312141 w 465255"/>
                <a:gd name="connsiteY5" fmla="*/ 393059 h 575372"/>
                <a:gd name="connsiteX6" fmla="*/ 376707 w 465255"/>
                <a:gd name="connsiteY6" fmla="*/ 359911 h 575372"/>
                <a:gd name="connsiteX7" fmla="*/ 86735 w 465255"/>
                <a:gd name="connsiteY7" fmla="*/ 352512 h 575372"/>
                <a:gd name="connsiteX8" fmla="*/ 112571 w 465255"/>
                <a:gd name="connsiteY8" fmla="*/ 363570 h 575372"/>
                <a:gd name="connsiteX9" fmla="*/ 188233 w 465255"/>
                <a:gd name="connsiteY9" fmla="*/ 405957 h 575372"/>
                <a:gd name="connsiteX10" fmla="*/ 107034 w 465255"/>
                <a:gd name="connsiteY10" fmla="*/ 571821 h 575372"/>
                <a:gd name="connsiteX11" fmla="*/ 70126 w 465255"/>
                <a:gd name="connsiteY11" fmla="*/ 514690 h 575372"/>
                <a:gd name="connsiteX12" fmla="*/ 0 w 465255"/>
                <a:gd name="connsiteY12" fmla="*/ 522062 h 575372"/>
                <a:gd name="connsiteX13" fmla="*/ 232628 w 465255"/>
                <a:gd name="connsiteY13" fmla="*/ 121956 h 575372"/>
                <a:gd name="connsiteX14" fmla="*/ 256629 w 465255"/>
                <a:gd name="connsiteY14" fmla="*/ 169858 h 575372"/>
                <a:gd name="connsiteX15" fmla="*/ 310170 w 465255"/>
                <a:gd name="connsiteY15" fmla="*/ 177227 h 575372"/>
                <a:gd name="connsiteX16" fmla="*/ 271399 w 465255"/>
                <a:gd name="connsiteY16" fmla="*/ 215917 h 575372"/>
                <a:gd name="connsiteX17" fmla="*/ 280630 w 465255"/>
                <a:gd name="connsiteY17" fmla="*/ 269346 h 575372"/>
                <a:gd name="connsiteX18" fmla="*/ 232628 w 465255"/>
                <a:gd name="connsiteY18" fmla="*/ 243553 h 575372"/>
                <a:gd name="connsiteX19" fmla="*/ 184625 w 465255"/>
                <a:gd name="connsiteY19" fmla="*/ 269346 h 575372"/>
                <a:gd name="connsiteX20" fmla="*/ 193856 w 465255"/>
                <a:gd name="connsiteY20" fmla="*/ 215917 h 575372"/>
                <a:gd name="connsiteX21" fmla="*/ 155085 w 465255"/>
                <a:gd name="connsiteY21" fmla="*/ 177227 h 575372"/>
                <a:gd name="connsiteX22" fmla="*/ 208626 w 465255"/>
                <a:gd name="connsiteY22" fmla="*/ 169858 h 575372"/>
                <a:gd name="connsiteX23" fmla="*/ 232663 w 465255"/>
                <a:gd name="connsiteY23" fmla="*/ 81359 h 575372"/>
                <a:gd name="connsiteX24" fmla="*/ 118167 w 465255"/>
                <a:gd name="connsiteY24" fmla="*/ 195685 h 575372"/>
                <a:gd name="connsiteX25" fmla="*/ 232663 w 465255"/>
                <a:gd name="connsiteY25" fmla="*/ 310011 h 575372"/>
                <a:gd name="connsiteX26" fmla="*/ 347159 w 465255"/>
                <a:gd name="connsiteY26" fmla="*/ 195685 h 575372"/>
                <a:gd name="connsiteX27" fmla="*/ 232663 w 465255"/>
                <a:gd name="connsiteY27" fmla="*/ 81359 h 575372"/>
                <a:gd name="connsiteX28" fmla="*/ 180032 w 465255"/>
                <a:gd name="connsiteY28" fmla="*/ 916 h 575372"/>
                <a:gd name="connsiteX29" fmla="*/ 204962 w 465255"/>
                <a:gd name="connsiteY29" fmla="*/ 5756 h 575372"/>
                <a:gd name="connsiteX30" fmla="*/ 260364 w 465255"/>
                <a:gd name="connsiteY30" fmla="*/ 5756 h 575372"/>
                <a:gd name="connsiteX31" fmla="*/ 302838 w 465255"/>
                <a:gd name="connsiteY31" fmla="*/ 16820 h 575372"/>
                <a:gd name="connsiteX32" fmla="*/ 350852 w 465255"/>
                <a:gd name="connsiteY32" fmla="*/ 44479 h 575372"/>
                <a:gd name="connsiteX33" fmla="*/ 384093 w 465255"/>
                <a:gd name="connsiteY33" fmla="*/ 77671 h 575372"/>
                <a:gd name="connsiteX34" fmla="*/ 409947 w 465255"/>
                <a:gd name="connsiteY34" fmla="*/ 123770 h 575372"/>
                <a:gd name="connsiteX35" fmla="*/ 422874 w 465255"/>
                <a:gd name="connsiteY35" fmla="*/ 168025 h 575372"/>
                <a:gd name="connsiteX36" fmla="*/ 422874 w 465255"/>
                <a:gd name="connsiteY36" fmla="*/ 223345 h 575372"/>
                <a:gd name="connsiteX37" fmla="*/ 409947 w 465255"/>
                <a:gd name="connsiteY37" fmla="*/ 265756 h 575372"/>
                <a:gd name="connsiteX38" fmla="*/ 384093 w 465255"/>
                <a:gd name="connsiteY38" fmla="*/ 313699 h 575372"/>
                <a:gd name="connsiteX39" fmla="*/ 350852 w 465255"/>
                <a:gd name="connsiteY39" fmla="*/ 346891 h 575372"/>
                <a:gd name="connsiteX40" fmla="*/ 302838 w 465255"/>
                <a:gd name="connsiteY40" fmla="*/ 372706 h 575372"/>
                <a:gd name="connsiteX41" fmla="*/ 260364 w 465255"/>
                <a:gd name="connsiteY41" fmla="*/ 385614 h 575372"/>
                <a:gd name="connsiteX42" fmla="*/ 204962 w 465255"/>
                <a:gd name="connsiteY42" fmla="*/ 385614 h 575372"/>
                <a:gd name="connsiteX43" fmla="*/ 160641 w 465255"/>
                <a:gd name="connsiteY43" fmla="*/ 372706 h 575372"/>
                <a:gd name="connsiteX44" fmla="*/ 114474 w 465255"/>
                <a:gd name="connsiteY44" fmla="*/ 346891 h 575372"/>
                <a:gd name="connsiteX45" fmla="*/ 81233 w 465255"/>
                <a:gd name="connsiteY45" fmla="*/ 313699 h 575372"/>
                <a:gd name="connsiteX46" fmla="*/ 53532 w 465255"/>
                <a:gd name="connsiteY46" fmla="*/ 265756 h 575372"/>
                <a:gd name="connsiteX47" fmla="*/ 42452 w 465255"/>
                <a:gd name="connsiteY47" fmla="*/ 223345 h 575372"/>
                <a:gd name="connsiteX48" fmla="*/ 42452 w 465255"/>
                <a:gd name="connsiteY48" fmla="*/ 168025 h 575372"/>
                <a:gd name="connsiteX49" fmla="*/ 53532 w 465255"/>
                <a:gd name="connsiteY49" fmla="*/ 123770 h 575372"/>
                <a:gd name="connsiteX50" fmla="*/ 81233 w 465255"/>
                <a:gd name="connsiteY50" fmla="*/ 77671 h 575372"/>
                <a:gd name="connsiteX51" fmla="*/ 114474 w 465255"/>
                <a:gd name="connsiteY51" fmla="*/ 44479 h 575372"/>
                <a:gd name="connsiteX52" fmla="*/ 160641 w 465255"/>
                <a:gd name="connsiteY52" fmla="*/ 16820 h 575372"/>
                <a:gd name="connsiteX53" fmla="*/ 180032 w 465255"/>
                <a:gd name="connsiteY53" fmla="*/ 916 h 5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65255" h="575372">
                  <a:moveTo>
                    <a:pt x="376707" y="359911"/>
                  </a:moveTo>
                  <a:lnTo>
                    <a:pt x="465255" y="521967"/>
                  </a:lnTo>
                  <a:lnTo>
                    <a:pt x="396999" y="512759"/>
                  </a:lnTo>
                  <a:lnTo>
                    <a:pt x="373018" y="575372"/>
                  </a:lnTo>
                  <a:lnTo>
                    <a:pt x="275246" y="407791"/>
                  </a:lnTo>
                  <a:cubicBezTo>
                    <a:pt x="275246" y="407791"/>
                    <a:pt x="295538" y="411474"/>
                    <a:pt x="312141" y="393059"/>
                  </a:cubicBezTo>
                  <a:cubicBezTo>
                    <a:pt x="326899" y="382010"/>
                    <a:pt x="313986" y="365436"/>
                    <a:pt x="376707" y="359911"/>
                  </a:cubicBezTo>
                  <a:close/>
                  <a:moveTo>
                    <a:pt x="86735" y="352512"/>
                  </a:moveTo>
                  <a:cubicBezTo>
                    <a:pt x="86735" y="352512"/>
                    <a:pt x="90426" y="363570"/>
                    <a:pt x="112571" y="363570"/>
                  </a:cubicBezTo>
                  <a:cubicBezTo>
                    <a:pt x="162397" y="363570"/>
                    <a:pt x="145788" y="405957"/>
                    <a:pt x="188233" y="405957"/>
                  </a:cubicBezTo>
                  <a:cubicBezTo>
                    <a:pt x="188233" y="405957"/>
                    <a:pt x="107034" y="571821"/>
                    <a:pt x="107034" y="571821"/>
                  </a:cubicBezTo>
                  <a:lnTo>
                    <a:pt x="70126" y="514690"/>
                  </a:lnTo>
                  <a:lnTo>
                    <a:pt x="0" y="522062"/>
                  </a:lnTo>
                  <a:close/>
                  <a:moveTo>
                    <a:pt x="232628" y="121956"/>
                  </a:moveTo>
                  <a:lnTo>
                    <a:pt x="256629" y="169858"/>
                  </a:lnTo>
                  <a:lnTo>
                    <a:pt x="310170" y="177227"/>
                  </a:lnTo>
                  <a:lnTo>
                    <a:pt x="271399" y="215917"/>
                  </a:lnTo>
                  <a:lnTo>
                    <a:pt x="280630" y="269346"/>
                  </a:lnTo>
                  <a:lnTo>
                    <a:pt x="232628" y="243553"/>
                  </a:lnTo>
                  <a:lnTo>
                    <a:pt x="184625" y="269346"/>
                  </a:lnTo>
                  <a:lnTo>
                    <a:pt x="193856" y="215917"/>
                  </a:lnTo>
                  <a:lnTo>
                    <a:pt x="155085" y="177227"/>
                  </a:lnTo>
                  <a:lnTo>
                    <a:pt x="208626" y="169858"/>
                  </a:lnTo>
                  <a:close/>
                  <a:moveTo>
                    <a:pt x="232663" y="81359"/>
                  </a:moveTo>
                  <a:cubicBezTo>
                    <a:pt x="168028" y="81359"/>
                    <a:pt x="118167" y="131146"/>
                    <a:pt x="118167" y="195685"/>
                  </a:cubicBezTo>
                  <a:cubicBezTo>
                    <a:pt x="118167" y="258380"/>
                    <a:pt x="168028" y="310011"/>
                    <a:pt x="232663" y="310011"/>
                  </a:cubicBezTo>
                  <a:cubicBezTo>
                    <a:pt x="295451" y="310011"/>
                    <a:pt x="347159" y="258380"/>
                    <a:pt x="347159" y="195685"/>
                  </a:cubicBezTo>
                  <a:cubicBezTo>
                    <a:pt x="347159" y="131146"/>
                    <a:pt x="295451" y="81359"/>
                    <a:pt x="232663" y="81359"/>
                  </a:cubicBezTo>
                  <a:close/>
                  <a:moveTo>
                    <a:pt x="180032" y="916"/>
                  </a:moveTo>
                  <a:cubicBezTo>
                    <a:pt x="187419" y="-1159"/>
                    <a:pt x="195729" y="224"/>
                    <a:pt x="204962" y="5756"/>
                  </a:cubicBezTo>
                  <a:cubicBezTo>
                    <a:pt x="223429" y="16820"/>
                    <a:pt x="241897" y="16820"/>
                    <a:pt x="260364" y="5756"/>
                  </a:cubicBezTo>
                  <a:cubicBezTo>
                    <a:pt x="278831" y="-5308"/>
                    <a:pt x="293604" y="224"/>
                    <a:pt x="302838" y="16820"/>
                  </a:cubicBezTo>
                  <a:cubicBezTo>
                    <a:pt x="313918" y="35259"/>
                    <a:pt x="330538" y="44479"/>
                    <a:pt x="350852" y="44479"/>
                  </a:cubicBezTo>
                  <a:cubicBezTo>
                    <a:pt x="373013" y="44479"/>
                    <a:pt x="382246" y="55543"/>
                    <a:pt x="384093" y="77671"/>
                  </a:cubicBezTo>
                  <a:cubicBezTo>
                    <a:pt x="384093" y="97954"/>
                    <a:pt x="393326" y="114550"/>
                    <a:pt x="409947" y="123770"/>
                  </a:cubicBezTo>
                  <a:cubicBezTo>
                    <a:pt x="428414" y="134834"/>
                    <a:pt x="432107" y="149586"/>
                    <a:pt x="422874" y="168025"/>
                  </a:cubicBezTo>
                  <a:cubicBezTo>
                    <a:pt x="411793" y="186465"/>
                    <a:pt x="411793" y="204905"/>
                    <a:pt x="422874" y="223345"/>
                  </a:cubicBezTo>
                  <a:cubicBezTo>
                    <a:pt x="432107" y="241784"/>
                    <a:pt x="428414" y="256536"/>
                    <a:pt x="409947" y="265756"/>
                  </a:cubicBezTo>
                  <a:cubicBezTo>
                    <a:pt x="393326" y="276820"/>
                    <a:pt x="384093" y="293416"/>
                    <a:pt x="384093" y="313699"/>
                  </a:cubicBezTo>
                  <a:cubicBezTo>
                    <a:pt x="382246" y="335827"/>
                    <a:pt x="373013" y="345047"/>
                    <a:pt x="350852" y="346891"/>
                  </a:cubicBezTo>
                  <a:cubicBezTo>
                    <a:pt x="330538" y="346891"/>
                    <a:pt x="313918" y="356111"/>
                    <a:pt x="302838" y="372706"/>
                  </a:cubicBezTo>
                  <a:cubicBezTo>
                    <a:pt x="293604" y="391146"/>
                    <a:pt x="278831" y="394834"/>
                    <a:pt x="260364" y="385614"/>
                  </a:cubicBezTo>
                  <a:cubicBezTo>
                    <a:pt x="241897" y="374550"/>
                    <a:pt x="223429" y="374550"/>
                    <a:pt x="204962" y="385614"/>
                  </a:cubicBezTo>
                  <a:cubicBezTo>
                    <a:pt x="186495" y="394834"/>
                    <a:pt x="171722" y="391146"/>
                    <a:pt x="160641" y="372706"/>
                  </a:cubicBezTo>
                  <a:cubicBezTo>
                    <a:pt x="151408" y="356111"/>
                    <a:pt x="134787" y="346891"/>
                    <a:pt x="114474" y="346891"/>
                  </a:cubicBezTo>
                  <a:cubicBezTo>
                    <a:pt x="92313" y="345047"/>
                    <a:pt x="81233" y="335827"/>
                    <a:pt x="81233" y="313699"/>
                  </a:cubicBezTo>
                  <a:cubicBezTo>
                    <a:pt x="81233" y="293416"/>
                    <a:pt x="71999" y="276820"/>
                    <a:pt x="53532" y="265756"/>
                  </a:cubicBezTo>
                  <a:cubicBezTo>
                    <a:pt x="36912" y="256536"/>
                    <a:pt x="31372" y="241784"/>
                    <a:pt x="42452" y="223345"/>
                  </a:cubicBezTo>
                  <a:cubicBezTo>
                    <a:pt x="53532" y="204905"/>
                    <a:pt x="53532" y="186465"/>
                    <a:pt x="42452" y="168025"/>
                  </a:cubicBezTo>
                  <a:cubicBezTo>
                    <a:pt x="31372" y="149586"/>
                    <a:pt x="36912" y="134834"/>
                    <a:pt x="53532" y="123770"/>
                  </a:cubicBezTo>
                  <a:cubicBezTo>
                    <a:pt x="71999" y="114550"/>
                    <a:pt x="81233" y="97954"/>
                    <a:pt x="81233" y="77671"/>
                  </a:cubicBezTo>
                  <a:cubicBezTo>
                    <a:pt x="81233" y="55543"/>
                    <a:pt x="92313" y="44479"/>
                    <a:pt x="114474" y="44479"/>
                  </a:cubicBezTo>
                  <a:cubicBezTo>
                    <a:pt x="134787" y="44479"/>
                    <a:pt x="151408" y="35259"/>
                    <a:pt x="160641" y="16820"/>
                  </a:cubicBezTo>
                  <a:cubicBezTo>
                    <a:pt x="166182" y="8522"/>
                    <a:pt x="172645" y="2990"/>
                    <a:pt x="180032" y="916"/>
                  </a:cubicBezTo>
                  <a:close/>
                </a:path>
              </a:pathLst>
            </a:custGeom>
            <a:solidFill>
              <a:srgbClr val="289DA0"/>
            </a:solidFill>
            <a:ln>
              <a:noFill/>
            </a:ln>
          </p:spPr>
          <p:txBody>
            <a:bodyPr/>
            <a:lstStyle/>
            <a:p>
              <a:endParaRPr lang="en-US"/>
            </a:p>
          </p:txBody>
        </p:sp>
      </p:grpSp>
      <p:sp>
        <p:nvSpPr>
          <p:cNvPr id="5" name="Hộp Văn bản 4">
            <a:extLst>
              <a:ext uri="{FF2B5EF4-FFF2-40B4-BE49-F238E27FC236}">
                <a16:creationId xmlns:a16="http://schemas.microsoft.com/office/drawing/2014/main" id="{DD395A7A-C1F2-805A-CF89-ABEF21FB7C49}"/>
              </a:ext>
            </a:extLst>
          </p:cNvPr>
          <p:cNvSpPr txBox="1"/>
          <p:nvPr/>
        </p:nvSpPr>
        <p:spPr>
          <a:xfrm>
            <a:off x="869340" y="7161365"/>
            <a:ext cx="12542631" cy="2031325"/>
          </a:xfrm>
          <a:prstGeom prst="rect">
            <a:avLst/>
          </a:prstGeom>
          <a:ln w="38100">
            <a:solidFill>
              <a:srgbClr val="26979A"/>
            </a:solidFill>
            <a:prstDash val="sysDash"/>
          </a:ln>
          <a:scene3d>
            <a:camera prst="orthographic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a:spAutoFit/>
          </a:bodyPr>
          <a:lstStyle/>
          <a:p>
            <a:pPr marL="135255"/>
            <a:r>
              <a:rPr lang="en-US" sz="4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 một số câu thơ, câu văn có sử dụng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4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7088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F037-D1C6-811C-2B15-B071CC8CFF62}"/>
              </a:ext>
            </a:extLst>
          </p:cNvPr>
          <p:cNvSpPr>
            <a:spLocks noGrp="1"/>
          </p:cNvSpPr>
          <p:nvPr>
            <p:ph type="ctrTitle"/>
          </p:nvPr>
        </p:nvSpPr>
        <p:spPr>
          <a:xfrm>
            <a:off x="1036320" y="2079785"/>
            <a:ext cx="15773400" cy="3581400"/>
          </a:xfrm>
        </p:spPr>
        <p:txBody>
          <a:bodyPr>
            <a:normAutofit fontScale="90000"/>
          </a:bodyPr>
          <a:lstStyle/>
          <a:p>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Mô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rứa</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3071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pic>
        <p:nvPicPr>
          <p:cNvPr id="12" name="Picture 12"/>
          <p:cNvPicPr>
            <a:picLocks noChangeAspect="1"/>
          </p:cNvPicPr>
          <p:nvPr/>
        </p:nvPicPr>
        <p:blipFill>
          <a:blip r:embed="rId8"/>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9"/>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10"/>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sp>
        <p:nvSpPr>
          <p:cNvPr id="13" name="TextBox 12"/>
          <p:cNvSpPr txBox="1"/>
          <p:nvPr/>
        </p:nvSpPr>
        <p:spPr>
          <a:xfrm>
            <a:off x="6527237" y="4381500"/>
            <a:ext cx="4293163" cy="1446550"/>
          </a:xfrm>
          <a:prstGeom prst="rect">
            <a:avLst/>
          </a:prstGeom>
          <a:noFill/>
        </p:spPr>
        <p:txBody>
          <a:bodyPr wrap="none" rtlCol="0">
            <a:spAutoFit/>
          </a:bodyPr>
          <a:lstStyle/>
          <a:p>
            <a:r>
              <a:rPr lang="en-US" sz="8800" dirty="0">
                <a:solidFill>
                  <a:srgbClr val="FF0000"/>
                </a:solidFill>
                <a:latin typeface="Times New Roman" panose="02020603050405020304" pitchFamily="18" charset="0"/>
                <a:cs typeface="Times New Roman" panose="02020603050405020304" pitchFamily="18" charset="0"/>
              </a:rPr>
              <a:t>III. </a:t>
            </a:r>
            <a:r>
              <a:rPr lang="en-US" sz="8800" dirty="0" err="1">
                <a:solidFill>
                  <a:srgbClr val="FF0000"/>
                </a:solidFill>
                <a:latin typeface="Times New Roman" panose="02020603050405020304" pitchFamily="18" charset="0"/>
                <a:cs typeface="Times New Roman" panose="02020603050405020304" pitchFamily="18" charset="0"/>
              </a:rPr>
              <a:t>Viết</a:t>
            </a:r>
            <a:r>
              <a:rPr lang="en-US" sz="8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5385573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2160141" y="1406044"/>
            <a:ext cx="6127859" cy="8880956"/>
          </a:xfrm>
          <a:prstGeom prst="rect">
            <a:avLst/>
          </a:prstGeom>
        </p:spPr>
      </p:pic>
      <p:grpSp>
        <p:nvGrpSpPr>
          <p:cNvPr id="3" name="Group 3"/>
          <p:cNvGrpSpPr/>
          <p:nvPr/>
        </p:nvGrpSpPr>
        <p:grpSpPr>
          <a:xfrm>
            <a:off x="2165528" y="1493443"/>
            <a:ext cx="8685835" cy="1156276"/>
            <a:chOff x="0" y="0"/>
            <a:chExt cx="2110604" cy="280968"/>
          </a:xfrm>
        </p:grpSpPr>
        <p:sp>
          <p:nvSpPr>
            <p:cNvPr id="4" name="Freeform 4"/>
            <p:cNvSpPr/>
            <p:nvPr/>
          </p:nvSpPr>
          <p:spPr>
            <a:xfrm>
              <a:off x="0" y="0"/>
              <a:ext cx="2110604" cy="280968"/>
            </a:xfrm>
            <a:custGeom>
              <a:avLst/>
              <a:gdLst/>
              <a:ahLst/>
              <a:cxnLst/>
              <a:rect l="l" t="t" r="r" b="b"/>
              <a:pathLst>
                <a:path w="2110604" h="280968">
                  <a:moveTo>
                    <a:pt x="45458" y="0"/>
                  </a:moveTo>
                  <a:lnTo>
                    <a:pt x="2065146" y="0"/>
                  </a:lnTo>
                  <a:cubicBezTo>
                    <a:pt x="2077202" y="0"/>
                    <a:pt x="2088765" y="4789"/>
                    <a:pt x="2097290" y="13314"/>
                  </a:cubicBezTo>
                  <a:cubicBezTo>
                    <a:pt x="2105815" y="21839"/>
                    <a:pt x="2110604" y="33402"/>
                    <a:pt x="2110604" y="45458"/>
                  </a:cubicBezTo>
                  <a:lnTo>
                    <a:pt x="2110604" y="235510"/>
                  </a:lnTo>
                  <a:cubicBezTo>
                    <a:pt x="2110604" y="247566"/>
                    <a:pt x="2105815" y="259129"/>
                    <a:pt x="2097290" y="267654"/>
                  </a:cubicBezTo>
                  <a:cubicBezTo>
                    <a:pt x="2088765" y="276179"/>
                    <a:pt x="2077202" y="280968"/>
                    <a:pt x="2065146" y="280968"/>
                  </a:cubicBezTo>
                  <a:lnTo>
                    <a:pt x="45458" y="280968"/>
                  </a:lnTo>
                  <a:cubicBezTo>
                    <a:pt x="33402" y="280968"/>
                    <a:pt x="21839" y="276179"/>
                    <a:pt x="13314" y="267654"/>
                  </a:cubicBezTo>
                  <a:cubicBezTo>
                    <a:pt x="4789" y="259129"/>
                    <a:pt x="0" y="247566"/>
                    <a:pt x="0" y="235510"/>
                  </a:cubicBezTo>
                  <a:lnTo>
                    <a:pt x="0" y="45458"/>
                  </a:lnTo>
                  <a:cubicBezTo>
                    <a:pt x="0" y="33402"/>
                    <a:pt x="4789" y="21839"/>
                    <a:pt x="13314" y="13314"/>
                  </a:cubicBezTo>
                  <a:cubicBezTo>
                    <a:pt x="21839" y="4789"/>
                    <a:pt x="33402" y="0"/>
                    <a:pt x="45458" y="0"/>
                  </a:cubicBezTo>
                  <a:close/>
                </a:path>
              </a:pathLst>
            </a:custGeom>
            <a:solidFill>
              <a:srgbClr val="DDAE8D"/>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85473">
            <a:off x="11196259" y="541385"/>
            <a:ext cx="1927763" cy="212905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76193" y="590028"/>
            <a:ext cx="2017506" cy="130633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14292" y="8636877"/>
            <a:ext cx="1919453" cy="124284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37569">
            <a:off x="-1700766" y="6937054"/>
            <a:ext cx="4753918" cy="5218872"/>
          </a:xfrm>
          <a:prstGeom prst="rect">
            <a:avLst/>
          </a:prstGeom>
        </p:spPr>
      </p:pic>
      <p:pic>
        <p:nvPicPr>
          <p:cNvPr id="10" name="Picture 9"/>
          <p:cNvPicPr>
            <a:picLocks noChangeAspect="1"/>
          </p:cNvPicPr>
          <p:nvPr/>
        </p:nvPicPr>
        <p:blipFill>
          <a:blip r:embed="rId10"/>
          <a:stretch>
            <a:fillRect/>
          </a:stretch>
        </p:blipFill>
        <p:spPr>
          <a:xfrm>
            <a:off x="0" y="1333500"/>
            <a:ext cx="12717358" cy="6230652"/>
          </a:xfrm>
          <a:prstGeom prst="rect">
            <a:avLst/>
          </a:prstGeom>
        </p:spPr>
      </p:pic>
    </p:spTree>
    <p:extLst>
      <p:ext uri="{BB962C8B-B14F-4D97-AF65-F5344CB8AC3E}">
        <p14:creationId xmlns:p14="http://schemas.microsoft.com/office/powerpoint/2010/main" val="17217593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83225"/>
            <a:ext cx="7867650" cy="7010400"/>
            <a:chOff x="0" y="0"/>
            <a:chExt cx="2072138" cy="1846360"/>
          </a:xfrm>
        </p:grpSpPr>
        <p:sp>
          <p:nvSpPr>
            <p:cNvPr id="3"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grpSp>
        <p:nvGrpSpPr>
          <p:cNvPr id="5" name="Group 5"/>
          <p:cNvGrpSpPr/>
          <p:nvPr/>
        </p:nvGrpSpPr>
        <p:grpSpPr>
          <a:xfrm rot="-62670">
            <a:off x="1432369" y="2319043"/>
            <a:ext cx="2202562" cy="871174"/>
            <a:chOff x="0" y="0"/>
            <a:chExt cx="580099" cy="229445"/>
          </a:xfrm>
        </p:grpSpPr>
        <p:sp>
          <p:nvSpPr>
            <p:cNvPr id="6" name="Freeform 6"/>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FFFFFF"/>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2400" b="1">
                <a:latin typeface="#9Slide07 SVNMomento" panose="00000500000000000000" pitchFamily="2" charset="0"/>
              </a:endParaRP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65754" y="-301043"/>
            <a:ext cx="1293016" cy="1236593"/>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12099">
            <a:off x="15648354" y="458419"/>
            <a:ext cx="1293016" cy="123659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94119">
            <a:off x="9433877" y="8234163"/>
            <a:ext cx="3748209" cy="411480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60376">
            <a:off x="4074035" y="1856554"/>
            <a:ext cx="1366751" cy="884971"/>
          </a:xfrm>
          <a:prstGeom prst="rect">
            <a:avLst/>
          </a:prstGeom>
        </p:spPr>
      </p:pic>
      <p:grpSp>
        <p:nvGrpSpPr>
          <p:cNvPr id="18" name="Group 17"/>
          <p:cNvGrpSpPr/>
          <p:nvPr/>
        </p:nvGrpSpPr>
        <p:grpSpPr>
          <a:xfrm>
            <a:off x="9401175" y="1751517"/>
            <a:ext cx="7893091" cy="6386826"/>
            <a:chOff x="9401175" y="1751517"/>
            <a:chExt cx="7893091" cy="6386826"/>
          </a:xfrm>
        </p:grpSpPr>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01175" y="1751517"/>
              <a:ext cx="7893091" cy="6386826"/>
            </a:xfrm>
            <a:prstGeom prst="rect">
              <a:avLst/>
            </a:prstGeom>
          </p:spPr>
        </p:pic>
        <p:sp>
          <p:nvSpPr>
            <p:cNvPr id="17" name="Rounded Rectangle 16"/>
            <p:cNvSpPr/>
            <p:nvPr/>
          </p:nvSpPr>
          <p:spPr>
            <a:xfrm rot="20734415">
              <a:off x="10355480" y="3651077"/>
              <a:ext cx="1905000" cy="533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a:blip r:embed="rId11"/>
          <a:stretch>
            <a:fillRect/>
          </a:stretch>
        </p:blipFill>
        <p:spPr>
          <a:xfrm>
            <a:off x="1100374" y="2197460"/>
            <a:ext cx="7724301" cy="5303980"/>
          </a:xfrm>
          <a:prstGeom prst="rect">
            <a:avLst/>
          </a:prstGeom>
        </p:spPr>
      </p:pic>
    </p:spTree>
    <p:extLst>
      <p:ext uri="{BB962C8B-B14F-4D97-AF65-F5344CB8AC3E}">
        <p14:creationId xmlns:p14="http://schemas.microsoft.com/office/powerpoint/2010/main" val="1416264127"/>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8515">
            <a:off x="-185713" y="8310563"/>
            <a:ext cx="3600710" cy="3952875"/>
          </a:xfrm>
          <a:prstGeom prst="rect">
            <a:avLst/>
          </a:prstGeom>
        </p:spPr>
      </p:pic>
      <p:grpSp>
        <p:nvGrpSpPr>
          <p:cNvPr id="2" name="Group 1"/>
          <p:cNvGrpSpPr/>
          <p:nvPr/>
        </p:nvGrpSpPr>
        <p:grpSpPr>
          <a:xfrm>
            <a:off x="260350" y="1485900"/>
            <a:ext cx="3437890" cy="7619999"/>
            <a:chOff x="260350" y="1485900"/>
            <a:chExt cx="3437890" cy="7619999"/>
          </a:xfrm>
        </p:grpSpPr>
        <p:grpSp>
          <p:nvGrpSpPr>
            <p:cNvPr id="12" name="Group 5"/>
            <p:cNvGrpSpPr/>
            <p:nvPr/>
          </p:nvGrpSpPr>
          <p:grpSpPr>
            <a:xfrm>
              <a:off x="260350" y="1485900"/>
              <a:ext cx="3437890" cy="7619999"/>
              <a:chOff x="0" y="0"/>
              <a:chExt cx="1510202" cy="983388"/>
            </a:xfrm>
          </p:grpSpPr>
          <p:sp>
            <p:nvSpPr>
              <p:cNvPr id="13"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14"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7" name="TextBox 6"/>
            <p:cNvSpPr txBox="1"/>
            <p:nvPr/>
          </p:nvSpPr>
          <p:spPr>
            <a:xfrm>
              <a:off x="457200" y="1565374"/>
              <a:ext cx="3124200" cy="5509200"/>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Giới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thiệu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lí</a:t>
              </a:r>
              <a:r>
                <a:rPr lang="en-US" sz="4400" dirty="0">
                  <a:solidFill>
                    <a:schemeClr val="bg1"/>
                  </a:solidFill>
                  <a:latin typeface="Times New Roman" panose="02020603050405020304" pitchFamily="18" charset="0"/>
                  <a:cs typeface="Times New Roman" panose="02020603050405020304" pitchFamily="18" charset="0"/>
                </a:rPr>
                <a:t> do, </a:t>
              </a:r>
              <a:r>
                <a:rPr lang="en-US" sz="4400" dirty="0" err="1">
                  <a:solidFill>
                    <a:schemeClr val="bg1"/>
                  </a:solidFill>
                  <a:latin typeface="Times New Roman" panose="02020603050405020304" pitchFamily="18" charset="0"/>
                  <a:cs typeface="Times New Roman" panose="02020603050405020304" pitchFamily="18" charset="0"/>
                </a:rPr>
                <a:t>mục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tham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một</a:t>
              </a:r>
              <a:r>
                <a:rPr lang="en-US" sz="4400" dirty="0">
                  <a:solidFill>
                    <a:schemeClr val="bg1"/>
                  </a:solidFill>
                  <a:latin typeface="Times New Roman" panose="02020603050405020304" pitchFamily="18" charset="0"/>
                  <a:cs typeface="Times New Roman" panose="02020603050405020304" pitchFamily="18" charset="0"/>
                </a:rPr>
                <a:t> di </a:t>
              </a:r>
              <a:r>
                <a:rPr lang="en-US" sz="4400" dirty="0" err="1">
                  <a:solidFill>
                    <a:schemeClr val="bg1"/>
                  </a:solidFill>
                  <a:latin typeface="Times New Roman" panose="02020603050405020304" pitchFamily="18" charset="0"/>
                  <a:cs typeface="Times New Roman" panose="02020603050405020304" pitchFamily="18" charset="0"/>
                </a:rPr>
                <a:t>tích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lịch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văn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3" name="Group 2"/>
          <p:cNvGrpSpPr/>
          <p:nvPr/>
        </p:nvGrpSpPr>
        <p:grpSpPr>
          <a:xfrm>
            <a:off x="3987744" y="1488440"/>
            <a:ext cx="3854450" cy="7617460"/>
            <a:chOff x="3987744" y="1488440"/>
            <a:chExt cx="3854450" cy="7617460"/>
          </a:xfrm>
        </p:grpSpPr>
        <p:grpSp>
          <p:nvGrpSpPr>
            <p:cNvPr id="15" name="Group 5"/>
            <p:cNvGrpSpPr/>
            <p:nvPr/>
          </p:nvGrpSpPr>
          <p:grpSpPr>
            <a:xfrm>
              <a:off x="3987744" y="1488440"/>
              <a:ext cx="3854450" cy="7617460"/>
              <a:chOff x="0" y="0"/>
              <a:chExt cx="1510202" cy="983388"/>
            </a:xfrm>
          </p:grpSpPr>
          <p:sp>
            <p:nvSpPr>
              <p:cNvPr id="16"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1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8" name="TextBox 7"/>
            <p:cNvSpPr txBox="1"/>
            <p:nvPr/>
          </p:nvSpPr>
          <p:spPr>
            <a:xfrm>
              <a:off x="4191000" y="1565374"/>
              <a:ext cx="3474720" cy="7540526"/>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Kể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diễn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tham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đường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chính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4" name="Group 3"/>
          <p:cNvGrpSpPr/>
          <p:nvPr/>
        </p:nvGrpSpPr>
        <p:grpSpPr>
          <a:xfrm>
            <a:off x="8072064" y="1481900"/>
            <a:ext cx="3580130" cy="7623999"/>
            <a:chOff x="8072064" y="1481900"/>
            <a:chExt cx="3580130" cy="7623999"/>
          </a:xfrm>
        </p:grpSpPr>
        <p:grpSp>
          <p:nvGrpSpPr>
            <p:cNvPr id="21" name="Group 5"/>
            <p:cNvGrpSpPr/>
            <p:nvPr/>
          </p:nvGrpSpPr>
          <p:grpSpPr>
            <a:xfrm>
              <a:off x="8072064" y="1481900"/>
              <a:ext cx="3580130" cy="7623999"/>
              <a:chOff x="0" y="0"/>
              <a:chExt cx="1510202" cy="983388"/>
            </a:xfrm>
          </p:grpSpPr>
          <p:sp>
            <p:nvSpPr>
              <p:cNvPr id="22"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23"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9" name="TextBox 8"/>
            <p:cNvSpPr txBox="1"/>
            <p:nvPr/>
          </p:nvSpPr>
          <p:spPr>
            <a:xfrm>
              <a:off x="8229600" y="1565374"/>
              <a:ext cx="3124200" cy="6186309"/>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Nêu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ấn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đặc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nổi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di </a:t>
              </a:r>
              <a:r>
                <a:rPr lang="en-US" sz="4400" dirty="0" err="1">
                  <a:solidFill>
                    <a:schemeClr val="bg1"/>
                  </a:solidFill>
                  <a:latin typeface="Times New Roman" panose="02020603050405020304" pitchFamily="18" charset="0"/>
                  <a:cs typeface="Times New Roman" panose="02020603050405020304" pitchFamily="18" charset="0"/>
                </a:rPr>
                <a:t>tích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cảnh</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công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trúc</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5" name="Group 4"/>
          <p:cNvGrpSpPr/>
          <p:nvPr/>
        </p:nvGrpSpPr>
        <p:grpSpPr>
          <a:xfrm>
            <a:off x="11849090" y="1481900"/>
            <a:ext cx="2861310" cy="7619999"/>
            <a:chOff x="11849090" y="1481900"/>
            <a:chExt cx="2861310" cy="7619999"/>
          </a:xfrm>
        </p:grpSpPr>
        <p:grpSp>
          <p:nvGrpSpPr>
            <p:cNvPr id="24" name="Group 5"/>
            <p:cNvGrpSpPr/>
            <p:nvPr/>
          </p:nvGrpSpPr>
          <p:grpSpPr>
            <a:xfrm>
              <a:off x="11849090" y="1481900"/>
              <a:ext cx="2861310" cy="7619999"/>
              <a:chOff x="0" y="0"/>
              <a:chExt cx="1510202" cy="983388"/>
            </a:xfrm>
          </p:grpSpPr>
          <p:sp>
            <p:nvSpPr>
              <p:cNvPr id="25"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26"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10" name="TextBox 9"/>
            <p:cNvSpPr txBox="1"/>
            <p:nvPr/>
          </p:nvSpPr>
          <p:spPr>
            <a:xfrm>
              <a:off x="11967200" y="1572994"/>
              <a:ext cx="2590800" cy="3477875"/>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hiện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xúc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nghĩ</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a:t>
              </a:r>
              <a:endParaRPr lang="en-US" sz="4400" dirty="0">
                <a:solidFill>
                  <a:schemeClr val="bg1"/>
                </a:solidFill>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14935200" y="1483899"/>
            <a:ext cx="3188930" cy="7619999"/>
            <a:chOff x="14935200" y="1483899"/>
            <a:chExt cx="3188930" cy="7619999"/>
          </a:xfrm>
        </p:grpSpPr>
        <p:grpSp>
          <p:nvGrpSpPr>
            <p:cNvPr id="27" name="Group 5"/>
            <p:cNvGrpSpPr/>
            <p:nvPr/>
          </p:nvGrpSpPr>
          <p:grpSpPr>
            <a:xfrm>
              <a:off x="14935200" y="1483899"/>
              <a:ext cx="3188930" cy="7619999"/>
              <a:chOff x="0" y="0"/>
              <a:chExt cx="1510202" cy="983388"/>
            </a:xfrm>
          </p:grpSpPr>
          <p:sp>
            <p:nvSpPr>
              <p:cNvPr id="28"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29"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11" name="TextBox 10"/>
            <p:cNvSpPr txBox="1"/>
            <p:nvPr/>
          </p:nvSpPr>
          <p:spPr>
            <a:xfrm>
              <a:off x="15163800" y="1567914"/>
              <a:ext cx="2819400" cy="4154984"/>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Sử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dụng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yếu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miêu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biểu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endParaRPr lang="en-US" sz="4400" dirty="0">
                <a:solidFill>
                  <a:schemeClr val="bg1"/>
                </a:solidFill>
                <a:latin typeface="Times New Roman" panose="02020603050405020304" pitchFamily="18" charset="0"/>
                <a:cs typeface="Times New Roman" panose="02020603050405020304" pitchFamily="18" charset="0"/>
              </a:endParaRPr>
            </a:p>
          </p:txBody>
        </p:sp>
      </p:grpSp>
      <p:pic>
        <p:nvPicPr>
          <p:cNvPr id="31"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408789">
            <a:off x="17336692" y="9287145"/>
            <a:ext cx="1293016" cy="1236593"/>
          </a:xfrm>
          <a:prstGeom prst="rect">
            <a:avLst/>
          </a:prstGeom>
        </p:spPr>
      </p:pic>
      <p:pic>
        <p:nvPicPr>
          <p:cNvPr id="3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890107">
            <a:off x="16802878" y="-1252233"/>
            <a:ext cx="2572692" cy="2362200"/>
          </a:xfrm>
          <a:prstGeom prst="rect">
            <a:avLst/>
          </a:prstGeom>
        </p:spPr>
      </p:pic>
      <p:pic>
        <p:nvPicPr>
          <p:cNvPr id="33" name="Picture 8"/>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29557" y="54603"/>
            <a:ext cx="1155940" cy="1386657"/>
          </a:xfrm>
          <a:prstGeom prst="rect">
            <a:avLst/>
          </a:prstGeom>
        </p:spPr>
      </p:pic>
      <p:pic>
        <p:nvPicPr>
          <p:cNvPr id="36"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56283" y="8172342"/>
            <a:ext cx="1919453" cy="1242846"/>
          </a:xfrm>
          <a:prstGeom prst="rect">
            <a:avLst/>
          </a:prstGeom>
        </p:spPr>
      </p:pic>
    </p:spTree>
    <p:extLst>
      <p:ext uri="{BB962C8B-B14F-4D97-AF65-F5344CB8AC3E}">
        <p14:creationId xmlns:p14="http://schemas.microsoft.com/office/powerpoint/2010/main" val="306103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2160141" y="1406044"/>
            <a:ext cx="6127859" cy="88809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85473">
            <a:off x="11196259" y="541385"/>
            <a:ext cx="1927763" cy="212905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76193" y="590028"/>
            <a:ext cx="2017506" cy="130633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14292" y="8636877"/>
            <a:ext cx="1919453" cy="124284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37569">
            <a:off x="-1700766" y="6937054"/>
            <a:ext cx="4753918" cy="5218872"/>
          </a:xfrm>
          <a:prstGeom prst="rect">
            <a:avLst/>
          </a:prstGeom>
        </p:spPr>
      </p:pic>
      <p:sp>
        <p:nvSpPr>
          <p:cNvPr id="11" name="文本框 9">
            <a:extLst>
              <a:ext uri="{FF2B5EF4-FFF2-40B4-BE49-F238E27FC236}">
                <a16:creationId xmlns:a16="http://schemas.microsoft.com/office/drawing/2014/main" id="{B08611B7-AC11-4B32-993B-62325C43888F}"/>
              </a:ext>
            </a:extLst>
          </p:cNvPr>
          <p:cNvSpPr txBox="1"/>
          <p:nvPr/>
        </p:nvSpPr>
        <p:spPr>
          <a:xfrm>
            <a:off x="1089383" y="3709664"/>
            <a:ext cx="10569217" cy="2585323"/>
          </a:xfrm>
          <a:prstGeom prst="rect">
            <a:avLst/>
          </a:prstGeom>
          <a:noFill/>
        </p:spPr>
        <p:txBody>
          <a:bodyPr wrap="square" rtlCol="0">
            <a:spAutoFit/>
          </a:bodyPr>
          <a:lstStyle/>
          <a:p>
            <a:pPr algn="ctr"/>
            <a:r>
              <a:rPr lang="en-US" altLang="zh-CN" sz="5400" b="1" dirty="0" err="1">
                <a:solidFill>
                  <a:srgbClr val="F04B4F"/>
                </a:solidFill>
                <a:latin typeface="Times New Roman" panose="02020603050405020304" pitchFamily="18" charset="0"/>
                <a:cs typeface="Times New Roman" panose="02020603050405020304" pitchFamily="18" charset="0"/>
                <a:sym typeface="+mn-lt"/>
              </a:rPr>
              <a:t>Viết</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bài</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văn</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p>
          <a:p>
            <a:r>
              <a:rPr lang="en-US" altLang="zh-CN" sz="5400" b="1" dirty="0" err="1">
                <a:solidFill>
                  <a:srgbClr val="F04B4F"/>
                </a:solidFill>
                <a:latin typeface="Times New Roman" panose="02020603050405020304" pitchFamily="18" charset="0"/>
                <a:cs typeface="Times New Roman" panose="02020603050405020304" pitchFamily="18" charset="0"/>
                <a:sym typeface="+mn-lt"/>
              </a:rPr>
              <a:t>Phân</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tích</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bài</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thơ</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thất</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ngôn</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bát</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cú</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hoặc</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tứ</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tuyệt</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đường</a:t>
            </a:r>
            <a:r>
              <a:rPr lang="en-US" altLang="zh-CN" sz="5400" b="1" dirty="0">
                <a:solidFill>
                  <a:srgbClr val="F04B4F"/>
                </a:solidFill>
                <a:latin typeface="Times New Roman" panose="02020603050405020304" pitchFamily="18" charset="0"/>
                <a:cs typeface="Times New Roman" panose="02020603050405020304" pitchFamily="18" charset="0"/>
                <a:sym typeface="+mn-lt"/>
              </a:rPr>
              <a:t> </a:t>
            </a:r>
            <a:r>
              <a:rPr lang="en-US" altLang="zh-CN" sz="5400" b="1" dirty="0" err="1">
                <a:solidFill>
                  <a:srgbClr val="F04B4F"/>
                </a:solidFill>
                <a:latin typeface="Times New Roman" panose="02020603050405020304" pitchFamily="18" charset="0"/>
                <a:cs typeface="Times New Roman" panose="02020603050405020304" pitchFamily="18" charset="0"/>
                <a:sym typeface="+mn-lt"/>
              </a:rPr>
              <a:t>luật</a:t>
            </a:r>
            <a:endParaRPr lang="zh-CN" altLang="en-US" sz="5400" b="1" dirty="0">
              <a:solidFill>
                <a:srgbClr val="F04B4F"/>
              </a:solidFill>
              <a:latin typeface="Times New Roman" panose="02020603050405020304" pitchFamily="18" charset="0"/>
              <a:cs typeface="Times New Roman" panose="02020603050405020304" pitchFamily="18" charset="0"/>
              <a:sym typeface="+mn-lt"/>
            </a:endParaRPr>
          </a:p>
        </p:txBody>
      </p:sp>
      <p:sp>
        <p:nvSpPr>
          <p:cNvPr id="12" name="文本框 9">
            <a:extLst>
              <a:ext uri="{FF2B5EF4-FFF2-40B4-BE49-F238E27FC236}">
                <a16:creationId xmlns:a16="http://schemas.microsoft.com/office/drawing/2014/main" id="{B08611B7-AC11-4B32-993B-62325C43888F}"/>
              </a:ext>
            </a:extLst>
          </p:cNvPr>
          <p:cNvSpPr txBox="1"/>
          <p:nvPr/>
        </p:nvSpPr>
        <p:spPr>
          <a:xfrm>
            <a:off x="676193" y="1638300"/>
            <a:ext cx="10753807" cy="1015663"/>
          </a:xfrm>
          <a:prstGeom prst="rect">
            <a:avLst/>
          </a:prstGeom>
          <a:noFill/>
        </p:spPr>
        <p:txBody>
          <a:bodyPr wrap="square" rtlCol="0">
            <a:spAutoFit/>
          </a:bodyPr>
          <a:lstStyle/>
          <a:p>
            <a:pPr algn="ctr"/>
            <a:r>
              <a:rPr lang="en-US" altLang="zh-CN" sz="6000" b="1" dirty="0" err="1">
                <a:solidFill>
                  <a:srgbClr val="F04B4F"/>
                </a:solidFill>
                <a:latin typeface="Times New Roman" panose="02020603050405020304" pitchFamily="18" charset="0"/>
                <a:cs typeface="Times New Roman" panose="02020603050405020304" pitchFamily="18" charset="0"/>
                <a:sym typeface="+mn-lt"/>
              </a:rPr>
              <a:t>Bài</a:t>
            </a:r>
            <a:r>
              <a:rPr lang="en-US" altLang="zh-CN" sz="6000" b="1" dirty="0">
                <a:solidFill>
                  <a:srgbClr val="F04B4F"/>
                </a:solidFill>
                <a:latin typeface="Times New Roman" panose="02020603050405020304" pitchFamily="18" charset="0"/>
                <a:cs typeface="Times New Roman" panose="02020603050405020304" pitchFamily="18" charset="0"/>
                <a:sym typeface="+mn-lt"/>
              </a:rPr>
              <a:t> 2 : VẺ ĐẸP CỔ ĐIỂN </a:t>
            </a:r>
            <a:endParaRPr lang="zh-CN" altLang="en-US" sz="6000" b="1" dirty="0">
              <a:solidFill>
                <a:srgbClr val="F04B4F"/>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065831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C6F9BA75-E77C-4E4F-8D4F-6F11C142A634}"/>
              </a:ext>
            </a:extLst>
          </p:cNvPr>
          <p:cNvSpPr/>
          <p:nvPr/>
        </p:nvSpPr>
        <p:spPr>
          <a:xfrm>
            <a:off x="756590" y="546308"/>
            <a:ext cx="16989135" cy="9040092"/>
          </a:xfrm>
          <a:prstGeom prst="roundRect">
            <a:avLst>
              <a:gd name="adj" fmla="val 3731"/>
            </a:avLst>
          </a:prstGeom>
          <a:solidFill>
            <a:schemeClr val="bg1"/>
          </a:solidFill>
          <a:ln w="57150">
            <a:solidFill>
              <a:srgbClr val="2395C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5" name="Arrow: Notched Right 4">
            <a:extLst>
              <a:ext uri="{FF2B5EF4-FFF2-40B4-BE49-F238E27FC236}">
                <a16:creationId xmlns:a16="http://schemas.microsoft.com/office/drawing/2014/main" id="{28A03156-FA07-2EE7-4198-9817D44E1CD9}"/>
              </a:ext>
            </a:extLst>
          </p:cNvPr>
          <p:cNvSpPr/>
          <p:nvPr/>
        </p:nvSpPr>
        <p:spPr>
          <a:xfrm>
            <a:off x="1198151" y="4578944"/>
            <a:ext cx="16145168" cy="1311636"/>
          </a:xfrm>
          <a:prstGeom prst="notchedRightArrow">
            <a:avLst/>
          </a:prstGeom>
          <a:solidFill>
            <a:schemeClr val="accent4">
              <a:lumMod val="60000"/>
              <a:lumOff val="40000"/>
            </a:schemeClr>
          </a:solidFill>
        </p:spPr>
        <p:style>
          <a:lnRef idx="0">
            <a:schemeClr val="dk1">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BEE12EEB-9B1B-3DA5-D28C-7FE10C905ECA}"/>
              </a:ext>
            </a:extLst>
          </p:cNvPr>
          <p:cNvSpPr/>
          <p:nvPr/>
        </p:nvSpPr>
        <p:spPr>
          <a:xfrm>
            <a:off x="944683" y="5746255"/>
            <a:ext cx="4690325" cy="3113450"/>
          </a:xfrm>
          <a:custGeom>
            <a:avLst/>
            <a:gdLst>
              <a:gd name="connsiteX0" fmla="*/ 0 w 2331904"/>
              <a:gd name="connsiteY0" fmla="*/ 0 h 898707"/>
              <a:gd name="connsiteX1" fmla="*/ 2331904 w 2331904"/>
              <a:gd name="connsiteY1" fmla="*/ 0 h 898707"/>
              <a:gd name="connsiteX2" fmla="*/ 2331904 w 2331904"/>
              <a:gd name="connsiteY2" fmla="*/ 898707 h 898707"/>
              <a:gd name="connsiteX3" fmla="*/ 0 w 2331904"/>
              <a:gd name="connsiteY3" fmla="*/ 898707 h 898707"/>
              <a:gd name="connsiteX4" fmla="*/ 0 w 2331904"/>
              <a:gd name="connsiteY4" fmla="*/ 0 h 8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904" h="898707">
                <a:moveTo>
                  <a:pt x="0" y="0"/>
                </a:moveTo>
                <a:lnTo>
                  <a:pt x="2331904" y="0"/>
                </a:lnTo>
                <a:lnTo>
                  <a:pt x="2331904" y="898707"/>
                </a:lnTo>
                <a:lnTo>
                  <a:pt x="0" y="898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8684" tIns="138684" rIns="138684" bIns="138684" numCol="1" spcCol="1270" anchor="b" anchorCtr="0">
            <a:noAutofit/>
          </a:bodyPr>
          <a:lstStyle/>
          <a:p>
            <a:pPr algn="ctr" defTabSz="866775">
              <a:lnSpc>
                <a:spcPct val="90000"/>
              </a:lnSpc>
              <a:spcBef>
                <a:spcPct val="0"/>
              </a:spcBef>
              <a:spcAft>
                <a:spcPct val="35000"/>
              </a:spcAft>
            </a:pPr>
            <a:r>
              <a:rPr lang="en-US" sz="4200" b="1" dirty="0" err="1">
                <a:solidFill>
                  <a:srgbClr val="7030A0"/>
                </a:solidFill>
                <a:latin typeface="Times New Roman" panose="02020603050405020304" pitchFamily="18" charset="0"/>
                <a:cs typeface="Times New Roman" panose="02020603050405020304" pitchFamily="18" charset="0"/>
              </a:rPr>
              <a:t>Giới</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thiệu</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khái</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quát</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về</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tác</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giả</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và</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bài</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thơ</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nêu</a:t>
            </a:r>
            <a:r>
              <a:rPr lang="en-US" sz="4200" b="1" dirty="0">
                <a:solidFill>
                  <a:srgbClr val="7030A0"/>
                </a:solidFill>
                <a:latin typeface="Times New Roman" panose="02020603050405020304" pitchFamily="18" charset="0"/>
                <a:cs typeface="Times New Roman" panose="02020603050405020304" pitchFamily="18" charset="0"/>
              </a:rPr>
              <a:t> ý </a:t>
            </a:r>
            <a:r>
              <a:rPr lang="en-US" sz="4200" b="1" dirty="0" err="1">
                <a:solidFill>
                  <a:srgbClr val="7030A0"/>
                </a:solidFill>
                <a:latin typeface="Times New Roman" panose="02020603050405020304" pitchFamily="18" charset="0"/>
                <a:cs typeface="Times New Roman" panose="02020603050405020304" pitchFamily="18" charset="0"/>
              </a:rPr>
              <a:t>kiến</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chung</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của</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người</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viết</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về</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bài</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thơ</a:t>
            </a:r>
            <a:r>
              <a:rPr lang="en-US" sz="4200" b="1" dirty="0">
                <a:solidFill>
                  <a:srgbClr val="7030A0"/>
                </a:solidFill>
                <a:latin typeface="Times New Roman" panose="02020603050405020304" pitchFamily="18" charset="0"/>
                <a:cs typeface="Times New Roman" panose="02020603050405020304" pitchFamily="18" charset="0"/>
              </a:rPr>
              <a:t>.</a:t>
            </a:r>
          </a:p>
        </p:txBody>
      </p:sp>
      <p:sp>
        <p:nvSpPr>
          <p:cNvPr id="8" name="Oval 7">
            <a:extLst>
              <a:ext uri="{FF2B5EF4-FFF2-40B4-BE49-F238E27FC236}">
                <a16:creationId xmlns:a16="http://schemas.microsoft.com/office/drawing/2014/main" id="{6765CE69-A705-1C86-F1CB-2F16C5ABBD63}"/>
              </a:ext>
            </a:extLst>
          </p:cNvPr>
          <p:cNvSpPr/>
          <p:nvPr/>
        </p:nvSpPr>
        <p:spPr>
          <a:xfrm>
            <a:off x="2785844" y="5070806"/>
            <a:ext cx="337014" cy="327908"/>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DD779D54-83E8-2CE4-6151-1B95A1366F58}"/>
              </a:ext>
            </a:extLst>
          </p:cNvPr>
          <p:cNvSpPr/>
          <p:nvPr/>
        </p:nvSpPr>
        <p:spPr>
          <a:xfrm>
            <a:off x="4308253" y="2069374"/>
            <a:ext cx="4974707" cy="2417777"/>
          </a:xfrm>
          <a:custGeom>
            <a:avLst/>
            <a:gdLst>
              <a:gd name="connsiteX0" fmla="*/ 0 w 2331904"/>
              <a:gd name="connsiteY0" fmla="*/ 0 h 898707"/>
              <a:gd name="connsiteX1" fmla="*/ 2331904 w 2331904"/>
              <a:gd name="connsiteY1" fmla="*/ 0 h 898707"/>
              <a:gd name="connsiteX2" fmla="*/ 2331904 w 2331904"/>
              <a:gd name="connsiteY2" fmla="*/ 898707 h 898707"/>
              <a:gd name="connsiteX3" fmla="*/ 0 w 2331904"/>
              <a:gd name="connsiteY3" fmla="*/ 898707 h 898707"/>
              <a:gd name="connsiteX4" fmla="*/ 0 w 2331904"/>
              <a:gd name="connsiteY4" fmla="*/ 0 h 8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904" h="898707">
                <a:moveTo>
                  <a:pt x="0" y="0"/>
                </a:moveTo>
                <a:lnTo>
                  <a:pt x="2331904" y="0"/>
                </a:lnTo>
                <a:lnTo>
                  <a:pt x="2331904" y="898707"/>
                </a:lnTo>
                <a:lnTo>
                  <a:pt x="0" y="898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8684" tIns="138684" rIns="138684" bIns="138684" numCol="1" spcCol="1270" anchor="t" anchorCtr="0">
            <a:noAutofit/>
          </a:bodyPr>
          <a:lstStyle/>
          <a:p>
            <a:pPr algn="ctr" defTabSz="866775">
              <a:lnSpc>
                <a:spcPct val="90000"/>
              </a:lnSpc>
              <a:spcBef>
                <a:spcPct val="0"/>
              </a:spcBef>
              <a:spcAft>
                <a:spcPct val="35000"/>
              </a:spcAft>
            </a:pPr>
            <a:r>
              <a:rPr lang="en-US" sz="4200" b="1" dirty="0" err="1">
                <a:solidFill>
                  <a:srgbClr val="7030A0"/>
                </a:solidFill>
                <a:latin typeface="Times New Roman" panose="02020603050405020304" pitchFamily="18" charset="0"/>
                <a:cs typeface="Times New Roman" panose="02020603050405020304" pitchFamily="18" charset="0"/>
              </a:rPr>
              <a:t>Phân</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tích</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được</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nội</a:t>
            </a:r>
            <a:r>
              <a:rPr lang="en-US" sz="4200" b="1" dirty="0">
                <a:solidFill>
                  <a:srgbClr val="7030A0"/>
                </a:solidFill>
                <a:latin typeface="Times New Roman" panose="02020603050405020304" pitchFamily="18" charset="0"/>
                <a:cs typeface="Times New Roman" panose="02020603050405020304" pitchFamily="18" charset="0"/>
              </a:rPr>
              <a:t> dung </a:t>
            </a:r>
            <a:r>
              <a:rPr lang="en-US" sz="4200" b="1" dirty="0" err="1">
                <a:solidFill>
                  <a:srgbClr val="7030A0"/>
                </a:solidFill>
                <a:latin typeface="Times New Roman" panose="02020603050405020304" pitchFamily="18" charset="0"/>
                <a:cs typeface="Times New Roman" panose="02020603050405020304" pitchFamily="18" charset="0"/>
              </a:rPr>
              <a:t>cơ</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bản</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của</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bài</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thơ</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khái</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quát</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chủ</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đề</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bài</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thơ</a:t>
            </a:r>
            <a:r>
              <a:rPr lang="en-US" sz="4200" b="1" dirty="0">
                <a:solidFill>
                  <a:srgbClr val="7030A0"/>
                </a:solidFill>
                <a:latin typeface="Times New Roman" panose="02020603050405020304" pitchFamily="18" charset="0"/>
                <a:cs typeface="Times New Roman" panose="02020603050405020304" pitchFamily="18" charset="0"/>
              </a:rPr>
              <a:t>.</a:t>
            </a:r>
          </a:p>
        </p:txBody>
      </p:sp>
      <p:sp>
        <p:nvSpPr>
          <p:cNvPr id="10" name="Oval 9">
            <a:extLst>
              <a:ext uri="{FF2B5EF4-FFF2-40B4-BE49-F238E27FC236}">
                <a16:creationId xmlns:a16="http://schemas.microsoft.com/office/drawing/2014/main" id="{04F8592C-F837-D0EA-3E74-7189626374B4}"/>
              </a:ext>
            </a:extLst>
          </p:cNvPr>
          <p:cNvSpPr/>
          <p:nvPr/>
        </p:nvSpPr>
        <p:spPr>
          <a:xfrm>
            <a:off x="6458592" y="5070806"/>
            <a:ext cx="337014" cy="327908"/>
          </a:xfrm>
          <a:prstGeom prst="ellipse">
            <a:avLst/>
          </a:pr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3EFF6136-CCAB-A39A-4F21-BC39CE5373A3}"/>
              </a:ext>
            </a:extLst>
          </p:cNvPr>
          <p:cNvSpPr/>
          <p:nvPr/>
        </p:nvSpPr>
        <p:spPr>
          <a:xfrm>
            <a:off x="7686955" y="5989349"/>
            <a:ext cx="5225789" cy="2368442"/>
          </a:xfrm>
          <a:custGeom>
            <a:avLst/>
            <a:gdLst>
              <a:gd name="connsiteX0" fmla="*/ 0 w 2331904"/>
              <a:gd name="connsiteY0" fmla="*/ 0 h 898707"/>
              <a:gd name="connsiteX1" fmla="*/ 2331904 w 2331904"/>
              <a:gd name="connsiteY1" fmla="*/ 0 h 898707"/>
              <a:gd name="connsiteX2" fmla="*/ 2331904 w 2331904"/>
              <a:gd name="connsiteY2" fmla="*/ 898707 h 898707"/>
              <a:gd name="connsiteX3" fmla="*/ 0 w 2331904"/>
              <a:gd name="connsiteY3" fmla="*/ 898707 h 898707"/>
              <a:gd name="connsiteX4" fmla="*/ 0 w 2331904"/>
              <a:gd name="connsiteY4" fmla="*/ 0 h 8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904" h="898707">
                <a:moveTo>
                  <a:pt x="0" y="0"/>
                </a:moveTo>
                <a:lnTo>
                  <a:pt x="2331904" y="0"/>
                </a:lnTo>
                <a:lnTo>
                  <a:pt x="2331904" y="898707"/>
                </a:lnTo>
                <a:lnTo>
                  <a:pt x="0" y="898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8684" tIns="138684" rIns="138684" bIns="138684" numCol="1" spcCol="1270" anchor="b" anchorCtr="0">
            <a:noAutofit/>
          </a:bodyPr>
          <a:lstStyle/>
          <a:p>
            <a:pPr algn="ctr" defTabSz="866775">
              <a:lnSpc>
                <a:spcPct val="90000"/>
              </a:lnSpc>
              <a:spcBef>
                <a:spcPct val="0"/>
              </a:spcBef>
              <a:spcAft>
                <a:spcPct val="35000"/>
              </a:spcAft>
            </a:pPr>
            <a:r>
              <a:rPr lang="en-US" sz="4200" b="1" dirty="0" err="1">
                <a:solidFill>
                  <a:srgbClr val="7030A0"/>
                </a:solidFill>
                <a:latin typeface="Times New Roman" panose="02020603050405020304" pitchFamily="18" charset="0"/>
                <a:cs typeface="Times New Roman" panose="02020603050405020304" pitchFamily="18" charset="0"/>
              </a:rPr>
              <a:t>Phân</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tích</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được</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một</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số</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nét</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đặc</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sắc</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về</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hình</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thức</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nghệ</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thuật</a:t>
            </a:r>
            <a:r>
              <a:rPr lang="en-US" sz="4200" b="1" dirty="0">
                <a:solidFill>
                  <a:srgbClr val="7030A0"/>
                </a:solidFill>
                <a:latin typeface="Times New Roman" panose="02020603050405020304" pitchFamily="18" charset="0"/>
                <a:cs typeface="Times New Roman" panose="02020603050405020304" pitchFamily="18" charset="0"/>
              </a:rPr>
              <a:t> </a:t>
            </a:r>
          </a:p>
        </p:txBody>
      </p:sp>
      <p:sp>
        <p:nvSpPr>
          <p:cNvPr id="12" name="Oval 11">
            <a:extLst>
              <a:ext uri="{FF2B5EF4-FFF2-40B4-BE49-F238E27FC236}">
                <a16:creationId xmlns:a16="http://schemas.microsoft.com/office/drawing/2014/main" id="{DE09CC96-3108-33EB-BB4D-72C83F1F6EB7}"/>
              </a:ext>
            </a:extLst>
          </p:cNvPr>
          <p:cNvSpPr/>
          <p:nvPr/>
        </p:nvSpPr>
        <p:spPr>
          <a:xfrm>
            <a:off x="10131342" y="5070806"/>
            <a:ext cx="337014" cy="327908"/>
          </a:xfrm>
          <a:prstGeom prst="ellipse">
            <a:avLst/>
          </a:pr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524463A2-0282-BF30-D9C7-8B2FDB07E243}"/>
              </a:ext>
            </a:extLst>
          </p:cNvPr>
          <p:cNvSpPr/>
          <p:nvPr/>
        </p:nvSpPr>
        <p:spPr>
          <a:xfrm>
            <a:off x="11883391" y="2280704"/>
            <a:ext cx="4515431" cy="1922496"/>
          </a:xfrm>
          <a:custGeom>
            <a:avLst/>
            <a:gdLst>
              <a:gd name="connsiteX0" fmla="*/ 0 w 2331904"/>
              <a:gd name="connsiteY0" fmla="*/ 0 h 898707"/>
              <a:gd name="connsiteX1" fmla="*/ 2331904 w 2331904"/>
              <a:gd name="connsiteY1" fmla="*/ 0 h 898707"/>
              <a:gd name="connsiteX2" fmla="*/ 2331904 w 2331904"/>
              <a:gd name="connsiteY2" fmla="*/ 898707 h 898707"/>
              <a:gd name="connsiteX3" fmla="*/ 0 w 2331904"/>
              <a:gd name="connsiteY3" fmla="*/ 898707 h 898707"/>
              <a:gd name="connsiteX4" fmla="*/ 0 w 2331904"/>
              <a:gd name="connsiteY4" fmla="*/ 0 h 8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904" h="898707">
                <a:moveTo>
                  <a:pt x="0" y="0"/>
                </a:moveTo>
                <a:lnTo>
                  <a:pt x="2331904" y="0"/>
                </a:lnTo>
                <a:lnTo>
                  <a:pt x="2331904" y="898707"/>
                </a:lnTo>
                <a:lnTo>
                  <a:pt x="0" y="898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8684" tIns="138684" rIns="138684" bIns="138684" numCol="1" spcCol="1270" anchor="t" anchorCtr="0">
            <a:noAutofit/>
          </a:bodyPr>
          <a:lstStyle/>
          <a:p>
            <a:pPr algn="ctr" defTabSz="866775">
              <a:lnSpc>
                <a:spcPct val="90000"/>
              </a:lnSpc>
              <a:spcBef>
                <a:spcPct val="0"/>
              </a:spcBef>
              <a:spcAft>
                <a:spcPct val="35000"/>
              </a:spcAft>
            </a:pPr>
            <a:r>
              <a:rPr lang="en-US" sz="4200" b="1" dirty="0" err="1">
                <a:solidFill>
                  <a:srgbClr val="7030A0"/>
                </a:solidFill>
                <a:latin typeface="Times New Roman" panose="02020603050405020304" pitchFamily="18" charset="0"/>
                <a:cs typeface="Times New Roman" panose="02020603050405020304" pitchFamily="18" charset="0"/>
              </a:rPr>
              <a:t>Khẳng</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định</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được</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vị</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trí</a:t>
            </a:r>
            <a:r>
              <a:rPr lang="en-US" sz="4200" b="1" dirty="0">
                <a:solidFill>
                  <a:srgbClr val="7030A0"/>
                </a:solidFill>
                <a:latin typeface="Times New Roman" panose="02020603050405020304" pitchFamily="18" charset="0"/>
                <a:cs typeface="Times New Roman" panose="02020603050405020304" pitchFamily="18" charset="0"/>
              </a:rPr>
              <a:t>, ý </a:t>
            </a:r>
            <a:r>
              <a:rPr lang="en-US" sz="4200" b="1" dirty="0" err="1">
                <a:solidFill>
                  <a:srgbClr val="7030A0"/>
                </a:solidFill>
                <a:latin typeface="Times New Roman" panose="02020603050405020304" pitchFamily="18" charset="0"/>
                <a:cs typeface="Times New Roman" panose="02020603050405020304" pitchFamily="18" charset="0"/>
              </a:rPr>
              <a:t>nghĩa</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của</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bài</a:t>
            </a:r>
            <a:r>
              <a:rPr lang="en-US" sz="4200" b="1" dirty="0">
                <a:solidFill>
                  <a:srgbClr val="7030A0"/>
                </a:solidFill>
                <a:latin typeface="Times New Roman" panose="02020603050405020304" pitchFamily="18" charset="0"/>
                <a:cs typeface="Times New Roman" panose="02020603050405020304" pitchFamily="18" charset="0"/>
              </a:rPr>
              <a:t> </a:t>
            </a:r>
            <a:r>
              <a:rPr lang="en-US" sz="4200" b="1" dirty="0" err="1">
                <a:solidFill>
                  <a:srgbClr val="7030A0"/>
                </a:solidFill>
                <a:latin typeface="Times New Roman" panose="02020603050405020304" pitchFamily="18" charset="0"/>
                <a:cs typeface="Times New Roman" panose="02020603050405020304" pitchFamily="18" charset="0"/>
              </a:rPr>
              <a:t>thơ</a:t>
            </a:r>
            <a:r>
              <a:rPr lang="en-US" sz="4200" b="1" dirty="0">
                <a:solidFill>
                  <a:srgbClr val="7030A0"/>
                </a:solidFill>
                <a:latin typeface="Times New Roman" panose="02020603050405020304" pitchFamily="18" charset="0"/>
                <a:cs typeface="Times New Roman" panose="02020603050405020304" pitchFamily="18" charset="0"/>
              </a:rPr>
              <a:t>.</a:t>
            </a:r>
          </a:p>
        </p:txBody>
      </p:sp>
      <p:sp>
        <p:nvSpPr>
          <p:cNvPr id="14" name="Oval 13">
            <a:extLst>
              <a:ext uri="{FF2B5EF4-FFF2-40B4-BE49-F238E27FC236}">
                <a16:creationId xmlns:a16="http://schemas.microsoft.com/office/drawing/2014/main" id="{B80CDC62-972A-9DD4-AF54-8978FDAC3BE5}"/>
              </a:ext>
            </a:extLst>
          </p:cNvPr>
          <p:cNvSpPr/>
          <p:nvPr/>
        </p:nvSpPr>
        <p:spPr>
          <a:xfrm>
            <a:off x="13804092" y="5070806"/>
            <a:ext cx="337014" cy="327908"/>
          </a:xfrm>
          <a:prstGeom prst="ellipse">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a:lstStyle/>
          <a:p>
            <a:endParaRPr lang="en-US"/>
          </a:p>
        </p:txBody>
      </p:sp>
      <p:grpSp>
        <p:nvGrpSpPr>
          <p:cNvPr id="20" name="组合 2">
            <a:extLst>
              <a:ext uri="{FF2B5EF4-FFF2-40B4-BE49-F238E27FC236}">
                <a16:creationId xmlns:a16="http://schemas.microsoft.com/office/drawing/2014/main" id="{0D8730BC-5EE5-EADD-DD25-B80232F8B521}"/>
              </a:ext>
            </a:extLst>
          </p:cNvPr>
          <p:cNvGrpSpPr/>
          <p:nvPr/>
        </p:nvGrpSpPr>
        <p:grpSpPr>
          <a:xfrm>
            <a:off x="905478" y="623455"/>
            <a:ext cx="7765929" cy="1477598"/>
            <a:chOff x="1185667" y="1927282"/>
            <a:chExt cx="4696187" cy="985065"/>
          </a:xfrm>
        </p:grpSpPr>
        <p:grpSp>
          <p:nvGrpSpPr>
            <p:cNvPr id="21" name="组合 39">
              <a:extLst>
                <a:ext uri="{FF2B5EF4-FFF2-40B4-BE49-F238E27FC236}">
                  <a16:creationId xmlns:a16="http://schemas.microsoft.com/office/drawing/2014/main" id="{D77FF83E-983E-86B3-FD70-9B2A6B6B8AD4}"/>
                </a:ext>
              </a:extLst>
            </p:cNvPr>
            <p:cNvGrpSpPr/>
            <p:nvPr/>
          </p:nvGrpSpPr>
          <p:grpSpPr>
            <a:xfrm>
              <a:off x="1185667" y="1927282"/>
              <a:ext cx="4696187" cy="985065"/>
              <a:chOff x="496676" y="1248859"/>
              <a:chExt cx="4696187" cy="985065"/>
            </a:xfrm>
          </p:grpSpPr>
          <p:grpSp>
            <p:nvGrpSpPr>
              <p:cNvPr id="23" name="组合 40">
                <a:extLst>
                  <a:ext uri="{FF2B5EF4-FFF2-40B4-BE49-F238E27FC236}">
                    <a16:creationId xmlns:a16="http://schemas.microsoft.com/office/drawing/2014/main" id="{D0C60119-8C1B-B5C2-0CB6-A566716D815F}"/>
                  </a:ext>
                </a:extLst>
              </p:cNvPr>
              <p:cNvGrpSpPr/>
              <p:nvPr/>
            </p:nvGrpSpPr>
            <p:grpSpPr>
              <a:xfrm>
                <a:off x="496676" y="1248859"/>
                <a:ext cx="4696187" cy="985065"/>
                <a:chOff x="534776" y="953584"/>
                <a:chExt cx="4696187" cy="985065"/>
              </a:xfrm>
            </p:grpSpPr>
            <p:sp>
              <p:nvSpPr>
                <p:cNvPr id="25" name="文本框 42">
                  <a:extLst>
                    <a:ext uri="{FF2B5EF4-FFF2-40B4-BE49-F238E27FC236}">
                      <a16:creationId xmlns:a16="http://schemas.microsoft.com/office/drawing/2014/main" id="{02E99829-4EC4-F6C7-0D0C-F3458E222BAD}"/>
                    </a:ext>
                  </a:extLst>
                </p:cNvPr>
                <p:cNvSpPr txBox="1"/>
                <p:nvPr/>
              </p:nvSpPr>
              <p:spPr>
                <a:xfrm>
                  <a:off x="1514475" y="1119551"/>
                  <a:ext cx="3716488" cy="523220"/>
                </a:xfrm>
                <a:prstGeom prst="rect">
                  <a:avLst/>
                </a:prstGeom>
                <a:noFill/>
              </p:spPr>
              <p:txBody>
                <a:bodyPr wrap="square" rtlCol="0">
                  <a:spAutoFit/>
                </a:bodyPr>
                <a:lstStyle/>
                <a:p>
                  <a:r>
                    <a:rPr lang="en-US" altLang="zh-CN" sz="4500" b="1" dirty="0" err="1">
                      <a:solidFill>
                        <a:srgbClr val="2395CB"/>
                      </a:solidFill>
                      <a:latin typeface="Times New Roman" panose="02020603050405020304" pitchFamily="18" charset="0"/>
                      <a:cs typeface="Times New Roman" panose="02020603050405020304" pitchFamily="18" charset="0"/>
                      <a:sym typeface="+mn-lt"/>
                    </a:rPr>
                    <a:t>Yêu</a:t>
                  </a:r>
                  <a:r>
                    <a:rPr lang="en-US" altLang="zh-CN" sz="4500" b="1" dirty="0">
                      <a:solidFill>
                        <a:srgbClr val="2395CB"/>
                      </a:solidFill>
                      <a:latin typeface="Times New Roman" panose="02020603050405020304" pitchFamily="18" charset="0"/>
                      <a:cs typeface="Times New Roman" panose="02020603050405020304" pitchFamily="18" charset="0"/>
                      <a:sym typeface="+mn-lt"/>
                    </a:rPr>
                    <a:t> </a:t>
                  </a:r>
                  <a:r>
                    <a:rPr lang="en-US" altLang="zh-CN" sz="4500" b="1" dirty="0" err="1">
                      <a:solidFill>
                        <a:srgbClr val="2395CB"/>
                      </a:solidFill>
                      <a:latin typeface="Times New Roman" panose="02020603050405020304" pitchFamily="18" charset="0"/>
                      <a:cs typeface="Times New Roman" panose="02020603050405020304" pitchFamily="18" charset="0"/>
                      <a:sym typeface="+mn-lt"/>
                    </a:rPr>
                    <a:t>cầu</a:t>
                  </a:r>
                  <a:r>
                    <a:rPr lang="en-US" altLang="zh-CN" sz="4500" b="1" dirty="0">
                      <a:solidFill>
                        <a:srgbClr val="2395CB"/>
                      </a:solidFill>
                      <a:latin typeface="Times New Roman" panose="02020603050405020304" pitchFamily="18" charset="0"/>
                      <a:cs typeface="Times New Roman" panose="02020603050405020304" pitchFamily="18" charset="0"/>
                      <a:sym typeface="+mn-lt"/>
                    </a:rPr>
                    <a:t> </a:t>
                  </a:r>
                  <a:r>
                    <a:rPr lang="en-US" altLang="zh-CN" sz="4500" b="1" dirty="0" err="1">
                      <a:solidFill>
                        <a:srgbClr val="2395CB"/>
                      </a:solidFill>
                      <a:latin typeface="Times New Roman" panose="02020603050405020304" pitchFamily="18" charset="0"/>
                      <a:cs typeface="Times New Roman" panose="02020603050405020304" pitchFamily="18" charset="0"/>
                      <a:sym typeface="+mn-lt"/>
                    </a:rPr>
                    <a:t>của</a:t>
                  </a:r>
                  <a:r>
                    <a:rPr lang="en-US" altLang="zh-CN" sz="4500" b="1" dirty="0">
                      <a:solidFill>
                        <a:srgbClr val="2395CB"/>
                      </a:solidFill>
                      <a:latin typeface="Times New Roman" panose="02020603050405020304" pitchFamily="18" charset="0"/>
                      <a:cs typeface="Times New Roman" panose="02020603050405020304" pitchFamily="18" charset="0"/>
                      <a:sym typeface="+mn-lt"/>
                    </a:rPr>
                    <a:t> </a:t>
                  </a:r>
                  <a:r>
                    <a:rPr lang="en-US" altLang="zh-CN" sz="4500" b="1" dirty="0" err="1">
                      <a:solidFill>
                        <a:srgbClr val="2395CB"/>
                      </a:solidFill>
                      <a:latin typeface="Times New Roman" panose="02020603050405020304" pitchFamily="18" charset="0"/>
                      <a:cs typeface="Times New Roman" panose="02020603050405020304" pitchFamily="18" charset="0"/>
                      <a:sym typeface="+mn-lt"/>
                    </a:rPr>
                    <a:t>kiểu</a:t>
                  </a:r>
                  <a:r>
                    <a:rPr lang="en-US" altLang="zh-CN" sz="4500" b="1" dirty="0">
                      <a:solidFill>
                        <a:srgbClr val="2395CB"/>
                      </a:solidFill>
                      <a:latin typeface="Times New Roman" panose="02020603050405020304" pitchFamily="18" charset="0"/>
                      <a:cs typeface="Times New Roman" panose="02020603050405020304" pitchFamily="18" charset="0"/>
                      <a:sym typeface="+mn-lt"/>
                    </a:rPr>
                    <a:t> </a:t>
                  </a:r>
                  <a:r>
                    <a:rPr lang="en-US" altLang="zh-CN" sz="4500" b="1" dirty="0" err="1">
                      <a:solidFill>
                        <a:srgbClr val="2395CB"/>
                      </a:solidFill>
                      <a:latin typeface="Times New Roman" panose="02020603050405020304" pitchFamily="18" charset="0"/>
                      <a:cs typeface="Times New Roman" panose="02020603050405020304" pitchFamily="18" charset="0"/>
                      <a:sym typeface="+mn-lt"/>
                    </a:rPr>
                    <a:t>bài</a:t>
                  </a:r>
                  <a:endParaRPr lang="zh-CN" altLang="en-US" sz="4500" b="1" dirty="0">
                    <a:solidFill>
                      <a:srgbClr val="2395CB"/>
                    </a:solidFill>
                    <a:latin typeface="Times New Roman" panose="02020603050405020304" pitchFamily="18" charset="0"/>
                    <a:cs typeface="Times New Roman" panose="02020603050405020304" pitchFamily="18" charset="0"/>
                    <a:sym typeface="+mn-lt"/>
                  </a:endParaRPr>
                </a:p>
              </p:txBody>
            </p:sp>
            <p:grpSp>
              <p:nvGrpSpPr>
                <p:cNvPr id="26" name="组合 43">
                  <a:extLst>
                    <a:ext uri="{FF2B5EF4-FFF2-40B4-BE49-F238E27FC236}">
                      <a16:creationId xmlns:a16="http://schemas.microsoft.com/office/drawing/2014/main" id="{48BBA93F-B432-665C-761A-3432FBB99ACB}"/>
                    </a:ext>
                  </a:extLst>
                </p:cNvPr>
                <p:cNvGrpSpPr/>
                <p:nvPr/>
              </p:nvGrpSpPr>
              <p:grpSpPr>
                <a:xfrm>
                  <a:off x="534776" y="953584"/>
                  <a:ext cx="923926" cy="985065"/>
                  <a:chOff x="1306301" y="2020384"/>
                  <a:chExt cx="923926" cy="985065"/>
                </a:xfrm>
              </p:grpSpPr>
              <p:sp>
                <p:nvSpPr>
                  <p:cNvPr id="27" name="Oval 50">
                    <a:extLst>
                      <a:ext uri="{FF2B5EF4-FFF2-40B4-BE49-F238E27FC236}">
                        <a16:creationId xmlns:a16="http://schemas.microsoft.com/office/drawing/2014/main" id="{0A01F1D5-B68B-B8E0-4916-4F7136059CBE}"/>
                      </a:ext>
                    </a:extLst>
                  </p:cNvPr>
                  <p:cNvSpPr/>
                  <p:nvPr/>
                </p:nvSpPr>
                <p:spPr>
                  <a:xfrm>
                    <a:off x="1306301" y="2081523"/>
                    <a:ext cx="923926" cy="923926"/>
                  </a:xfrm>
                  <a:prstGeom prst="ellipse">
                    <a:avLst/>
                  </a:prstGeom>
                  <a:noFill/>
                  <a:ln>
                    <a:solidFill>
                      <a:srgbClr val="2395C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700">
                      <a:cs typeface="+mn-ea"/>
                      <a:sym typeface="+mn-lt"/>
                    </a:endParaRPr>
                  </a:p>
                </p:txBody>
              </p:sp>
              <p:sp>
                <p:nvSpPr>
                  <p:cNvPr id="28" name="Oval 26">
                    <a:extLst>
                      <a:ext uri="{FF2B5EF4-FFF2-40B4-BE49-F238E27FC236}">
                        <a16:creationId xmlns:a16="http://schemas.microsoft.com/office/drawing/2014/main" id="{D06DDE73-B60A-D2D1-2A28-58516934C574}"/>
                      </a:ext>
                    </a:extLst>
                  </p:cNvPr>
                  <p:cNvSpPr/>
                  <p:nvPr/>
                </p:nvSpPr>
                <p:spPr>
                  <a:xfrm>
                    <a:off x="1452737" y="2227959"/>
                    <a:ext cx="631054" cy="631054"/>
                  </a:xfrm>
                  <a:prstGeom prst="ellipse">
                    <a:avLst/>
                  </a:prstGeom>
                  <a:solidFill>
                    <a:srgbClr val="2395C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700">
                      <a:cs typeface="+mn-ea"/>
                      <a:sym typeface="+mn-lt"/>
                    </a:endParaRPr>
                  </a:p>
                </p:txBody>
              </p:sp>
              <p:sp>
                <p:nvSpPr>
                  <p:cNvPr id="29" name="Oval 61">
                    <a:extLst>
                      <a:ext uri="{FF2B5EF4-FFF2-40B4-BE49-F238E27FC236}">
                        <a16:creationId xmlns:a16="http://schemas.microsoft.com/office/drawing/2014/main" id="{5ED51A07-A345-4930-6512-7DAFC019479B}"/>
                      </a:ext>
                    </a:extLst>
                  </p:cNvPr>
                  <p:cNvSpPr/>
                  <p:nvPr/>
                </p:nvSpPr>
                <p:spPr>
                  <a:xfrm>
                    <a:off x="1705839" y="2020384"/>
                    <a:ext cx="124851" cy="124851"/>
                  </a:xfrm>
                  <a:prstGeom prst="ellipse">
                    <a:avLst/>
                  </a:prstGeom>
                  <a:solidFill>
                    <a:srgbClr val="2395CB"/>
                  </a:solidFill>
                  <a:ln>
                    <a:solidFill>
                      <a:srgbClr val="2395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700" dirty="0">
                      <a:cs typeface="+mn-ea"/>
                      <a:sym typeface="+mn-lt"/>
                    </a:endParaRPr>
                  </a:p>
                </p:txBody>
              </p:sp>
            </p:grpSp>
          </p:grpSp>
          <p:cxnSp>
            <p:nvCxnSpPr>
              <p:cNvPr id="24" name="直接连接符 41">
                <a:extLst>
                  <a:ext uri="{FF2B5EF4-FFF2-40B4-BE49-F238E27FC236}">
                    <a16:creationId xmlns:a16="http://schemas.microsoft.com/office/drawing/2014/main" id="{D7F6C756-F0C1-059E-8900-2C0FBAFDDA94}"/>
                  </a:ext>
                </a:extLst>
              </p:cNvPr>
              <p:cNvCxnSpPr>
                <a:cxnSpLocks/>
              </p:cNvCxnSpPr>
              <p:nvPr/>
            </p:nvCxnSpPr>
            <p:spPr>
              <a:xfrm>
                <a:off x="1537480" y="1934596"/>
                <a:ext cx="3060068" cy="28927"/>
              </a:xfrm>
              <a:prstGeom prst="line">
                <a:avLst/>
              </a:prstGeom>
              <a:ln>
                <a:solidFill>
                  <a:srgbClr val="2395CB"/>
                </a:solidFill>
              </a:ln>
            </p:spPr>
            <p:style>
              <a:lnRef idx="1">
                <a:schemeClr val="accent1"/>
              </a:lnRef>
              <a:fillRef idx="0">
                <a:schemeClr val="accent1"/>
              </a:fillRef>
              <a:effectRef idx="0">
                <a:schemeClr val="accent1"/>
              </a:effectRef>
              <a:fontRef idx="minor">
                <a:schemeClr val="tx1"/>
              </a:fontRef>
            </p:style>
          </p:cxnSp>
        </p:grpSp>
        <p:sp>
          <p:nvSpPr>
            <p:cNvPr id="22" name="文本框 52">
              <a:extLst>
                <a:ext uri="{FF2B5EF4-FFF2-40B4-BE49-F238E27FC236}">
                  <a16:creationId xmlns:a16="http://schemas.microsoft.com/office/drawing/2014/main" id="{955948DD-757A-4A61-8D41-A3EB081D6242}"/>
                </a:ext>
              </a:extLst>
            </p:cNvPr>
            <p:cNvSpPr txBox="1"/>
            <p:nvPr/>
          </p:nvSpPr>
          <p:spPr>
            <a:xfrm>
              <a:off x="1269678" y="2096716"/>
              <a:ext cx="631054" cy="615553"/>
            </a:xfrm>
            <a:prstGeom prst="rect">
              <a:avLst/>
            </a:prstGeom>
            <a:noFill/>
          </p:spPr>
          <p:txBody>
            <a:bodyPr wrap="square" rtlCol="0">
              <a:spAutoFit/>
            </a:bodyPr>
            <a:lstStyle/>
            <a:p>
              <a:pPr algn="ct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grpSp>
      <p:pic>
        <p:nvPicPr>
          <p:cNvPr id="30" name="图片 4">
            <a:extLst>
              <a:ext uri="{FF2B5EF4-FFF2-40B4-BE49-F238E27FC236}">
                <a16:creationId xmlns:a16="http://schemas.microsoft.com/office/drawing/2014/main" id="{068D100B-1AC0-9B8B-73F7-9D84B96573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75464" y="7720049"/>
            <a:ext cx="3005772" cy="3005772"/>
          </a:xfrm>
          <a:prstGeom prst="rect">
            <a:avLst/>
          </a:prstGeom>
        </p:spPr>
      </p:pic>
      <p:pic>
        <p:nvPicPr>
          <p:cNvPr id="15" name="Picture 14">
            <a:extLst>
              <a:ext uri="{FF2B5EF4-FFF2-40B4-BE49-F238E27FC236}">
                <a16:creationId xmlns:a16="http://schemas.microsoft.com/office/drawing/2014/main" id="{F4F191F3-01AA-0A80-36C0-0728CCE1ECF6}"/>
              </a:ext>
            </a:extLst>
          </p:cNvPr>
          <p:cNvPicPr>
            <a:picLocks noChangeAspect="1"/>
          </p:cNvPicPr>
          <p:nvPr/>
        </p:nvPicPr>
        <p:blipFill>
          <a:blip r:embed="rId3"/>
          <a:stretch>
            <a:fillRect/>
          </a:stretch>
        </p:blipFill>
        <p:spPr>
          <a:xfrm>
            <a:off x="1106375" y="2569448"/>
            <a:ext cx="2624706" cy="1983956"/>
          </a:xfrm>
          <a:prstGeom prst="rect">
            <a:avLst/>
          </a:prstGeom>
        </p:spPr>
      </p:pic>
      <p:pic>
        <p:nvPicPr>
          <p:cNvPr id="16" name="Picture 15">
            <a:extLst>
              <a:ext uri="{FF2B5EF4-FFF2-40B4-BE49-F238E27FC236}">
                <a16:creationId xmlns:a16="http://schemas.microsoft.com/office/drawing/2014/main" id="{713C8E8F-1E8B-B012-23D3-92BCB87807AC}"/>
              </a:ext>
            </a:extLst>
          </p:cNvPr>
          <p:cNvPicPr>
            <a:picLocks noChangeAspect="1"/>
          </p:cNvPicPr>
          <p:nvPr/>
        </p:nvPicPr>
        <p:blipFill>
          <a:blip r:embed="rId4"/>
          <a:stretch>
            <a:fillRect/>
          </a:stretch>
        </p:blipFill>
        <p:spPr>
          <a:xfrm>
            <a:off x="13699322" y="6382442"/>
            <a:ext cx="3259823" cy="2230059"/>
          </a:xfrm>
          <a:prstGeom prst="rect">
            <a:avLst/>
          </a:prstGeom>
        </p:spPr>
      </p:pic>
    </p:spTree>
    <p:extLst>
      <p:ext uri="{BB962C8B-B14F-4D97-AF65-F5344CB8AC3E}">
        <p14:creationId xmlns:p14="http://schemas.microsoft.com/office/powerpoint/2010/main" val="137420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C6F9BA75-E77C-4E4F-8D4F-6F11C142A634}"/>
              </a:ext>
            </a:extLst>
          </p:cNvPr>
          <p:cNvSpPr/>
          <p:nvPr/>
        </p:nvSpPr>
        <p:spPr>
          <a:xfrm>
            <a:off x="649432" y="266518"/>
            <a:ext cx="16990868" cy="9563282"/>
          </a:xfrm>
          <a:prstGeom prst="roundRect">
            <a:avLst>
              <a:gd name="adj" fmla="val 3731"/>
            </a:avLst>
          </a:prstGeom>
          <a:solidFill>
            <a:schemeClr val="bg1"/>
          </a:solidFill>
          <a:ln w="57150">
            <a:solidFill>
              <a:srgbClr val="FCCC4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微软雅黑" panose="020F0502020204030204"/>
              <a:ea typeface="微软雅黑"/>
              <a:cs typeface="+mn-ea"/>
              <a:sym typeface="+mn-lt"/>
            </a:endParaRPr>
          </a:p>
        </p:txBody>
      </p:sp>
      <p:grpSp>
        <p:nvGrpSpPr>
          <p:cNvPr id="2" name="组合 1">
            <a:extLst>
              <a:ext uri="{FF2B5EF4-FFF2-40B4-BE49-F238E27FC236}">
                <a16:creationId xmlns:a16="http://schemas.microsoft.com/office/drawing/2014/main" id="{7C8A056F-39E9-4AEF-BD23-D4784C10EFB5}"/>
              </a:ext>
            </a:extLst>
          </p:cNvPr>
          <p:cNvGrpSpPr/>
          <p:nvPr/>
        </p:nvGrpSpPr>
        <p:grpSpPr>
          <a:xfrm>
            <a:off x="1725573" y="104132"/>
            <a:ext cx="7689648" cy="1154106"/>
            <a:chOff x="1353547" y="1894622"/>
            <a:chExt cx="4340781" cy="769404"/>
          </a:xfrm>
        </p:grpSpPr>
        <p:grpSp>
          <p:nvGrpSpPr>
            <p:cNvPr id="40" name="组合 39">
              <a:extLst>
                <a:ext uri="{FF2B5EF4-FFF2-40B4-BE49-F238E27FC236}">
                  <a16:creationId xmlns:a16="http://schemas.microsoft.com/office/drawing/2014/main" id="{4D9F4037-C076-4E49-96A9-0D3A9410448B}"/>
                </a:ext>
              </a:extLst>
            </p:cNvPr>
            <p:cNvGrpSpPr/>
            <p:nvPr/>
          </p:nvGrpSpPr>
          <p:grpSpPr>
            <a:xfrm>
              <a:off x="1353547" y="2029394"/>
              <a:ext cx="4340781" cy="634632"/>
              <a:chOff x="5337083" y="1741885"/>
              <a:chExt cx="9313289" cy="1361622"/>
            </a:xfrm>
          </p:grpSpPr>
          <p:sp>
            <p:nvSpPr>
              <p:cNvPr id="41" name="iṥļidè">
                <a:extLst>
                  <a:ext uri="{FF2B5EF4-FFF2-40B4-BE49-F238E27FC236}">
                    <a16:creationId xmlns:a16="http://schemas.microsoft.com/office/drawing/2014/main" id="{1F6C2DDA-DEE2-4068-B025-005E72FDDA48}"/>
                  </a:ext>
                </a:extLst>
              </p:cNvPr>
              <p:cNvSpPr/>
              <p:nvPr/>
            </p:nvSpPr>
            <p:spPr>
              <a:xfrm>
                <a:off x="5789215" y="1918151"/>
                <a:ext cx="8861157" cy="100909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2700" dirty="0">
                  <a:solidFill>
                    <a:prstClr val="white"/>
                  </a:solidFill>
                  <a:latin typeface="微软雅黑" panose="020F0502020204030204"/>
                  <a:ea typeface="微软雅黑"/>
                  <a:cs typeface="+mn-ea"/>
                  <a:sym typeface="+mn-lt"/>
                </a:endParaRPr>
              </a:p>
            </p:txBody>
          </p:sp>
          <p:sp>
            <p:nvSpPr>
              <p:cNvPr id="42" name="íśľïḋe">
                <a:extLst>
                  <a:ext uri="{FF2B5EF4-FFF2-40B4-BE49-F238E27FC236}">
                    <a16:creationId xmlns:a16="http://schemas.microsoft.com/office/drawing/2014/main" id="{341FDEB7-A544-40EA-B9D0-ECB8C272AAF8}"/>
                  </a:ext>
                </a:extLst>
              </p:cNvPr>
              <p:cNvSpPr/>
              <p:nvPr/>
            </p:nvSpPr>
            <p:spPr>
              <a:xfrm>
                <a:off x="5337083" y="1741885"/>
                <a:ext cx="1130700" cy="1361622"/>
              </a:xfrm>
              <a:prstGeom prst="ellipse">
                <a:avLst/>
              </a:prstGeom>
              <a:solidFill>
                <a:schemeClr val="bg1">
                  <a:lumMod val="95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1371600">
                  <a:defRPr/>
                </a:pPr>
                <a:endParaRPr lang="zh-CN" altLang="en-US" sz="2700" dirty="0">
                  <a:solidFill>
                    <a:prstClr val="white"/>
                  </a:solidFill>
                  <a:latin typeface="微软雅黑" panose="020F0502020204030204"/>
                  <a:ea typeface="微软雅黑"/>
                  <a:cs typeface="+mn-ea"/>
                  <a:sym typeface="+mn-lt"/>
                </a:endParaRPr>
              </a:p>
            </p:txBody>
          </p:sp>
        </p:grpSp>
        <p:sp>
          <p:nvSpPr>
            <p:cNvPr id="43" name="PA-矩形 4">
              <a:extLst>
                <a:ext uri="{FF2B5EF4-FFF2-40B4-BE49-F238E27FC236}">
                  <a16:creationId xmlns:a16="http://schemas.microsoft.com/office/drawing/2014/main" id="{911716AD-05E7-4D2D-B1D2-BEAFB6EAD5FB}"/>
                </a:ext>
              </a:extLst>
            </p:cNvPr>
            <p:cNvSpPr>
              <a:spLocks noChangeArrowheads="1"/>
            </p:cNvSpPr>
            <p:nvPr>
              <p:custDataLst>
                <p:tags r:id="rId1"/>
              </p:custDataLst>
            </p:nvPr>
          </p:nvSpPr>
          <p:spPr bwMode="auto">
            <a:xfrm>
              <a:off x="1997721" y="1894622"/>
              <a:ext cx="35073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defTabSz="1371600" eaLnBrk="1" hangingPunct="1">
                <a:lnSpc>
                  <a:spcPct val="150000"/>
                </a:lnSpc>
                <a:defRPr/>
              </a:pPr>
              <a:r>
                <a:rPr lang="en-US" altLang="zh-CN" sz="4800" b="1"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sym typeface="+mn-lt"/>
                </a:rPr>
                <a:t>a) </a:t>
              </a:r>
              <a:r>
                <a:rPr lang="en-US" altLang="zh-CN" sz="48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sym typeface="+mn-lt"/>
                </a:rPr>
                <a:t>Lựa</a:t>
              </a:r>
              <a:r>
                <a:rPr lang="en-US" altLang="zh-CN" sz="4800" b="1"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sym typeface="+mn-lt"/>
                </a:rPr>
                <a:t> </a:t>
              </a:r>
              <a:r>
                <a:rPr lang="en-US" altLang="zh-CN" sz="48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sym typeface="+mn-lt"/>
                </a:rPr>
                <a:t>chọn</a:t>
              </a:r>
              <a:r>
                <a:rPr lang="en-US" altLang="zh-CN" sz="4800" b="1"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sym typeface="+mn-lt"/>
                </a:rPr>
                <a:t> </a:t>
              </a:r>
              <a:r>
                <a:rPr lang="en-US" altLang="zh-CN" sz="48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sym typeface="+mn-lt"/>
                </a:rPr>
                <a:t>bài</a:t>
              </a:r>
              <a:r>
                <a:rPr lang="en-US" altLang="zh-CN" sz="4800" b="1"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sym typeface="+mn-lt"/>
                </a:rPr>
                <a:t> </a:t>
              </a:r>
              <a:r>
                <a:rPr lang="en-US" altLang="zh-CN" sz="48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sym typeface="+mn-lt"/>
                </a:rPr>
                <a:t>thơ</a:t>
              </a:r>
              <a:endParaRPr lang="zh-CN" altLang="en-US" sz="4800" b="1"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sym typeface="+mn-lt"/>
              </a:endParaRPr>
            </a:p>
          </p:txBody>
        </p:sp>
      </p:grpSp>
      <p:pic>
        <p:nvPicPr>
          <p:cNvPr id="5" name="图片 4">
            <a:extLst>
              <a:ext uri="{FF2B5EF4-FFF2-40B4-BE49-F238E27FC236}">
                <a16:creationId xmlns:a16="http://schemas.microsoft.com/office/drawing/2014/main" id="{FA645015-3DDA-4272-BCB6-0CDE57C3D1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20568" y="7025405"/>
            <a:ext cx="2995077" cy="2995077"/>
          </a:xfrm>
          <a:prstGeom prst="rect">
            <a:avLst/>
          </a:prstGeom>
        </p:spPr>
      </p:pic>
      <p:sp>
        <p:nvSpPr>
          <p:cNvPr id="24" name="Hộp Văn bản 23">
            <a:extLst>
              <a:ext uri="{FF2B5EF4-FFF2-40B4-BE49-F238E27FC236}">
                <a16:creationId xmlns:a16="http://schemas.microsoft.com/office/drawing/2014/main" id="{99386100-1292-18A1-F777-F0D91AE5ECE7}"/>
              </a:ext>
            </a:extLst>
          </p:cNvPr>
          <p:cNvSpPr txBox="1"/>
          <p:nvPr/>
        </p:nvSpPr>
        <p:spPr>
          <a:xfrm>
            <a:off x="5354003" y="7970383"/>
            <a:ext cx="3115458" cy="738664"/>
          </a:xfrm>
          <a:prstGeom prst="rect">
            <a:avLst/>
          </a:prstGeom>
          <a:noFill/>
        </p:spPr>
        <p:txBody>
          <a:bodyPr wrap="square">
            <a:spAutoFit/>
          </a:bodyPr>
          <a:lstStyle/>
          <a:p>
            <a:pPr algn="just" defTabSz="1371600">
              <a:tabLst>
                <a:tab pos="684848" algn="l"/>
              </a:tabLst>
              <a:defRPr/>
            </a:pPr>
            <a:r>
              <a:rPr lang="en-US" sz="4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4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Du</a:t>
            </a:r>
          </a:p>
        </p:txBody>
      </p:sp>
      <p:sp>
        <p:nvSpPr>
          <p:cNvPr id="4" name="TextBox 3">
            <a:extLst>
              <a:ext uri="{FF2B5EF4-FFF2-40B4-BE49-F238E27FC236}">
                <a16:creationId xmlns:a16="http://schemas.microsoft.com/office/drawing/2014/main" id="{0AA55C38-D84F-4CEE-2AA8-1B1404B7DAF7}"/>
              </a:ext>
            </a:extLst>
          </p:cNvPr>
          <p:cNvSpPr txBox="1"/>
          <p:nvPr/>
        </p:nvSpPr>
        <p:spPr>
          <a:xfrm>
            <a:off x="1634426" y="1352566"/>
            <a:ext cx="15000099" cy="1384995"/>
          </a:xfrm>
          <a:prstGeom prst="rect">
            <a:avLst/>
          </a:prstGeom>
          <a:noFill/>
        </p:spPr>
        <p:txBody>
          <a:bodyPr wrap="square">
            <a:spAutoFit/>
          </a:bodyPr>
          <a:lstStyle/>
          <a:p>
            <a:pPr algn="just" defTabSz="1371600">
              <a:tabLst>
                <a:tab pos="684848" algn="l"/>
              </a:tabLst>
              <a:defRPr/>
            </a:pP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Liệt</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bát</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cú</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tứ</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tuyệt</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4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622C4C9-95E5-EF97-D17B-37AE2423B158}"/>
              </a:ext>
            </a:extLst>
          </p:cNvPr>
          <p:cNvPicPr>
            <a:picLocks noChangeAspect="1"/>
          </p:cNvPicPr>
          <p:nvPr/>
        </p:nvPicPr>
        <p:blipFill>
          <a:blip r:embed="rId5"/>
          <a:stretch>
            <a:fillRect/>
          </a:stretch>
        </p:blipFill>
        <p:spPr>
          <a:xfrm>
            <a:off x="990599" y="1768253"/>
            <a:ext cx="615242" cy="627165"/>
          </a:xfrm>
          <a:prstGeom prst="rect">
            <a:avLst/>
          </a:prstGeom>
        </p:spPr>
      </p:pic>
      <p:grpSp>
        <p:nvGrpSpPr>
          <p:cNvPr id="32" name="Group 31">
            <a:extLst>
              <a:ext uri="{FF2B5EF4-FFF2-40B4-BE49-F238E27FC236}">
                <a16:creationId xmlns:a16="http://schemas.microsoft.com/office/drawing/2014/main" id="{38EE3191-9E34-352F-CAB0-3D98D6F85869}"/>
              </a:ext>
            </a:extLst>
          </p:cNvPr>
          <p:cNvGrpSpPr/>
          <p:nvPr/>
        </p:nvGrpSpPr>
        <p:grpSpPr>
          <a:xfrm>
            <a:off x="627248" y="3700356"/>
            <a:ext cx="4732446" cy="4358847"/>
            <a:chOff x="508667" y="2225795"/>
            <a:chExt cx="3154964" cy="2905898"/>
          </a:xfrm>
        </p:grpSpPr>
        <p:grpSp>
          <p:nvGrpSpPr>
            <p:cNvPr id="11" name="Group 10">
              <a:extLst>
                <a:ext uri="{FF2B5EF4-FFF2-40B4-BE49-F238E27FC236}">
                  <a16:creationId xmlns:a16="http://schemas.microsoft.com/office/drawing/2014/main" id="{14C8677C-27D9-D06A-E036-A5BDD643DB8A}"/>
                </a:ext>
              </a:extLst>
            </p:cNvPr>
            <p:cNvGrpSpPr/>
            <p:nvPr/>
          </p:nvGrpSpPr>
          <p:grpSpPr>
            <a:xfrm>
              <a:off x="508667" y="2225795"/>
              <a:ext cx="3154964" cy="2905898"/>
              <a:chOff x="508667" y="2225795"/>
              <a:chExt cx="3154964" cy="2905898"/>
            </a:xfrm>
          </p:grpSpPr>
          <p:sp>
            <p:nvSpPr>
              <p:cNvPr id="9" name="Oval 8">
                <a:extLst>
                  <a:ext uri="{FF2B5EF4-FFF2-40B4-BE49-F238E27FC236}">
                    <a16:creationId xmlns:a16="http://schemas.microsoft.com/office/drawing/2014/main" id="{195AFC1E-0BFF-1383-E8F5-C8F6FF086B61}"/>
                  </a:ext>
                </a:extLst>
              </p:cNvPr>
              <p:cNvSpPr/>
              <p:nvPr/>
            </p:nvSpPr>
            <p:spPr>
              <a:xfrm>
                <a:off x="508667" y="2225795"/>
                <a:ext cx="3152183" cy="290589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E782106D-5A31-FDFF-F251-D022F17E89CB}"/>
                  </a:ext>
                </a:extLst>
              </p:cNvPr>
              <p:cNvSpPr/>
              <p:nvPr/>
            </p:nvSpPr>
            <p:spPr>
              <a:xfrm>
                <a:off x="753824" y="2350520"/>
                <a:ext cx="2909807" cy="267914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 name="TextBox 7">
              <a:extLst>
                <a:ext uri="{FF2B5EF4-FFF2-40B4-BE49-F238E27FC236}">
                  <a16:creationId xmlns:a16="http://schemas.microsoft.com/office/drawing/2014/main" id="{609A392E-617E-56B9-6D3F-E6E7FE58E7C3}"/>
                </a:ext>
              </a:extLst>
            </p:cNvPr>
            <p:cNvSpPr txBox="1"/>
            <p:nvPr/>
          </p:nvSpPr>
          <p:spPr>
            <a:xfrm>
              <a:off x="865479" y="2856974"/>
              <a:ext cx="2346152" cy="1538883"/>
            </a:xfrm>
            <a:prstGeom prst="rect">
              <a:avLst/>
            </a:prstGeom>
            <a:noFill/>
          </p:spPr>
          <p:txBody>
            <a:bodyPr wrap="square">
              <a:spAutoFit/>
            </a:bodyPr>
            <a:lstStyle/>
            <a:p>
              <a:pPr algn="ct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bát</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cú</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000" b="1" dirty="0">
                <a:solidFill>
                  <a:srgbClr val="FF0000"/>
                </a:solidFill>
              </a:endParaRPr>
            </a:p>
          </p:txBody>
        </p:sp>
      </p:grpSp>
      <p:sp>
        <p:nvSpPr>
          <p:cNvPr id="13" name="TextBox 12">
            <a:extLst>
              <a:ext uri="{FF2B5EF4-FFF2-40B4-BE49-F238E27FC236}">
                <a16:creationId xmlns:a16="http://schemas.microsoft.com/office/drawing/2014/main" id="{AE900117-660E-69C5-FE58-A9E2C5FBE398}"/>
              </a:ext>
            </a:extLst>
          </p:cNvPr>
          <p:cNvSpPr txBox="1"/>
          <p:nvPr/>
        </p:nvSpPr>
        <p:spPr>
          <a:xfrm>
            <a:off x="10567034" y="2327066"/>
            <a:ext cx="3983634" cy="2031325"/>
          </a:xfrm>
          <a:prstGeom prst="rect">
            <a:avLst/>
          </a:prstGeom>
          <a:noFill/>
        </p:spPr>
        <p:txBody>
          <a:bodyPr wrap="square">
            <a:spAutoFit/>
          </a:bodyPr>
          <a:lstStyle/>
          <a:p>
            <a:pPr algn="just" defTabSz="1371600">
              <a:lnSpc>
                <a:spcPct val="150000"/>
              </a:lnSpc>
              <a:tabLst>
                <a:tab pos="684848" algn="l"/>
              </a:tabLst>
              <a:defRPr/>
            </a:pPr>
            <a:r>
              <a:rPr lang="vi-VN"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 vịnh </a:t>
            </a:r>
            <a:endPar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1371600">
              <a:lnSpc>
                <a:spcPct val="150000"/>
              </a:lnSpc>
              <a:tabLst>
                <a:tab pos="684848" algn="l"/>
              </a:tabLst>
              <a:defRPr/>
            </a:pPr>
            <a:r>
              <a:rPr lang="vi-VN"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 ẩm</a:t>
            </a:r>
            <a:endPar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68DAA53-CADE-15B6-808A-463E23B54421}"/>
              </a:ext>
            </a:extLst>
          </p:cNvPr>
          <p:cNvSpPr txBox="1"/>
          <p:nvPr/>
        </p:nvSpPr>
        <p:spPr>
          <a:xfrm>
            <a:off x="5264750" y="2996344"/>
            <a:ext cx="4317290" cy="738664"/>
          </a:xfrm>
          <a:prstGeom prst="rect">
            <a:avLst/>
          </a:prstGeom>
          <a:noFill/>
        </p:spPr>
        <p:txBody>
          <a:bodyPr wrap="square">
            <a:spAutoFit/>
          </a:bodyPr>
          <a:lstStyle/>
          <a:p>
            <a:pPr algn="just" defTabSz="1371600">
              <a:tabLst>
                <a:tab pos="684848" algn="l"/>
              </a:tabLst>
              <a:defRPr/>
            </a:pPr>
            <a:r>
              <a:rPr lang="en-US" sz="4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4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Khuyến</a:t>
            </a:r>
            <a:endParaRPr lang="en-US" sz="42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DCBB087-C228-4264-B77A-1D7B0FEEF5EF}"/>
              </a:ext>
            </a:extLst>
          </p:cNvPr>
          <p:cNvSpPr txBox="1"/>
          <p:nvPr/>
        </p:nvSpPr>
        <p:spPr>
          <a:xfrm>
            <a:off x="11086965" y="4066687"/>
            <a:ext cx="6720816" cy="2031325"/>
          </a:xfrm>
          <a:prstGeom prst="rect">
            <a:avLst/>
          </a:prstGeom>
          <a:noFill/>
        </p:spPr>
        <p:txBody>
          <a:bodyPr wrap="square">
            <a:spAutoFit/>
          </a:bodyPr>
          <a:lstStyle/>
          <a:p>
            <a:pPr>
              <a:lnSpc>
                <a:spcPct val="150000"/>
              </a:lnSpc>
            </a:pP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 </a:t>
            </a: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Đèo</a:t>
            </a: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Ngang</a:t>
            </a:r>
            <a:endPar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Thăng</a:t>
            </a: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Long </a:t>
            </a: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hoài</a:t>
            </a: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cổ</a:t>
            </a:r>
            <a:endParaRPr lang="en-US" sz="2700" b="1" dirty="0">
              <a:solidFill>
                <a:srgbClr val="0070C0"/>
              </a:solidFill>
            </a:endParaRPr>
          </a:p>
        </p:txBody>
      </p:sp>
      <p:sp>
        <p:nvSpPr>
          <p:cNvPr id="18" name="TextBox 17">
            <a:extLst>
              <a:ext uri="{FF2B5EF4-FFF2-40B4-BE49-F238E27FC236}">
                <a16:creationId xmlns:a16="http://schemas.microsoft.com/office/drawing/2014/main" id="{8EAC0C65-A374-E61C-F9D9-FB1536160988}"/>
              </a:ext>
            </a:extLst>
          </p:cNvPr>
          <p:cNvSpPr txBox="1"/>
          <p:nvPr/>
        </p:nvSpPr>
        <p:spPr>
          <a:xfrm>
            <a:off x="5958295" y="4438913"/>
            <a:ext cx="3854327" cy="1384995"/>
          </a:xfrm>
          <a:prstGeom prst="rect">
            <a:avLst/>
          </a:prstGeom>
          <a:noFill/>
        </p:spPr>
        <p:txBody>
          <a:bodyPr wrap="square">
            <a:spAutoFit/>
          </a:bodyPr>
          <a:lstStyle/>
          <a:p>
            <a:r>
              <a:rPr lang="en-US" sz="4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Bà</a:t>
            </a:r>
            <a:r>
              <a:rPr lang="en-US" sz="4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Huyện</a:t>
            </a:r>
            <a:r>
              <a:rPr lang="en-US" sz="4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4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Thanh Quan</a:t>
            </a:r>
            <a:r>
              <a:rPr lang="en-US" sz="42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700" b="1" dirty="0">
              <a:solidFill>
                <a:srgbClr val="7030A0"/>
              </a:solidFill>
            </a:endParaRPr>
          </a:p>
        </p:txBody>
      </p:sp>
      <p:sp>
        <p:nvSpPr>
          <p:cNvPr id="19" name="Hộp Văn bản 23">
            <a:extLst>
              <a:ext uri="{FF2B5EF4-FFF2-40B4-BE49-F238E27FC236}">
                <a16:creationId xmlns:a16="http://schemas.microsoft.com/office/drawing/2014/main" id="{38142CBB-A959-B494-FE2A-9676A00CC1BF}"/>
              </a:ext>
            </a:extLst>
          </p:cNvPr>
          <p:cNvSpPr txBox="1"/>
          <p:nvPr/>
        </p:nvSpPr>
        <p:spPr>
          <a:xfrm>
            <a:off x="11086966" y="6412525"/>
            <a:ext cx="4364711" cy="738664"/>
          </a:xfrm>
          <a:prstGeom prst="rect">
            <a:avLst/>
          </a:prstGeom>
          <a:noFill/>
        </p:spPr>
        <p:txBody>
          <a:bodyPr wrap="square">
            <a:spAutoFit/>
          </a:bodyPr>
          <a:lstStyle/>
          <a:p>
            <a:pPr algn="just" defTabSz="1371600">
              <a:tabLst>
                <a:tab pos="684848" algn="l"/>
              </a:tabLst>
              <a:defRPr/>
            </a:pPr>
            <a:r>
              <a:rPr lang="en-US" sz="4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chùm</a:t>
            </a:r>
            <a:r>
              <a:rPr lang="en-US" sz="4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thơ</a:t>
            </a: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Tự</a:t>
            </a: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tình</a:t>
            </a:r>
            <a:endParaRPr lang="en-US" sz="4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23">
            <a:extLst>
              <a:ext uri="{FF2B5EF4-FFF2-40B4-BE49-F238E27FC236}">
                <a16:creationId xmlns:a16="http://schemas.microsoft.com/office/drawing/2014/main" id="{3E362A7B-47A6-532A-4174-509E741F3B96}"/>
              </a:ext>
            </a:extLst>
          </p:cNvPr>
          <p:cNvSpPr txBox="1"/>
          <p:nvPr/>
        </p:nvSpPr>
        <p:spPr>
          <a:xfrm>
            <a:off x="5815961" y="6527813"/>
            <a:ext cx="4138991" cy="738664"/>
          </a:xfrm>
          <a:prstGeom prst="rect">
            <a:avLst/>
          </a:prstGeom>
          <a:noFill/>
        </p:spPr>
        <p:txBody>
          <a:bodyPr wrap="square">
            <a:spAutoFit/>
          </a:bodyPr>
          <a:lstStyle/>
          <a:p>
            <a:pPr algn="just" defTabSz="1371600">
              <a:tabLst>
                <a:tab pos="684848" algn="l"/>
              </a:tabLst>
              <a:defRPr/>
            </a:pPr>
            <a:r>
              <a:rPr lang="en-US" sz="4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Hồ</a:t>
            </a:r>
            <a:r>
              <a:rPr lang="en-US" sz="4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Xuân</a:t>
            </a:r>
            <a:r>
              <a:rPr lang="en-US" sz="4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4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Hộp Văn bản 23">
            <a:extLst>
              <a:ext uri="{FF2B5EF4-FFF2-40B4-BE49-F238E27FC236}">
                <a16:creationId xmlns:a16="http://schemas.microsoft.com/office/drawing/2014/main" id="{0B622265-0E6F-F0B3-5308-531673118E7F}"/>
              </a:ext>
            </a:extLst>
          </p:cNvPr>
          <p:cNvSpPr txBox="1"/>
          <p:nvPr/>
        </p:nvSpPr>
        <p:spPr>
          <a:xfrm>
            <a:off x="9484552" y="7955641"/>
            <a:ext cx="4645835" cy="738664"/>
          </a:xfrm>
          <a:prstGeom prst="rect">
            <a:avLst/>
          </a:prstGeom>
          <a:noFill/>
        </p:spPr>
        <p:txBody>
          <a:bodyPr wrap="square">
            <a:spAutoFit/>
          </a:bodyPr>
          <a:lstStyle/>
          <a:p>
            <a:pPr algn="just" defTabSz="1371600">
              <a:tabLst>
                <a:tab pos="684848" algn="l"/>
              </a:tabLst>
              <a:defRPr/>
            </a:pP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Tiểu</a:t>
            </a:r>
            <a:r>
              <a:rPr lang="en-US" sz="4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4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kí</a:t>
            </a:r>
            <a:endParaRPr lang="en-US" sz="4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B8BD71C0-993A-60CF-954B-3C4C59FE150B}"/>
              </a:ext>
            </a:extLst>
          </p:cNvPr>
          <p:cNvPicPr>
            <a:picLocks noChangeAspect="1"/>
          </p:cNvPicPr>
          <p:nvPr/>
        </p:nvPicPr>
        <p:blipFill>
          <a:blip r:embed="rId6"/>
          <a:stretch>
            <a:fillRect/>
          </a:stretch>
        </p:blipFill>
        <p:spPr>
          <a:xfrm>
            <a:off x="9640209" y="3129261"/>
            <a:ext cx="932769" cy="621846"/>
          </a:xfrm>
          <a:prstGeom prst="rect">
            <a:avLst/>
          </a:prstGeom>
        </p:spPr>
      </p:pic>
      <p:pic>
        <p:nvPicPr>
          <p:cNvPr id="25" name="Picture 24">
            <a:extLst>
              <a:ext uri="{FF2B5EF4-FFF2-40B4-BE49-F238E27FC236}">
                <a16:creationId xmlns:a16="http://schemas.microsoft.com/office/drawing/2014/main" id="{9BFAF49E-8496-FBD7-AE4C-AF7027AA5F89}"/>
              </a:ext>
            </a:extLst>
          </p:cNvPr>
          <p:cNvPicPr>
            <a:picLocks noChangeAspect="1"/>
          </p:cNvPicPr>
          <p:nvPr/>
        </p:nvPicPr>
        <p:blipFill>
          <a:blip r:embed="rId6"/>
          <a:stretch>
            <a:fillRect/>
          </a:stretch>
        </p:blipFill>
        <p:spPr>
          <a:xfrm>
            <a:off x="9866168" y="4928967"/>
            <a:ext cx="932769" cy="621846"/>
          </a:xfrm>
          <a:prstGeom prst="rect">
            <a:avLst/>
          </a:prstGeom>
        </p:spPr>
      </p:pic>
      <p:pic>
        <p:nvPicPr>
          <p:cNvPr id="26" name="Picture 25">
            <a:extLst>
              <a:ext uri="{FF2B5EF4-FFF2-40B4-BE49-F238E27FC236}">
                <a16:creationId xmlns:a16="http://schemas.microsoft.com/office/drawing/2014/main" id="{F779F0D6-1B20-976B-F540-7A19BDBE187C}"/>
              </a:ext>
            </a:extLst>
          </p:cNvPr>
          <p:cNvPicPr>
            <a:picLocks noChangeAspect="1"/>
          </p:cNvPicPr>
          <p:nvPr/>
        </p:nvPicPr>
        <p:blipFill>
          <a:blip r:embed="rId6"/>
          <a:stretch>
            <a:fillRect/>
          </a:stretch>
        </p:blipFill>
        <p:spPr>
          <a:xfrm>
            <a:off x="10116494" y="6637340"/>
            <a:ext cx="932769" cy="621846"/>
          </a:xfrm>
          <a:prstGeom prst="rect">
            <a:avLst/>
          </a:prstGeom>
        </p:spPr>
      </p:pic>
      <p:pic>
        <p:nvPicPr>
          <p:cNvPr id="27" name="Picture 26">
            <a:extLst>
              <a:ext uri="{FF2B5EF4-FFF2-40B4-BE49-F238E27FC236}">
                <a16:creationId xmlns:a16="http://schemas.microsoft.com/office/drawing/2014/main" id="{C1D01F66-3752-0A5A-B126-35DB4B46DAA4}"/>
              </a:ext>
            </a:extLst>
          </p:cNvPr>
          <p:cNvPicPr>
            <a:picLocks noChangeAspect="1"/>
          </p:cNvPicPr>
          <p:nvPr/>
        </p:nvPicPr>
        <p:blipFill>
          <a:blip r:embed="rId6"/>
          <a:stretch>
            <a:fillRect/>
          </a:stretch>
        </p:blipFill>
        <p:spPr>
          <a:xfrm>
            <a:off x="8290749" y="8051874"/>
            <a:ext cx="932769" cy="621846"/>
          </a:xfrm>
          <a:prstGeom prst="rect">
            <a:avLst/>
          </a:prstGeom>
        </p:spPr>
      </p:pic>
      <p:pic>
        <p:nvPicPr>
          <p:cNvPr id="28" name="Picture 27">
            <a:extLst>
              <a:ext uri="{FF2B5EF4-FFF2-40B4-BE49-F238E27FC236}">
                <a16:creationId xmlns:a16="http://schemas.microsoft.com/office/drawing/2014/main" id="{6CECB848-9116-FB7A-8D31-2F28AD4552B2}"/>
              </a:ext>
            </a:extLst>
          </p:cNvPr>
          <p:cNvPicPr>
            <a:picLocks noChangeAspect="1"/>
          </p:cNvPicPr>
          <p:nvPr/>
        </p:nvPicPr>
        <p:blipFill>
          <a:blip r:embed="rId7"/>
          <a:stretch>
            <a:fillRect/>
          </a:stretch>
        </p:blipFill>
        <p:spPr>
          <a:xfrm>
            <a:off x="4642457" y="3177782"/>
            <a:ext cx="454811" cy="558177"/>
          </a:xfrm>
          <a:prstGeom prst="rect">
            <a:avLst/>
          </a:prstGeom>
        </p:spPr>
      </p:pic>
      <p:pic>
        <p:nvPicPr>
          <p:cNvPr id="29" name="Picture 28">
            <a:extLst>
              <a:ext uri="{FF2B5EF4-FFF2-40B4-BE49-F238E27FC236}">
                <a16:creationId xmlns:a16="http://schemas.microsoft.com/office/drawing/2014/main" id="{D6540598-AE72-44AD-EE0F-286AB0186995}"/>
              </a:ext>
            </a:extLst>
          </p:cNvPr>
          <p:cNvPicPr>
            <a:picLocks noChangeAspect="1"/>
          </p:cNvPicPr>
          <p:nvPr/>
        </p:nvPicPr>
        <p:blipFill>
          <a:blip r:embed="rId7"/>
          <a:stretch>
            <a:fillRect/>
          </a:stretch>
        </p:blipFill>
        <p:spPr>
          <a:xfrm>
            <a:off x="5455273" y="4984368"/>
            <a:ext cx="454811" cy="558177"/>
          </a:xfrm>
          <a:prstGeom prst="rect">
            <a:avLst/>
          </a:prstGeom>
        </p:spPr>
      </p:pic>
      <p:pic>
        <p:nvPicPr>
          <p:cNvPr id="30" name="Picture 29">
            <a:extLst>
              <a:ext uri="{FF2B5EF4-FFF2-40B4-BE49-F238E27FC236}">
                <a16:creationId xmlns:a16="http://schemas.microsoft.com/office/drawing/2014/main" id="{A2349A10-515D-5954-8068-FA64FCB4389C}"/>
              </a:ext>
            </a:extLst>
          </p:cNvPr>
          <p:cNvPicPr>
            <a:picLocks noChangeAspect="1"/>
          </p:cNvPicPr>
          <p:nvPr/>
        </p:nvPicPr>
        <p:blipFill>
          <a:blip r:embed="rId7"/>
          <a:stretch>
            <a:fillRect/>
          </a:stretch>
        </p:blipFill>
        <p:spPr>
          <a:xfrm>
            <a:off x="5208233" y="6702096"/>
            <a:ext cx="454811" cy="558177"/>
          </a:xfrm>
          <a:prstGeom prst="rect">
            <a:avLst/>
          </a:prstGeom>
        </p:spPr>
      </p:pic>
      <p:pic>
        <p:nvPicPr>
          <p:cNvPr id="31" name="Picture 30">
            <a:extLst>
              <a:ext uri="{FF2B5EF4-FFF2-40B4-BE49-F238E27FC236}">
                <a16:creationId xmlns:a16="http://schemas.microsoft.com/office/drawing/2014/main" id="{3C295695-A834-13BC-F408-A27BB6A1CCE1}"/>
              </a:ext>
            </a:extLst>
          </p:cNvPr>
          <p:cNvPicPr>
            <a:picLocks noChangeAspect="1"/>
          </p:cNvPicPr>
          <p:nvPr/>
        </p:nvPicPr>
        <p:blipFill>
          <a:blip r:embed="rId7"/>
          <a:stretch>
            <a:fillRect/>
          </a:stretch>
        </p:blipFill>
        <p:spPr>
          <a:xfrm>
            <a:off x="4623082" y="8149145"/>
            <a:ext cx="454811" cy="558177"/>
          </a:xfrm>
          <a:prstGeom prst="rect">
            <a:avLst/>
          </a:prstGeom>
        </p:spPr>
      </p:pic>
    </p:spTree>
    <p:extLst>
      <p:ext uri="{BB962C8B-B14F-4D97-AF65-F5344CB8AC3E}">
        <p14:creationId xmlns:p14="http://schemas.microsoft.com/office/powerpoint/2010/main" val="4112755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2" presetClass="entr" presetSubtype="8"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P spid="14" grpId="0"/>
      <p:bldP spid="16" grpId="0"/>
      <p:bldP spid="18" grpId="0"/>
      <p:bldP spid="19"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圆角 41">
            <a:extLst>
              <a:ext uri="{FF2B5EF4-FFF2-40B4-BE49-F238E27FC236}">
                <a16:creationId xmlns:a16="http://schemas.microsoft.com/office/drawing/2014/main" id="{DCD955F9-1037-4EAA-B0E4-A2DFE53FBC93}"/>
              </a:ext>
            </a:extLst>
          </p:cNvPr>
          <p:cNvSpPr/>
          <p:nvPr/>
        </p:nvSpPr>
        <p:spPr>
          <a:xfrm>
            <a:off x="647909" y="472964"/>
            <a:ext cx="16875464" cy="9341073"/>
          </a:xfrm>
          <a:prstGeom prst="roundRect">
            <a:avLst>
              <a:gd name="adj" fmla="val 3731"/>
            </a:avLst>
          </a:prstGeom>
          <a:solidFill>
            <a:schemeClr val="bg1"/>
          </a:solidFill>
          <a:ln w="57150">
            <a:solidFill>
              <a:srgbClr val="FCCC4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graphicFrame>
        <p:nvGraphicFramePr>
          <p:cNvPr id="9" name="Bảng 8">
            <a:extLst>
              <a:ext uri="{FF2B5EF4-FFF2-40B4-BE49-F238E27FC236}">
                <a16:creationId xmlns:a16="http://schemas.microsoft.com/office/drawing/2014/main" id="{094C7D43-326B-4DC4-7FE7-3625A47F6457}"/>
              </a:ext>
            </a:extLst>
          </p:cNvPr>
          <p:cNvGraphicFramePr>
            <a:graphicFrameLocks noGrp="1"/>
          </p:cNvGraphicFramePr>
          <p:nvPr/>
        </p:nvGraphicFramePr>
        <p:xfrm>
          <a:off x="990599" y="685800"/>
          <a:ext cx="16287750" cy="8915400"/>
        </p:xfrm>
        <a:graphic>
          <a:graphicData uri="http://schemas.openxmlformats.org/drawingml/2006/table">
            <a:tbl>
              <a:tblPr firstRow="1" firstCol="1" bandRow="1">
                <a:tableStyleId>{5C22544A-7EE6-4342-B048-85BDC9FD1C3A}</a:tableStyleId>
              </a:tblPr>
              <a:tblGrid>
                <a:gridCol w="16287750">
                  <a:extLst>
                    <a:ext uri="{9D8B030D-6E8A-4147-A177-3AD203B41FA5}">
                      <a16:colId xmlns:a16="http://schemas.microsoft.com/office/drawing/2014/main" val="2932303253"/>
                    </a:ext>
                  </a:extLst>
                </a:gridCol>
              </a:tblGrid>
              <a:tr h="594360">
                <a:tc>
                  <a:txBody>
                    <a:bodyPr/>
                    <a:lstStyle/>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*Thông tin </a:t>
                      </a:r>
                      <a:r>
                        <a:rPr lang="en-US" sz="3900" dirty="0" err="1">
                          <a:solidFill>
                            <a:srgbClr val="00B050"/>
                          </a:solidFill>
                          <a:effectLst/>
                          <a:latin typeface="Times New Roman" panose="02020603050405020304" pitchFamily="18" charset="0"/>
                          <a:cs typeface="Times New Roman" panose="02020603050405020304" pitchFamily="18" charset="0"/>
                        </a:rPr>
                        <a:t>cơ</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bản</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về</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tác</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giả</a:t>
                      </a:r>
                      <a:r>
                        <a:rPr lang="en-US" sz="3900" dirty="0">
                          <a:solidFill>
                            <a:srgbClr val="00B050"/>
                          </a:solidFill>
                          <a:effectLst/>
                          <a:latin typeface="Times New Roman" panose="02020603050405020304" pitchFamily="18" charset="0"/>
                          <a:cs typeface="Times New Roman" panose="02020603050405020304" pitchFamily="18" charset="0"/>
                        </a:rPr>
                        <a:t>, </a:t>
                      </a:r>
                      <a:endParaRPr lang="en-US" sz="39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1342" marR="101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6426412"/>
                  </a:ext>
                </a:extLst>
              </a:tr>
              <a:tr h="594360">
                <a:tc>
                  <a:txBody>
                    <a:bodyPr/>
                    <a:lstStyle/>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a:t>
                      </a:r>
                      <a:r>
                        <a:rPr lang="en-US" sz="3900" dirty="0" err="1">
                          <a:solidFill>
                            <a:srgbClr val="00B050"/>
                          </a:solidFill>
                          <a:effectLst/>
                          <a:latin typeface="Times New Roman" panose="02020603050405020304" pitchFamily="18" charset="0"/>
                          <a:cs typeface="Times New Roman" panose="02020603050405020304" pitchFamily="18" charset="0"/>
                        </a:rPr>
                        <a:t>Tìm</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hiểu</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về</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bài</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thơ</a:t>
                      </a:r>
                      <a:r>
                        <a:rPr lang="en-US" sz="3900" dirty="0">
                          <a:solidFill>
                            <a:srgbClr val="00B050"/>
                          </a:solidFill>
                          <a:effectLst/>
                          <a:latin typeface="Times New Roman" panose="02020603050405020304" pitchFamily="18" charset="0"/>
                          <a:cs typeface="Times New Roman" panose="02020603050405020304" pitchFamily="18" charset="0"/>
                        </a:rPr>
                        <a:t>:</a:t>
                      </a:r>
                      <a:endParaRPr lang="en-US" sz="39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1342" marR="101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1769253"/>
                  </a:ext>
                </a:extLst>
              </a:tr>
              <a:tr h="594360">
                <a:tc>
                  <a:txBody>
                    <a:bodyPr/>
                    <a:lstStyle/>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1. Hoàn </a:t>
                      </a:r>
                      <a:r>
                        <a:rPr lang="en-US" sz="3900" dirty="0" err="1">
                          <a:solidFill>
                            <a:srgbClr val="00B050"/>
                          </a:solidFill>
                          <a:effectLst/>
                          <a:latin typeface="Times New Roman" panose="02020603050405020304" pitchFamily="18" charset="0"/>
                          <a:cs typeface="Times New Roman" panose="02020603050405020304" pitchFamily="18" charset="0"/>
                        </a:rPr>
                        <a:t>cảnh</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sáng</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tác</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bài</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thơ</a:t>
                      </a:r>
                      <a:endParaRPr lang="en-US" sz="39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1342" marR="101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2334073"/>
                  </a:ext>
                </a:extLst>
              </a:tr>
              <a:tr h="594360">
                <a:tc>
                  <a:txBody>
                    <a:bodyPr/>
                    <a:lstStyle/>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2. Nhan </a:t>
                      </a:r>
                      <a:r>
                        <a:rPr lang="en-US" sz="3900" dirty="0" err="1">
                          <a:solidFill>
                            <a:srgbClr val="00B050"/>
                          </a:solidFill>
                          <a:effectLst/>
                          <a:latin typeface="Times New Roman" panose="02020603050405020304" pitchFamily="18" charset="0"/>
                          <a:cs typeface="Times New Roman" panose="02020603050405020304" pitchFamily="18" charset="0"/>
                        </a:rPr>
                        <a:t>đề</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bài</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thơ</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và</a:t>
                      </a:r>
                      <a:r>
                        <a:rPr lang="en-US" sz="3900" dirty="0">
                          <a:solidFill>
                            <a:srgbClr val="00B050"/>
                          </a:solidFill>
                          <a:effectLst/>
                          <a:latin typeface="Times New Roman" panose="02020603050405020304" pitchFamily="18" charset="0"/>
                          <a:cs typeface="Times New Roman" panose="02020603050405020304" pitchFamily="18" charset="0"/>
                        </a:rPr>
                        <a:t> ý </a:t>
                      </a:r>
                      <a:r>
                        <a:rPr lang="en-US" sz="3900" dirty="0" err="1">
                          <a:solidFill>
                            <a:srgbClr val="00B050"/>
                          </a:solidFill>
                          <a:effectLst/>
                          <a:latin typeface="Times New Roman" panose="02020603050405020304" pitchFamily="18" charset="0"/>
                          <a:cs typeface="Times New Roman" panose="02020603050405020304" pitchFamily="18" charset="0"/>
                        </a:rPr>
                        <a:t>nghĩa</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nhan</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đề</a:t>
                      </a:r>
                      <a:endParaRPr lang="en-US" sz="39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1342" marR="101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8550349"/>
                  </a:ext>
                </a:extLst>
              </a:tr>
              <a:tr h="594360">
                <a:tc>
                  <a:txBody>
                    <a:bodyPr/>
                    <a:lstStyle/>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3. </a:t>
                      </a:r>
                      <a:r>
                        <a:rPr lang="en-US" sz="3900" dirty="0" err="1">
                          <a:solidFill>
                            <a:srgbClr val="00B050"/>
                          </a:solidFill>
                          <a:effectLst/>
                          <a:latin typeface="Times New Roman" panose="02020603050405020304" pitchFamily="18" charset="0"/>
                          <a:cs typeface="Times New Roman" panose="02020603050405020304" pitchFamily="18" charset="0"/>
                        </a:rPr>
                        <a:t>Bố</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cục</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của</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bài</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thơ</a:t>
                      </a:r>
                      <a:endParaRPr lang="en-US" sz="39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1342" marR="101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0453786"/>
                  </a:ext>
                </a:extLst>
              </a:tr>
              <a:tr h="594360">
                <a:tc>
                  <a:txBody>
                    <a:bodyPr/>
                    <a:lstStyle/>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4. </a:t>
                      </a:r>
                      <a:r>
                        <a:rPr lang="en-US" sz="3900" dirty="0" err="1">
                          <a:solidFill>
                            <a:srgbClr val="00B050"/>
                          </a:solidFill>
                          <a:effectLst/>
                          <a:latin typeface="Times New Roman" panose="02020603050405020304" pitchFamily="18" charset="0"/>
                          <a:cs typeface="Times New Roman" panose="02020603050405020304" pitchFamily="18" charset="0"/>
                        </a:rPr>
                        <a:t>Đề</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tài</a:t>
                      </a:r>
                      <a:endParaRPr lang="en-US" sz="39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1342" marR="101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6518330"/>
                  </a:ext>
                </a:extLst>
              </a:tr>
              <a:tr h="2377440">
                <a:tc>
                  <a:txBody>
                    <a:bodyPr/>
                    <a:lstStyle/>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5. </a:t>
                      </a:r>
                      <a:r>
                        <a:rPr lang="en-US" sz="3900" dirty="0" err="1">
                          <a:solidFill>
                            <a:srgbClr val="00B050"/>
                          </a:solidFill>
                          <a:effectLst/>
                          <a:latin typeface="Times New Roman" panose="02020603050405020304" pitchFamily="18" charset="0"/>
                          <a:cs typeface="Times New Roman" panose="02020603050405020304" pitchFamily="18" charset="0"/>
                        </a:rPr>
                        <a:t>Nội</a:t>
                      </a:r>
                      <a:r>
                        <a:rPr lang="en-US" sz="3900" dirty="0">
                          <a:solidFill>
                            <a:srgbClr val="00B050"/>
                          </a:solidFill>
                          <a:effectLst/>
                          <a:latin typeface="Times New Roman" panose="02020603050405020304" pitchFamily="18" charset="0"/>
                          <a:cs typeface="Times New Roman" panose="02020603050405020304" pitchFamily="18" charset="0"/>
                        </a:rPr>
                        <a:t> dung </a:t>
                      </a:r>
                      <a:r>
                        <a:rPr lang="en-US" sz="3900" dirty="0" err="1">
                          <a:solidFill>
                            <a:srgbClr val="00B050"/>
                          </a:solidFill>
                          <a:effectLst/>
                          <a:latin typeface="Times New Roman" panose="02020603050405020304" pitchFamily="18" charset="0"/>
                          <a:cs typeface="Times New Roman" panose="02020603050405020304" pitchFamily="18" charset="0"/>
                        </a:rPr>
                        <a:t>chính</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của</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bài</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thơ</a:t>
                      </a:r>
                      <a:r>
                        <a:rPr lang="en-US" sz="3900" dirty="0">
                          <a:solidFill>
                            <a:srgbClr val="00B050"/>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 </a:t>
                      </a:r>
                      <a:r>
                        <a:rPr lang="vi-VN" sz="3900" dirty="0">
                          <a:solidFill>
                            <a:srgbClr val="00B050"/>
                          </a:solidFill>
                          <a:effectLst/>
                          <a:latin typeface="Times New Roman" panose="02020603050405020304" pitchFamily="18" charset="0"/>
                          <a:cs typeface="Times New Roman" panose="02020603050405020304" pitchFamily="18" charset="0"/>
                        </a:rPr>
                        <a:t>Bài thơ tập trung khắc </a:t>
                      </a:r>
                      <a:r>
                        <a:rPr lang="vi-VN" sz="3900" dirty="0" err="1">
                          <a:solidFill>
                            <a:srgbClr val="00B050"/>
                          </a:solidFill>
                          <a:effectLst/>
                          <a:latin typeface="Times New Roman" panose="02020603050405020304" pitchFamily="18" charset="0"/>
                          <a:cs typeface="Times New Roman" panose="02020603050405020304" pitchFamily="18" charset="0"/>
                        </a:rPr>
                        <a:t>hoạ</a:t>
                      </a:r>
                      <a:r>
                        <a:rPr lang="vi-VN" sz="3900" dirty="0">
                          <a:solidFill>
                            <a:srgbClr val="00B050"/>
                          </a:solidFill>
                          <a:effectLst/>
                          <a:latin typeface="Times New Roman" panose="02020603050405020304" pitchFamily="18" charset="0"/>
                          <a:cs typeface="Times New Roman" panose="02020603050405020304" pitchFamily="18" charset="0"/>
                        </a:rPr>
                        <a:t> những hình tượng nào? Hình tượng thiên nhiên/ con người hiện lên với những đặc điểm gì? </a:t>
                      </a:r>
                      <a:endParaRPr lang="en-US" sz="3900" dirty="0">
                        <a:solidFill>
                          <a:srgbClr val="00B050"/>
                        </a:solidFill>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 </a:t>
                      </a:r>
                      <a:r>
                        <a:rPr lang="vi-VN" sz="3900" dirty="0">
                          <a:solidFill>
                            <a:srgbClr val="00B050"/>
                          </a:solidFill>
                          <a:effectLst/>
                          <a:latin typeface="Times New Roman" panose="02020603050405020304" pitchFamily="18" charset="0"/>
                          <a:cs typeface="Times New Roman" panose="02020603050405020304" pitchFamily="18" charset="0"/>
                        </a:rPr>
                        <a:t>Qua đó, tác giả thể hiện những cảm xúc, tâm trạng nào? </a:t>
                      </a:r>
                      <a:endParaRPr lang="en-US" sz="39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1342" marR="101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670184"/>
                  </a:ext>
                </a:extLst>
              </a:tr>
              <a:tr h="2971800">
                <a:tc>
                  <a:txBody>
                    <a:bodyPr/>
                    <a:lstStyle/>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6. </a:t>
                      </a:r>
                      <a:r>
                        <a:rPr lang="en-US" sz="3900" dirty="0" err="1">
                          <a:solidFill>
                            <a:srgbClr val="00B050"/>
                          </a:solidFill>
                          <a:effectLst/>
                          <a:latin typeface="Times New Roman" panose="02020603050405020304" pitchFamily="18" charset="0"/>
                          <a:cs typeface="Times New Roman" panose="02020603050405020304" pitchFamily="18" charset="0"/>
                        </a:rPr>
                        <a:t>Đặc</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sắc</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nghệ</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thuật</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của</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bài</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thơ</a:t>
                      </a:r>
                      <a:r>
                        <a:rPr lang="en-US" sz="3900" dirty="0">
                          <a:solidFill>
                            <a:srgbClr val="00B050"/>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Chỉ</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ra</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các</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yếu</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tố</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thi</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luật</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của</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thể</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thơ</a:t>
                      </a:r>
                      <a:r>
                        <a:rPr lang="en-US" sz="3900" dirty="0">
                          <a:solidFill>
                            <a:srgbClr val="00B050"/>
                          </a:solidFill>
                          <a:effectLst/>
                          <a:latin typeface="Times New Roman" panose="02020603050405020304" pitchFamily="18" charset="0"/>
                          <a:cs typeface="Times New Roman" panose="02020603050405020304" pitchFamily="18" charset="0"/>
                        </a:rPr>
                        <a:t> (</a:t>
                      </a:r>
                      <a:r>
                        <a:rPr lang="vi-VN" sz="3900" dirty="0">
                          <a:solidFill>
                            <a:srgbClr val="00B050"/>
                          </a:solidFill>
                          <a:effectLst/>
                          <a:latin typeface="Times New Roman" panose="02020603050405020304" pitchFamily="18" charset="0"/>
                          <a:cs typeface="Times New Roman" panose="02020603050405020304" pitchFamily="18" charset="0"/>
                        </a:rPr>
                        <a:t>niêm, luật bằng trắc, vần, nhịp, đối,...</a:t>
                      </a:r>
                      <a:r>
                        <a:rPr lang="en-US" sz="3900" dirty="0">
                          <a:solidFill>
                            <a:srgbClr val="00B050"/>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Nhận</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xét</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đặc</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sắc</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về</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từ</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ngữ</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hình</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ảnh</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nghệ</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thuật</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tả</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cảnh</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ngụ</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tình</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các</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biện</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pháp</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tu</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từ</a:t>
                      </a:r>
                      <a:r>
                        <a:rPr lang="en-US" sz="3900" dirty="0">
                          <a:solidFill>
                            <a:srgbClr val="00B050"/>
                          </a:solidFill>
                          <a:effectLst/>
                          <a:latin typeface="Times New Roman" panose="02020603050405020304" pitchFamily="18" charset="0"/>
                          <a:cs typeface="Times New Roman" panose="02020603050405020304" pitchFamily="18" charset="0"/>
                        </a:rPr>
                        <a:t> </a:t>
                      </a:r>
                      <a:r>
                        <a:rPr lang="en-US" sz="3900" dirty="0" err="1">
                          <a:solidFill>
                            <a:srgbClr val="00B050"/>
                          </a:solidFill>
                          <a:effectLst/>
                          <a:latin typeface="Times New Roman" panose="02020603050405020304" pitchFamily="18" charset="0"/>
                          <a:cs typeface="Times New Roman" panose="02020603050405020304" pitchFamily="18" charset="0"/>
                        </a:rPr>
                        <a:t>khác</a:t>
                      </a:r>
                      <a:r>
                        <a:rPr lang="en-US" sz="3900" dirty="0">
                          <a:solidFill>
                            <a:srgbClr val="00B050"/>
                          </a:solidFill>
                          <a:effectLst/>
                          <a:latin typeface="Times New Roman" panose="02020603050405020304" pitchFamily="18" charset="0"/>
                          <a:cs typeface="Times New Roman" panose="02020603050405020304" pitchFamily="18" charset="0"/>
                        </a:rPr>
                        <a:t>,…</a:t>
                      </a:r>
                      <a:endParaRPr lang="en-US" sz="39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1342" marR="101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0724054"/>
                  </a:ext>
                </a:extLst>
              </a:tr>
            </a:tbl>
          </a:graphicData>
        </a:graphic>
      </p:graphicFrame>
    </p:spTree>
    <p:extLst>
      <p:ext uri="{BB962C8B-B14F-4D97-AF65-F5344CB8AC3E}">
        <p14:creationId xmlns:p14="http://schemas.microsoft.com/office/powerpoint/2010/main" val="1668321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C6F9BA75-E77C-4E4F-8D4F-6F11C142A634}"/>
              </a:ext>
            </a:extLst>
          </p:cNvPr>
          <p:cNvSpPr/>
          <p:nvPr/>
        </p:nvSpPr>
        <p:spPr>
          <a:xfrm>
            <a:off x="649433" y="623454"/>
            <a:ext cx="16989135" cy="9040092"/>
          </a:xfrm>
          <a:prstGeom prst="roundRect">
            <a:avLst>
              <a:gd name="adj" fmla="val 3731"/>
            </a:avLst>
          </a:prstGeom>
          <a:solidFill>
            <a:schemeClr val="bg1"/>
          </a:solidFill>
          <a:ln w="57150">
            <a:solidFill>
              <a:srgbClr val="FCCC4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cs typeface="+mn-ea"/>
              <a:sym typeface="+mn-lt"/>
            </a:endParaRPr>
          </a:p>
        </p:txBody>
      </p:sp>
      <p:grpSp>
        <p:nvGrpSpPr>
          <p:cNvPr id="17" name="Nhóm 16">
            <a:extLst>
              <a:ext uri="{FF2B5EF4-FFF2-40B4-BE49-F238E27FC236}">
                <a16:creationId xmlns:a16="http://schemas.microsoft.com/office/drawing/2014/main" id="{2338562B-A01B-DE44-01F1-2758BFC730B3}"/>
              </a:ext>
            </a:extLst>
          </p:cNvPr>
          <p:cNvGrpSpPr/>
          <p:nvPr/>
        </p:nvGrpSpPr>
        <p:grpSpPr>
          <a:xfrm>
            <a:off x="4076531" y="1543050"/>
            <a:ext cx="4850111" cy="3256491"/>
            <a:chOff x="730808" y="1664484"/>
            <a:chExt cx="2428710" cy="1825284"/>
          </a:xfrm>
        </p:grpSpPr>
        <p:sp>
          <p:nvSpPr>
            <p:cNvPr id="5" name="Freeform 5">
              <a:extLst>
                <a:ext uri="{FF2B5EF4-FFF2-40B4-BE49-F238E27FC236}">
                  <a16:creationId xmlns:a16="http://schemas.microsoft.com/office/drawing/2014/main" id="{7FB1ABFE-3123-05D6-16FF-1E961DC7A490}"/>
                </a:ext>
              </a:extLst>
            </p:cNvPr>
            <p:cNvSpPr/>
            <p:nvPr/>
          </p:nvSpPr>
          <p:spPr>
            <a:xfrm>
              <a:off x="730808" y="1664484"/>
              <a:ext cx="2428710" cy="1825284"/>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Hộp Văn bản 15">
              <a:extLst>
                <a:ext uri="{FF2B5EF4-FFF2-40B4-BE49-F238E27FC236}">
                  <a16:creationId xmlns:a16="http://schemas.microsoft.com/office/drawing/2014/main" id="{F461EC41-5917-B1D4-E250-A3FF40F1631E}"/>
                </a:ext>
              </a:extLst>
            </p:cNvPr>
            <p:cNvSpPr txBox="1"/>
            <p:nvPr/>
          </p:nvSpPr>
          <p:spPr>
            <a:xfrm>
              <a:off x="1299612" y="2338874"/>
              <a:ext cx="1514647" cy="465779"/>
            </a:xfrm>
            <a:prstGeom prst="rect">
              <a:avLst/>
            </a:prstGeom>
            <a:noFill/>
          </p:spPr>
          <p:txBody>
            <a:bodyPr wrap="square">
              <a:spAutoFit/>
            </a:bodyPr>
            <a:lstStyle/>
            <a:p>
              <a:pPr marR="37148">
                <a:tabLst>
                  <a:tab pos="599123" algn="l"/>
                </a:tabLst>
              </a:pPr>
              <a:r>
                <a:rPr lang="en-US" sz="4800" b="1" dirty="0" err="1">
                  <a:latin typeface="Times New Roman" panose="02020603050405020304" pitchFamily="18" charset="0"/>
                  <a:cs typeface="Times New Roman" panose="02020603050405020304" pitchFamily="18" charset="0"/>
                </a:rPr>
                <a:t>Mở</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9" name="Hộp Văn bản 18">
            <a:extLst>
              <a:ext uri="{FF2B5EF4-FFF2-40B4-BE49-F238E27FC236}">
                <a16:creationId xmlns:a16="http://schemas.microsoft.com/office/drawing/2014/main" id="{39CBE79D-4436-15F9-5826-63508B6426A2}"/>
              </a:ext>
            </a:extLst>
          </p:cNvPr>
          <p:cNvSpPr txBox="1"/>
          <p:nvPr/>
        </p:nvSpPr>
        <p:spPr>
          <a:xfrm>
            <a:off x="7889774" y="4228976"/>
            <a:ext cx="8927931" cy="2247424"/>
          </a:xfrm>
          <a:prstGeom prst="roundRect">
            <a:avLst/>
          </a:prstGeom>
          <a:noFill/>
          <a:ln w="38100">
            <a:solidFill>
              <a:srgbClr val="00B050"/>
            </a:solidFill>
          </a:ln>
        </p:spPr>
        <p:txBody>
          <a:bodyPr wrap="square">
            <a:spAutoFit/>
          </a:bodyPr>
          <a:lstStyle/>
          <a:p>
            <a:pPr marL="685800" marR="137160" indent="-685800">
              <a:buFont typeface="Wingdings" panose="05000000000000000000" pitchFamily="2" charset="2"/>
              <a:buChar char="v"/>
            </a:pPr>
            <a:r>
              <a:rPr lang="en-US" sz="4200" dirty="0" err="1">
                <a:latin typeface="Times New Roman" panose="02020603050405020304" pitchFamily="18" charset="0"/>
                <a:cs typeface="Times New Roman" panose="02020603050405020304" pitchFamily="18" charset="0"/>
              </a:rPr>
              <a:t>Giới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thiệu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quát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ngắn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gọn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thơ</a:t>
            </a:r>
            <a:r>
              <a:rPr lang="en-US" sz="4200" dirty="0">
                <a:latin typeface="Times New Roman" panose="02020603050405020304" pitchFamily="18" charset="0"/>
                <a:cs typeface="Times New Roman" panose="02020603050405020304" pitchFamily="18" charset="0"/>
              </a:rPr>
              <a:t>.</a:t>
            </a:r>
          </a:p>
          <a:p>
            <a:pPr marL="685800" marR="137160" indent="-685800">
              <a:buFont typeface="Wingdings" panose="05000000000000000000" pitchFamily="2" charset="2"/>
              <a:buChar char="v"/>
            </a:pPr>
            <a:r>
              <a:rPr lang="en-US" sz="4200" dirty="0" err="1">
                <a:latin typeface="Times New Roman" panose="02020603050405020304" pitchFamily="18" charset="0"/>
                <a:cs typeface="Times New Roman" panose="02020603050405020304" pitchFamily="18" charset="0"/>
              </a:rPr>
              <a:t>Nêu</a:t>
            </a:r>
            <a:r>
              <a:rPr lang="en-US" sz="4200" dirty="0">
                <a:latin typeface="Times New Roman" panose="02020603050405020304" pitchFamily="18" charset="0"/>
                <a:cs typeface="Times New Roman" panose="02020603050405020304" pitchFamily="18" charset="0"/>
              </a:rPr>
              <a:t> ý </a:t>
            </a:r>
            <a:r>
              <a:rPr lang="en-US" sz="4200" dirty="0" err="1">
                <a:latin typeface="Times New Roman" panose="02020603050405020304" pitchFamily="18" charset="0"/>
                <a:cs typeface="Times New Roman" panose="02020603050405020304" pitchFamily="18" charset="0"/>
              </a:rPr>
              <a:t>kiến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thơ</a:t>
            </a:r>
            <a:r>
              <a:rPr lang="en-US" sz="420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2" name="组合 39">
            <a:extLst>
              <a:ext uri="{FF2B5EF4-FFF2-40B4-BE49-F238E27FC236}">
                <a16:creationId xmlns:a16="http://schemas.microsoft.com/office/drawing/2014/main" id="{30038ED1-6A0A-2455-A390-B54BC5362AD2}"/>
              </a:ext>
            </a:extLst>
          </p:cNvPr>
          <p:cNvGrpSpPr/>
          <p:nvPr/>
        </p:nvGrpSpPr>
        <p:grpSpPr>
          <a:xfrm>
            <a:off x="1170917" y="951279"/>
            <a:ext cx="5102468" cy="934728"/>
            <a:chOff x="5093282" y="1869949"/>
            <a:chExt cx="7377518" cy="1336990"/>
          </a:xfrm>
        </p:grpSpPr>
        <p:sp>
          <p:nvSpPr>
            <p:cNvPr id="24" name="iṥļidè">
              <a:extLst>
                <a:ext uri="{FF2B5EF4-FFF2-40B4-BE49-F238E27FC236}">
                  <a16:creationId xmlns:a16="http://schemas.microsoft.com/office/drawing/2014/main" id="{2277C086-5877-C095-A3EB-6F3EE164346B}"/>
                </a:ext>
              </a:extLst>
            </p:cNvPr>
            <p:cNvSpPr/>
            <p:nvPr/>
          </p:nvSpPr>
          <p:spPr>
            <a:xfrm>
              <a:off x="5789216" y="1918150"/>
              <a:ext cx="6681584" cy="12154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700" dirty="0">
                <a:cs typeface="+mn-ea"/>
                <a:sym typeface="+mn-lt"/>
              </a:endParaRPr>
            </a:p>
          </p:txBody>
        </p:sp>
        <p:sp>
          <p:nvSpPr>
            <p:cNvPr id="25" name="íśľïḋe">
              <a:extLst>
                <a:ext uri="{FF2B5EF4-FFF2-40B4-BE49-F238E27FC236}">
                  <a16:creationId xmlns:a16="http://schemas.microsoft.com/office/drawing/2014/main" id="{9AAF832F-50DC-057E-ACAA-D47AB49CEF36}"/>
                </a:ext>
              </a:extLst>
            </p:cNvPr>
            <p:cNvSpPr/>
            <p:nvPr/>
          </p:nvSpPr>
          <p:spPr>
            <a:xfrm>
              <a:off x="5093282" y="1869949"/>
              <a:ext cx="1249982" cy="1336990"/>
            </a:xfrm>
            <a:prstGeom prst="ellipse">
              <a:avLst/>
            </a:prstGeom>
            <a:solidFill>
              <a:schemeClr val="bg1">
                <a:lumMod val="95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1371600">
                <a:defRPr/>
              </a:pPr>
              <a:endParaRPr lang="zh-CN" altLang="en-US" sz="2700" dirty="0">
                <a:solidFill>
                  <a:prstClr val="white"/>
                </a:solidFill>
                <a:cs typeface="+mn-ea"/>
                <a:sym typeface="+mn-lt"/>
              </a:endParaRPr>
            </a:p>
          </p:txBody>
        </p:sp>
      </p:grpSp>
      <p:sp>
        <p:nvSpPr>
          <p:cNvPr id="23" name="PA-矩形 4">
            <a:extLst>
              <a:ext uri="{FF2B5EF4-FFF2-40B4-BE49-F238E27FC236}">
                <a16:creationId xmlns:a16="http://schemas.microsoft.com/office/drawing/2014/main" id="{355088AE-8A1B-49A6-DDBA-BAB1DB70ACD4}"/>
              </a:ext>
            </a:extLst>
          </p:cNvPr>
          <p:cNvSpPr>
            <a:spLocks noChangeArrowheads="1"/>
          </p:cNvSpPr>
          <p:nvPr>
            <p:custDataLst>
              <p:tags r:id="rId1"/>
            </p:custDataLst>
          </p:nvPr>
        </p:nvSpPr>
        <p:spPr bwMode="auto">
          <a:xfrm>
            <a:off x="2381919" y="727813"/>
            <a:ext cx="33892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mn-lt"/>
              </a:rPr>
              <a:t>c) </a:t>
            </a:r>
            <a:r>
              <a:rPr lang="en-US" altLang="zh-CN" sz="48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mn-lt"/>
              </a:rPr>
              <a:t>Lập</a:t>
            </a: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mn-lt"/>
              </a:rPr>
              <a:t> </a:t>
            </a:r>
            <a:r>
              <a:rPr lang="en-US" altLang="zh-CN" sz="48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mn-lt"/>
              </a:rPr>
              <a:t>dàn</a:t>
            </a: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mn-lt"/>
              </a:rPr>
              <a:t> ý</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mn-lt"/>
            </a:endParaRPr>
          </a:p>
        </p:txBody>
      </p:sp>
      <p:pic>
        <p:nvPicPr>
          <p:cNvPr id="26" name="图片 4">
            <a:extLst>
              <a:ext uri="{FF2B5EF4-FFF2-40B4-BE49-F238E27FC236}">
                <a16:creationId xmlns:a16="http://schemas.microsoft.com/office/drawing/2014/main" id="{2DD9E987-A7EC-CC05-10CC-4EF3659059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4051" y="4147793"/>
            <a:ext cx="7298493" cy="5473871"/>
          </a:xfrm>
          <a:prstGeom prst="rect">
            <a:avLst/>
          </a:prstGeom>
        </p:spPr>
      </p:pic>
    </p:spTree>
    <p:extLst>
      <p:ext uri="{BB962C8B-B14F-4D97-AF65-F5344CB8AC3E}">
        <p14:creationId xmlns:p14="http://schemas.microsoft.com/office/powerpoint/2010/main" val="852584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C6F9BA75-E77C-4E4F-8D4F-6F11C142A634}"/>
              </a:ext>
            </a:extLst>
          </p:cNvPr>
          <p:cNvSpPr/>
          <p:nvPr/>
        </p:nvSpPr>
        <p:spPr>
          <a:xfrm>
            <a:off x="212582" y="220648"/>
            <a:ext cx="17854449" cy="9500588"/>
          </a:xfrm>
          <a:prstGeom prst="roundRect">
            <a:avLst>
              <a:gd name="adj" fmla="val 3731"/>
            </a:avLst>
          </a:prstGeom>
          <a:solidFill>
            <a:schemeClr val="bg1"/>
          </a:solidFill>
          <a:ln w="57150">
            <a:solidFill>
              <a:srgbClr val="FCCC4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rgbClr val="FF0000"/>
              </a:solidFill>
              <a:cs typeface="+mn-ea"/>
              <a:sym typeface="+mn-lt"/>
            </a:endParaRPr>
          </a:p>
        </p:txBody>
      </p:sp>
      <p:grpSp>
        <p:nvGrpSpPr>
          <p:cNvPr id="17" name="Nhóm 16">
            <a:extLst>
              <a:ext uri="{FF2B5EF4-FFF2-40B4-BE49-F238E27FC236}">
                <a16:creationId xmlns:a16="http://schemas.microsoft.com/office/drawing/2014/main" id="{2338562B-A01B-DE44-01F1-2758BFC730B3}"/>
              </a:ext>
            </a:extLst>
          </p:cNvPr>
          <p:cNvGrpSpPr/>
          <p:nvPr/>
        </p:nvGrpSpPr>
        <p:grpSpPr>
          <a:xfrm>
            <a:off x="212582" y="220648"/>
            <a:ext cx="3732110" cy="2737926"/>
            <a:chOff x="730808" y="1664484"/>
            <a:chExt cx="2488073" cy="1825284"/>
          </a:xfrm>
        </p:grpSpPr>
        <p:sp>
          <p:nvSpPr>
            <p:cNvPr id="5" name="Freeform 5">
              <a:extLst>
                <a:ext uri="{FF2B5EF4-FFF2-40B4-BE49-F238E27FC236}">
                  <a16:creationId xmlns:a16="http://schemas.microsoft.com/office/drawing/2014/main" id="{7FB1ABFE-3123-05D6-16FF-1E961DC7A490}"/>
                </a:ext>
              </a:extLst>
            </p:cNvPr>
            <p:cNvSpPr/>
            <p:nvPr/>
          </p:nvSpPr>
          <p:spPr>
            <a:xfrm>
              <a:off x="730808" y="1664484"/>
              <a:ext cx="2428710" cy="1825284"/>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Hộp Văn bản 15">
              <a:extLst>
                <a:ext uri="{FF2B5EF4-FFF2-40B4-BE49-F238E27FC236}">
                  <a16:creationId xmlns:a16="http://schemas.microsoft.com/office/drawing/2014/main" id="{F461EC41-5917-B1D4-E250-A3FF40F1631E}"/>
                </a:ext>
              </a:extLst>
            </p:cNvPr>
            <p:cNvSpPr txBox="1"/>
            <p:nvPr/>
          </p:nvSpPr>
          <p:spPr>
            <a:xfrm>
              <a:off x="1187839" y="2315516"/>
              <a:ext cx="2031042" cy="492443"/>
            </a:xfrm>
            <a:prstGeom prst="rect">
              <a:avLst/>
            </a:prstGeom>
            <a:noFill/>
          </p:spPr>
          <p:txBody>
            <a:bodyPr wrap="square">
              <a:spAutoFit/>
            </a:bodyPr>
            <a:lstStyle/>
            <a:p>
              <a:pPr marR="37148">
                <a:tabLst>
                  <a:tab pos="599123" algn="l"/>
                </a:tabLst>
              </a:pPr>
              <a:r>
                <a:rPr lang="en-US" sz="4200" b="1" dirty="0" err="1">
                  <a:latin typeface="Times New Roman" panose="02020603050405020304" pitchFamily="18" charset="0"/>
                  <a:cs typeface="Times New Roman" panose="02020603050405020304" pitchFamily="18" charset="0"/>
                </a:rPr>
                <a:t>Thân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bài</a:t>
              </a:r>
              <a:r>
                <a:rPr lang="en-US" sz="4200" b="1" dirty="0">
                  <a:latin typeface="Times New Roman" panose="02020603050405020304" pitchFamily="18" charset="0"/>
                  <a:cs typeface="Times New Roman" panose="02020603050405020304" pitchFamily="18" charset="0"/>
                </a:rPr>
                <a:t>:</a:t>
              </a:r>
              <a:endParaRPr lang="en-US" sz="42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9" name="Hộp Văn bản 18">
            <a:extLst>
              <a:ext uri="{FF2B5EF4-FFF2-40B4-BE49-F238E27FC236}">
                <a16:creationId xmlns:a16="http://schemas.microsoft.com/office/drawing/2014/main" id="{39CBE79D-4436-15F9-5826-63508B6426A2}"/>
              </a:ext>
            </a:extLst>
          </p:cNvPr>
          <p:cNvSpPr txBox="1"/>
          <p:nvPr/>
        </p:nvSpPr>
        <p:spPr>
          <a:xfrm>
            <a:off x="4213040" y="902861"/>
            <a:ext cx="12385646" cy="919401"/>
          </a:xfrm>
          <a:prstGeom prst="roundRect">
            <a:avLst/>
          </a:prstGeom>
          <a:noFill/>
          <a:ln w="38100">
            <a:solidFill>
              <a:srgbClr val="00B050"/>
            </a:solidFill>
          </a:ln>
        </p:spPr>
        <p:txBody>
          <a:bodyPr wrap="square">
            <a:spAutoFit/>
          </a:bodyPr>
          <a:lstStyle/>
          <a:p>
            <a:pPr marR="137160" algn="ctr">
              <a:tabLst>
                <a:tab pos="578168" algn="l"/>
              </a:tabLst>
            </a:pPr>
            <a:r>
              <a:rPr lang="en-US" sz="4800" b="1" dirty="0" err="1">
                <a:solidFill>
                  <a:srgbClr val="2395CB"/>
                </a:solidFill>
                <a:latin typeface="Times New Roman" panose="02020603050405020304" pitchFamily="18" charset="0"/>
                <a:cs typeface="Times New Roman" panose="02020603050405020304" pitchFamily="18" charset="0"/>
              </a:rPr>
              <a:t>Luận</a:t>
            </a:r>
            <a:r>
              <a:rPr lang="en-US" sz="4800" b="1" dirty="0">
                <a:solidFill>
                  <a:srgbClr val="2395CB"/>
                </a:solidFill>
                <a:latin typeface="Times New Roman" panose="02020603050405020304" pitchFamily="18" charset="0"/>
                <a:cs typeface="Times New Roman" panose="02020603050405020304" pitchFamily="18" charset="0"/>
              </a:rPr>
              <a:t> </a:t>
            </a:r>
            <a:r>
              <a:rPr lang="en-US" sz="4800" b="1" dirty="0" err="1">
                <a:solidFill>
                  <a:srgbClr val="2395CB"/>
                </a:solidFill>
                <a:latin typeface="Times New Roman" panose="02020603050405020304" pitchFamily="18" charset="0"/>
                <a:cs typeface="Times New Roman" panose="02020603050405020304" pitchFamily="18" charset="0"/>
              </a:rPr>
              <a:t>điểm</a:t>
            </a:r>
            <a:r>
              <a:rPr lang="en-US" sz="4800" b="1" dirty="0">
                <a:solidFill>
                  <a:srgbClr val="2395CB"/>
                </a:solidFill>
                <a:latin typeface="Times New Roman" panose="02020603050405020304" pitchFamily="18" charset="0"/>
                <a:cs typeface="Times New Roman" panose="02020603050405020304" pitchFamily="18" charset="0"/>
              </a:rPr>
              <a:t> 1: </a:t>
            </a:r>
            <a:r>
              <a:rPr lang="en-US" sz="4800" b="1" dirty="0" err="1">
                <a:solidFill>
                  <a:srgbClr val="2395CB"/>
                </a:solidFill>
                <a:latin typeface="Times New Roman" panose="02020603050405020304" pitchFamily="18" charset="0"/>
                <a:cs typeface="Times New Roman" panose="02020603050405020304" pitchFamily="18" charset="0"/>
              </a:rPr>
              <a:t>Phân</a:t>
            </a:r>
            <a:r>
              <a:rPr lang="en-US" sz="4800" b="1" dirty="0">
                <a:solidFill>
                  <a:srgbClr val="2395CB"/>
                </a:solidFill>
                <a:latin typeface="Times New Roman" panose="02020603050405020304" pitchFamily="18" charset="0"/>
                <a:cs typeface="Times New Roman" panose="02020603050405020304" pitchFamily="18" charset="0"/>
              </a:rPr>
              <a:t> </a:t>
            </a:r>
            <a:r>
              <a:rPr lang="en-US" sz="4800" b="1" dirty="0" err="1">
                <a:solidFill>
                  <a:srgbClr val="2395CB"/>
                </a:solidFill>
                <a:latin typeface="Times New Roman" panose="02020603050405020304" pitchFamily="18" charset="0"/>
                <a:cs typeface="Times New Roman" panose="02020603050405020304" pitchFamily="18" charset="0"/>
              </a:rPr>
              <a:t>tích</a:t>
            </a:r>
            <a:r>
              <a:rPr lang="en-US" sz="4800" b="1" dirty="0">
                <a:solidFill>
                  <a:srgbClr val="2395CB"/>
                </a:solidFill>
                <a:latin typeface="Times New Roman" panose="02020603050405020304" pitchFamily="18" charset="0"/>
                <a:cs typeface="Times New Roman" panose="02020603050405020304" pitchFamily="18" charset="0"/>
              </a:rPr>
              <a:t> </a:t>
            </a:r>
            <a:r>
              <a:rPr lang="en-US" sz="4800" b="1" dirty="0" err="1">
                <a:solidFill>
                  <a:srgbClr val="2395CB"/>
                </a:solidFill>
                <a:latin typeface="Times New Roman" panose="02020603050405020304" pitchFamily="18" charset="0"/>
                <a:cs typeface="Times New Roman" panose="02020603050405020304" pitchFamily="18" charset="0"/>
              </a:rPr>
              <a:t>đặc</a:t>
            </a:r>
            <a:r>
              <a:rPr lang="en-US" sz="4800" b="1" dirty="0">
                <a:solidFill>
                  <a:srgbClr val="2395CB"/>
                </a:solidFill>
                <a:latin typeface="Times New Roman" panose="02020603050405020304" pitchFamily="18" charset="0"/>
                <a:cs typeface="Times New Roman" panose="02020603050405020304" pitchFamily="18" charset="0"/>
              </a:rPr>
              <a:t> </a:t>
            </a:r>
            <a:r>
              <a:rPr lang="en-US" sz="4800" b="1" dirty="0" err="1">
                <a:solidFill>
                  <a:srgbClr val="2395CB"/>
                </a:solidFill>
                <a:latin typeface="Times New Roman" panose="02020603050405020304" pitchFamily="18" charset="0"/>
                <a:cs typeface="Times New Roman" panose="02020603050405020304" pitchFamily="18" charset="0"/>
              </a:rPr>
              <a:t>điểm</a:t>
            </a:r>
            <a:r>
              <a:rPr lang="en-US" sz="4800" b="1" dirty="0">
                <a:solidFill>
                  <a:srgbClr val="2395CB"/>
                </a:solidFill>
                <a:latin typeface="Times New Roman" panose="02020603050405020304" pitchFamily="18" charset="0"/>
                <a:cs typeface="Times New Roman" panose="02020603050405020304" pitchFamily="18" charset="0"/>
              </a:rPr>
              <a:t> </a:t>
            </a:r>
            <a:r>
              <a:rPr lang="en-US" sz="4800" b="1" dirty="0" err="1">
                <a:solidFill>
                  <a:srgbClr val="2395CB"/>
                </a:solidFill>
                <a:latin typeface="Times New Roman" panose="02020603050405020304" pitchFamily="18" charset="0"/>
                <a:cs typeface="Times New Roman" panose="02020603050405020304" pitchFamily="18" charset="0"/>
              </a:rPr>
              <a:t>nội</a:t>
            </a:r>
            <a:r>
              <a:rPr lang="en-US" sz="4800" b="1" dirty="0">
                <a:solidFill>
                  <a:srgbClr val="2395CB"/>
                </a:solidFill>
                <a:latin typeface="Times New Roman" panose="02020603050405020304" pitchFamily="18" charset="0"/>
                <a:cs typeface="Times New Roman" panose="02020603050405020304" pitchFamily="18" charset="0"/>
              </a:rPr>
              <a:t> dung</a:t>
            </a:r>
            <a:endParaRPr lang="en-US" sz="4800" b="1" dirty="0">
              <a:solidFill>
                <a:srgbClr val="2395CB"/>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1CFB8F5F-49B9-46DB-488D-91AD0D2CE867}"/>
              </a:ext>
            </a:extLst>
          </p:cNvPr>
          <p:cNvGrpSpPr/>
          <p:nvPr/>
        </p:nvGrpSpPr>
        <p:grpSpPr>
          <a:xfrm>
            <a:off x="5436401" y="2751699"/>
            <a:ext cx="9764066" cy="6190140"/>
            <a:chOff x="4049173" y="2008007"/>
            <a:chExt cx="4539001" cy="3458214"/>
          </a:xfrm>
        </p:grpSpPr>
        <p:sp>
          <p:nvSpPr>
            <p:cNvPr id="6" name="Freeform: Shape 5">
              <a:extLst>
                <a:ext uri="{FF2B5EF4-FFF2-40B4-BE49-F238E27FC236}">
                  <a16:creationId xmlns:a16="http://schemas.microsoft.com/office/drawing/2014/main" id="{A0ED21BE-1313-8467-8323-D10C95E270BD}"/>
                </a:ext>
              </a:extLst>
            </p:cNvPr>
            <p:cNvSpPr/>
            <p:nvPr/>
          </p:nvSpPr>
          <p:spPr>
            <a:xfrm>
              <a:off x="5034288" y="2008007"/>
              <a:ext cx="2503127" cy="1801589"/>
            </a:xfrm>
            <a:custGeom>
              <a:avLst/>
              <a:gdLst>
                <a:gd name="connsiteX0" fmla="*/ 0 w 2503127"/>
                <a:gd name="connsiteY0" fmla="*/ 1251564 h 2503127"/>
                <a:gd name="connsiteX1" fmla="*/ 1251564 w 2503127"/>
                <a:gd name="connsiteY1" fmla="*/ 0 h 2503127"/>
                <a:gd name="connsiteX2" fmla="*/ 2503128 w 2503127"/>
                <a:gd name="connsiteY2" fmla="*/ 1251564 h 2503127"/>
                <a:gd name="connsiteX3" fmla="*/ 1251564 w 2503127"/>
                <a:gd name="connsiteY3" fmla="*/ 2503128 h 2503127"/>
                <a:gd name="connsiteX4" fmla="*/ 0 w 2503127"/>
                <a:gd name="connsiteY4" fmla="*/ 1251564 h 250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27" h="2503127">
                  <a:moveTo>
                    <a:pt x="0" y="1251564"/>
                  </a:moveTo>
                  <a:cubicBezTo>
                    <a:pt x="0" y="560344"/>
                    <a:pt x="560344" y="0"/>
                    <a:pt x="1251564" y="0"/>
                  </a:cubicBezTo>
                  <a:cubicBezTo>
                    <a:pt x="1942784" y="0"/>
                    <a:pt x="2503128" y="560344"/>
                    <a:pt x="2503128" y="1251564"/>
                  </a:cubicBezTo>
                  <a:cubicBezTo>
                    <a:pt x="2503128" y="1942784"/>
                    <a:pt x="1942784" y="2503128"/>
                    <a:pt x="1251564" y="2503128"/>
                  </a:cubicBezTo>
                  <a:cubicBezTo>
                    <a:pt x="560344" y="2503128"/>
                    <a:pt x="0" y="1942784"/>
                    <a:pt x="0" y="1251564"/>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500627" tIns="657071" rIns="500625" bIns="1408010" numCol="1" spcCol="1270" anchor="ctr" anchorCtr="0">
              <a:noAutofit/>
            </a:bodyPr>
            <a:lstStyle/>
            <a:p>
              <a:pPr algn="ctr" defTabSz="1133475">
                <a:lnSpc>
                  <a:spcPct val="90000"/>
                </a:lnSpc>
                <a:spcBef>
                  <a:spcPct val="0"/>
                </a:spcBef>
                <a:spcAft>
                  <a:spcPct val="35000"/>
                </a:spcAft>
              </a:pPr>
              <a:r>
                <a:rPr lang="en-US" sz="4800" b="1" dirty="0" err="1">
                  <a:solidFill>
                    <a:srgbClr val="002060"/>
                  </a:solidFill>
                  <a:latin typeface="Times New Roman" panose="02020603050405020304" pitchFamily="18" charset="0"/>
                  <a:cs typeface="Times New Roman" panose="02020603050405020304" pitchFamily="18" charset="0"/>
                </a:rPr>
                <a:t>Phân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tích</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hình</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tượng</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thơ</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833F53B5-6048-0815-248E-6F7F4E6300C8}"/>
                </a:ext>
              </a:extLst>
            </p:cNvPr>
            <p:cNvSpPr/>
            <p:nvPr/>
          </p:nvSpPr>
          <p:spPr>
            <a:xfrm>
              <a:off x="6085047" y="3254007"/>
              <a:ext cx="2503127" cy="2121999"/>
            </a:xfrm>
            <a:custGeom>
              <a:avLst/>
              <a:gdLst>
                <a:gd name="connsiteX0" fmla="*/ 0 w 2503127"/>
                <a:gd name="connsiteY0" fmla="*/ 1251564 h 2503127"/>
                <a:gd name="connsiteX1" fmla="*/ 1251564 w 2503127"/>
                <a:gd name="connsiteY1" fmla="*/ 0 h 2503127"/>
                <a:gd name="connsiteX2" fmla="*/ 2503128 w 2503127"/>
                <a:gd name="connsiteY2" fmla="*/ 1251564 h 2503127"/>
                <a:gd name="connsiteX3" fmla="*/ 1251564 w 2503127"/>
                <a:gd name="connsiteY3" fmla="*/ 2503128 h 2503127"/>
                <a:gd name="connsiteX4" fmla="*/ 0 w 2503127"/>
                <a:gd name="connsiteY4" fmla="*/ 1251564 h 250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27" h="2503127">
                  <a:moveTo>
                    <a:pt x="0" y="1251564"/>
                  </a:moveTo>
                  <a:cubicBezTo>
                    <a:pt x="0" y="560344"/>
                    <a:pt x="560344" y="0"/>
                    <a:pt x="1251564" y="0"/>
                  </a:cubicBezTo>
                  <a:cubicBezTo>
                    <a:pt x="1942784" y="0"/>
                    <a:pt x="2503128" y="560344"/>
                    <a:pt x="2503128" y="1251564"/>
                  </a:cubicBezTo>
                  <a:cubicBezTo>
                    <a:pt x="2503128" y="1942784"/>
                    <a:pt x="1942784" y="2503128"/>
                    <a:pt x="1251564" y="2503128"/>
                  </a:cubicBezTo>
                  <a:cubicBezTo>
                    <a:pt x="560344" y="2503128"/>
                    <a:pt x="0" y="1942784"/>
                    <a:pt x="0" y="1251564"/>
                  </a:cubicBezTo>
                  <a:close/>
                </a:path>
              </a:pathLst>
            </a:custGeom>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txBody>
            <a:bodyPr spcFirstLastPara="0" vert="horz" wrap="square" lIns="1148310" tIns="969962" rIns="353567" bIns="719649" numCol="1" spcCol="1270" anchor="ctr" anchorCtr="0">
              <a:noAutofit/>
            </a:bodyPr>
            <a:lstStyle/>
            <a:p>
              <a:pPr algn="ctr" defTabSz="1133475">
                <a:lnSpc>
                  <a:spcPct val="90000"/>
                </a:lnSpc>
                <a:spcBef>
                  <a:spcPct val="0"/>
                </a:spcBef>
                <a:spcAft>
                  <a:spcPct val="35000"/>
                </a:spcAft>
              </a:pPr>
              <a:r>
                <a:rPr lang="en-US" sz="4800" b="1">
                  <a:solidFill>
                    <a:srgbClr val="002060"/>
                  </a:solidFill>
                  <a:latin typeface="Times New Roman" panose="02020603050405020304" pitchFamily="18" charset="0"/>
                  <a:cs typeface="Times New Roman" panose="02020603050405020304" pitchFamily="18" charset="0"/>
                </a:rPr>
                <a:t>Phân tích cảm xúc, tâm trạng của nhà thơ</a:t>
              </a:r>
            </a:p>
          </p:txBody>
        </p:sp>
        <p:sp>
          <p:nvSpPr>
            <p:cNvPr id="8" name="Freeform: Shape 7">
              <a:extLst>
                <a:ext uri="{FF2B5EF4-FFF2-40B4-BE49-F238E27FC236}">
                  <a16:creationId xmlns:a16="http://schemas.microsoft.com/office/drawing/2014/main" id="{444B6CEC-17C3-1989-8653-73A0C5826556}"/>
                </a:ext>
              </a:extLst>
            </p:cNvPr>
            <p:cNvSpPr/>
            <p:nvPr/>
          </p:nvSpPr>
          <p:spPr>
            <a:xfrm>
              <a:off x="4049173" y="3344222"/>
              <a:ext cx="2503127" cy="2121999"/>
            </a:xfrm>
            <a:custGeom>
              <a:avLst/>
              <a:gdLst>
                <a:gd name="connsiteX0" fmla="*/ 0 w 2503127"/>
                <a:gd name="connsiteY0" fmla="*/ 1251564 h 2503127"/>
                <a:gd name="connsiteX1" fmla="*/ 1251564 w 2503127"/>
                <a:gd name="connsiteY1" fmla="*/ 0 h 2503127"/>
                <a:gd name="connsiteX2" fmla="*/ 2503128 w 2503127"/>
                <a:gd name="connsiteY2" fmla="*/ 1251564 h 2503127"/>
                <a:gd name="connsiteX3" fmla="*/ 1251564 w 2503127"/>
                <a:gd name="connsiteY3" fmla="*/ 2503128 h 2503127"/>
                <a:gd name="connsiteX4" fmla="*/ 0 w 2503127"/>
                <a:gd name="connsiteY4" fmla="*/ 1251564 h 250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27" h="2503127">
                  <a:moveTo>
                    <a:pt x="0" y="1251564"/>
                  </a:moveTo>
                  <a:cubicBezTo>
                    <a:pt x="0" y="560344"/>
                    <a:pt x="560344" y="0"/>
                    <a:pt x="1251564" y="0"/>
                  </a:cubicBezTo>
                  <a:cubicBezTo>
                    <a:pt x="1942784" y="0"/>
                    <a:pt x="2503128" y="560344"/>
                    <a:pt x="2503128" y="1251564"/>
                  </a:cubicBezTo>
                  <a:cubicBezTo>
                    <a:pt x="2503128" y="1942784"/>
                    <a:pt x="1942784" y="2503128"/>
                    <a:pt x="1251564" y="2503128"/>
                  </a:cubicBezTo>
                  <a:cubicBezTo>
                    <a:pt x="560344" y="2503128"/>
                    <a:pt x="0" y="1942784"/>
                    <a:pt x="0" y="1251564"/>
                  </a:cubicBezTo>
                  <a:close/>
                </a:path>
              </a:pathLst>
            </a:cu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spcFirstLastPara="0" vert="horz" wrap="square" lIns="353568" tIns="969962" rIns="1148309" bIns="719649" numCol="1" spcCol="1270" anchor="ctr" anchorCtr="0">
              <a:noAutofit/>
            </a:bodyPr>
            <a:lstStyle/>
            <a:p>
              <a:pPr algn="ctr" defTabSz="1133475">
                <a:lnSpc>
                  <a:spcPct val="90000"/>
                </a:lnSpc>
                <a:spcBef>
                  <a:spcPct val="0"/>
                </a:spcBef>
                <a:spcAft>
                  <a:spcPct val="35000"/>
                </a:spcAft>
              </a:pPr>
              <a:r>
                <a:rPr lang="en-US" sz="4800" b="1">
                  <a:solidFill>
                    <a:srgbClr val="002060"/>
                  </a:solidFill>
                  <a:latin typeface="Times New Roman" panose="02020603050405020304" pitchFamily="18" charset="0"/>
                  <a:cs typeface="Times New Roman" panose="02020603050405020304" pitchFamily="18" charset="0"/>
                </a:rPr>
                <a:t>Khái quát chủ đề của bài thơ</a:t>
              </a:r>
            </a:p>
          </p:txBody>
        </p:sp>
      </p:grpSp>
      <p:sp>
        <p:nvSpPr>
          <p:cNvPr id="37" name="Freeform 19">
            <a:extLst>
              <a:ext uri="{FF2B5EF4-FFF2-40B4-BE49-F238E27FC236}">
                <a16:creationId xmlns:a16="http://schemas.microsoft.com/office/drawing/2014/main" id="{68296379-623E-5869-EC70-893233F70F7E}"/>
              </a:ext>
            </a:extLst>
          </p:cNvPr>
          <p:cNvSpPr/>
          <p:nvPr/>
        </p:nvSpPr>
        <p:spPr>
          <a:xfrm>
            <a:off x="990600" y="3224054"/>
            <a:ext cx="4033410" cy="3604124"/>
          </a:xfrm>
          <a:custGeom>
            <a:avLst/>
            <a:gdLst/>
            <a:ahLst/>
            <a:cxnLst/>
            <a:rect l="l" t="t" r="r" b="b"/>
            <a:pathLst>
              <a:path w="3285539" h="2268852">
                <a:moveTo>
                  <a:pt x="0" y="0"/>
                </a:moveTo>
                <a:lnTo>
                  <a:pt x="3285539" y="0"/>
                </a:lnTo>
                <a:lnTo>
                  <a:pt x="3285539" y="2268853"/>
                </a:lnTo>
                <a:lnTo>
                  <a:pt x="0" y="2268853"/>
                </a:lnTo>
                <a:lnTo>
                  <a:pt x="0" y="0"/>
                </a:lnTo>
                <a:close/>
              </a:path>
            </a:pathLst>
          </a:custGeom>
          <a:blipFill>
            <a:blip r:embed="rId5"/>
            <a:stretch>
              <a:fillRect l="-1630" r="-1630"/>
            </a:stretch>
          </a:blipFill>
        </p:spPr>
        <p:txBody>
          <a:bodyPr/>
          <a:lstStyle/>
          <a:p>
            <a:endParaRPr lang="en-US"/>
          </a:p>
        </p:txBody>
      </p:sp>
    </p:spTree>
    <p:extLst>
      <p:ext uri="{BB962C8B-B14F-4D97-AF65-F5344CB8AC3E}">
        <p14:creationId xmlns:p14="http://schemas.microsoft.com/office/powerpoint/2010/main" val="1225951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pic>
        <p:nvPicPr>
          <p:cNvPr id="12" name="Picture 12"/>
          <p:cNvPicPr>
            <a:picLocks noChangeAspect="1"/>
          </p:cNvPicPr>
          <p:nvPr/>
        </p:nvPicPr>
        <p:blipFill>
          <a:blip r:embed="rId8"/>
          <a:srcRect/>
          <a:stretch>
            <a:fillRect/>
          </a:stretch>
        </p:blipFill>
        <p:spPr>
          <a:xfrm rot="-296991">
            <a:off x="3055702" y="1435689"/>
            <a:ext cx="12128005" cy="7794293"/>
          </a:xfrm>
          <a:prstGeom prst="rect">
            <a:avLst/>
          </a:prstGeom>
        </p:spPr>
      </p:pic>
      <p:pic>
        <p:nvPicPr>
          <p:cNvPr id="13" name="Picture 13"/>
          <p:cNvPicPr>
            <a:picLocks noChangeAspect="1"/>
          </p:cNvPicPr>
          <p:nvPr/>
        </p:nvPicPr>
        <p:blipFill>
          <a:blip r:embed="rId9"/>
          <a:srcRect/>
          <a:stretch>
            <a:fillRect/>
          </a:stretch>
        </p:blipFill>
        <p:spPr>
          <a:xfrm rot="-2700000">
            <a:off x="-3021635" y="2042349"/>
            <a:ext cx="5117166" cy="1272895"/>
          </a:xfrm>
          <a:prstGeom prst="rect">
            <a:avLst/>
          </a:prstGeom>
        </p:spPr>
      </p:pic>
      <p:pic>
        <p:nvPicPr>
          <p:cNvPr id="14" name="Picture 14"/>
          <p:cNvPicPr>
            <a:picLocks noChangeAspect="1"/>
          </p:cNvPicPr>
          <p:nvPr/>
        </p:nvPicPr>
        <p:blipFill>
          <a:blip r:embed="rId10"/>
          <a:srcRect/>
          <a:stretch>
            <a:fillRect/>
          </a:stretch>
        </p:blipFill>
        <p:spPr>
          <a:xfrm rot="-3569674">
            <a:off x="-2435523" y="-1078537"/>
            <a:ext cx="3944942" cy="3875906"/>
          </a:xfrm>
          <a:prstGeom prst="rect">
            <a:avLst/>
          </a:prstGeom>
        </p:spPr>
      </p:pic>
      <p:pic>
        <p:nvPicPr>
          <p:cNvPr id="15" name="Picture 15"/>
          <p:cNvPicPr>
            <a:picLocks noChangeAspect="1"/>
          </p:cNvPicPr>
          <p:nvPr/>
        </p:nvPicPr>
        <p:blipFill>
          <a:blip r:embed="rId11"/>
          <a:srcRect/>
          <a:stretch>
            <a:fillRect/>
          </a:stretch>
        </p:blipFill>
        <p:spPr>
          <a:xfrm rot="1025603">
            <a:off x="-1458512" y="7218919"/>
            <a:ext cx="4019186" cy="6136162"/>
          </a:xfrm>
          <a:prstGeom prst="rect">
            <a:avLst/>
          </a:prstGeom>
        </p:spPr>
      </p:pic>
      <p:pic>
        <p:nvPicPr>
          <p:cNvPr id="16"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19" name="Picture 19"/>
          <p:cNvPicPr>
            <a:picLocks noChangeAspect="1"/>
          </p:cNvPicPr>
          <p:nvPr/>
        </p:nvPicPr>
        <p:blipFill>
          <a:blip r:embed="rId9"/>
          <a:srcRect/>
          <a:stretch>
            <a:fillRect/>
          </a:stretch>
        </p:blipFill>
        <p:spPr>
          <a:xfrm rot="-6273966">
            <a:off x="15633257" y="879567"/>
            <a:ext cx="5117166" cy="1272895"/>
          </a:xfrm>
          <a:prstGeom prst="rect">
            <a:avLst/>
          </a:prstGeom>
        </p:spPr>
      </p:pic>
      <p:pic>
        <p:nvPicPr>
          <p:cNvPr id="20" name="Picture 20"/>
          <p:cNvPicPr>
            <a:picLocks noChangeAspect="1"/>
          </p:cNvPicPr>
          <p:nvPr/>
        </p:nvPicPr>
        <p:blipFill>
          <a:blip r:embed="rId13"/>
          <a:srcRect/>
          <a:stretch>
            <a:fillRect/>
          </a:stretch>
        </p:blipFill>
        <p:spPr>
          <a:xfrm rot="27259">
            <a:off x="8362120" y="1519537"/>
            <a:ext cx="891928" cy="908972"/>
          </a:xfrm>
          <a:prstGeom prst="rect">
            <a:avLst/>
          </a:prstGeom>
        </p:spPr>
      </p:pic>
      <p:pic>
        <p:nvPicPr>
          <p:cNvPr id="21" name="Picture 13"/>
          <p:cNvPicPr>
            <a:picLocks noChangeAspect="1"/>
          </p:cNvPicPr>
          <p:nvPr/>
        </p:nvPicPr>
        <p:blipFill>
          <a:blip r:embed="rId9"/>
          <a:srcRect/>
          <a:stretch>
            <a:fillRect/>
          </a:stretch>
        </p:blipFill>
        <p:spPr>
          <a:xfrm rot="-2700000">
            <a:off x="-3021636" y="2042350"/>
            <a:ext cx="5117166" cy="1272895"/>
          </a:xfrm>
          <a:prstGeom prst="rect">
            <a:avLst/>
          </a:prstGeom>
        </p:spPr>
      </p:pic>
      <p:pic>
        <p:nvPicPr>
          <p:cNvPr id="22" name="Picture 14"/>
          <p:cNvPicPr>
            <a:picLocks noChangeAspect="1"/>
          </p:cNvPicPr>
          <p:nvPr/>
        </p:nvPicPr>
        <p:blipFill>
          <a:blip r:embed="rId10"/>
          <a:srcRect/>
          <a:stretch>
            <a:fillRect/>
          </a:stretch>
        </p:blipFill>
        <p:spPr>
          <a:xfrm rot="-3569674">
            <a:off x="-2435524" y="-1078536"/>
            <a:ext cx="3944942" cy="3875906"/>
          </a:xfrm>
          <a:prstGeom prst="rect">
            <a:avLst/>
          </a:prstGeom>
        </p:spPr>
      </p:pic>
      <p:pic>
        <p:nvPicPr>
          <p:cNvPr id="23" name="Picture 16"/>
          <p:cNvPicPr>
            <a:picLocks noChangeAspect="1"/>
          </p:cNvPicPr>
          <p:nvPr/>
        </p:nvPicPr>
        <p:blipFill>
          <a:blip r:embed="rId12"/>
          <a:srcRect/>
          <a:stretch>
            <a:fillRect/>
          </a:stretch>
        </p:blipFill>
        <p:spPr>
          <a:xfrm rot="-160405">
            <a:off x="15845489" y="7257104"/>
            <a:ext cx="3507936" cy="4278879"/>
          </a:xfrm>
          <a:prstGeom prst="rect">
            <a:avLst/>
          </a:prstGeom>
        </p:spPr>
      </p:pic>
      <p:pic>
        <p:nvPicPr>
          <p:cNvPr id="28" name="Picture 27"/>
          <p:cNvPicPr>
            <a:picLocks noChangeAspect="1"/>
          </p:cNvPicPr>
          <p:nvPr/>
        </p:nvPicPr>
        <p:blipFill>
          <a:blip r:embed="rId14"/>
          <a:stretch>
            <a:fillRect/>
          </a:stretch>
        </p:blipFill>
        <p:spPr>
          <a:xfrm>
            <a:off x="3047117" y="1952291"/>
            <a:ext cx="11833362" cy="54746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C6F9BA75-E77C-4E4F-8D4F-6F11C142A634}"/>
              </a:ext>
            </a:extLst>
          </p:cNvPr>
          <p:cNvSpPr/>
          <p:nvPr/>
        </p:nvSpPr>
        <p:spPr>
          <a:xfrm>
            <a:off x="212582" y="220648"/>
            <a:ext cx="17854449" cy="9500588"/>
          </a:xfrm>
          <a:prstGeom prst="roundRect">
            <a:avLst>
              <a:gd name="adj" fmla="val 3731"/>
            </a:avLst>
          </a:prstGeom>
          <a:solidFill>
            <a:schemeClr val="bg1"/>
          </a:solidFill>
          <a:ln w="57150">
            <a:solidFill>
              <a:srgbClr val="FCCC4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微软雅黑" panose="020F0502020204030204"/>
              <a:ea typeface="微软雅黑"/>
              <a:cs typeface="+mn-ea"/>
              <a:sym typeface="+mn-lt"/>
            </a:endParaRPr>
          </a:p>
        </p:txBody>
      </p:sp>
      <p:sp>
        <p:nvSpPr>
          <p:cNvPr id="18" name="Hộp Văn bản 17">
            <a:extLst>
              <a:ext uri="{FF2B5EF4-FFF2-40B4-BE49-F238E27FC236}">
                <a16:creationId xmlns:a16="http://schemas.microsoft.com/office/drawing/2014/main" id="{128C5B22-7AEB-72A4-30AA-EBD675297D9D}"/>
              </a:ext>
            </a:extLst>
          </p:cNvPr>
          <p:cNvSpPr txBox="1"/>
          <p:nvPr/>
        </p:nvSpPr>
        <p:spPr>
          <a:xfrm>
            <a:off x="3153873" y="718061"/>
            <a:ext cx="12696759" cy="919401"/>
          </a:xfrm>
          <a:prstGeom prst="roundRect">
            <a:avLst/>
          </a:prstGeom>
          <a:noFill/>
          <a:ln w="38100">
            <a:solidFill>
              <a:srgbClr val="00B050"/>
            </a:solidFill>
          </a:ln>
        </p:spPr>
        <p:txBody>
          <a:bodyPr wrap="square">
            <a:spAutoFit/>
          </a:bodyPr>
          <a:lstStyle/>
          <a:p>
            <a:pPr marR="137160" defTabSz="1371600">
              <a:tabLst>
                <a:tab pos="578168" algn="l"/>
              </a:tabLst>
              <a:defRPr/>
            </a:pPr>
            <a:r>
              <a:rPr lang="en-US" sz="4800" b="1" dirty="0" err="1">
                <a:solidFill>
                  <a:srgbClr val="2395CB"/>
                </a:solidFill>
                <a:latin typeface="Times New Roman" panose="02020603050405020304" pitchFamily="18" charset="0"/>
                <a:ea typeface="微软雅黑"/>
                <a:cs typeface="Times New Roman" panose="02020603050405020304" pitchFamily="18" charset="0"/>
              </a:rPr>
              <a:t>Luận</a:t>
            </a:r>
            <a:r>
              <a:rPr lang="en-US" sz="4800" b="1" dirty="0">
                <a:solidFill>
                  <a:srgbClr val="2395CB"/>
                </a:solidFill>
                <a:latin typeface="Times New Roman" panose="02020603050405020304" pitchFamily="18" charset="0"/>
                <a:ea typeface="微软雅黑"/>
                <a:cs typeface="Times New Roman" panose="02020603050405020304" pitchFamily="18" charset="0"/>
              </a:rPr>
              <a:t> </a:t>
            </a:r>
            <a:r>
              <a:rPr lang="en-US" sz="4800" b="1" dirty="0" err="1">
                <a:solidFill>
                  <a:srgbClr val="2395CB"/>
                </a:solidFill>
                <a:latin typeface="Times New Roman" panose="02020603050405020304" pitchFamily="18" charset="0"/>
                <a:ea typeface="微软雅黑"/>
                <a:cs typeface="Times New Roman" panose="02020603050405020304" pitchFamily="18" charset="0"/>
              </a:rPr>
              <a:t>điểm</a:t>
            </a:r>
            <a:r>
              <a:rPr lang="en-US" sz="4800" b="1" dirty="0">
                <a:solidFill>
                  <a:srgbClr val="2395CB"/>
                </a:solidFill>
                <a:latin typeface="Times New Roman" panose="02020603050405020304" pitchFamily="18" charset="0"/>
                <a:ea typeface="微软雅黑"/>
                <a:cs typeface="Times New Roman" panose="02020603050405020304" pitchFamily="18" charset="0"/>
              </a:rPr>
              <a:t> 2: </a:t>
            </a:r>
            <a:r>
              <a:rPr lang="en-US" sz="4800" b="1" dirty="0" err="1">
                <a:solidFill>
                  <a:srgbClr val="2395CB"/>
                </a:solidFill>
                <a:latin typeface="Times New Roman" panose="02020603050405020304" pitchFamily="18" charset="0"/>
                <a:ea typeface="微软雅黑"/>
                <a:cs typeface="Times New Roman" panose="02020603050405020304" pitchFamily="18" charset="0"/>
              </a:rPr>
              <a:t>Phân</a:t>
            </a:r>
            <a:r>
              <a:rPr lang="en-US" sz="4800" b="1" dirty="0">
                <a:solidFill>
                  <a:srgbClr val="2395CB"/>
                </a:solidFill>
                <a:latin typeface="Times New Roman" panose="02020603050405020304" pitchFamily="18" charset="0"/>
                <a:ea typeface="微软雅黑"/>
                <a:cs typeface="Times New Roman" panose="02020603050405020304" pitchFamily="18" charset="0"/>
              </a:rPr>
              <a:t> </a:t>
            </a:r>
            <a:r>
              <a:rPr lang="en-US" sz="4800" b="1" dirty="0" err="1">
                <a:solidFill>
                  <a:srgbClr val="2395CB"/>
                </a:solidFill>
                <a:latin typeface="Times New Roman" panose="02020603050405020304" pitchFamily="18" charset="0"/>
                <a:ea typeface="微软雅黑"/>
                <a:cs typeface="Times New Roman" panose="02020603050405020304" pitchFamily="18" charset="0"/>
              </a:rPr>
              <a:t>tích</a:t>
            </a:r>
            <a:r>
              <a:rPr lang="en-US" sz="4800" b="1" dirty="0">
                <a:solidFill>
                  <a:srgbClr val="2395CB"/>
                </a:solidFill>
                <a:latin typeface="Times New Roman" panose="02020603050405020304" pitchFamily="18" charset="0"/>
                <a:ea typeface="微软雅黑"/>
                <a:cs typeface="Times New Roman" panose="02020603050405020304" pitchFamily="18" charset="0"/>
              </a:rPr>
              <a:t> </a:t>
            </a:r>
            <a:r>
              <a:rPr lang="en-US" sz="4800" b="1" dirty="0" err="1">
                <a:solidFill>
                  <a:srgbClr val="2395CB"/>
                </a:solidFill>
                <a:latin typeface="Times New Roman" panose="02020603050405020304" pitchFamily="18" charset="0"/>
                <a:ea typeface="微软雅黑"/>
                <a:cs typeface="Times New Roman" panose="02020603050405020304" pitchFamily="18" charset="0"/>
              </a:rPr>
              <a:t>đặc</a:t>
            </a:r>
            <a:r>
              <a:rPr lang="en-US" sz="4800" b="1" dirty="0">
                <a:solidFill>
                  <a:srgbClr val="2395CB"/>
                </a:solidFill>
                <a:latin typeface="Times New Roman" panose="02020603050405020304" pitchFamily="18" charset="0"/>
                <a:ea typeface="微软雅黑"/>
                <a:cs typeface="Times New Roman" panose="02020603050405020304" pitchFamily="18" charset="0"/>
              </a:rPr>
              <a:t> </a:t>
            </a:r>
            <a:r>
              <a:rPr lang="en-US" sz="4800" b="1" dirty="0" err="1">
                <a:solidFill>
                  <a:srgbClr val="2395CB"/>
                </a:solidFill>
                <a:latin typeface="Times New Roman" panose="02020603050405020304" pitchFamily="18" charset="0"/>
                <a:ea typeface="微软雅黑"/>
                <a:cs typeface="Times New Roman" panose="02020603050405020304" pitchFamily="18" charset="0"/>
              </a:rPr>
              <a:t>điểm</a:t>
            </a:r>
            <a:r>
              <a:rPr lang="en-US" sz="4800" b="1" dirty="0">
                <a:solidFill>
                  <a:srgbClr val="2395CB"/>
                </a:solidFill>
                <a:latin typeface="Times New Roman" panose="02020603050405020304" pitchFamily="18" charset="0"/>
                <a:ea typeface="微软雅黑"/>
                <a:cs typeface="Times New Roman" panose="02020603050405020304" pitchFamily="18" charset="0"/>
              </a:rPr>
              <a:t> </a:t>
            </a:r>
            <a:r>
              <a:rPr lang="en-US" sz="4800" b="1" dirty="0" err="1">
                <a:solidFill>
                  <a:srgbClr val="2395CB"/>
                </a:solidFill>
                <a:latin typeface="Times New Roman" panose="02020603050405020304" pitchFamily="18" charset="0"/>
                <a:ea typeface="微软雅黑"/>
                <a:cs typeface="Times New Roman" panose="02020603050405020304" pitchFamily="18" charset="0"/>
              </a:rPr>
              <a:t>nghệ</a:t>
            </a:r>
            <a:r>
              <a:rPr lang="en-US" sz="4800" b="1" dirty="0">
                <a:solidFill>
                  <a:srgbClr val="2395CB"/>
                </a:solidFill>
                <a:latin typeface="Times New Roman" panose="02020603050405020304" pitchFamily="18" charset="0"/>
                <a:ea typeface="微软雅黑"/>
                <a:cs typeface="Times New Roman" panose="02020603050405020304" pitchFamily="18" charset="0"/>
              </a:rPr>
              <a:t> </a:t>
            </a:r>
            <a:r>
              <a:rPr lang="en-US" sz="4800" b="1" dirty="0" err="1">
                <a:solidFill>
                  <a:srgbClr val="2395CB"/>
                </a:solidFill>
                <a:latin typeface="Times New Roman" panose="02020603050405020304" pitchFamily="18" charset="0"/>
                <a:ea typeface="微软雅黑"/>
                <a:cs typeface="Times New Roman" panose="02020603050405020304" pitchFamily="18" charset="0"/>
              </a:rPr>
              <a:t>thuật</a:t>
            </a:r>
            <a:r>
              <a:rPr lang="en-US" sz="4800" b="1" dirty="0">
                <a:solidFill>
                  <a:srgbClr val="2395CB"/>
                </a:solidFill>
                <a:latin typeface="Times New Roman" panose="02020603050405020304" pitchFamily="18" charset="0"/>
                <a:ea typeface="微软雅黑"/>
                <a:cs typeface="Times New Roman" panose="02020603050405020304" pitchFamily="18" charset="0"/>
              </a:rPr>
              <a:t>:</a:t>
            </a:r>
            <a:endParaRPr lang="en-US" sz="4800" b="1" dirty="0">
              <a:solidFill>
                <a:srgbClr val="2395CB"/>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E3335961-9DB6-3297-BECE-F71556F9865C}"/>
              </a:ext>
            </a:extLst>
          </p:cNvPr>
          <p:cNvGrpSpPr/>
          <p:nvPr/>
        </p:nvGrpSpPr>
        <p:grpSpPr>
          <a:xfrm>
            <a:off x="1780245" y="1440923"/>
            <a:ext cx="14708460" cy="5480993"/>
            <a:chOff x="1291146" y="2079424"/>
            <a:chExt cx="9805640" cy="2181200"/>
          </a:xfrm>
        </p:grpSpPr>
        <p:sp>
          <p:nvSpPr>
            <p:cNvPr id="4" name="Arrow: Right 3">
              <a:extLst>
                <a:ext uri="{FF2B5EF4-FFF2-40B4-BE49-F238E27FC236}">
                  <a16:creationId xmlns:a16="http://schemas.microsoft.com/office/drawing/2014/main" id="{65F1A6B6-B856-AF7B-829C-AAE88CF30C0B}"/>
                </a:ext>
              </a:extLst>
            </p:cNvPr>
            <p:cNvSpPr/>
            <p:nvPr/>
          </p:nvSpPr>
          <p:spPr>
            <a:xfrm>
              <a:off x="2058843" y="2079424"/>
              <a:ext cx="9037943" cy="2181200"/>
            </a:xfrm>
            <a:prstGeom prst="rightArrow">
              <a:avLst/>
            </a:prstGeom>
            <a:solidFill>
              <a:schemeClr val="accent4">
                <a:lumMod val="60000"/>
                <a:lumOff val="40000"/>
              </a:schemeClr>
            </a:soli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55D49FE4-21FB-C9C4-D8BD-E3E5520641B5}"/>
                </a:ext>
              </a:extLst>
            </p:cNvPr>
            <p:cNvSpPr/>
            <p:nvPr/>
          </p:nvSpPr>
          <p:spPr>
            <a:xfrm>
              <a:off x="1291146" y="2487324"/>
              <a:ext cx="3099784" cy="1358451"/>
            </a:xfrm>
            <a:custGeom>
              <a:avLst/>
              <a:gdLst>
                <a:gd name="connsiteX0" fmla="*/ 0 w 3099784"/>
                <a:gd name="connsiteY0" fmla="*/ 171226 h 1027338"/>
                <a:gd name="connsiteX1" fmla="*/ 171226 w 3099784"/>
                <a:gd name="connsiteY1" fmla="*/ 0 h 1027338"/>
                <a:gd name="connsiteX2" fmla="*/ 2928558 w 3099784"/>
                <a:gd name="connsiteY2" fmla="*/ 0 h 1027338"/>
                <a:gd name="connsiteX3" fmla="*/ 3099784 w 3099784"/>
                <a:gd name="connsiteY3" fmla="*/ 171226 h 1027338"/>
                <a:gd name="connsiteX4" fmla="*/ 3099784 w 3099784"/>
                <a:gd name="connsiteY4" fmla="*/ 856112 h 1027338"/>
                <a:gd name="connsiteX5" fmla="*/ 2928558 w 3099784"/>
                <a:gd name="connsiteY5" fmla="*/ 1027338 h 1027338"/>
                <a:gd name="connsiteX6" fmla="*/ 171226 w 3099784"/>
                <a:gd name="connsiteY6" fmla="*/ 1027338 h 1027338"/>
                <a:gd name="connsiteX7" fmla="*/ 0 w 3099784"/>
                <a:gd name="connsiteY7" fmla="*/ 856112 h 1027338"/>
                <a:gd name="connsiteX8" fmla="*/ 0 w 3099784"/>
                <a:gd name="connsiteY8" fmla="*/ 171226 h 102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784" h="1027338">
                  <a:moveTo>
                    <a:pt x="0" y="171226"/>
                  </a:moveTo>
                  <a:cubicBezTo>
                    <a:pt x="0" y="76660"/>
                    <a:pt x="76660" y="0"/>
                    <a:pt x="171226" y="0"/>
                  </a:cubicBezTo>
                  <a:lnTo>
                    <a:pt x="2928558" y="0"/>
                  </a:lnTo>
                  <a:cubicBezTo>
                    <a:pt x="3023124" y="0"/>
                    <a:pt x="3099784" y="76660"/>
                    <a:pt x="3099784" y="171226"/>
                  </a:cubicBezTo>
                  <a:lnTo>
                    <a:pt x="3099784" y="856112"/>
                  </a:lnTo>
                  <a:cubicBezTo>
                    <a:pt x="3099784" y="950678"/>
                    <a:pt x="3023124" y="1027338"/>
                    <a:pt x="2928558" y="1027338"/>
                  </a:cubicBezTo>
                  <a:lnTo>
                    <a:pt x="171226" y="1027338"/>
                  </a:lnTo>
                  <a:cubicBezTo>
                    <a:pt x="76660" y="1027338"/>
                    <a:pt x="0" y="950678"/>
                    <a:pt x="0" y="856112"/>
                  </a:cubicBezTo>
                  <a:lnTo>
                    <a:pt x="0" y="1712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0952" tIns="160952" rIns="160952" bIns="160952" numCol="1" spcCol="1270" anchor="ctr" anchorCtr="0">
              <a:noAutofit/>
            </a:bodyPr>
            <a:lstStyle/>
            <a:p>
              <a:pPr algn="ctr" defTabSz="1000125">
                <a:lnSpc>
                  <a:spcPct val="90000"/>
                </a:lnSpc>
                <a:spcBef>
                  <a:spcPct val="0"/>
                </a:spcBef>
                <a:spcAft>
                  <a:spcPct val="35000"/>
                </a:spcAft>
              </a:pPr>
              <a:r>
                <a:rPr lang="en-US" sz="4800" b="1" dirty="0" err="1">
                  <a:latin typeface="Times New Roman" panose="02020603050405020304" pitchFamily="18" charset="0"/>
                  <a:cs typeface="Times New Roman" panose="02020603050405020304" pitchFamily="18" charset="0"/>
                </a:rPr>
                <a:t>Cách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dụng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thất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ngôn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hoặc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tứ</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tuyệt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Đường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luật</a:t>
              </a:r>
              <a:r>
                <a:rPr lang="en-US" sz="4800" b="1" dirty="0">
                  <a:latin typeface="Times New Roman" panose="02020603050405020304" pitchFamily="18" charset="0"/>
                  <a:cs typeface="Times New Roman" panose="02020603050405020304" pitchFamily="18" charset="0"/>
                </a:rPr>
                <a:t> </a:t>
              </a:r>
            </a:p>
          </p:txBody>
        </p:sp>
        <p:sp>
          <p:nvSpPr>
            <p:cNvPr id="7" name="Freeform: Shape 6">
              <a:extLst>
                <a:ext uri="{FF2B5EF4-FFF2-40B4-BE49-F238E27FC236}">
                  <a16:creationId xmlns:a16="http://schemas.microsoft.com/office/drawing/2014/main" id="{1C0E3929-A8E7-F994-5352-3B2D0A3EEF75}"/>
                </a:ext>
              </a:extLst>
            </p:cNvPr>
            <p:cNvSpPr/>
            <p:nvPr/>
          </p:nvSpPr>
          <p:spPr>
            <a:xfrm>
              <a:off x="4546108" y="2487324"/>
              <a:ext cx="3099784" cy="1358451"/>
            </a:xfrm>
            <a:custGeom>
              <a:avLst/>
              <a:gdLst>
                <a:gd name="connsiteX0" fmla="*/ 0 w 3099784"/>
                <a:gd name="connsiteY0" fmla="*/ 171226 h 1027338"/>
                <a:gd name="connsiteX1" fmla="*/ 171226 w 3099784"/>
                <a:gd name="connsiteY1" fmla="*/ 0 h 1027338"/>
                <a:gd name="connsiteX2" fmla="*/ 2928558 w 3099784"/>
                <a:gd name="connsiteY2" fmla="*/ 0 h 1027338"/>
                <a:gd name="connsiteX3" fmla="*/ 3099784 w 3099784"/>
                <a:gd name="connsiteY3" fmla="*/ 171226 h 1027338"/>
                <a:gd name="connsiteX4" fmla="*/ 3099784 w 3099784"/>
                <a:gd name="connsiteY4" fmla="*/ 856112 h 1027338"/>
                <a:gd name="connsiteX5" fmla="*/ 2928558 w 3099784"/>
                <a:gd name="connsiteY5" fmla="*/ 1027338 h 1027338"/>
                <a:gd name="connsiteX6" fmla="*/ 171226 w 3099784"/>
                <a:gd name="connsiteY6" fmla="*/ 1027338 h 1027338"/>
                <a:gd name="connsiteX7" fmla="*/ 0 w 3099784"/>
                <a:gd name="connsiteY7" fmla="*/ 856112 h 1027338"/>
                <a:gd name="connsiteX8" fmla="*/ 0 w 3099784"/>
                <a:gd name="connsiteY8" fmla="*/ 171226 h 102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784" h="1027338">
                  <a:moveTo>
                    <a:pt x="0" y="171226"/>
                  </a:moveTo>
                  <a:cubicBezTo>
                    <a:pt x="0" y="76660"/>
                    <a:pt x="76660" y="0"/>
                    <a:pt x="171226" y="0"/>
                  </a:cubicBezTo>
                  <a:lnTo>
                    <a:pt x="2928558" y="0"/>
                  </a:lnTo>
                  <a:cubicBezTo>
                    <a:pt x="3023124" y="0"/>
                    <a:pt x="3099784" y="76660"/>
                    <a:pt x="3099784" y="171226"/>
                  </a:cubicBezTo>
                  <a:lnTo>
                    <a:pt x="3099784" y="856112"/>
                  </a:lnTo>
                  <a:cubicBezTo>
                    <a:pt x="3099784" y="950678"/>
                    <a:pt x="3023124" y="1027338"/>
                    <a:pt x="2928558" y="1027338"/>
                  </a:cubicBezTo>
                  <a:lnTo>
                    <a:pt x="171226" y="1027338"/>
                  </a:lnTo>
                  <a:cubicBezTo>
                    <a:pt x="76660" y="1027338"/>
                    <a:pt x="0" y="950678"/>
                    <a:pt x="0" y="856112"/>
                  </a:cubicBezTo>
                  <a:lnTo>
                    <a:pt x="0" y="171226"/>
                  </a:lnTo>
                  <a:close/>
                </a:path>
              </a:pathLst>
            </a:custGeom>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60952" tIns="160952" rIns="160952" bIns="160952" numCol="1" spcCol="1270" anchor="ctr" anchorCtr="0">
              <a:noAutofit/>
            </a:bodyPr>
            <a:lstStyle/>
            <a:p>
              <a:pPr algn="ctr" defTabSz="1000125">
                <a:lnSpc>
                  <a:spcPct val="90000"/>
                </a:lnSpc>
                <a:spcBef>
                  <a:spcPct val="0"/>
                </a:spcBef>
                <a:spcAft>
                  <a:spcPct val="35000"/>
                </a:spcAft>
              </a:pPr>
              <a:r>
                <a:rPr lang="en-US" sz="4800" b="1">
                  <a:latin typeface="Times New Roman" panose="02020603050405020304" pitchFamily="18" charset="0"/>
                  <a:cs typeface="Times New Roman" panose="02020603050405020304" pitchFamily="18" charset="0"/>
                </a:rPr>
                <a:t>Những nét đặc sắc trong nghệ thuật tả cảnh, tả tình</a:t>
              </a:r>
            </a:p>
          </p:txBody>
        </p:sp>
        <p:sp>
          <p:nvSpPr>
            <p:cNvPr id="8" name="Freeform: Shape 7">
              <a:extLst>
                <a:ext uri="{FF2B5EF4-FFF2-40B4-BE49-F238E27FC236}">
                  <a16:creationId xmlns:a16="http://schemas.microsoft.com/office/drawing/2014/main" id="{B52690E2-7BE8-88ED-8A7F-FA543CF58CC1}"/>
                </a:ext>
              </a:extLst>
            </p:cNvPr>
            <p:cNvSpPr/>
            <p:nvPr/>
          </p:nvSpPr>
          <p:spPr>
            <a:xfrm>
              <a:off x="7801070" y="2487324"/>
              <a:ext cx="3099784" cy="1358451"/>
            </a:xfrm>
            <a:custGeom>
              <a:avLst/>
              <a:gdLst>
                <a:gd name="connsiteX0" fmla="*/ 0 w 3099784"/>
                <a:gd name="connsiteY0" fmla="*/ 171226 h 1027338"/>
                <a:gd name="connsiteX1" fmla="*/ 171226 w 3099784"/>
                <a:gd name="connsiteY1" fmla="*/ 0 h 1027338"/>
                <a:gd name="connsiteX2" fmla="*/ 2928558 w 3099784"/>
                <a:gd name="connsiteY2" fmla="*/ 0 h 1027338"/>
                <a:gd name="connsiteX3" fmla="*/ 3099784 w 3099784"/>
                <a:gd name="connsiteY3" fmla="*/ 171226 h 1027338"/>
                <a:gd name="connsiteX4" fmla="*/ 3099784 w 3099784"/>
                <a:gd name="connsiteY4" fmla="*/ 856112 h 1027338"/>
                <a:gd name="connsiteX5" fmla="*/ 2928558 w 3099784"/>
                <a:gd name="connsiteY5" fmla="*/ 1027338 h 1027338"/>
                <a:gd name="connsiteX6" fmla="*/ 171226 w 3099784"/>
                <a:gd name="connsiteY6" fmla="*/ 1027338 h 1027338"/>
                <a:gd name="connsiteX7" fmla="*/ 0 w 3099784"/>
                <a:gd name="connsiteY7" fmla="*/ 856112 h 1027338"/>
                <a:gd name="connsiteX8" fmla="*/ 0 w 3099784"/>
                <a:gd name="connsiteY8" fmla="*/ 171226 h 102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784" h="1027338">
                  <a:moveTo>
                    <a:pt x="0" y="171226"/>
                  </a:moveTo>
                  <a:cubicBezTo>
                    <a:pt x="0" y="76660"/>
                    <a:pt x="76660" y="0"/>
                    <a:pt x="171226" y="0"/>
                  </a:cubicBezTo>
                  <a:lnTo>
                    <a:pt x="2928558" y="0"/>
                  </a:lnTo>
                  <a:cubicBezTo>
                    <a:pt x="3023124" y="0"/>
                    <a:pt x="3099784" y="76660"/>
                    <a:pt x="3099784" y="171226"/>
                  </a:cubicBezTo>
                  <a:lnTo>
                    <a:pt x="3099784" y="856112"/>
                  </a:lnTo>
                  <a:cubicBezTo>
                    <a:pt x="3099784" y="950678"/>
                    <a:pt x="3023124" y="1027338"/>
                    <a:pt x="2928558" y="1027338"/>
                  </a:cubicBezTo>
                  <a:lnTo>
                    <a:pt x="171226" y="1027338"/>
                  </a:lnTo>
                  <a:cubicBezTo>
                    <a:pt x="76660" y="1027338"/>
                    <a:pt x="0" y="950678"/>
                    <a:pt x="0" y="856112"/>
                  </a:cubicBezTo>
                  <a:lnTo>
                    <a:pt x="0" y="171226"/>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60952" tIns="160952" rIns="160952" bIns="160952" numCol="1" spcCol="1270" anchor="ctr" anchorCtr="0">
              <a:noAutofit/>
            </a:bodyPr>
            <a:lstStyle/>
            <a:p>
              <a:pPr algn="ctr" defTabSz="1000125">
                <a:lnSpc>
                  <a:spcPct val="90000"/>
                </a:lnSpc>
                <a:spcBef>
                  <a:spcPct val="0"/>
                </a:spcBef>
                <a:spcAft>
                  <a:spcPct val="35000"/>
                </a:spcAft>
              </a:pPr>
              <a:r>
                <a:rPr lang="en-US" sz="4800" b="1">
                  <a:latin typeface="Times New Roman" panose="02020603050405020304" pitchFamily="18" charset="0"/>
                  <a:cs typeface="Times New Roman" panose="02020603050405020304" pitchFamily="18" charset="0"/>
                </a:rPr>
                <a:t>Nghệ thuật sử dụng ngôn ngữ</a:t>
              </a:r>
            </a:p>
          </p:txBody>
        </p:sp>
      </p:grpSp>
      <p:grpSp>
        <p:nvGrpSpPr>
          <p:cNvPr id="28" name="Nhóm 27">
            <a:extLst>
              <a:ext uri="{FF2B5EF4-FFF2-40B4-BE49-F238E27FC236}">
                <a16:creationId xmlns:a16="http://schemas.microsoft.com/office/drawing/2014/main" id="{F12855F7-3881-D430-688A-5CC79EC571D4}"/>
              </a:ext>
            </a:extLst>
          </p:cNvPr>
          <p:cNvGrpSpPr/>
          <p:nvPr/>
        </p:nvGrpSpPr>
        <p:grpSpPr>
          <a:xfrm>
            <a:off x="212582" y="5686202"/>
            <a:ext cx="3643065" cy="2737926"/>
            <a:chOff x="730808" y="1664484"/>
            <a:chExt cx="2428710" cy="1825284"/>
          </a:xfrm>
        </p:grpSpPr>
        <p:sp>
          <p:nvSpPr>
            <p:cNvPr id="29" name="Freeform 5">
              <a:extLst>
                <a:ext uri="{FF2B5EF4-FFF2-40B4-BE49-F238E27FC236}">
                  <a16:creationId xmlns:a16="http://schemas.microsoft.com/office/drawing/2014/main" id="{934BA2D7-938F-500E-CC5F-6F714F8FAAAA}"/>
                </a:ext>
              </a:extLst>
            </p:cNvPr>
            <p:cNvSpPr/>
            <p:nvPr/>
          </p:nvSpPr>
          <p:spPr>
            <a:xfrm>
              <a:off x="730808" y="1664484"/>
              <a:ext cx="2428710" cy="1825284"/>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Hộp Văn bản 29">
              <a:extLst>
                <a:ext uri="{FF2B5EF4-FFF2-40B4-BE49-F238E27FC236}">
                  <a16:creationId xmlns:a16="http://schemas.microsoft.com/office/drawing/2014/main" id="{0E80F668-BCAE-BD86-4039-01510EB590A4}"/>
                </a:ext>
              </a:extLst>
            </p:cNvPr>
            <p:cNvSpPr txBox="1"/>
            <p:nvPr/>
          </p:nvSpPr>
          <p:spPr>
            <a:xfrm>
              <a:off x="1280827" y="2315516"/>
              <a:ext cx="1514647" cy="492443"/>
            </a:xfrm>
            <a:prstGeom prst="rect">
              <a:avLst/>
            </a:prstGeom>
            <a:noFill/>
          </p:spPr>
          <p:txBody>
            <a:bodyPr wrap="square">
              <a:spAutoFit/>
            </a:bodyPr>
            <a:lstStyle/>
            <a:p>
              <a:pPr marR="37148" defTabSz="1371600">
                <a:tabLst>
                  <a:tab pos="599123" algn="l"/>
                </a:tabLst>
                <a:defRPr/>
              </a:pPr>
              <a:r>
                <a:rPr lang="en-US" sz="4200" b="1" dirty="0" err="1">
                  <a:solidFill>
                    <a:prstClr val="black"/>
                  </a:solidFill>
                  <a:latin typeface="Times New Roman" panose="02020603050405020304" pitchFamily="18" charset="0"/>
                  <a:ea typeface="微软雅黑"/>
                  <a:cs typeface="Times New Roman" panose="02020603050405020304" pitchFamily="18" charset="0"/>
                </a:rPr>
                <a:t>Kết</a:t>
              </a:r>
              <a:r>
                <a:rPr lang="en-US" sz="4200" b="1" dirty="0">
                  <a:solidFill>
                    <a:prstClr val="black"/>
                  </a:solidFill>
                  <a:latin typeface="Times New Roman" panose="02020603050405020304" pitchFamily="18" charset="0"/>
                  <a:ea typeface="微软雅黑"/>
                  <a:cs typeface="Times New Roman" panose="02020603050405020304" pitchFamily="18" charset="0"/>
                </a:rPr>
                <a:t> </a:t>
              </a:r>
              <a:r>
                <a:rPr lang="en-US" sz="4200" b="1" dirty="0" err="1">
                  <a:solidFill>
                    <a:prstClr val="black"/>
                  </a:solidFill>
                  <a:latin typeface="Times New Roman" panose="02020603050405020304" pitchFamily="18" charset="0"/>
                  <a:ea typeface="微软雅黑"/>
                  <a:cs typeface="Times New Roman" panose="02020603050405020304" pitchFamily="18" charset="0"/>
                </a:rPr>
                <a:t>bài</a:t>
              </a:r>
              <a:endParaRPr lang="en-US" sz="4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31" name="Hộp Văn bản 30">
            <a:extLst>
              <a:ext uri="{FF2B5EF4-FFF2-40B4-BE49-F238E27FC236}">
                <a16:creationId xmlns:a16="http://schemas.microsoft.com/office/drawing/2014/main" id="{B2C36F28-3885-5E6C-6475-8E0C5EA693EB}"/>
              </a:ext>
            </a:extLst>
          </p:cNvPr>
          <p:cNvSpPr txBox="1"/>
          <p:nvPr/>
        </p:nvSpPr>
        <p:spPr>
          <a:xfrm>
            <a:off x="3921095" y="8196696"/>
            <a:ext cx="11162316" cy="919401"/>
          </a:xfrm>
          <a:prstGeom prst="roundRect">
            <a:avLst/>
          </a:prstGeom>
          <a:noFill/>
          <a:ln w="38100">
            <a:solidFill>
              <a:srgbClr val="00B050"/>
            </a:solidFill>
          </a:ln>
        </p:spPr>
        <p:txBody>
          <a:bodyPr wrap="square">
            <a:spAutoFit/>
          </a:bodyPr>
          <a:lstStyle/>
          <a:p>
            <a:pPr defTabSz="1371600">
              <a:defRPr/>
            </a:pPr>
            <a:r>
              <a:rPr lang="en-US" sz="4800" b="1" dirty="0" err="1">
                <a:solidFill>
                  <a:srgbClr val="7030A0"/>
                </a:solidFill>
                <a:latin typeface="Times New Roman" panose="02020603050405020304" pitchFamily="18" charset="0"/>
                <a:ea typeface="微软雅黑"/>
                <a:cs typeface="Times New Roman" panose="02020603050405020304" pitchFamily="18" charset="0"/>
              </a:rPr>
              <a:t>Khẳng</a:t>
            </a:r>
            <a:r>
              <a:rPr lang="en-US" sz="4800" b="1" dirty="0">
                <a:solidFill>
                  <a:srgbClr val="7030A0"/>
                </a:solidFill>
                <a:latin typeface="Times New Roman" panose="02020603050405020304" pitchFamily="18" charset="0"/>
                <a:ea typeface="微软雅黑"/>
                <a:cs typeface="Times New Roman" panose="02020603050405020304" pitchFamily="18" charset="0"/>
              </a:rPr>
              <a:t> </a:t>
            </a:r>
            <a:r>
              <a:rPr lang="en-US" sz="4800" b="1" dirty="0" err="1">
                <a:solidFill>
                  <a:srgbClr val="7030A0"/>
                </a:solidFill>
                <a:latin typeface="Times New Roman" panose="02020603050405020304" pitchFamily="18" charset="0"/>
                <a:ea typeface="微软雅黑"/>
                <a:cs typeface="Times New Roman" panose="02020603050405020304" pitchFamily="18" charset="0"/>
              </a:rPr>
              <a:t>định</a:t>
            </a:r>
            <a:r>
              <a:rPr lang="en-US" sz="4800" b="1" dirty="0">
                <a:solidFill>
                  <a:srgbClr val="7030A0"/>
                </a:solidFill>
                <a:latin typeface="Times New Roman" panose="02020603050405020304" pitchFamily="18" charset="0"/>
                <a:ea typeface="微软雅黑"/>
                <a:cs typeface="Times New Roman" panose="02020603050405020304" pitchFamily="18" charset="0"/>
              </a:rPr>
              <a:t> </a:t>
            </a:r>
            <a:r>
              <a:rPr lang="en-US" sz="4800" b="1" dirty="0" err="1">
                <a:solidFill>
                  <a:srgbClr val="7030A0"/>
                </a:solidFill>
                <a:latin typeface="Times New Roman" panose="02020603050405020304" pitchFamily="18" charset="0"/>
                <a:ea typeface="微软雅黑"/>
                <a:cs typeface="Times New Roman" panose="02020603050405020304" pitchFamily="18" charset="0"/>
              </a:rPr>
              <a:t>vị</a:t>
            </a:r>
            <a:r>
              <a:rPr lang="en-US" sz="4800" b="1" dirty="0">
                <a:solidFill>
                  <a:srgbClr val="7030A0"/>
                </a:solidFill>
                <a:latin typeface="Times New Roman" panose="02020603050405020304" pitchFamily="18" charset="0"/>
                <a:ea typeface="微软雅黑"/>
                <a:cs typeface="Times New Roman" panose="02020603050405020304" pitchFamily="18" charset="0"/>
              </a:rPr>
              <a:t> </a:t>
            </a:r>
            <a:r>
              <a:rPr lang="en-US" sz="4800" b="1" dirty="0" err="1">
                <a:solidFill>
                  <a:srgbClr val="7030A0"/>
                </a:solidFill>
                <a:latin typeface="Times New Roman" panose="02020603050405020304" pitchFamily="18" charset="0"/>
                <a:ea typeface="微软雅黑"/>
                <a:cs typeface="Times New Roman" panose="02020603050405020304" pitchFamily="18" charset="0"/>
              </a:rPr>
              <a:t>trí</a:t>
            </a:r>
            <a:r>
              <a:rPr lang="en-US" sz="4800" b="1" dirty="0">
                <a:solidFill>
                  <a:srgbClr val="7030A0"/>
                </a:solidFill>
                <a:latin typeface="Times New Roman" panose="02020603050405020304" pitchFamily="18" charset="0"/>
                <a:ea typeface="微软雅黑"/>
                <a:cs typeface="Times New Roman" panose="02020603050405020304" pitchFamily="18" charset="0"/>
              </a:rPr>
              <a:t> </a:t>
            </a:r>
            <a:r>
              <a:rPr lang="en-US" sz="4800" b="1" dirty="0" err="1">
                <a:solidFill>
                  <a:srgbClr val="7030A0"/>
                </a:solidFill>
                <a:latin typeface="Times New Roman" panose="02020603050405020304" pitchFamily="18" charset="0"/>
                <a:ea typeface="微软雅黑"/>
                <a:cs typeface="Times New Roman" panose="02020603050405020304" pitchFamily="18" charset="0"/>
              </a:rPr>
              <a:t>và</a:t>
            </a:r>
            <a:r>
              <a:rPr lang="en-US" sz="4800" b="1" dirty="0">
                <a:solidFill>
                  <a:srgbClr val="7030A0"/>
                </a:solidFill>
                <a:latin typeface="Times New Roman" panose="02020603050405020304" pitchFamily="18" charset="0"/>
                <a:ea typeface="微软雅黑"/>
                <a:cs typeface="Times New Roman" panose="02020603050405020304" pitchFamily="18" charset="0"/>
              </a:rPr>
              <a:t> ý </a:t>
            </a:r>
            <a:r>
              <a:rPr lang="en-US" sz="4800" b="1" dirty="0" err="1">
                <a:solidFill>
                  <a:srgbClr val="7030A0"/>
                </a:solidFill>
                <a:latin typeface="Times New Roman" panose="02020603050405020304" pitchFamily="18" charset="0"/>
                <a:ea typeface="微软雅黑"/>
                <a:cs typeface="Times New Roman" panose="02020603050405020304" pitchFamily="18" charset="0"/>
              </a:rPr>
              <a:t>nghĩa</a:t>
            </a:r>
            <a:r>
              <a:rPr lang="en-US" sz="4800" b="1" dirty="0">
                <a:solidFill>
                  <a:srgbClr val="7030A0"/>
                </a:solidFill>
                <a:latin typeface="Times New Roman" panose="02020603050405020304" pitchFamily="18" charset="0"/>
                <a:ea typeface="微软雅黑"/>
                <a:cs typeface="Times New Roman" panose="02020603050405020304" pitchFamily="18" charset="0"/>
              </a:rPr>
              <a:t> </a:t>
            </a:r>
            <a:r>
              <a:rPr lang="en-US" sz="4800" b="1" dirty="0" err="1">
                <a:solidFill>
                  <a:srgbClr val="7030A0"/>
                </a:solidFill>
                <a:latin typeface="Times New Roman" panose="02020603050405020304" pitchFamily="18" charset="0"/>
                <a:ea typeface="微软雅黑"/>
                <a:cs typeface="Times New Roman" panose="02020603050405020304" pitchFamily="18" charset="0"/>
              </a:rPr>
              <a:t>của</a:t>
            </a:r>
            <a:r>
              <a:rPr lang="en-US" sz="4800" b="1" dirty="0">
                <a:solidFill>
                  <a:srgbClr val="7030A0"/>
                </a:solidFill>
                <a:latin typeface="Times New Roman" panose="02020603050405020304" pitchFamily="18" charset="0"/>
                <a:ea typeface="微软雅黑"/>
                <a:cs typeface="Times New Roman" panose="02020603050405020304" pitchFamily="18" charset="0"/>
              </a:rPr>
              <a:t> </a:t>
            </a:r>
            <a:r>
              <a:rPr lang="en-US" sz="4800" b="1" dirty="0" err="1">
                <a:solidFill>
                  <a:srgbClr val="7030A0"/>
                </a:solidFill>
                <a:latin typeface="Times New Roman" panose="02020603050405020304" pitchFamily="18" charset="0"/>
                <a:ea typeface="微软雅黑"/>
                <a:cs typeface="Times New Roman" panose="02020603050405020304" pitchFamily="18" charset="0"/>
              </a:rPr>
              <a:t>bài</a:t>
            </a:r>
            <a:r>
              <a:rPr lang="en-US" sz="4800" b="1" dirty="0">
                <a:solidFill>
                  <a:srgbClr val="7030A0"/>
                </a:solidFill>
                <a:latin typeface="Times New Roman" panose="02020603050405020304" pitchFamily="18" charset="0"/>
                <a:ea typeface="微软雅黑"/>
                <a:cs typeface="Times New Roman" panose="02020603050405020304" pitchFamily="18" charset="0"/>
              </a:rPr>
              <a:t> </a:t>
            </a:r>
            <a:r>
              <a:rPr lang="en-US" sz="4800" b="1" dirty="0" err="1">
                <a:solidFill>
                  <a:srgbClr val="7030A0"/>
                </a:solidFill>
                <a:latin typeface="Times New Roman" panose="02020603050405020304" pitchFamily="18" charset="0"/>
                <a:ea typeface="微软雅黑"/>
                <a:cs typeface="Times New Roman" panose="02020603050405020304" pitchFamily="18" charset="0"/>
              </a:rPr>
              <a:t>thơ</a:t>
            </a:r>
            <a:r>
              <a:rPr lang="en-US" sz="4800" b="1" dirty="0">
                <a:solidFill>
                  <a:srgbClr val="7030A0"/>
                </a:solidFill>
                <a:latin typeface="Times New Roman" panose="02020603050405020304" pitchFamily="18" charset="0"/>
                <a:ea typeface="微软雅黑"/>
                <a:cs typeface="Times New Roman" panose="02020603050405020304" pitchFamily="18" charset="0"/>
              </a:rPr>
              <a:t>.</a:t>
            </a:r>
          </a:p>
        </p:txBody>
      </p:sp>
      <p:sp>
        <p:nvSpPr>
          <p:cNvPr id="37" name="Freeform 19">
            <a:extLst>
              <a:ext uri="{FF2B5EF4-FFF2-40B4-BE49-F238E27FC236}">
                <a16:creationId xmlns:a16="http://schemas.microsoft.com/office/drawing/2014/main" id="{68296379-623E-5869-EC70-893233F70F7E}"/>
              </a:ext>
            </a:extLst>
          </p:cNvPr>
          <p:cNvSpPr/>
          <p:nvPr/>
        </p:nvSpPr>
        <p:spPr>
          <a:xfrm>
            <a:off x="14889255" y="7045156"/>
            <a:ext cx="3643065" cy="2696624"/>
          </a:xfrm>
          <a:custGeom>
            <a:avLst/>
            <a:gdLst/>
            <a:ahLst/>
            <a:cxnLst/>
            <a:rect l="l" t="t" r="r" b="b"/>
            <a:pathLst>
              <a:path w="3285539" h="2268852">
                <a:moveTo>
                  <a:pt x="0" y="0"/>
                </a:moveTo>
                <a:lnTo>
                  <a:pt x="3285539" y="0"/>
                </a:lnTo>
                <a:lnTo>
                  <a:pt x="3285539" y="2268853"/>
                </a:lnTo>
                <a:lnTo>
                  <a:pt x="0" y="2268853"/>
                </a:lnTo>
                <a:lnTo>
                  <a:pt x="0" y="0"/>
                </a:lnTo>
                <a:close/>
              </a:path>
            </a:pathLst>
          </a:custGeom>
          <a:blipFill>
            <a:blip r:embed="rId5"/>
            <a:stretch>
              <a:fillRect l="-1630" r="-1630"/>
            </a:stretch>
          </a:blipFill>
        </p:spPr>
        <p:txBody>
          <a:bodyPr/>
          <a:lstStyle/>
          <a:p>
            <a:endParaRPr lang="en-US"/>
          </a:p>
        </p:txBody>
      </p:sp>
      <p:pic>
        <p:nvPicPr>
          <p:cNvPr id="9" name="Picture 8">
            <a:extLst>
              <a:ext uri="{FF2B5EF4-FFF2-40B4-BE49-F238E27FC236}">
                <a16:creationId xmlns:a16="http://schemas.microsoft.com/office/drawing/2014/main" id="{63D25681-07B7-F430-3A50-369E12346782}"/>
              </a:ext>
            </a:extLst>
          </p:cNvPr>
          <p:cNvPicPr>
            <a:picLocks noChangeAspect="1"/>
          </p:cNvPicPr>
          <p:nvPr/>
        </p:nvPicPr>
        <p:blipFill>
          <a:blip r:embed="rId6"/>
          <a:stretch>
            <a:fillRect/>
          </a:stretch>
        </p:blipFill>
        <p:spPr>
          <a:xfrm>
            <a:off x="2590070" y="8154107"/>
            <a:ext cx="1229039" cy="950390"/>
          </a:xfrm>
          <a:prstGeom prst="rect">
            <a:avLst/>
          </a:prstGeom>
        </p:spPr>
      </p:pic>
    </p:spTree>
    <p:extLst>
      <p:ext uri="{BB962C8B-B14F-4D97-AF65-F5344CB8AC3E}">
        <p14:creationId xmlns:p14="http://schemas.microsoft.com/office/powerpoint/2010/main" val="425874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3E509CC7-8FCD-420B-9B2D-F1FEA9CB7005}"/>
              </a:ext>
            </a:extLst>
          </p:cNvPr>
          <p:cNvSpPr/>
          <p:nvPr/>
        </p:nvSpPr>
        <p:spPr>
          <a:xfrm>
            <a:off x="649433" y="592281"/>
            <a:ext cx="16989135" cy="9040092"/>
          </a:xfrm>
          <a:prstGeom prst="roundRect">
            <a:avLst>
              <a:gd name="adj" fmla="val 3731"/>
            </a:avLst>
          </a:prstGeom>
          <a:solidFill>
            <a:schemeClr val="bg1"/>
          </a:solidFill>
          <a:ln w="57150">
            <a:solidFill>
              <a:srgbClr val="00BE9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6" name="Hộp Văn bản 5">
            <a:extLst>
              <a:ext uri="{FF2B5EF4-FFF2-40B4-BE49-F238E27FC236}">
                <a16:creationId xmlns:a16="http://schemas.microsoft.com/office/drawing/2014/main" id="{EAC118FC-C153-97B4-203F-67962E1E5442}"/>
              </a:ext>
            </a:extLst>
          </p:cNvPr>
          <p:cNvSpPr txBox="1"/>
          <p:nvPr/>
        </p:nvSpPr>
        <p:spPr>
          <a:xfrm>
            <a:off x="1467629" y="1543050"/>
            <a:ext cx="14883986" cy="1569660"/>
          </a:xfrm>
          <a:prstGeom prst="rect">
            <a:avLst/>
          </a:prstGeom>
          <a:noFill/>
        </p:spPr>
        <p:txBody>
          <a:bodyPr wrap="square">
            <a:spAutoFit/>
          </a:bodyPr>
          <a:lstStyle/>
          <a:p>
            <a:pPr algn="ctr"/>
            <a:r>
              <a:rPr lang="pt-BR"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VỀ NHÀ </a:t>
            </a:r>
          </a:p>
          <a:p>
            <a:pPr algn="ctr"/>
            <a:r>
              <a:rPr lang="pt-BR" sz="4800" b="1" dirty="0">
                <a:latin typeface="Times New Roman" panose="02020603050405020304" pitchFamily="18" charset="0"/>
                <a:ea typeface="Calibri" panose="020F0502020204030204" pitchFamily="34" charset="0"/>
                <a:cs typeface="Times New Roman" panose="02020603050405020304" pitchFamily="18" charset="0"/>
              </a:rPr>
              <a:t>Chuẩn bị kiểm tra giữa học kì 1. </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00007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7946C9-EFB7-5F07-E4D1-6D5CA73DCE32}"/>
              </a:ext>
            </a:extLst>
          </p:cNvPr>
          <p:cNvSpPr txBox="1"/>
          <p:nvPr/>
        </p:nvSpPr>
        <p:spPr>
          <a:xfrm>
            <a:off x="838200" y="2019300"/>
            <a:ext cx="16535400" cy="1446550"/>
          </a:xfrm>
          <a:prstGeom prst="rect">
            <a:avLst/>
          </a:prstGeom>
          <a:noFill/>
        </p:spPr>
        <p:txBody>
          <a:bodyPr wrap="square" rtlCol="0">
            <a:spAutoFit/>
          </a:bodyPr>
          <a:lstStyle/>
          <a:p>
            <a:r>
              <a:rPr lang="en-US" sz="8800" dirty="0">
                <a:latin typeface="Times New Roman" panose="02020603050405020304" pitchFamily="18" charset="0"/>
                <a:cs typeface="Times New Roman" panose="02020603050405020304" pitchFamily="18" charset="0"/>
              </a:rPr>
              <a:t>   </a:t>
            </a:r>
            <a:r>
              <a:rPr lang="en-US" sz="8800" b="1" dirty="0">
                <a:latin typeface="Times New Roman" panose="02020603050405020304" pitchFamily="18" charset="0"/>
                <a:cs typeface="Times New Roman" panose="02020603050405020304" pitchFamily="18" charset="0"/>
              </a:rPr>
              <a:t>ĐƯỜNG LÊN ĐỈNH OLIMPIA</a:t>
            </a:r>
          </a:p>
        </p:txBody>
      </p:sp>
    </p:spTree>
    <p:extLst>
      <p:ext uri="{BB962C8B-B14F-4D97-AF65-F5344CB8AC3E}">
        <p14:creationId xmlns:p14="http://schemas.microsoft.com/office/powerpoint/2010/main" val="3627521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300A2EB8-7727-4CE5-A7D7-C8F534486F6F}"/>
              </a:ext>
            </a:extLst>
          </p:cNvPr>
          <p:cNvSpPr/>
          <p:nvPr/>
        </p:nvSpPr>
        <p:spPr>
          <a:xfrm>
            <a:off x="4654686" y="-1792899"/>
            <a:ext cx="23930034" cy="15999914"/>
          </a:xfrm>
          <a:prstGeom prst="ellipse">
            <a:avLst/>
          </a:prstGeom>
          <a:gradFill flip="none" rotWithShape="1">
            <a:gsLst>
              <a:gs pos="62000">
                <a:schemeClr val="bg1">
                  <a:alpha val="73000"/>
                </a:schemeClr>
              </a:gs>
              <a:gs pos="79000">
                <a:srgbClr val="FFFFFF">
                  <a:alpha val="50000"/>
                </a:srgbClr>
              </a:gs>
              <a:gs pos="95000">
                <a:schemeClr val="bg1">
                  <a:alpha val="1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lumMod val="50000"/>
                </a:prstClr>
              </a:solidFill>
            </a:endParaRPr>
          </a:p>
        </p:txBody>
      </p:sp>
      <p:pic>
        <p:nvPicPr>
          <p:cNvPr id="19" name="图片 18">
            <a:extLst>
              <a:ext uri="{FF2B5EF4-FFF2-40B4-BE49-F238E27FC236}">
                <a16:creationId xmlns:a16="http://schemas.microsoft.com/office/drawing/2014/main" id="{C95678DB-920B-484F-A7E5-6FDF77D78F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 y="4742131"/>
            <a:ext cx="5545184" cy="5545184"/>
          </a:xfrm>
          <a:prstGeom prst="rect">
            <a:avLst/>
          </a:prstGeom>
        </p:spPr>
      </p:pic>
      <p:pic>
        <p:nvPicPr>
          <p:cNvPr id="22" name="图片 21">
            <a:extLst>
              <a:ext uri="{FF2B5EF4-FFF2-40B4-BE49-F238E27FC236}">
                <a16:creationId xmlns:a16="http://schemas.microsoft.com/office/drawing/2014/main" id="{24B58A14-3CCA-4D4D-9CF4-F0B08FD14C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3390" y="6668345"/>
            <a:ext cx="3582261" cy="3582261"/>
          </a:xfrm>
          <a:prstGeom prst="rect">
            <a:avLst/>
          </a:prstGeom>
        </p:spPr>
      </p:pic>
      <p:pic>
        <p:nvPicPr>
          <p:cNvPr id="24" name="图片 23">
            <a:extLst>
              <a:ext uri="{FF2B5EF4-FFF2-40B4-BE49-F238E27FC236}">
                <a16:creationId xmlns:a16="http://schemas.microsoft.com/office/drawing/2014/main" id="{7C104AF3-FA8E-43A1-BF96-838F68C790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42026" y="57970"/>
            <a:ext cx="2677098" cy="1727063"/>
          </a:xfrm>
          <a:prstGeom prst="rect">
            <a:avLst/>
          </a:prstGeom>
        </p:spPr>
      </p:pic>
      <p:pic>
        <p:nvPicPr>
          <p:cNvPr id="25" name="图片 24">
            <a:extLst>
              <a:ext uri="{FF2B5EF4-FFF2-40B4-BE49-F238E27FC236}">
                <a16:creationId xmlns:a16="http://schemas.microsoft.com/office/drawing/2014/main" id="{AACD1B57-D8EB-47B4-BCCE-E12F5EAB24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5364606" y="181189"/>
            <a:ext cx="2510195" cy="1727063"/>
          </a:xfrm>
          <a:prstGeom prst="rect">
            <a:avLst/>
          </a:prstGeom>
        </p:spPr>
      </p:pic>
      <p:sp>
        <p:nvSpPr>
          <p:cNvPr id="4" name="TextBox 3">
            <a:extLst>
              <a:ext uri="{FF2B5EF4-FFF2-40B4-BE49-F238E27FC236}">
                <a16:creationId xmlns:a16="http://schemas.microsoft.com/office/drawing/2014/main" id="{3FBB2011-188A-730F-6C20-54DE4BD89A37}"/>
              </a:ext>
            </a:extLst>
          </p:cNvPr>
          <p:cNvSpPr txBox="1"/>
          <p:nvPr/>
        </p:nvSpPr>
        <p:spPr>
          <a:xfrm>
            <a:off x="5741312" y="2147518"/>
            <a:ext cx="10633209" cy="3431709"/>
          </a:xfrm>
          <a:prstGeom prst="rect">
            <a:avLst/>
          </a:prstGeom>
          <a:noFill/>
        </p:spPr>
        <p:txBody>
          <a:bodyPr wrap="square">
            <a:spAutoFit/>
          </a:bodyPr>
          <a:lstStyle/>
          <a:p>
            <a:pPr algn="ctr">
              <a:lnSpc>
                <a:spcPct val="130000"/>
              </a:lnSpc>
              <a:spcAft>
                <a:spcPts val="1200"/>
              </a:spcAft>
            </a:pPr>
            <a:r>
              <a:rPr lang="en-US" sz="90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9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2</a:t>
            </a:r>
            <a:endParaRPr lang="en-US" sz="54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9000" b="1" dirty="0">
                <a:solidFill>
                  <a:srgbClr val="FF0000"/>
                </a:solidFill>
                <a:latin typeface="Times New Roman" panose="02020603050405020304" pitchFamily="18" charset="0"/>
                <a:ea typeface="Calibri" panose="020F0502020204030204" pitchFamily="34" charset="0"/>
              </a:rPr>
              <a:t>VẺ ĐẸP CỔ ĐIỂN</a:t>
            </a:r>
            <a:endParaRPr lang="en-US" sz="8100" dirty="0"/>
          </a:p>
        </p:txBody>
      </p:sp>
    </p:spTree>
    <p:extLst>
      <p:ext uri="{BB962C8B-B14F-4D97-AF65-F5344CB8AC3E}">
        <p14:creationId xmlns:p14="http://schemas.microsoft.com/office/powerpoint/2010/main" val="3847522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xmlns:a16="http://schemas.microsoft.com/office/drawing/2014/main" xmlns:a14="http://schemas.microsoft.com/office/drawing/2010/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3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pic>
        <p:nvPicPr>
          <p:cNvPr id="12" name="Picture 12"/>
          <p:cNvPicPr>
            <a:picLocks noChangeAspect="1"/>
          </p:cNvPicPr>
          <p:nvPr/>
        </p:nvPicPr>
        <p:blipFill>
          <a:blip r:embed="rId8"/>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9"/>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10"/>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sp>
        <p:nvSpPr>
          <p:cNvPr id="13" name="TextBox 12"/>
          <p:cNvSpPr txBox="1"/>
          <p:nvPr/>
        </p:nvSpPr>
        <p:spPr>
          <a:xfrm>
            <a:off x="5029200" y="4381500"/>
            <a:ext cx="8931484" cy="1446550"/>
          </a:xfrm>
          <a:prstGeom prst="rect">
            <a:avLst/>
          </a:prstGeom>
          <a:noFill/>
        </p:spPr>
        <p:txBody>
          <a:bodyPr wrap="none" rtlCol="0">
            <a:spAutoFit/>
          </a:bodyPr>
          <a:lstStyle/>
          <a:p>
            <a:r>
              <a:rPr lang="en-US" sz="8800" dirty="0">
                <a:solidFill>
                  <a:srgbClr val="FF0000"/>
                </a:solidFill>
                <a:latin typeface="Times New Roman" panose="02020603050405020304" pitchFamily="18" charset="0"/>
                <a:cs typeface="Times New Roman" panose="02020603050405020304" pitchFamily="18" charset="0"/>
              </a:rPr>
              <a:t>I. Tri </a:t>
            </a:r>
            <a:r>
              <a:rPr lang="en-US" sz="8800" dirty="0" err="1">
                <a:solidFill>
                  <a:srgbClr val="FF0000"/>
                </a:solidFill>
                <a:latin typeface="Times New Roman" panose="02020603050405020304" pitchFamily="18" charset="0"/>
                <a:cs typeface="Times New Roman" panose="02020603050405020304" pitchFamily="18" charset="0"/>
              </a:rPr>
              <a:t>thức</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ngữ</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văn</a:t>
            </a:r>
            <a:r>
              <a:rPr lang="en-US" sz="8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3141723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17" name="Picture 16"/>
          <p:cNvPicPr>
            <a:picLocks noChangeAspect="1"/>
          </p:cNvPicPr>
          <p:nvPr/>
        </p:nvPicPr>
        <p:blipFill>
          <a:blip r:embed="rId12"/>
          <a:stretch>
            <a:fillRect/>
          </a:stretch>
        </p:blipFill>
        <p:spPr>
          <a:xfrm>
            <a:off x="11226136" y="1486708"/>
            <a:ext cx="5432726" cy="7314392"/>
          </a:xfrm>
          <a:prstGeom prst="rect">
            <a:avLst/>
          </a:prstGeom>
        </p:spPr>
      </p:pic>
      <p:pic>
        <p:nvPicPr>
          <p:cNvPr id="18" name="Picture 17"/>
          <p:cNvPicPr>
            <a:picLocks noChangeAspect="1"/>
          </p:cNvPicPr>
          <p:nvPr/>
        </p:nvPicPr>
        <p:blipFill>
          <a:blip r:embed="rId13"/>
          <a:stretch>
            <a:fillRect/>
          </a:stretch>
        </p:blipFill>
        <p:spPr>
          <a:xfrm>
            <a:off x="2083987" y="3234305"/>
            <a:ext cx="5755123" cy="3639627"/>
          </a:xfrm>
          <a:prstGeom prst="rect">
            <a:avLst/>
          </a:prstGeom>
        </p:spPr>
      </p:pic>
    </p:spTree>
    <p:extLst>
      <p:ext uri="{BB962C8B-B14F-4D97-AF65-F5344CB8AC3E}">
        <p14:creationId xmlns:p14="http://schemas.microsoft.com/office/powerpoint/2010/main" val="3574956274"/>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03C61-2E5E-499E-9F49-D3E6F110F0D5}"/>
              </a:ext>
            </a:extLst>
          </p:cNvPr>
          <p:cNvSpPr>
            <a:spLocks noGrp="1"/>
          </p:cNvSpPr>
          <p:nvPr>
            <p:ph type="ctrTitle"/>
          </p:nvPr>
        </p:nvSpPr>
        <p:spPr>
          <a:xfrm>
            <a:off x="2895600" y="2095500"/>
            <a:ext cx="12496800" cy="1470025"/>
          </a:xfrm>
        </p:spPr>
        <p:txBody>
          <a:bodyPr>
            <a:noAutofit/>
          </a:bodyPr>
          <a:lstStyle/>
          <a:p>
            <a:r>
              <a:rPr lang="en-US" sz="6600" b="1" dirty="0">
                <a:latin typeface="Times New Roman" panose="02020603050405020304" pitchFamily="18" charset="0"/>
                <a:cs typeface="Times New Roman" panose="02020603050405020304" pitchFamily="18" charset="0"/>
              </a:rPr>
              <a:t>HOÀN THÀNH PHT SỐ 1</a:t>
            </a:r>
            <a:br>
              <a:rPr lang="en-US" sz="6600" b="1" dirty="0">
                <a:latin typeface="Times New Roman" panose="02020603050405020304" pitchFamily="18" charset="0"/>
                <a:cs typeface="Times New Roman" panose="02020603050405020304" pitchFamily="18" charset="0"/>
              </a:rPr>
            </a:br>
            <a:r>
              <a:rPr lang="en-US" sz="6600" b="1" dirty="0" err="1">
                <a:latin typeface="Times New Roman" panose="02020603050405020304" pitchFamily="18" charset="0"/>
                <a:cs typeface="Times New Roman" panose="02020603050405020304" pitchFamily="18" charset="0"/>
              </a:rPr>
              <a:t>nhóm</a:t>
            </a:r>
            <a:r>
              <a:rPr lang="en-US" sz="6600" b="1" dirty="0">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5530884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2755</Words>
  <Application>Microsoft Office PowerPoint</Application>
  <PresentationFormat>Custom</PresentationFormat>
  <Paragraphs>320</Paragraphs>
  <Slides>52</Slides>
  <Notes>34</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52</vt:i4>
      </vt:variant>
    </vt:vector>
  </HeadingPairs>
  <TitlesOfParts>
    <vt:vector size="64" baseType="lpstr">
      <vt:lpstr>Times New Roman</vt:lpstr>
      <vt:lpstr>Glacial Indifference</vt:lpstr>
      <vt:lpstr>Carelia</vt:lpstr>
      <vt:lpstr>Calibri Light</vt:lpstr>
      <vt:lpstr>Calibri</vt:lpstr>
      <vt:lpstr>等线</vt:lpstr>
      <vt:lpstr>#9Slide07 SVNMomento</vt:lpstr>
      <vt:lpstr>Microsoft YaHei</vt:lpstr>
      <vt:lpstr>Arial</vt:lpstr>
      <vt:lpstr>Wingdings</vt:lpstr>
      <vt:lpstr>Office Theme</vt:lpstr>
      <vt:lpstr>1_Office Theme</vt:lpstr>
      <vt:lpstr>PowerPoint Presentation</vt:lpstr>
      <vt:lpstr>PowerPoint Presentation</vt:lpstr>
      <vt:lpstr>PowerPoint Presentation</vt:lpstr>
      <vt:lpstr>Lời bài hát có các từ : Mô, rứa… Vậy nó liên quan đến kiến thức Tiếng việt nào em đã được học?</vt:lpstr>
      <vt:lpstr>PowerPoint Presentation</vt:lpstr>
      <vt:lpstr>PowerPoint Presentation</vt:lpstr>
      <vt:lpstr>PowerPoint Presentation</vt:lpstr>
      <vt:lpstr>PowerPoint Presentation</vt:lpstr>
      <vt:lpstr>HOÀN THÀNH PHT SỐ 1 nhóm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KHÁI QUÁT KIẾN THỨC CÁC VĂN BẢN truyện lịch sử Nhóm 3</vt:lpstr>
      <vt:lpstr>PowerPoint Presentation</vt:lpstr>
      <vt:lpstr>PowerPoint Presentation</vt:lpstr>
      <vt:lpstr>PowerPoint Presentation</vt:lpstr>
      <vt:lpstr>NHÓM 1: Hoàn thành pht về  từ địa phương   nhóm 2: Hoàn thành pht về  biệt ngữ xã hội  nhóm 3: Hoàn thành pht về  từ tượng hình, từ tượng thanh  nhóm 4: Hoàn thành pht về  đảo ngữ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Art and History Museum Presentation</dc:title>
  <cp:lastModifiedBy>Windows User</cp:lastModifiedBy>
  <cp:revision>71</cp:revision>
  <dcterms:created xsi:type="dcterms:W3CDTF">2006-08-16T00:00:00Z</dcterms:created>
  <dcterms:modified xsi:type="dcterms:W3CDTF">2023-10-29T09:05:22Z</dcterms:modified>
  <dc:identifier>DAFjveMSpCQ</dc:identifier>
</cp:coreProperties>
</file>