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wmf" ContentType="image/x-wmf"/>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3" r:id="rId4"/>
    <p:sldMasterId id="2147483668" r:id="rId5"/>
    <p:sldMasterId id="2147483677" r:id="rId6"/>
    <p:sldMasterId id="2147483687" r:id="rId7"/>
    <p:sldMasterId id="2147483696" r:id="rId8"/>
    <p:sldMasterId id="2147483708" r:id="rId9"/>
    <p:sldMasterId id="2147483723" r:id="rId10"/>
    <p:sldMasterId id="2147483738" r:id="rId11"/>
    <p:sldMasterId id="2147483750" r:id="rId12"/>
  </p:sldMasterIdLst>
  <p:notesMasterIdLst>
    <p:notesMasterId r:id="rId14"/>
  </p:notesMasterIdLst>
  <p:sldIdLst>
    <p:sldId id="931" r:id="rId13"/>
    <p:sldId id="1080" r:id="rId15"/>
    <p:sldId id="1009" r:id="rId16"/>
    <p:sldId id="938" r:id="rId17"/>
    <p:sldId id="943" r:id="rId18"/>
    <p:sldId id="1015" r:id="rId19"/>
    <p:sldId id="1016" r:id="rId20"/>
    <p:sldId id="1017" r:id="rId21"/>
    <p:sldId id="1025" r:id="rId22"/>
    <p:sldId id="947" r:id="rId23"/>
    <p:sldId id="1024" r:id="rId24"/>
    <p:sldId id="1026" r:id="rId25"/>
    <p:sldId id="1049" r:id="rId26"/>
    <p:sldId id="1027" r:id="rId27"/>
    <p:sldId id="1028" r:id="rId28"/>
    <p:sldId id="1033" r:id="rId29"/>
    <p:sldId id="1034" r:id="rId30"/>
    <p:sldId id="1050" r:id="rId31"/>
    <p:sldId id="1051" r:id="rId32"/>
    <p:sldId id="1052" r:id="rId33"/>
    <p:sldId id="1053" r:id="rId34"/>
    <p:sldId id="1054" r:id="rId35"/>
    <p:sldId id="1055" r:id="rId36"/>
    <p:sldId id="1056" r:id="rId37"/>
    <p:sldId id="1042" r:id="rId38"/>
    <p:sldId id="1043" r:id="rId39"/>
    <p:sldId id="1057" r:id="rId40"/>
    <p:sldId id="1058" r:id="rId41"/>
    <p:sldId id="1059" r:id="rId42"/>
    <p:sldId id="1063" r:id="rId43"/>
    <p:sldId id="1064" r:id="rId44"/>
    <p:sldId id="1065" r:id="rId45"/>
    <p:sldId id="1062" r:id="rId46"/>
    <p:sldId id="1067" r:id="rId47"/>
    <p:sldId id="1066" r:id="rId48"/>
    <p:sldId id="1068" r:id="rId49"/>
    <p:sldId id="1069" r:id="rId50"/>
    <p:sldId id="1070" r:id="rId51"/>
    <p:sldId id="1071" r:id="rId52"/>
    <p:sldId id="1072" r:id="rId53"/>
    <p:sldId id="1075" r:id="rId54"/>
    <p:sldId id="1073" r:id="rId55"/>
    <p:sldId id="107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EADA"/>
    <a:srgbClr val="FF7C80"/>
    <a:srgbClr val="FF0000"/>
    <a:srgbClr val="FFFFFF"/>
    <a:srgbClr val="DFF0F5"/>
    <a:srgbClr val="DDBE9F"/>
    <a:srgbClr val="704C28"/>
    <a:srgbClr val="949255"/>
    <a:srgbClr val="DBEEF4"/>
    <a:srgbClr val="EBF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255" autoAdjust="0"/>
  </p:normalViewPr>
  <p:slideViewPr>
    <p:cSldViewPr snapToGrid="0">
      <p:cViewPr varScale="1">
        <p:scale>
          <a:sx n="70" d="100"/>
          <a:sy n="70" d="100"/>
        </p:scale>
        <p:origin x="732" y="66"/>
      </p:cViewPr>
      <p:guideLst/>
    </p:cSldViewPr>
  </p:slideViewPr>
  <p:notesTextViewPr>
    <p:cViewPr>
      <p:scale>
        <a:sx n="1" d="1"/>
        <a:sy n="1" d="1"/>
      </p:scale>
      <p:origin x="0" y="0"/>
    </p:cViewPr>
  </p:notesTextViewPr>
  <p:sorterViewPr>
    <p:cViewPr>
      <p:scale>
        <a:sx n="150" d="100"/>
        <a:sy n="150" d="100"/>
      </p:scale>
      <p:origin x="0" y="-41322"/>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0" Type="http://schemas.openxmlformats.org/officeDocument/2006/relationships/commentAuthors" Target="commentAuthors.xml"/><Relationship Id="rId6" Type="http://schemas.openxmlformats.org/officeDocument/2006/relationships/slideMaster" Target="slideMasters/slideMaster5.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43.xml"/><Relationship Id="rId55" Type="http://schemas.openxmlformats.org/officeDocument/2006/relationships/slide" Target="slides/slide42.xml"/><Relationship Id="rId54" Type="http://schemas.openxmlformats.org/officeDocument/2006/relationships/slide" Target="slides/slide41.xml"/><Relationship Id="rId53" Type="http://schemas.openxmlformats.org/officeDocument/2006/relationships/slide" Target="slides/slide40.xml"/><Relationship Id="rId52" Type="http://schemas.openxmlformats.org/officeDocument/2006/relationships/slide" Target="slides/slide39.xml"/><Relationship Id="rId51" Type="http://schemas.openxmlformats.org/officeDocument/2006/relationships/slide" Target="slides/slide38.xml"/><Relationship Id="rId50" Type="http://schemas.openxmlformats.org/officeDocument/2006/relationships/slide" Target="slides/slide37.xml"/><Relationship Id="rId5" Type="http://schemas.openxmlformats.org/officeDocument/2006/relationships/slideMaster" Target="slideMasters/slideMaster4.xml"/><Relationship Id="rId49" Type="http://schemas.openxmlformats.org/officeDocument/2006/relationships/slide" Target="slides/slide36.xml"/><Relationship Id="rId48" Type="http://schemas.openxmlformats.org/officeDocument/2006/relationships/slide" Target="slides/slide35.xml"/><Relationship Id="rId47" Type="http://schemas.openxmlformats.org/officeDocument/2006/relationships/slide" Target="slides/slide34.xml"/><Relationship Id="rId46" Type="http://schemas.openxmlformats.org/officeDocument/2006/relationships/slide" Target="slides/slide33.xml"/><Relationship Id="rId45" Type="http://schemas.openxmlformats.org/officeDocument/2006/relationships/slide" Target="slides/slide32.xml"/><Relationship Id="rId44" Type="http://schemas.openxmlformats.org/officeDocument/2006/relationships/slide" Target="slides/slide31.xml"/><Relationship Id="rId43" Type="http://schemas.openxmlformats.org/officeDocument/2006/relationships/slide" Target="slides/slide30.xml"/><Relationship Id="rId42" Type="http://schemas.openxmlformats.org/officeDocument/2006/relationships/slide" Target="slides/slide29.xml"/><Relationship Id="rId41" Type="http://schemas.openxmlformats.org/officeDocument/2006/relationships/slide" Target="slides/slide28.xml"/><Relationship Id="rId40" Type="http://schemas.openxmlformats.org/officeDocument/2006/relationships/slide" Target="slides/slide27.xml"/><Relationship Id="rId4" Type="http://schemas.openxmlformats.org/officeDocument/2006/relationships/slideMaster" Target="slideMasters/slideMaster3.xml"/><Relationship Id="rId39" Type="http://schemas.openxmlformats.org/officeDocument/2006/relationships/slide" Target="slides/slide26.xml"/><Relationship Id="rId38" Type="http://schemas.openxmlformats.org/officeDocument/2006/relationships/slide" Target="slides/slide25.xml"/><Relationship Id="rId37" Type="http://schemas.openxmlformats.org/officeDocument/2006/relationships/slide" Target="slides/slide24.xml"/><Relationship Id="rId36" Type="http://schemas.openxmlformats.org/officeDocument/2006/relationships/slide" Target="slides/slide23.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slide" Target="slides/slide2.xml"/><Relationship Id="rId14" Type="http://schemas.openxmlformats.org/officeDocument/2006/relationships/notesMaster" Target="notesMasters/notesMaster1.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FEEF3D01-8E95-4E4D-8D1F-EAFA419535CB}" type="slidenum">
              <a:rPr 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FEEF3D01-8E95-4E4D-8D1F-EAFA419535CB}"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FEEF3D01-8E95-4E4D-8D1F-EAFA419535CB}" type="slidenum">
              <a:rPr lang="en-US" smtClean="0">
                <a:solidFill>
                  <a:prstClr val="black"/>
                </a:solidFill>
              </a:rPr>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FEEF3D01-8E95-4E4D-8D1F-EAFA419535CB}"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48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485"/>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48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85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850"/>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85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85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485">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85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85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330"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8565"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330"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7365" indent="0">
              <a:buNone/>
              <a:defRPr sz="2135" b="1"/>
            </a:lvl6pPr>
            <a:lvl7pPr marL="3656330" indent="0">
              <a:buNone/>
              <a:defRPr sz="2135" b="1"/>
            </a:lvl7pPr>
            <a:lvl8pPr marL="4265930" indent="0">
              <a:buNone/>
              <a:defRPr sz="2135" b="1"/>
            </a:lvl8pPr>
            <a:lvl9pPr marL="487553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7365" indent="0">
              <a:buNone/>
              <a:defRPr sz="2135" b="1"/>
            </a:lvl6pPr>
            <a:lvl7pPr marL="3656330" indent="0">
              <a:buNone/>
              <a:defRPr sz="2135" b="1"/>
            </a:lvl7pPr>
            <a:lvl8pPr marL="4265930" indent="0">
              <a:buNone/>
              <a:defRPr sz="2135" b="1"/>
            </a:lvl8pPr>
            <a:lvl9pPr marL="4875530" indent="0">
              <a:buNone/>
              <a:defRPr sz="213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84"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48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66"/>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7365" indent="0">
              <a:buNone/>
              <a:defRPr sz="1200"/>
            </a:lvl6pPr>
            <a:lvl7pPr marL="3656330" indent="0">
              <a:buNone/>
              <a:defRPr sz="1200"/>
            </a:lvl7pPr>
            <a:lvl8pPr marL="4265930" indent="0">
              <a:buNone/>
              <a:defRPr sz="1200"/>
            </a:lvl8pPr>
            <a:lvl9pPr marL="487553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8565" indent="0">
              <a:buNone/>
              <a:defRPr sz="3200"/>
            </a:lvl3pPr>
            <a:lvl4pPr marL="1828165" indent="0">
              <a:buNone/>
              <a:defRPr sz="2665"/>
            </a:lvl4pPr>
            <a:lvl5pPr marL="2437765" indent="0">
              <a:buNone/>
              <a:defRPr sz="2665"/>
            </a:lvl5pPr>
            <a:lvl6pPr marL="3047365" indent="0">
              <a:buNone/>
              <a:defRPr sz="2665"/>
            </a:lvl6pPr>
            <a:lvl7pPr marL="3656330" indent="0">
              <a:buNone/>
              <a:defRPr sz="2665"/>
            </a:lvl7pPr>
            <a:lvl8pPr marL="4265930" indent="0">
              <a:buNone/>
              <a:defRPr sz="2665"/>
            </a:lvl8pPr>
            <a:lvl9pPr marL="4875530" indent="0">
              <a:buNone/>
              <a:defRPr sz="2665"/>
            </a:lvl9pPr>
          </a:lstStyle>
          <a:p>
            <a:endParaRPr lang="en-US"/>
          </a:p>
        </p:txBody>
      </p:sp>
      <p:sp>
        <p:nvSpPr>
          <p:cNvPr id="4" name="Text Placeholder 3"/>
          <p:cNvSpPr>
            <a:spLocks noGrp="1"/>
          </p:cNvSpPr>
          <p:nvPr>
            <p:ph type="body" sz="half" idx="2"/>
          </p:nvPr>
        </p:nvSpPr>
        <p:spPr>
          <a:xfrm>
            <a:off x="2389717" y="5367353"/>
            <a:ext cx="7315200" cy="804863"/>
          </a:xfr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7365" indent="0">
              <a:buNone/>
              <a:defRPr sz="1200"/>
            </a:lvl6pPr>
            <a:lvl7pPr marL="3656330" indent="0">
              <a:buNone/>
              <a:defRPr sz="1200"/>
            </a:lvl7pPr>
            <a:lvl8pPr marL="4265930" indent="0">
              <a:buNone/>
              <a:defRPr sz="1200"/>
            </a:lvl8pPr>
            <a:lvl9pPr marL="487553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Wide image and text 2">
    <p:bg>
      <p:bgPr>
        <a:solidFill>
          <a:srgbClr val="C0BCB6"/>
        </a:solidFill>
        <a:effectLst/>
      </p:bgPr>
    </p:bg>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
            <a:ext cx="12192000" cy="3746508"/>
          </a:xfrm>
          <a:custGeom>
            <a:avLst/>
            <a:gdLst>
              <a:gd name="connsiteX0" fmla="*/ 2874047 w 18288000"/>
              <a:gd name="connsiteY0" fmla="*/ 5601869 h 5618895"/>
              <a:gd name="connsiteX1" fmla="*/ 2912057 w 18288000"/>
              <a:gd name="connsiteY1" fmla="*/ 5612236 h 5618895"/>
              <a:gd name="connsiteX2" fmla="*/ 2843378 w 18288000"/>
              <a:gd name="connsiteY2" fmla="*/ 5618895 h 5618895"/>
              <a:gd name="connsiteX3" fmla="*/ 2815591 w 18288000"/>
              <a:gd name="connsiteY3" fmla="*/ 5602852 h 5618895"/>
              <a:gd name="connsiteX4" fmla="*/ 2874047 w 18288000"/>
              <a:gd name="connsiteY4" fmla="*/ 5601869 h 5618895"/>
              <a:gd name="connsiteX5" fmla="*/ 1954054 w 18288000"/>
              <a:gd name="connsiteY5" fmla="*/ 5587078 h 5618895"/>
              <a:gd name="connsiteX6" fmla="*/ 1978905 w 18288000"/>
              <a:gd name="connsiteY6" fmla="*/ 5592163 h 5618895"/>
              <a:gd name="connsiteX7" fmla="*/ 1961001 w 18288000"/>
              <a:gd name="connsiteY7" fmla="*/ 5591087 h 5618895"/>
              <a:gd name="connsiteX8" fmla="*/ 1954054 w 18288000"/>
              <a:gd name="connsiteY8" fmla="*/ 5587078 h 5618895"/>
              <a:gd name="connsiteX9" fmla="*/ 1142220 w 18288000"/>
              <a:gd name="connsiteY9" fmla="*/ 5581473 h 5618895"/>
              <a:gd name="connsiteX10" fmla="*/ 1167069 w 18288000"/>
              <a:gd name="connsiteY10" fmla="*/ 5586557 h 5618895"/>
              <a:gd name="connsiteX11" fmla="*/ 1131262 w 18288000"/>
              <a:gd name="connsiteY11" fmla="*/ 5584408 h 5618895"/>
              <a:gd name="connsiteX12" fmla="*/ 1868545 w 18288000"/>
              <a:gd name="connsiteY12" fmla="*/ 5574757 h 5618895"/>
              <a:gd name="connsiteX13" fmla="*/ 1954054 w 18288000"/>
              <a:gd name="connsiteY13" fmla="*/ 5587078 h 5618895"/>
              <a:gd name="connsiteX14" fmla="*/ 1857588 w 18288000"/>
              <a:gd name="connsiteY14" fmla="*/ 5577693 h 5618895"/>
              <a:gd name="connsiteX15" fmla="*/ 1053774 w 18288000"/>
              <a:gd name="connsiteY15" fmla="*/ 5558195 h 5618895"/>
              <a:gd name="connsiteX16" fmla="*/ 1070604 w 18288000"/>
              <a:gd name="connsiteY16" fmla="*/ 5577174 h 5618895"/>
              <a:gd name="connsiteX17" fmla="*/ 1048690 w 18288000"/>
              <a:gd name="connsiteY17" fmla="*/ 5583046 h 5618895"/>
              <a:gd name="connsiteX18" fmla="*/ 1034796 w 18288000"/>
              <a:gd name="connsiteY18" fmla="*/ 5575025 h 5618895"/>
              <a:gd name="connsiteX19" fmla="*/ 496893 w 18288000"/>
              <a:gd name="connsiteY19" fmla="*/ 5496020 h 5618895"/>
              <a:gd name="connsiteX20" fmla="*/ 499828 w 18288000"/>
              <a:gd name="connsiteY20" fmla="*/ 5506977 h 5618895"/>
              <a:gd name="connsiteX21" fmla="*/ 488870 w 18288000"/>
              <a:gd name="connsiteY21" fmla="*/ 5509913 h 5618895"/>
              <a:gd name="connsiteX22" fmla="*/ 485934 w 18288000"/>
              <a:gd name="connsiteY22" fmla="*/ 5498956 h 5618895"/>
              <a:gd name="connsiteX23" fmla="*/ 496893 w 18288000"/>
              <a:gd name="connsiteY23" fmla="*/ 5496020 h 5618895"/>
              <a:gd name="connsiteX24" fmla="*/ 595507 w 18288000"/>
              <a:gd name="connsiteY24" fmla="*/ 5469596 h 5618895"/>
              <a:gd name="connsiteX25" fmla="*/ 609401 w 18288000"/>
              <a:gd name="connsiteY25" fmla="*/ 5477617 h 5618895"/>
              <a:gd name="connsiteX26" fmla="*/ 598443 w 18288000"/>
              <a:gd name="connsiteY26" fmla="*/ 5480553 h 5618895"/>
              <a:gd name="connsiteX27" fmla="*/ 523892 w 18288000"/>
              <a:gd name="connsiteY27" fmla="*/ 5465297 h 5618895"/>
              <a:gd name="connsiteX28" fmla="*/ 526828 w 18288000"/>
              <a:gd name="connsiteY28" fmla="*/ 5476256 h 5618895"/>
              <a:gd name="connsiteX29" fmla="*/ 515872 w 18288000"/>
              <a:gd name="connsiteY29" fmla="*/ 5479191 h 5618895"/>
              <a:gd name="connsiteX30" fmla="*/ 322938 w 18288000"/>
              <a:gd name="connsiteY30" fmla="*/ 5460423 h 5618895"/>
              <a:gd name="connsiteX31" fmla="*/ 349257 w 18288000"/>
              <a:gd name="connsiteY31" fmla="*/ 5470986 h 5618895"/>
              <a:gd name="connsiteX32" fmla="*/ 350725 w 18288000"/>
              <a:gd name="connsiteY32" fmla="*/ 5476466 h 5618895"/>
              <a:gd name="connsiteX33" fmla="*/ 336831 w 18288000"/>
              <a:gd name="connsiteY33" fmla="*/ 5468445 h 5618895"/>
              <a:gd name="connsiteX34" fmla="*/ 311982 w 18288000"/>
              <a:gd name="connsiteY34" fmla="*/ 5463359 h 5618895"/>
              <a:gd name="connsiteX35" fmla="*/ 427426 w 18288000"/>
              <a:gd name="connsiteY35" fmla="*/ 5455914 h 5618895"/>
              <a:gd name="connsiteX36" fmla="*/ 477127 w 18288000"/>
              <a:gd name="connsiteY36" fmla="*/ 5466085 h 5618895"/>
              <a:gd name="connsiteX37" fmla="*/ 480062 w 18288000"/>
              <a:gd name="connsiteY37" fmla="*/ 5477041 h 5618895"/>
              <a:gd name="connsiteX38" fmla="*/ 456681 w 18288000"/>
              <a:gd name="connsiteY38" fmla="*/ 5477434 h 5618895"/>
              <a:gd name="connsiteX39" fmla="*/ 444255 w 18288000"/>
              <a:gd name="connsiteY39" fmla="*/ 5474893 h 5618895"/>
              <a:gd name="connsiteX40" fmla="*/ 408447 w 18288000"/>
              <a:gd name="connsiteY40" fmla="*/ 5472742 h 5618895"/>
              <a:gd name="connsiteX41" fmla="*/ 405511 w 18288000"/>
              <a:gd name="connsiteY41" fmla="*/ 5461786 h 5618895"/>
              <a:gd name="connsiteX42" fmla="*/ 427426 w 18288000"/>
              <a:gd name="connsiteY42" fmla="*/ 5455914 h 5618895"/>
              <a:gd name="connsiteX43" fmla="*/ 0 w 18288000"/>
              <a:gd name="connsiteY43" fmla="*/ 5455414 h 5618895"/>
              <a:gd name="connsiteX44" fmla="*/ 64263 w 18288000"/>
              <a:gd name="connsiteY44" fmla="*/ 5459272 h 5618895"/>
              <a:gd name="connsiteX45" fmla="*/ 100070 w 18288000"/>
              <a:gd name="connsiteY45" fmla="*/ 5461420 h 5618895"/>
              <a:gd name="connsiteX46" fmla="*/ 135877 w 18288000"/>
              <a:gd name="connsiteY46" fmla="*/ 5463569 h 5618895"/>
              <a:gd name="connsiteX47" fmla="*/ 127857 w 18288000"/>
              <a:gd name="connsiteY47" fmla="*/ 5477463 h 5618895"/>
              <a:gd name="connsiteX48" fmla="*/ 108878 w 18288000"/>
              <a:gd name="connsiteY48" fmla="*/ 5494292 h 5618895"/>
              <a:gd name="connsiteX49" fmla="*/ 59177 w 18288000"/>
              <a:gd name="connsiteY49" fmla="*/ 5484121 h 5618895"/>
              <a:gd name="connsiteX50" fmla="*/ 20433 w 18288000"/>
              <a:gd name="connsiteY50" fmla="*/ 5471016 h 5618895"/>
              <a:gd name="connsiteX51" fmla="*/ 6540 w 18288000"/>
              <a:gd name="connsiteY51" fmla="*/ 5462994 h 5618895"/>
              <a:gd name="connsiteX52" fmla="*/ 0 w 18288000"/>
              <a:gd name="connsiteY52" fmla="*/ 5459218 h 5618895"/>
              <a:gd name="connsiteX53" fmla="*/ 2174562 w 18288000"/>
              <a:gd name="connsiteY53" fmla="*/ 5445785 h 5618895"/>
              <a:gd name="connsiteX54" fmla="*/ 2199413 w 18288000"/>
              <a:gd name="connsiteY54" fmla="*/ 5450869 h 5618895"/>
              <a:gd name="connsiteX55" fmla="*/ 2188456 w 18288000"/>
              <a:gd name="connsiteY55" fmla="*/ 5453806 h 5618895"/>
              <a:gd name="connsiteX56" fmla="*/ 2166542 w 18288000"/>
              <a:gd name="connsiteY56" fmla="*/ 5459677 h 5618895"/>
              <a:gd name="connsiteX57" fmla="*/ 2163605 w 18288000"/>
              <a:gd name="connsiteY57" fmla="*/ 5448721 h 5618895"/>
              <a:gd name="connsiteX58" fmla="*/ 1819420 w 18288000"/>
              <a:gd name="connsiteY58" fmla="*/ 5435248 h 5618895"/>
              <a:gd name="connsiteX59" fmla="*/ 1833313 w 18288000"/>
              <a:gd name="connsiteY59" fmla="*/ 5443271 h 5618895"/>
              <a:gd name="connsiteX60" fmla="*/ 1820888 w 18288000"/>
              <a:gd name="connsiteY60" fmla="*/ 5440728 h 5618895"/>
              <a:gd name="connsiteX61" fmla="*/ 1819420 w 18288000"/>
              <a:gd name="connsiteY61" fmla="*/ 5435248 h 5618895"/>
              <a:gd name="connsiteX62" fmla="*/ 1886632 w 18288000"/>
              <a:gd name="connsiteY62" fmla="*/ 5423112 h 5618895"/>
              <a:gd name="connsiteX63" fmla="*/ 1927918 w 18288000"/>
              <a:gd name="connsiteY63" fmla="*/ 5423792 h 5618895"/>
              <a:gd name="connsiteX64" fmla="*/ 1995523 w 18288000"/>
              <a:gd name="connsiteY64" fmla="*/ 5435038 h 5618895"/>
              <a:gd name="connsiteX65" fmla="*/ 2020374 w 18288000"/>
              <a:gd name="connsiteY65" fmla="*/ 5440123 h 5618895"/>
              <a:gd name="connsiteX66" fmla="*/ 2031332 w 18288000"/>
              <a:gd name="connsiteY66" fmla="*/ 5437187 h 5618895"/>
              <a:gd name="connsiteX67" fmla="*/ 2045225 w 18288000"/>
              <a:gd name="connsiteY67" fmla="*/ 5445209 h 5618895"/>
              <a:gd name="connsiteX68" fmla="*/ 2086510 w 18288000"/>
              <a:gd name="connsiteY68" fmla="*/ 5445890 h 5618895"/>
              <a:gd name="connsiteX69" fmla="*/ 2105883 w 18288000"/>
              <a:gd name="connsiteY69" fmla="*/ 5452442 h 5618895"/>
              <a:gd name="connsiteX70" fmla="*/ 2059117 w 18288000"/>
              <a:gd name="connsiteY70" fmla="*/ 5453230 h 5618895"/>
              <a:gd name="connsiteX71" fmla="*/ 2005406 w 18288000"/>
              <a:gd name="connsiteY71" fmla="*/ 5450006 h 5618895"/>
              <a:gd name="connsiteX72" fmla="*/ 1976544 w 18288000"/>
              <a:gd name="connsiteY72" fmla="*/ 5451867 h 5618895"/>
              <a:gd name="connsiteX73" fmla="*/ 1965588 w 18288000"/>
              <a:gd name="connsiteY73" fmla="*/ 5454803 h 5618895"/>
              <a:gd name="connsiteX74" fmla="*/ 1951694 w 18288000"/>
              <a:gd name="connsiteY74" fmla="*/ 5446783 h 5618895"/>
              <a:gd name="connsiteX75" fmla="*/ 1926843 w 18288000"/>
              <a:gd name="connsiteY75" fmla="*/ 5441697 h 5618895"/>
              <a:gd name="connsiteX76" fmla="*/ 1869120 w 18288000"/>
              <a:gd name="connsiteY76" fmla="*/ 5445420 h 5618895"/>
              <a:gd name="connsiteX77" fmla="*/ 1830377 w 18288000"/>
              <a:gd name="connsiteY77" fmla="*/ 5432313 h 5618895"/>
              <a:gd name="connsiteX78" fmla="*/ 1853760 w 18288000"/>
              <a:gd name="connsiteY78" fmla="*/ 5431920 h 5618895"/>
              <a:gd name="connsiteX79" fmla="*/ 1870196 w 18288000"/>
              <a:gd name="connsiteY79" fmla="*/ 5427516 h 5618895"/>
              <a:gd name="connsiteX80" fmla="*/ 1886632 w 18288000"/>
              <a:gd name="connsiteY80" fmla="*/ 5423112 h 5618895"/>
              <a:gd name="connsiteX81" fmla="*/ 1475235 w 18288000"/>
              <a:gd name="connsiteY81" fmla="*/ 5421777 h 5618895"/>
              <a:gd name="connsiteX82" fmla="*/ 1472694 w 18288000"/>
              <a:gd name="connsiteY82" fmla="*/ 5434202 h 5618895"/>
              <a:gd name="connsiteX83" fmla="*/ 1464278 w 18288000"/>
              <a:gd name="connsiteY83" fmla="*/ 5424712 h 5618895"/>
              <a:gd name="connsiteX84" fmla="*/ 357960 w 18288000"/>
              <a:gd name="connsiteY84" fmla="*/ 5415807 h 5618895"/>
              <a:gd name="connsiteX85" fmla="*/ 364906 w 18288000"/>
              <a:gd name="connsiteY85" fmla="*/ 5419819 h 5618895"/>
              <a:gd name="connsiteX86" fmla="*/ 382809 w 18288000"/>
              <a:gd name="connsiteY86" fmla="*/ 5420893 h 5618895"/>
              <a:gd name="connsiteX87" fmla="*/ 371853 w 18288000"/>
              <a:gd name="connsiteY87" fmla="*/ 5423828 h 5618895"/>
              <a:gd name="connsiteX88" fmla="*/ 360896 w 18288000"/>
              <a:gd name="connsiteY88" fmla="*/ 5426764 h 5618895"/>
              <a:gd name="connsiteX89" fmla="*/ 1551219 w 18288000"/>
              <a:gd name="connsiteY89" fmla="*/ 5412243 h 5618895"/>
              <a:gd name="connsiteX90" fmla="*/ 1568765 w 18288000"/>
              <a:gd name="connsiteY90" fmla="*/ 5420204 h 5618895"/>
              <a:gd name="connsiteX91" fmla="*/ 1535894 w 18288000"/>
              <a:gd name="connsiteY91" fmla="*/ 5429012 h 5618895"/>
              <a:gd name="connsiteX92" fmla="*/ 1500086 w 18288000"/>
              <a:gd name="connsiteY92" fmla="*/ 5426862 h 5618895"/>
              <a:gd name="connsiteX93" fmla="*/ 1523822 w 18288000"/>
              <a:gd name="connsiteY93" fmla="*/ 5416832 h 5618895"/>
              <a:gd name="connsiteX94" fmla="*/ 1551219 w 18288000"/>
              <a:gd name="connsiteY94" fmla="*/ 5412243 h 5618895"/>
              <a:gd name="connsiteX95" fmla="*/ 104369 w 18288000"/>
              <a:gd name="connsiteY95" fmla="*/ 5389805 h 5618895"/>
              <a:gd name="connsiteX96" fmla="*/ 178920 w 18288000"/>
              <a:gd name="connsiteY96" fmla="*/ 5405061 h 5618895"/>
              <a:gd name="connsiteX97" fmla="*/ 228622 w 18288000"/>
              <a:gd name="connsiteY97" fmla="*/ 5415232 h 5618895"/>
              <a:gd name="connsiteX98" fmla="*/ 264429 w 18288000"/>
              <a:gd name="connsiteY98" fmla="*/ 5417381 h 5618895"/>
              <a:gd name="connsiteX99" fmla="*/ 347002 w 18288000"/>
              <a:gd name="connsiteY99" fmla="*/ 5418743 h 5618895"/>
              <a:gd name="connsiteX100" fmla="*/ 256408 w 18288000"/>
              <a:gd name="connsiteY100" fmla="*/ 5431273 h 5618895"/>
              <a:gd name="connsiteX101" fmla="*/ 26226 w 18288000"/>
              <a:gd name="connsiteY101" fmla="*/ 5426891 h 5618895"/>
              <a:gd name="connsiteX102" fmla="*/ 0 w 18288000"/>
              <a:gd name="connsiteY102" fmla="*/ 5429865 h 5618895"/>
              <a:gd name="connsiteX103" fmla="*/ 0 w 18288000"/>
              <a:gd name="connsiteY103" fmla="*/ 5398013 h 5618895"/>
              <a:gd name="connsiteX104" fmla="*/ 1349 w 18288000"/>
              <a:gd name="connsiteY104" fmla="*/ 5399794 h 5618895"/>
              <a:gd name="connsiteX105" fmla="*/ 38626 w 18288000"/>
              <a:gd name="connsiteY105" fmla="*/ 5407421 h 5618895"/>
              <a:gd name="connsiteX106" fmla="*/ 104369 w 18288000"/>
              <a:gd name="connsiteY106" fmla="*/ 5389805 h 5618895"/>
              <a:gd name="connsiteX107" fmla="*/ 2079181 w 18288000"/>
              <a:gd name="connsiteY107" fmla="*/ 5384101 h 5618895"/>
              <a:gd name="connsiteX108" fmla="*/ 2091203 w 18288000"/>
              <a:gd name="connsiteY108" fmla="*/ 5397656 h 5618895"/>
              <a:gd name="connsiteX109" fmla="*/ 2077310 w 18288000"/>
              <a:gd name="connsiteY109" fmla="*/ 5389636 h 5618895"/>
              <a:gd name="connsiteX110" fmla="*/ 2074373 w 18288000"/>
              <a:gd name="connsiteY110" fmla="*/ 5378679 h 5618895"/>
              <a:gd name="connsiteX111" fmla="*/ 2080586 w 18288000"/>
              <a:gd name="connsiteY111" fmla="*/ 5379950 h 5618895"/>
              <a:gd name="connsiteX112" fmla="*/ 2079181 w 18288000"/>
              <a:gd name="connsiteY112" fmla="*/ 5384101 h 5618895"/>
              <a:gd name="connsiteX113" fmla="*/ 2013716 w 18288000"/>
              <a:gd name="connsiteY113" fmla="*/ 5371444 h 5618895"/>
              <a:gd name="connsiteX114" fmla="*/ 2005694 w 18288000"/>
              <a:gd name="connsiteY114" fmla="*/ 5385337 h 5618895"/>
              <a:gd name="connsiteX115" fmla="*/ 1990727 w 18288000"/>
              <a:gd name="connsiteY115" fmla="*/ 5395220 h 5618895"/>
              <a:gd name="connsiteX116" fmla="*/ 1986715 w 18288000"/>
              <a:gd name="connsiteY116" fmla="*/ 5402167 h 5618895"/>
              <a:gd name="connsiteX117" fmla="*/ 1975757 w 18288000"/>
              <a:gd name="connsiteY117" fmla="*/ 5405103 h 5618895"/>
              <a:gd name="connsiteX118" fmla="*/ 1950908 w 18288000"/>
              <a:gd name="connsiteY118" fmla="*/ 5400017 h 5618895"/>
              <a:gd name="connsiteX119" fmla="*/ 1937014 w 18288000"/>
              <a:gd name="connsiteY119" fmla="*/ 5391996 h 5618895"/>
              <a:gd name="connsiteX120" fmla="*/ 1909227 w 18288000"/>
              <a:gd name="connsiteY120" fmla="*/ 5375953 h 5618895"/>
              <a:gd name="connsiteX121" fmla="*/ 1947972 w 18288000"/>
              <a:gd name="connsiteY121" fmla="*/ 5389060 h 5618895"/>
              <a:gd name="connsiteX122" fmla="*/ 1969885 w 18288000"/>
              <a:gd name="connsiteY122" fmla="*/ 5383188 h 5618895"/>
              <a:gd name="connsiteX123" fmla="*/ 1986323 w 18288000"/>
              <a:gd name="connsiteY123" fmla="*/ 5378784 h 5618895"/>
              <a:gd name="connsiteX124" fmla="*/ 2013716 w 18288000"/>
              <a:gd name="connsiteY124" fmla="*/ 5371444 h 5618895"/>
              <a:gd name="connsiteX125" fmla="*/ 1424748 w 18288000"/>
              <a:gd name="connsiteY125" fmla="*/ 5364842 h 5618895"/>
              <a:gd name="connsiteX126" fmla="*/ 1438640 w 18288000"/>
              <a:gd name="connsiteY126" fmla="*/ 5372862 h 5618895"/>
              <a:gd name="connsiteX127" fmla="*/ 1434632 w 18288000"/>
              <a:gd name="connsiteY127" fmla="*/ 5379809 h 5618895"/>
              <a:gd name="connsiteX128" fmla="*/ 1416727 w 18288000"/>
              <a:gd name="connsiteY128" fmla="*/ 5378734 h 5618895"/>
              <a:gd name="connsiteX129" fmla="*/ 1350197 w 18288000"/>
              <a:gd name="connsiteY129" fmla="*/ 5349586 h 5618895"/>
              <a:gd name="connsiteX130" fmla="*/ 1287389 w 18288000"/>
              <a:gd name="connsiteY130" fmla="*/ 5378159 h 5618895"/>
              <a:gd name="connsiteX131" fmla="*/ 1262539 w 18288000"/>
              <a:gd name="connsiteY131" fmla="*/ 5373074 h 5618895"/>
              <a:gd name="connsiteX132" fmla="*/ 1234752 w 18288000"/>
              <a:gd name="connsiteY132" fmla="*/ 5357031 h 5618895"/>
              <a:gd name="connsiteX133" fmla="*/ 1245709 w 18288000"/>
              <a:gd name="connsiteY133" fmla="*/ 5354095 h 5618895"/>
              <a:gd name="connsiteX134" fmla="*/ 1270560 w 18288000"/>
              <a:gd name="connsiteY134" fmla="*/ 5359180 h 5618895"/>
              <a:gd name="connsiteX135" fmla="*/ 1306367 w 18288000"/>
              <a:gd name="connsiteY135" fmla="*/ 5361330 h 5618895"/>
              <a:gd name="connsiteX136" fmla="*/ 1328282 w 18288000"/>
              <a:gd name="connsiteY136" fmla="*/ 5355458 h 5618895"/>
              <a:gd name="connsiteX137" fmla="*/ 1350197 w 18288000"/>
              <a:gd name="connsiteY137" fmla="*/ 5349586 h 5618895"/>
              <a:gd name="connsiteX138" fmla="*/ 607041 w 18288000"/>
              <a:gd name="connsiteY138" fmla="*/ 5337322 h 5618895"/>
              <a:gd name="connsiteX139" fmla="*/ 620933 w 18288000"/>
              <a:gd name="connsiteY139" fmla="*/ 5345344 h 5618895"/>
              <a:gd name="connsiteX140" fmla="*/ 599020 w 18288000"/>
              <a:gd name="connsiteY140" fmla="*/ 5351215 h 5618895"/>
              <a:gd name="connsiteX141" fmla="*/ 596085 w 18288000"/>
              <a:gd name="connsiteY141" fmla="*/ 5340257 h 5618895"/>
              <a:gd name="connsiteX142" fmla="*/ 607041 w 18288000"/>
              <a:gd name="connsiteY142" fmla="*/ 5337322 h 5618895"/>
              <a:gd name="connsiteX143" fmla="*/ 1380132 w 18288000"/>
              <a:gd name="connsiteY143" fmla="*/ 5329820 h 5618895"/>
              <a:gd name="connsiteX144" fmla="*/ 1372111 w 18288000"/>
              <a:gd name="connsiteY144" fmla="*/ 5343714 h 5618895"/>
              <a:gd name="connsiteX145" fmla="*/ 1358218 w 18288000"/>
              <a:gd name="connsiteY145" fmla="*/ 5335692 h 5618895"/>
              <a:gd name="connsiteX146" fmla="*/ 1236901 w 18288000"/>
              <a:gd name="connsiteY146" fmla="*/ 5321224 h 5618895"/>
              <a:gd name="connsiteX147" fmla="*/ 1253730 w 18288000"/>
              <a:gd name="connsiteY147" fmla="*/ 5340203 h 5618895"/>
              <a:gd name="connsiteX148" fmla="*/ 1235826 w 18288000"/>
              <a:gd name="connsiteY148" fmla="*/ 5339127 h 5618895"/>
              <a:gd name="connsiteX149" fmla="*/ 1200019 w 18288000"/>
              <a:gd name="connsiteY149" fmla="*/ 5336977 h 5618895"/>
              <a:gd name="connsiteX150" fmla="*/ 1164211 w 18288000"/>
              <a:gd name="connsiteY150" fmla="*/ 5334828 h 5618895"/>
              <a:gd name="connsiteX151" fmla="*/ 1146307 w 18288000"/>
              <a:gd name="connsiteY151" fmla="*/ 5333753 h 5618895"/>
              <a:gd name="connsiteX152" fmla="*/ 1024991 w 18288000"/>
              <a:gd name="connsiteY152" fmla="*/ 5319285 h 5618895"/>
              <a:gd name="connsiteX153" fmla="*/ 1085649 w 18288000"/>
              <a:gd name="connsiteY153" fmla="*/ 5326520 h 5618895"/>
              <a:gd name="connsiteX154" fmla="*/ 1096606 w 18288000"/>
              <a:gd name="connsiteY154" fmla="*/ 5323584 h 5618895"/>
              <a:gd name="connsiteX155" fmla="*/ 1107564 w 18288000"/>
              <a:gd name="connsiteY155" fmla="*/ 5320648 h 5618895"/>
              <a:gd name="connsiteX156" fmla="*/ 1110500 w 18288000"/>
              <a:gd name="connsiteY156" fmla="*/ 5331604 h 5618895"/>
              <a:gd name="connsiteX157" fmla="*/ 1083106 w 18288000"/>
              <a:gd name="connsiteY157" fmla="*/ 5338945 h 5618895"/>
              <a:gd name="connsiteX158" fmla="*/ 1047299 w 18288000"/>
              <a:gd name="connsiteY158" fmla="*/ 5336796 h 5618895"/>
              <a:gd name="connsiteX159" fmla="*/ 1027927 w 18288000"/>
              <a:gd name="connsiteY159" fmla="*/ 5330242 h 5618895"/>
              <a:gd name="connsiteX160" fmla="*/ 1423960 w 18288000"/>
              <a:gd name="connsiteY160" fmla="*/ 5318076 h 5618895"/>
              <a:gd name="connsiteX161" fmla="*/ 1448811 w 18288000"/>
              <a:gd name="connsiteY161" fmla="*/ 5323162 h 5618895"/>
              <a:gd name="connsiteX162" fmla="*/ 1451747 w 18288000"/>
              <a:gd name="connsiteY162" fmla="*/ 5334119 h 5618895"/>
              <a:gd name="connsiteX163" fmla="*/ 1429833 w 18288000"/>
              <a:gd name="connsiteY163" fmla="*/ 5339991 h 5618895"/>
              <a:gd name="connsiteX164" fmla="*/ 1418877 w 18288000"/>
              <a:gd name="connsiteY164" fmla="*/ 5342927 h 5618895"/>
              <a:gd name="connsiteX165" fmla="*/ 1426897 w 18288000"/>
              <a:gd name="connsiteY165" fmla="*/ 5329034 h 5618895"/>
              <a:gd name="connsiteX166" fmla="*/ 1423960 w 18288000"/>
              <a:gd name="connsiteY166" fmla="*/ 5318076 h 5618895"/>
              <a:gd name="connsiteX167" fmla="*/ 1294623 w 18288000"/>
              <a:gd name="connsiteY167" fmla="*/ 5317500 h 5618895"/>
              <a:gd name="connsiteX168" fmla="*/ 1278581 w 18288000"/>
              <a:gd name="connsiteY168" fmla="*/ 5345287 h 5618895"/>
              <a:gd name="connsiteX169" fmla="*/ 1275645 w 18288000"/>
              <a:gd name="connsiteY169" fmla="*/ 5334331 h 5618895"/>
              <a:gd name="connsiteX170" fmla="*/ 1289145 w 18288000"/>
              <a:gd name="connsiteY170" fmla="*/ 5318968 h 5618895"/>
              <a:gd name="connsiteX171" fmla="*/ 1294623 w 18288000"/>
              <a:gd name="connsiteY171" fmla="*/ 5317500 h 5618895"/>
              <a:gd name="connsiteX172" fmla="*/ 989182 w 18288000"/>
              <a:gd name="connsiteY172" fmla="*/ 5317135 h 5618895"/>
              <a:gd name="connsiteX173" fmla="*/ 997990 w 18288000"/>
              <a:gd name="connsiteY173" fmla="*/ 5350008 h 5618895"/>
              <a:gd name="connsiteX174" fmla="*/ 1022841 w 18288000"/>
              <a:gd name="connsiteY174" fmla="*/ 5355093 h 5618895"/>
              <a:gd name="connsiteX175" fmla="*/ 1033799 w 18288000"/>
              <a:gd name="connsiteY175" fmla="*/ 5352156 h 5618895"/>
              <a:gd name="connsiteX176" fmla="*/ 1055712 w 18288000"/>
              <a:gd name="connsiteY176" fmla="*/ 5346285 h 5618895"/>
              <a:gd name="connsiteX177" fmla="*/ 1064127 w 18288000"/>
              <a:gd name="connsiteY177" fmla="*/ 5355773 h 5618895"/>
              <a:gd name="connsiteX178" fmla="*/ 1069606 w 18288000"/>
              <a:gd name="connsiteY178" fmla="*/ 5354305 h 5618895"/>
              <a:gd name="connsiteX179" fmla="*/ 1080563 w 18288000"/>
              <a:gd name="connsiteY179" fmla="*/ 5351369 h 5618895"/>
              <a:gd name="connsiteX180" fmla="*/ 1174094 w 18288000"/>
              <a:gd name="connsiteY180" fmla="*/ 5349796 h 5618895"/>
              <a:gd name="connsiteX181" fmla="*/ 1186519 w 18288000"/>
              <a:gd name="connsiteY181" fmla="*/ 5352339 h 5618895"/>
              <a:gd name="connsiteX182" fmla="*/ 1178498 w 18288000"/>
              <a:gd name="connsiteY182" fmla="*/ 5366232 h 5618895"/>
              <a:gd name="connsiteX183" fmla="*/ 1145625 w 18288000"/>
              <a:gd name="connsiteY183" fmla="*/ 5375040 h 5618895"/>
              <a:gd name="connsiteX184" fmla="*/ 1098861 w 18288000"/>
              <a:gd name="connsiteY184" fmla="*/ 5375827 h 5618895"/>
              <a:gd name="connsiteX185" fmla="*/ 1061584 w 18288000"/>
              <a:gd name="connsiteY185" fmla="*/ 5368200 h 5618895"/>
              <a:gd name="connsiteX186" fmla="*/ 1014820 w 18288000"/>
              <a:gd name="connsiteY186" fmla="*/ 5368985 h 5618895"/>
              <a:gd name="connsiteX187" fmla="*/ 989969 w 18288000"/>
              <a:gd name="connsiteY187" fmla="*/ 5363901 h 5618895"/>
              <a:gd name="connsiteX188" fmla="*/ 954162 w 18288000"/>
              <a:gd name="connsiteY188" fmla="*/ 5361752 h 5618895"/>
              <a:gd name="connsiteX189" fmla="*/ 903387 w 18288000"/>
              <a:gd name="connsiteY189" fmla="*/ 5369485 h 5618895"/>
              <a:gd name="connsiteX190" fmla="*/ 851142 w 18288000"/>
              <a:gd name="connsiteY190" fmla="*/ 5371739 h 5618895"/>
              <a:gd name="connsiteX191" fmla="*/ 802909 w 18288000"/>
              <a:gd name="connsiteY191" fmla="*/ 5367046 h 5618895"/>
              <a:gd name="connsiteX192" fmla="*/ 774048 w 18288000"/>
              <a:gd name="connsiteY192" fmla="*/ 5368909 h 5618895"/>
              <a:gd name="connsiteX193" fmla="*/ 756144 w 18288000"/>
              <a:gd name="connsiteY193" fmla="*/ 5367834 h 5618895"/>
              <a:gd name="connsiteX194" fmla="*/ 670635 w 18288000"/>
              <a:gd name="connsiteY194" fmla="*/ 5355515 h 5618895"/>
              <a:gd name="connsiteX195" fmla="*/ 667699 w 18288000"/>
              <a:gd name="connsiteY195" fmla="*/ 5344557 h 5618895"/>
              <a:gd name="connsiteX196" fmla="*/ 678655 w 18288000"/>
              <a:gd name="connsiteY196" fmla="*/ 5341621 h 5618895"/>
              <a:gd name="connsiteX197" fmla="*/ 689614 w 18288000"/>
              <a:gd name="connsiteY197" fmla="*/ 5338685 h 5618895"/>
              <a:gd name="connsiteX198" fmla="*/ 686678 w 18288000"/>
              <a:gd name="connsiteY198" fmla="*/ 5327728 h 5618895"/>
              <a:gd name="connsiteX199" fmla="*/ 697634 w 18288000"/>
              <a:gd name="connsiteY199" fmla="*/ 5324792 h 5618895"/>
              <a:gd name="connsiteX200" fmla="*/ 711529 w 18288000"/>
              <a:gd name="connsiteY200" fmla="*/ 5332813 h 5618895"/>
              <a:gd name="connsiteX201" fmla="*/ 737453 w 18288000"/>
              <a:gd name="connsiteY201" fmla="*/ 5319995 h 5618895"/>
              <a:gd name="connsiteX202" fmla="*/ 784219 w 18288000"/>
              <a:gd name="connsiteY202" fmla="*/ 5319207 h 5618895"/>
              <a:gd name="connsiteX203" fmla="*/ 826973 w 18288000"/>
              <a:gd name="connsiteY203" fmla="*/ 5325367 h 5618895"/>
              <a:gd name="connsiteX204" fmla="*/ 816015 w 18288000"/>
              <a:gd name="connsiteY204" fmla="*/ 5328303 h 5618895"/>
              <a:gd name="connsiteX205" fmla="*/ 818951 w 18288000"/>
              <a:gd name="connsiteY205" fmla="*/ 5339262 h 5618895"/>
              <a:gd name="connsiteX206" fmla="*/ 826973 w 18288000"/>
              <a:gd name="connsiteY206" fmla="*/ 5325367 h 5618895"/>
              <a:gd name="connsiteX207" fmla="*/ 873737 w 18288000"/>
              <a:gd name="connsiteY207" fmla="*/ 5324582 h 5618895"/>
              <a:gd name="connsiteX208" fmla="*/ 942418 w 18288000"/>
              <a:gd name="connsiteY208" fmla="*/ 5317922 h 5618895"/>
              <a:gd name="connsiteX209" fmla="*/ 259919 w 18288000"/>
              <a:gd name="connsiteY209" fmla="*/ 5312893 h 5618895"/>
              <a:gd name="connsiteX210" fmla="*/ 262856 w 18288000"/>
              <a:gd name="connsiteY210" fmla="*/ 5323851 h 5618895"/>
              <a:gd name="connsiteX211" fmla="*/ 248963 w 18288000"/>
              <a:gd name="connsiteY211" fmla="*/ 5315829 h 5618895"/>
              <a:gd name="connsiteX212" fmla="*/ 17664388 w 18288000"/>
              <a:gd name="connsiteY212" fmla="*/ 5310665 h 5618895"/>
              <a:gd name="connsiteX213" fmla="*/ 17723580 w 18288000"/>
              <a:gd name="connsiteY213" fmla="*/ 5312422 h 5618895"/>
              <a:gd name="connsiteX214" fmla="*/ 17760856 w 18288000"/>
              <a:gd name="connsiteY214" fmla="*/ 5320050 h 5618895"/>
              <a:gd name="connsiteX215" fmla="*/ 17692178 w 18288000"/>
              <a:gd name="connsiteY215" fmla="*/ 5326708 h 5618895"/>
              <a:gd name="connsiteX216" fmla="*/ 17664388 w 18288000"/>
              <a:gd name="connsiteY216" fmla="*/ 5310665 h 5618895"/>
              <a:gd name="connsiteX217" fmla="*/ 2419922 w 18288000"/>
              <a:gd name="connsiteY217" fmla="*/ 5309577 h 5618895"/>
              <a:gd name="connsiteX218" fmla="*/ 2422857 w 18288000"/>
              <a:gd name="connsiteY218" fmla="*/ 5320535 h 5618895"/>
              <a:gd name="connsiteX219" fmla="*/ 2411899 w 18288000"/>
              <a:gd name="connsiteY219" fmla="*/ 5323471 h 5618895"/>
              <a:gd name="connsiteX220" fmla="*/ 2419922 w 18288000"/>
              <a:gd name="connsiteY220" fmla="*/ 5309577 h 5618895"/>
              <a:gd name="connsiteX221" fmla="*/ 2114479 w 18288000"/>
              <a:gd name="connsiteY221" fmla="*/ 5309211 h 5618895"/>
              <a:gd name="connsiteX222" fmla="*/ 2150287 w 18288000"/>
              <a:gd name="connsiteY222" fmla="*/ 5311362 h 5618895"/>
              <a:gd name="connsiteX223" fmla="*/ 2128373 w 18288000"/>
              <a:gd name="connsiteY223" fmla="*/ 5317233 h 5618895"/>
              <a:gd name="connsiteX224" fmla="*/ 281834 w 18288000"/>
              <a:gd name="connsiteY224" fmla="*/ 5307021 h 5618895"/>
              <a:gd name="connsiteX225" fmla="*/ 295727 w 18288000"/>
              <a:gd name="connsiteY225" fmla="*/ 5315043 h 5618895"/>
              <a:gd name="connsiteX226" fmla="*/ 284771 w 18288000"/>
              <a:gd name="connsiteY226" fmla="*/ 5317979 h 5618895"/>
              <a:gd name="connsiteX227" fmla="*/ 281834 w 18288000"/>
              <a:gd name="connsiteY227" fmla="*/ 5307021 h 5618895"/>
              <a:gd name="connsiteX228" fmla="*/ 1819996 w 18288000"/>
              <a:gd name="connsiteY228" fmla="*/ 5305911 h 5618895"/>
              <a:gd name="connsiteX229" fmla="*/ 1798081 w 18288000"/>
              <a:gd name="connsiteY229" fmla="*/ 5311783 h 5618895"/>
              <a:gd name="connsiteX230" fmla="*/ 1751317 w 18288000"/>
              <a:gd name="connsiteY230" fmla="*/ 5312569 h 5618895"/>
              <a:gd name="connsiteX231" fmla="*/ 1727934 w 18288000"/>
              <a:gd name="connsiteY231" fmla="*/ 5312963 h 5618895"/>
              <a:gd name="connsiteX232" fmla="*/ 1715508 w 18288000"/>
              <a:gd name="connsiteY232" fmla="*/ 5310421 h 5618895"/>
              <a:gd name="connsiteX233" fmla="*/ 1726466 w 18288000"/>
              <a:gd name="connsiteY233" fmla="*/ 5307485 h 5618895"/>
              <a:gd name="connsiteX234" fmla="*/ 2060034 w 18288000"/>
              <a:gd name="connsiteY234" fmla="*/ 5303249 h 5618895"/>
              <a:gd name="connsiteX235" fmla="*/ 2067715 w 18288000"/>
              <a:gd name="connsiteY235" fmla="*/ 5309999 h 5618895"/>
              <a:gd name="connsiteX236" fmla="*/ 2031906 w 18288000"/>
              <a:gd name="connsiteY236" fmla="*/ 5307850 h 5618895"/>
              <a:gd name="connsiteX237" fmla="*/ 2042864 w 18288000"/>
              <a:gd name="connsiteY237" fmla="*/ 5304914 h 5618895"/>
              <a:gd name="connsiteX238" fmla="*/ 2060034 w 18288000"/>
              <a:gd name="connsiteY238" fmla="*/ 5303249 h 5618895"/>
              <a:gd name="connsiteX239" fmla="*/ 17368438 w 18288000"/>
              <a:gd name="connsiteY239" fmla="*/ 5301887 h 5618895"/>
              <a:gd name="connsiteX240" fmla="*/ 17394756 w 18288000"/>
              <a:gd name="connsiteY240" fmla="*/ 5312450 h 5618895"/>
              <a:gd name="connsiteX241" fmla="*/ 17364428 w 18288000"/>
              <a:gd name="connsiteY241" fmla="*/ 5308833 h 5618895"/>
              <a:gd name="connsiteX242" fmla="*/ 17352002 w 18288000"/>
              <a:gd name="connsiteY242" fmla="*/ 5306291 h 5618895"/>
              <a:gd name="connsiteX243" fmla="*/ 17345056 w 18288000"/>
              <a:gd name="connsiteY243" fmla="*/ 5302279 h 5618895"/>
              <a:gd name="connsiteX244" fmla="*/ 17368438 w 18288000"/>
              <a:gd name="connsiteY244" fmla="*/ 5301887 h 5618895"/>
              <a:gd name="connsiteX245" fmla="*/ 1841911 w 18288000"/>
              <a:gd name="connsiteY245" fmla="*/ 5300039 h 5618895"/>
              <a:gd name="connsiteX246" fmla="*/ 1877718 w 18288000"/>
              <a:gd name="connsiteY246" fmla="*/ 5302188 h 5618895"/>
              <a:gd name="connsiteX247" fmla="*/ 1844847 w 18288000"/>
              <a:gd name="connsiteY247" fmla="*/ 5310996 h 5618895"/>
              <a:gd name="connsiteX248" fmla="*/ 1830953 w 18288000"/>
              <a:gd name="connsiteY248" fmla="*/ 5302976 h 5618895"/>
              <a:gd name="connsiteX249" fmla="*/ 419194 w 18288000"/>
              <a:gd name="connsiteY249" fmla="*/ 5293704 h 5618895"/>
              <a:gd name="connsiteX250" fmla="*/ 433087 w 18288000"/>
              <a:gd name="connsiteY250" fmla="*/ 5301726 h 5618895"/>
              <a:gd name="connsiteX251" fmla="*/ 422130 w 18288000"/>
              <a:gd name="connsiteY251" fmla="*/ 5304662 h 5618895"/>
              <a:gd name="connsiteX252" fmla="*/ 419194 w 18288000"/>
              <a:gd name="connsiteY252" fmla="*/ 5293704 h 5618895"/>
              <a:gd name="connsiteX253" fmla="*/ 16142270 w 18288000"/>
              <a:gd name="connsiteY253" fmla="*/ 5283990 h 5618895"/>
              <a:gd name="connsiteX254" fmla="*/ 16185026 w 18288000"/>
              <a:gd name="connsiteY254" fmla="*/ 5290150 h 5618895"/>
              <a:gd name="connsiteX255" fmla="*/ 16238738 w 18288000"/>
              <a:gd name="connsiteY255" fmla="*/ 5293373 h 5618895"/>
              <a:gd name="connsiteX256" fmla="*/ 16277482 w 18288000"/>
              <a:gd name="connsiteY256" fmla="*/ 5306480 h 5618895"/>
              <a:gd name="connsiteX257" fmla="*/ 16349095 w 18288000"/>
              <a:gd name="connsiteY257" fmla="*/ 5310779 h 5618895"/>
              <a:gd name="connsiteX258" fmla="*/ 16386373 w 18288000"/>
              <a:gd name="connsiteY258" fmla="*/ 5318406 h 5618895"/>
              <a:gd name="connsiteX259" fmla="*/ 16409755 w 18288000"/>
              <a:gd name="connsiteY259" fmla="*/ 5318013 h 5618895"/>
              <a:gd name="connsiteX260" fmla="*/ 16471881 w 18288000"/>
              <a:gd name="connsiteY260" fmla="*/ 5330727 h 5618895"/>
              <a:gd name="connsiteX261" fmla="*/ 16509155 w 18288000"/>
              <a:gd name="connsiteY261" fmla="*/ 5338355 h 5618895"/>
              <a:gd name="connsiteX262" fmla="*/ 16476285 w 18288000"/>
              <a:gd name="connsiteY262" fmla="*/ 5347163 h 5618895"/>
              <a:gd name="connsiteX263" fmla="*/ 16354966 w 18288000"/>
              <a:gd name="connsiteY263" fmla="*/ 5332693 h 5618895"/>
              <a:gd name="connsiteX264" fmla="*/ 16330118 w 18288000"/>
              <a:gd name="connsiteY264" fmla="*/ 5327608 h 5618895"/>
              <a:gd name="connsiteX265" fmla="*/ 16244608 w 18288000"/>
              <a:gd name="connsiteY265" fmla="*/ 5315288 h 5618895"/>
              <a:gd name="connsiteX266" fmla="*/ 16183950 w 18288000"/>
              <a:gd name="connsiteY266" fmla="*/ 5308054 h 5618895"/>
              <a:gd name="connsiteX267" fmla="*/ 16166047 w 18288000"/>
              <a:gd name="connsiteY267" fmla="*/ 5306979 h 5618895"/>
              <a:gd name="connsiteX268" fmla="*/ 16148142 w 18288000"/>
              <a:gd name="connsiteY268" fmla="*/ 5305905 h 5618895"/>
              <a:gd name="connsiteX269" fmla="*/ 1555448 w 18288000"/>
              <a:gd name="connsiteY269" fmla="*/ 5282844 h 5618895"/>
              <a:gd name="connsiteX270" fmla="*/ 1580299 w 18288000"/>
              <a:gd name="connsiteY270" fmla="*/ 5287930 h 5618895"/>
              <a:gd name="connsiteX271" fmla="*/ 1576288 w 18288000"/>
              <a:gd name="connsiteY271" fmla="*/ 5294876 h 5618895"/>
              <a:gd name="connsiteX272" fmla="*/ 1565331 w 18288000"/>
              <a:gd name="connsiteY272" fmla="*/ 5297812 h 5618895"/>
              <a:gd name="connsiteX273" fmla="*/ 1547427 w 18288000"/>
              <a:gd name="connsiteY273" fmla="*/ 5296738 h 5618895"/>
              <a:gd name="connsiteX274" fmla="*/ 1533533 w 18288000"/>
              <a:gd name="connsiteY274" fmla="*/ 5288716 h 5618895"/>
              <a:gd name="connsiteX275" fmla="*/ 2177289 w 18288000"/>
              <a:gd name="connsiteY275" fmla="*/ 5280639 h 5618895"/>
              <a:gd name="connsiteX276" fmla="*/ 2191180 w 18288000"/>
              <a:gd name="connsiteY276" fmla="*/ 5288659 h 5618895"/>
              <a:gd name="connsiteX277" fmla="*/ 2180224 w 18288000"/>
              <a:gd name="connsiteY277" fmla="*/ 5291595 h 5618895"/>
              <a:gd name="connsiteX278" fmla="*/ 2177289 w 18288000"/>
              <a:gd name="connsiteY278" fmla="*/ 5280639 h 5618895"/>
              <a:gd name="connsiteX279" fmla="*/ 18288000 w 18288000"/>
              <a:gd name="connsiteY279" fmla="*/ 5272754 h 5618895"/>
              <a:gd name="connsiteX280" fmla="*/ 18288000 w 18288000"/>
              <a:gd name="connsiteY280" fmla="*/ 5284497 h 5618895"/>
              <a:gd name="connsiteX281" fmla="*/ 18280354 w 18288000"/>
              <a:gd name="connsiteY281" fmla="*/ 5286546 h 5618895"/>
              <a:gd name="connsiteX282" fmla="*/ 18277418 w 18288000"/>
              <a:gd name="connsiteY282" fmla="*/ 5275589 h 5618895"/>
              <a:gd name="connsiteX283" fmla="*/ 1423175 w 18288000"/>
              <a:gd name="connsiteY283" fmla="*/ 5271312 h 5618895"/>
              <a:gd name="connsiteX284" fmla="*/ 1426111 w 18288000"/>
              <a:gd name="connsiteY284" fmla="*/ 5282268 h 5618895"/>
              <a:gd name="connsiteX285" fmla="*/ 1404196 w 18288000"/>
              <a:gd name="connsiteY285" fmla="*/ 5288140 h 5618895"/>
              <a:gd name="connsiteX286" fmla="*/ 952588 w 18288000"/>
              <a:gd name="connsiteY286" fmla="*/ 5268221 h 5618895"/>
              <a:gd name="connsiteX287" fmla="*/ 977438 w 18288000"/>
              <a:gd name="connsiteY287" fmla="*/ 5273307 h 5618895"/>
              <a:gd name="connsiteX288" fmla="*/ 933610 w 18288000"/>
              <a:gd name="connsiteY288" fmla="*/ 5285051 h 5618895"/>
              <a:gd name="connsiteX289" fmla="*/ 919716 w 18288000"/>
              <a:gd name="connsiteY289" fmla="*/ 5277029 h 5618895"/>
              <a:gd name="connsiteX290" fmla="*/ 435237 w 18288000"/>
              <a:gd name="connsiteY290" fmla="*/ 5265917 h 5618895"/>
              <a:gd name="connsiteX291" fmla="*/ 427215 w 18288000"/>
              <a:gd name="connsiteY291" fmla="*/ 5279811 h 5618895"/>
              <a:gd name="connsiteX292" fmla="*/ 414790 w 18288000"/>
              <a:gd name="connsiteY292" fmla="*/ 5277268 h 5618895"/>
              <a:gd name="connsiteX293" fmla="*/ 424279 w 18288000"/>
              <a:gd name="connsiteY293" fmla="*/ 5268853 h 5618895"/>
              <a:gd name="connsiteX294" fmla="*/ 47222 w 18288000"/>
              <a:gd name="connsiteY294" fmla="*/ 5264190 h 5618895"/>
              <a:gd name="connsiteX295" fmla="*/ 85966 w 18288000"/>
              <a:gd name="connsiteY295" fmla="*/ 5277297 h 5618895"/>
              <a:gd name="connsiteX296" fmla="*/ 53094 w 18288000"/>
              <a:gd name="connsiteY296" fmla="*/ 5286105 h 5618895"/>
              <a:gd name="connsiteX297" fmla="*/ 3558325 w 18288000"/>
              <a:gd name="connsiteY297" fmla="*/ 5262909 h 5618895"/>
              <a:gd name="connsiteX298" fmla="*/ 3561262 w 18288000"/>
              <a:gd name="connsiteY298" fmla="*/ 5273867 h 5618895"/>
              <a:gd name="connsiteX299" fmla="*/ 3536410 w 18288000"/>
              <a:gd name="connsiteY299" fmla="*/ 5268782 h 5618895"/>
              <a:gd name="connsiteX300" fmla="*/ 1208328 w 18288000"/>
              <a:gd name="connsiteY300" fmla="*/ 5258415 h 5618895"/>
              <a:gd name="connsiteX301" fmla="*/ 1233178 w 18288000"/>
              <a:gd name="connsiteY301" fmla="*/ 5263501 h 5618895"/>
              <a:gd name="connsiteX302" fmla="*/ 1222221 w 18288000"/>
              <a:gd name="connsiteY302" fmla="*/ 5266437 h 5618895"/>
              <a:gd name="connsiteX303" fmla="*/ 1214200 w 18288000"/>
              <a:gd name="connsiteY303" fmla="*/ 5280330 h 5618895"/>
              <a:gd name="connsiteX304" fmla="*/ 1217137 w 18288000"/>
              <a:gd name="connsiteY304" fmla="*/ 5291288 h 5618895"/>
              <a:gd name="connsiteX305" fmla="*/ 1204710 w 18288000"/>
              <a:gd name="connsiteY305" fmla="*/ 5288745 h 5618895"/>
              <a:gd name="connsiteX306" fmla="*/ 1203242 w 18288000"/>
              <a:gd name="connsiteY306" fmla="*/ 5283266 h 5618895"/>
              <a:gd name="connsiteX307" fmla="*/ 1200306 w 18288000"/>
              <a:gd name="connsiteY307" fmla="*/ 5272309 h 5618895"/>
              <a:gd name="connsiteX308" fmla="*/ 292006 w 18288000"/>
              <a:gd name="connsiteY308" fmla="*/ 5257321 h 5618895"/>
              <a:gd name="connsiteX309" fmla="*/ 308834 w 18288000"/>
              <a:gd name="connsiteY309" fmla="*/ 5276299 h 5618895"/>
              <a:gd name="connsiteX310" fmla="*/ 286919 w 18288000"/>
              <a:gd name="connsiteY310" fmla="*/ 5282171 h 5618895"/>
              <a:gd name="connsiteX311" fmla="*/ 292006 w 18288000"/>
              <a:gd name="connsiteY311" fmla="*/ 5257321 h 5618895"/>
              <a:gd name="connsiteX312" fmla="*/ 491491 w 18288000"/>
              <a:gd name="connsiteY312" fmla="*/ 5256716 h 5618895"/>
              <a:gd name="connsiteX313" fmla="*/ 503916 w 18288000"/>
              <a:gd name="connsiteY313" fmla="*/ 5259259 h 5618895"/>
              <a:gd name="connsiteX314" fmla="*/ 460088 w 18288000"/>
              <a:gd name="connsiteY314" fmla="*/ 5271003 h 5618895"/>
              <a:gd name="connsiteX315" fmla="*/ 468108 w 18288000"/>
              <a:gd name="connsiteY315" fmla="*/ 5257109 h 5618895"/>
              <a:gd name="connsiteX316" fmla="*/ 491491 w 18288000"/>
              <a:gd name="connsiteY316" fmla="*/ 5256716 h 5618895"/>
              <a:gd name="connsiteX317" fmla="*/ 1477961 w 18288000"/>
              <a:gd name="connsiteY317" fmla="*/ 5256632 h 5618895"/>
              <a:gd name="connsiteX318" fmla="*/ 1480897 w 18288000"/>
              <a:gd name="connsiteY318" fmla="*/ 5267588 h 5618895"/>
              <a:gd name="connsiteX319" fmla="*/ 1482365 w 18288000"/>
              <a:gd name="connsiteY319" fmla="*/ 5273068 h 5618895"/>
              <a:gd name="connsiteX320" fmla="*/ 1494790 w 18288000"/>
              <a:gd name="connsiteY320" fmla="*/ 5275611 h 5618895"/>
              <a:gd name="connsiteX321" fmla="*/ 1497726 w 18288000"/>
              <a:gd name="connsiteY321" fmla="*/ 5286567 h 5618895"/>
              <a:gd name="connsiteX322" fmla="*/ 1421025 w 18288000"/>
              <a:gd name="connsiteY322" fmla="*/ 5307119 h 5618895"/>
              <a:gd name="connsiteX323" fmla="*/ 1410069 w 18288000"/>
              <a:gd name="connsiteY323" fmla="*/ 5310055 h 5618895"/>
              <a:gd name="connsiteX324" fmla="*/ 1408600 w 18288000"/>
              <a:gd name="connsiteY324" fmla="*/ 5304576 h 5618895"/>
              <a:gd name="connsiteX325" fmla="*/ 1396176 w 18288000"/>
              <a:gd name="connsiteY325" fmla="*/ 5302035 h 5618895"/>
              <a:gd name="connsiteX326" fmla="*/ 1385218 w 18288000"/>
              <a:gd name="connsiteY326" fmla="*/ 5304971 h 5618895"/>
              <a:gd name="connsiteX327" fmla="*/ 1379740 w 18288000"/>
              <a:gd name="connsiteY327" fmla="*/ 5306439 h 5618895"/>
              <a:gd name="connsiteX328" fmla="*/ 1360366 w 18288000"/>
              <a:gd name="connsiteY328" fmla="*/ 5299884 h 5618895"/>
              <a:gd name="connsiteX329" fmla="*/ 1418090 w 18288000"/>
              <a:gd name="connsiteY329" fmla="*/ 5296163 h 5618895"/>
              <a:gd name="connsiteX330" fmla="*/ 1469940 w 18288000"/>
              <a:gd name="connsiteY330" fmla="*/ 5270524 h 5618895"/>
              <a:gd name="connsiteX331" fmla="*/ 1477961 w 18288000"/>
              <a:gd name="connsiteY331" fmla="*/ 5256632 h 5618895"/>
              <a:gd name="connsiteX332" fmla="*/ 15923019 w 18288000"/>
              <a:gd name="connsiteY332" fmla="*/ 5254658 h 5618895"/>
              <a:gd name="connsiteX333" fmla="*/ 15971253 w 18288000"/>
              <a:gd name="connsiteY333" fmla="*/ 5259350 h 5618895"/>
              <a:gd name="connsiteX334" fmla="*/ 16067720 w 18288000"/>
              <a:gd name="connsiteY334" fmla="*/ 5268734 h 5618895"/>
              <a:gd name="connsiteX335" fmla="*/ 16074667 w 18288000"/>
              <a:gd name="connsiteY335" fmla="*/ 5272744 h 5618895"/>
              <a:gd name="connsiteX336" fmla="*/ 16095505 w 18288000"/>
              <a:gd name="connsiteY336" fmla="*/ 5284777 h 5618895"/>
              <a:gd name="connsiteX337" fmla="*/ 16131314 w 18288000"/>
              <a:gd name="connsiteY337" fmla="*/ 5286925 h 5618895"/>
              <a:gd name="connsiteX338" fmla="*/ 16084547 w 18288000"/>
              <a:gd name="connsiteY338" fmla="*/ 5287713 h 5618895"/>
              <a:gd name="connsiteX339" fmla="*/ 16018412 w 18288000"/>
              <a:gd name="connsiteY339" fmla="*/ 5281946 h 5618895"/>
              <a:gd name="connsiteX340" fmla="*/ 15957753 w 18288000"/>
              <a:gd name="connsiteY340" fmla="*/ 5274711 h 5618895"/>
              <a:gd name="connsiteX341" fmla="*/ 15927423 w 18288000"/>
              <a:gd name="connsiteY341" fmla="*/ 5271095 h 5618895"/>
              <a:gd name="connsiteX342" fmla="*/ 15891616 w 18288000"/>
              <a:gd name="connsiteY342" fmla="*/ 5268945 h 5618895"/>
              <a:gd name="connsiteX343" fmla="*/ 15879191 w 18288000"/>
              <a:gd name="connsiteY343" fmla="*/ 5266402 h 5618895"/>
              <a:gd name="connsiteX344" fmla="*/ 15855809 w 18288000"/>
              <a:gd name="connsiteY344" fmla="*/ 5266795 h 5618895"/>
              <a:gd name="connsiteX345" fmla="*/ 15830958 w 18288000"/>
              <a:gd name="connsiteY345" fmla="*/ 5261711 h 5618895"/>
              <a:gd name="connsiteX346" fmla="*/ 15888680 w 18288000"/>
              <a:gd name="connsiteY346" fmla="*/ 5257987 h 5618895"/>
              <a:gd name="connsiteX347" fmla="*/ 15923019 w 18288000"/>
              <a:gd name="connsiteY347" fmla="*/ 5254658 h 5618895"/>
              <a:gd name="connsiteX348" fmla="*/ 3637961 w 18288000"/>
              <a:gd name="connsiteY348" fmla="*/ 5253316 h 5618895"/>
              <a:gd name="connsiteX349" fmla="*/ 3640898 w 18288000"/>
              <a:gd name="connsiteY349" fmla="*/ 5264273 h 5618895"/>
              <a:gd name="connsiteX350" fmla="*/ 3618984 w 18288000"/>
              <a:gd name="connsiteY350" fmla="*/ 5270144 h 5618895"/>
              <a:gd name="connsiteX351" fmla="*/ 3594133 w 18288000"/>
              <a:gd name="connsiteY351" fmla="*/ 5265060 h 5618895"/>
              <a:gd name="connsiteX352" fmla="*/ 1406345 w 18288000"/>
              <a:gd name="connsiteY352" fmla="*/ 5252333 h 5618895"/>
              <a:gd name="connsiteX353" fmla="*/ 1431195 w 18288000"/>
              <a:gd name="connsiteY353" fmla="*/ 5257418 h 5618895"/>
              <a:gd name="connsiteX354" fmla="*/ 1420238 w 18288000"/>
              <a:gd name="connsiteY354" fmla="*/ 5260353 h 5618895"/>
              <a:gd name="connsiteX355" fmla="*/ 1398324 w 18288000"/>
              <a:gd name="connsiteY355" fmla="*/ 5266225 h 5618895"/>
              <a:gd name="connsiteX356" fmla="*/ 1406345 w 18288000"/>
              <a:gd name="connsiteY356" fmla="*/ 5252333 h 5618895"/>
              <a:gd name="connsiteX357" fmla="*/ 2063992 w 18288000"/>
              <a:gd name="connsiteY357" fmla="*/ 5252277 h 5618895"/>
              <a:gd name="connsiteX358" fmla="*/ 2066929 w 18288000"/>
              <a:gd name="connsiteY358" fmla="*/ 5263233 h 5618895"/>
              <a:gd name="connsiteX359" fmla="*/ 2055971 w 18288000"/>
              <a:gd name="connsiteY359" fmla="*/ 5266169 h 5618895"/>
              <a:gd name="connsiteX360" fmla="*/ 137816 w 18288000"/>
              <a:gd name="connsiteY360" fmla="*/ 5251659 h 5618895"/>
              <a:gd name="connsiteX361" fmla="*/ 151710 w 18288000"/>
              <a:gd name="connsiteY361" fmla="*/ 5259681 h 5618895"/>
              <a:gd name="connsiteX362" fmla="*/ 154646 w 18288000"/>
              <a:gd name="connsiteY362" fmla="*/ 5270638 h 5618895"/>
              <a:gd name="connsiteX363" fmla="*/ 179496 w 18288000"/>
              <a:gd name="connsiteY363" fmla="*/ 5275722 h 5618895"/>
              <a:gd name="connsiteX364" fmla="*/ 187910 w 18288000"/>
              <a:gd name="connsiteY364" fmla="*/ 5285213 h 5618895"/>
              <a:gd name="connsiteX365" fmla="*/ 193390 w 18288000"/>
              <a:gd name="connsiteY365" fmla="*/ 5283745 h 5618895"/>
              <a:gd name="connsiteX366" fmla="*/ 200336 w 18288000"/>
              <a:gd name="connsiteY366" fmla="*/ 5287754 h 5618895"/>
              <a:gd name="connsiteX367" fmla="*/ 207284 w 18288000"/>
              <a:gd name="connsiteY367" fmla="*/ 5291765 h 5618895"/>
              <a:gd name="connsiteX368" fmla="*/ 174411 w 18288000"/>
              <a:gd name="connsiteY368" fmla="*/ 5300573 h 5618895"/>
              <a:gd name="connsiteX369" fmla="*/ 166390 w 18288000"/>
              <a:gd name="connsiteY369" fmla="*/ 5314467 h 5618895"/>
              <a:gd name="connsiteX370" fmla="*/ 169326 w 18288000"/>
              <a:gd name="connsiteY370" fmla="*/ 5325424 h 5618895"/>
              <a:gd name="connsiteX371" fmla="*/ 183218 w 18288000"/>
              <a:gd name="connsiteY371" fmla="*/ 5333445 h 5618895"/>
              <a:gd name="connsiteX372" fmla="*/ 219028 w 18288000"/>
              <a:gd name="connsiteY372" fmla="*/ 5335595 h 5618895"/>
              <a:gd name="connsiteX373" fmla="*/ 262856 w 18288000"/>
              <a:gd name="connsiteY373" fmla="*/ 5323851 h 5618895"/>
              <a:gd name="connsiteX374" fmla="*/ 265792 w 18288000"/>
              <a:gd name="connsiteY374" fmla="*/ 5334808 h 5618895"/>
              <a:gd name="connsiteX375" fmla="*/ 279686 w 18288000"/>
              <a:gd name="connsiteY375" fmla="*/ 5342829 h 5618895"/>
              <a:gd name="connsiteX376" fmla="*/ 300277 w 18288000"/>
              <a:gd name="connsiteY376" fmla="*/ 5336193 h 5618895"/>
              <a:gd name="connsiteX377" fmla="*/ 287707 w 18288000"/>
              <a:gd name="connsiteY377" fmla="*/ 5328936 h 5618895"/>
              <a:gd name="connsiteX378" fmla="*/ 309621 w 18288000"/>
              <a:gd name="connsiteY378" fmla="*/ 5323064 h 5618895"/>
              <a:gd name="connsiteX379" fmla="*/ 302445 w 18288000"/>
              <a:gd name="connsiteY379" fmla="*/ 5335496 h 5618895"/>
              <a:gd name="connsiteX380" fmla="*/ 306711 w 18288000"/>
              <a:gd name="connsiteY380" fmla="*/ 5334119 h 5618895"/>
              <a:gd name="connsiteX381" fmla="*/ 322046 w 18288000"/>
              <a:gd name="connsiteY381" fmla="*/ 5325607 h 5618895"/>
              <a:gd name="connsiteX382" fmla="*/ 345429 w 18288000"/>
              <a:gd name="connsiteY382" fmla="*/ 5325214 h 5618895"/>
              <a:gd name="connsiteX383" fmla="*/ 370280 w 18288000"/>
              <a:gd name="connsiteY383" fmla="*/ 5330299 h 5618895"/>
              <a:gd name="connsiteX384" fmla="*/ 409023 w 18288000"/>
              <a:gd name="connsiteY384" fmla="*/ 5343405 h 5618895"/>
              <a:gd name="connsiteX385" fmla="*/ 444831 w 18288000"/>
              <a:gd name="connsiteY385" fmla="*/ 5345554 h 5618895"/>
              <a:gd name="connsiteX386" fmla="*/ 501085 w 18288000"/>
              <a:gd name="connsiteY386" fmla="*/ 5336353 h 5618895"/>
              <a:gd name="connsiteX387" fmla="*/ 535426 w 18288000"/>
              <a:gd name="connsiteY387" fmla="*/ 5333024 h 5618895"/>
              <a:gd name="connsiteX388" fmla="*/ 541297 w 18288000"/>
              <a:gd name="connsiteY388" fmla="*/ 5354937 h 5618895"/>
              <a:gd name="connsiteX389" fmla="*/ 528872 w 18288000"/>
              <a:gd name="connsiteY389" fmla="*/ 5352396 h 5618895"/>
              <a:gd name="connsiteX390" fmla="*/ 505489 w 18288000"/>
              <a:gd name="connsiteY390" fmla="*/ 5352789 h 5618895"/>
              <a:gd name="connsiteX391" fmla="*/ 458725 w 18288000"/>
              <a:gd name="connsiteY391" fmla="*/ 5353576 h 5618895"/>
              <a:gd name="connsiteX392" fmla="*/ 354237 w 18288000"/>
              <a:gd name="connsiteY392" fmla="*/ 5358085 h 5618895"/>
              <a:gd name="connsiteX393" fmla="*/ 330854 w 18288000"/>
              <a:gd name="connsiteY393" fmla="*/ 5358478 h 5618895"/>
              <a:gd name="connsiteX394" fmla="*/ 318429 w 18288000"/>
              <a:gd name="connsiteY394" fmla="*/ 5355935 h 5618895"/>
              <a:gd name="connsiteX395" fmla="*/ 266185 w 18288000"/>
              <a:gd name="connsiteY395" fmla="*/ 5358191 h 5618895"/>
              <a:gd name="connsiteX396" fmla="*/ 161698 w 18288000"/>
              <a:gd name="connsiteY396" fmla="*/ 5362699 h 5618895"/>
              <a:gd name="connsiteX397" fmla="*/ 95561 w 18288000"/>
              <a:gd name="connsiteY397" fmla="*/ 5356933 h 5618895"/>
              <a:gd name="connsiteX398" fmla="*/ 48795 w 18288000"/>
              <a:gd name="connsiteY398" fmla="*/ 5357720 h 5618895"/>
              <a:gd name="connsiteX399" fmla="*/ 23946 w 18288000"/>
              <a:gd name="connsiteY399" fmla="*/ 5352635 h 5618895"/>
              <a:gd name="connsiteX400" fmla="*/ 0 w 18288000"/>
              <a:gd name="connsiteY400" fmla="*/ 5351197 h 5618895"/>
              <a:gd name="connsiteX401" fmla="*/ 0 w 18288000"/>
              <a:gd name="connsiteY401" fmla="*/ 5302041 h 5618895"/>
              <a:gd name="connsiteX402" fmla="*/ 37051 w 18288000"/>
              <a:gd name="connsiteY402" fmla="*/ 5313890 h 5618895"/>
              <a:gd name="connsiteX403" fmla="*/ 71392 w 18288000"/>
              <a:gd name="connsiteY403" fmla="*/ 5310561 h 5618895"/>
              <a:gd name="connsiteX404" fmla="*/ 91837 w 18288000"/>
              <a:gd name="connsiteY404" fmla="*/ 5299210 h 5618895"/>
              <a:gd name="connsiteX405" fmla="*/ 138603 w 18288000"/>
              <a:gd name="connsiteY405" fmla="*/ 5298425 h 5618895"/>
              <a:gd name="connsiteX406" fmla="*/ 160518 w 18288000"/>
              <a:gd name="connsiteY406" fmla="*/ 5292553 h 5618895"/>
              <a:gd name="connsiteX407" fmla="*/ 121774 w 18288000"/>
              <a:gd name="connsiteY407" fmla="*/ 5279446 h 5618895"/>
              <a:gd name="connsiteX408" fmla="*/ 98392 w 18288000"/>
              <a:gd name="connsiteY408" fmla="*/ 5279838 h 5618895"/>
              <a:gd name="connsiteX409" fmla="*/ 120306 w 18288000"/>
              <a:gd name="connsiteY409" fmla="*/ 5273966 h 5618895"/>
              <a:gd name="connsiteX410" fmla="*/ 129795 w 18288000"/>
              <a:gd name="connsiteY410" fmla="*/ 5265553 h 5618895"/>
              <a:gd name="connsiteX411" fmla="*/ 137816 w 18288000"/>
              <a:gd name="connsiteY411" fmla="*/ 5251659 h 5618895"/>
              <a:gd name="connsiteX412" fmla="*/ 8479 w 18288000"/>
              <a:gd name="connsiteY412" fmla="*/ 5251083 h 5618895"/>
              <a:gd name="connsiteX413" fmla="*/ 33329 w 18288000"/>
              <a:gd name="connsiteY413" fmla="*/ 5256168 h 5618895"/>
              <a:gd name="connsiteX414" fmla="*/ 12883 w 18288000"/>
              <a:gd name="connsiteY414" fmla="*/ 5267519 h 5618895"/>
              <a:gd name="connsiteX415" fmla="*/ 0 w 18288000"/>
              <a:gd name="connsiteY415" fmla="*/ 5271977 h 5618895"/>
              <a:gd name="connsiteX416" fmla="*/ 0 w 18288000"/>
              <a:gd name="connsiteY416" fmla="*/ 5253355 h 5618895"/>
              <a:gd name="connsiteX417" fmla="*/ 112967 w 18288000"/>
              <a:gd name="connsiteY417" fmla="*/ 5246574 h 5618895"/>
              <a:gd name="connsiteX418" fmla="*/ 115903 w 18288000"/>
              <a:gd name="connsiteY418" fmla="*/ 5257531 h 5618895"/>
              <a:gd name="connsiteX419" fmla="*/ 104944 w 18288000"/>
              <a:gd name="connsiteY419" fmla="*/ 5260467 h 5618895"/>
              <a:gd name="connsiteX420" fmla="*/ 103476 w 18288000"/>
              <a:gd name="connsiteY420" fmla="*/ 5254988 h 5618895"/>
              <a:gd name="connsiteX421" fmla="*/ 112967 w 18288000"/>
              <a:gd name="connsiteY421" fmla="*/ 5246574 h 5618895"/>
              <a:gd name="connsiteX422" fmla="*/ 335834 w 18288000"/>
              <a:gd name="connsiteY422" fmla="*/ 5245577 h 5618895"/>
              <a:gd name="connsiteX423" fmla="*/ 338769 w 18288000"/>
              <a:gd name="connsiteY423" fmla="*/ 5256534 h 5618895"/>
              <a:gd name="connsiteX424" fmla="*/ 349728 w 18288000"/>
              <a:gd name="connsiteY424" fmla="*/ 5253597 h 5618895"/>
              <a:gd name="connsiteX425" fmla="*/ 352664 w 18288000"/>
              <a:gd name="connsiteY425" fmla="*/ 5264555 h 5618895"/>
              <a:gd name="connsiteX426" fmla="*/ 319792 w 18288000"/>
              <a:gd name="connsiteY426" fmla="*/ 5273363 h 5618895"/>
              <a:gd name="connsiteX427" fmla="*/ 335834 w 18288000"/>
              <a:gd name="connsiteY427" fmla="*/ 5245577 h 5618895"/>
              <a:gd name="connsiteX428" fmla="*/ 18114426 w 18288000"/>
              <a:gd name="connsiteY428" fmla="*/ 5237055 h 5618895"/>
              <a:gd name="connsiteX429" fmla="*/ 18140742 w 18288000"/>
              <a:gd name="connsiteY429" fmla="*/ 5247619 h 5618895"/>
              <a:gd name="connsiteX430" fmla="*/ 18142210 w 18288000"/>
              <a:gd name="connsiteY430" fmla="*/ 5253098 h 5618895"/>
              <a:gd name="connsiteX431" fmla="*/ 18128318 w 18288000"/>
              <a:gd name="connsiteY431" fmla="*/ 5245078 h 5618895"/>
              <a:gd name="connsiteX432" fmla="*/ 18103466 w 18288000"/>
              <a:gd name="connsiteY432" fmla="*/ 5239991 h 5618895"/>
              <a:gd name="connsiteX433" fmla="*/ 1554661 w 18288000"/>
              <a:gd name="connsiteY433" fmla="*/ 5236080 h 5618895"/>
              <a:gd name="connsiteX434" fmla="*/ 1572567 w 18288000"/>
              <a:gd name="connsiteY434" fmla="*/ 5237153 h 5618895"/>
              <a:gd name="connsiteX435" fmla="*/ 1579511 w 18288000"/>
              <a:gd name="connsiteY435" fmla="*/ 5241165 h 5618895"/>
              <a:gd name="connsiteX436" fmla="*/ 1557596 w 18288000"/>
              <a:gd name="connsiteY436" fmla="*/ 5247037 h 5618895"/>
              <a:gd name="connsiteX437" fmla="*/ 1543704 w 18288000"/>
              <a:gd name="connsiteY437" fmla="*/ 5239016 h 5618895"/>
              <a:gd name="connsiteX438" fmla="*/ 1730765 w 18288000"/>
              <a:gd name="connsiteY438" fmla="*/ 5235868 h 5618895"/>
              <a:gd name="connsiteX439" fmla="*/ 1733701 w 18288000"/>
              <a:gd name="connsiteY439" fmla="*/ 5246826 h 5618895"/>
              <a:gd name="connsiteX440" fmla="*/ 1708850 w 18288000"/>
              <a:gd name="connsiteY440" fmla="*/ 5241740 h 5618895"/>
              <a:gd name="connsiteX441" fmla="*/ 1906868 w 18288000"/>
              <a:gd name="connsiteY441" fmla="*/ 5235658 h 5618895"/>
              <a:gd name="connsiteX442" fmla="*/ 1942675 w 18288000"/>
              <a:gd name="connsiteY442" fmla="*/ 5237807 h 5618895"/>
              <a:gd name="connsiteX443" fmla="*/ 1876931 w 18288000"/>
              <a:gd name="connsiteY443" fmla="*/ 5255423 h 5618895"/>
              <a:gd name="connsiteX444" fmla="*/ 1863039 w 18288000"/>
              <a:gd name="connsiteY444" fmla="*/ 5247402 h 5618895"/>
              <a:gd name="connsiteX445" fmla="*/ 1879474 w 18288000"/>
              <a:gd name="connsiteY445" fmla="*/ 5242998 h 5618895"/>
              <a:gd name="connsiteX446" fmla="*/ 1906868 w 18288000"/>
              <a:gd name="connsiteY446" fmla="*/ 5235658 h 5618895"/>
              <a:gd name="connsiteX447" fmla="*/ 1601426 w 18288000"/>
              <a:gd name="connsiteY447" fmla="*/ 5235293 h 5618895"/>
              <a:gd name="connsiteX448" fmla="*/ 1626277 w 18288000"/>
              <a:gd name="connsiteY448" fmla="*/ 5240379 h 5618895"/>
              <a:gd name="connsiteX449" fmla="*/ 1593406 w 18288000"/>
              <a:gd name="connsiteY449" fmla="*/ 5249187 h 5618895"/>
              <a:gd name="connsiteX450" fmla="*/ 17176724 w 18288000"/>
              <a:gd name="connsiteY450" fmla="*/ 5232881 h 5618895"/>
              <a:gd name="connsiteX451" fmla="*/ 17185676 w 18288000"/>
              <a:gd name="connsiteY451" fmla="*/ 5233418 h 5618895"/>
              <a:gd name="connsiteX452" fmla="*/ 17198102 w 18288000"/>
              <a:gd name="connsiteY452" fmla="*/ 5235961 h 5618895"/>
              <a:gd name="connsiteX453" fmla="*/ 17176186 w 18288000"/>
              <a:gd name="connsiteY453" fmla="*/ 5241833 h 5618895"/>
              <a:gd name="connsiteX454" fmla="*/ 17174718 w 18288000"/>
              <a:gd name="connsiteY454" fmla="*/ 5236354 h 5618895"/>
              <a:gd name="connsiteX455" fmla="*/ 17176724 w 18288000"/>
              <a:gd name="connsiteY455" fmla="*/ 5232881 h 5618895"/>
              <a:gd name="connsiteX456" fmla="*/ 18218912 w 18288000"/>
              <a:gd name="connsiteY456" fmla="*/ 5232546 h 5618895"/>
              <a:gd name="connsiteX457" fmla="*/ 18268610 w 18288000"/>
              <a:gd name="connsiteY457" fmla="*/ 5242718 h 5618895"/>
              <a:gd name="connsiteX458" fmla="*/ 18271546 w 18288000"/>
              <a:gd name="connsiteY458" fmla="*/ 5253674 h 5618895"/>
              <a:gd name="connsiteX459" fmla="*/ 18248166 w 18288000"/>
              <a:gd name="connsiteY459" fmla="*/ 5254067 h 5618895"/>
              <a:gd name="connsiteX460" fmla="*/ 18235740 w 18288000"/>
              <a:gd name="connsiteY460" fmla="*/ 5251525 h 5618895"/>
              <a:gd name="connsiteX461" fmla="*/ 18199936 w 18288000"/>
              <a:gd name="connsiteY461" fmla="*/ 5249374 h 5618895"/>
              <a:gd name="connsiteX462" fmla="*/ 18196998 w 18288000"/>
              <a:gd name="connsiteY462" fmla="*/ 5238418 h 5618895"/>
              <a:gd name="connsiteX463" fmla="*/ 18218912 w 18288000"/>
              <a:gd name="connsiteY463" fmla="*/ 5232546 h 5618895"/>
              <a:gd name="connsiteX464" fmla="*/ 17784134 w 18288000"/>
              <a:gd name="connsiteY464" fmla="*/ 5231605 h 5618895"/>
              <a:gd name="connsiteX465" fmla="*/ 17855750 w 18288000"/>
              <a:gd name="connsiteY465" fmla="*/ 5235904 h 5618895"/>
              <a:gd name="connsiteX466" fmla="*/ 17891556 w 18288000"/>
              <a:gd name="connsiteY466" fmla="*/ 5238053 h 5618895"/>
              <a:gd name="connsiteX467" fmla="*/ 17927364 w 18288000"/>
              <a:gd name="connsiteY467" fmla="*/ 5240201 h 5618895"/>
              <a:gd name="connsiteX468" fmla="*/ 17919342 w 18288000"/>
              <a:gd name="connsiteY468" fmla="*/ 5254096 h 5618895"/>
              <a:gd name="connsiteX469" fmla="*/ 17900364 w 18288000"/>
              <a:gd name="connsiteY469" fmla="*/ 5270924 h 5618895"/>
              <a:gd name="connsiteX470" fmla="*/ 17850664 w 18288000"/>
              <a:gd name="connsiteY470" fmla="*/ 5260753 h 5618895"/>
              <a:gd name="connsiteX471" fmla="*/ 17811918 w 18288000"/>
              <a:gd name="connsiteY471" fmla="*/ 5247649 h 5618895"/>
              <a:gd name="connsiteX472" fmla="*/ 17798026 w 18288000"/>
              <a:gd name="connsiteY472" fmla="*/ 5239626 h 5618895"/>
              <a:gd name="connsiteX473" fmla="*/ 742827 w 18288000"/>
              <a:gd name="connsiteY473" fmla="*/ 5230475 h 5618895"/>
              <a:gd name="connsiteX474" fmla="*/ 731869 w 18288000"/>
              <a:gd name="connsiteY474" fmla="*/ 5233411 h 5618895"/>
              <a:gd name="connsiteX475" fmla="*/ 734805 w 18288000"/>
              <a:gd name="connsiteY475" fmla="*/ 5244368 h 5618895"/>
              <a:gd name="connsiteX476" fmla="*/ 742827 w 18288000"/>
              <a:gd name="connsiteY476" fmla="*/ 5230475 h 5618895"/>
              <a:gd name="connsiteX477" fmla="*/ 1317901 w 18288000"/>
              <a:gd name="connsiteY477" fmla="*/ 5229055 h 5618895"/>
              <a:gd name="connsiteX478" fmla="*/ 1367601 w 18288000"/>
              <a:gd name="connsiteY478" fmla="*/ 5239226 h 5618895"/>
              <a:gd name="connsiteX479" fmla="*/ 1345686 w 18288000"/>
              <a:gd name="connsiteY479" fmla="*/ 5245098 h 5618895"/>
              <a:gd name="connsiteX480" fmla="*/ 1334730 w 18288000"/>
              <a:gd name="connsiteY480" fmla="*/ 5248034 h 5618895"/>
              <a:gd name="connsiteX481" fmla="*/ 1337666 w 18288000"/>
              <a:gd name="connsiteY481" fmla="*/ 5258992 h 5618895"/>
              <a:gd name="connsiteX482" fmla="*/ 1320837 w 18288000"/>
              <a:gd name="connsiteY482" fmla="*/ 5240013 h 5618895"/>
              <a:gd name="connsiteX483" fmla="*/ 1317901 w 18288000"/>
              <a:gd name="connsiteY483" fmla="*/ 5229055 h 5618895"/>
              <a:gd name="connsiteX484" fmla="*/ 775430 w 18288000"/>
              <a:gd name="connsiteY484" fmla="*/ 5226143 h 5618895"/>
              <a:gd name="connsiteX485" fmla="*/ 771687 w 18288000"/>
              <a:gd name="connsiteY485" fmla="*/ 5228614 h 5618895"/>
              <a:gd name="connsiteX486" fmla="*/ 778634 w 18288000"/>
              <a:gd name="connsiteY486" fmla="*/ 5232623 h 5618895"/>
              <a:gd name="connsiteX487" fmla="*/ 775430 w 18288000"/>
              <a:gd name="connsiteY487" fmla="*/ 5226143 h 5618895"/>
              <a:gd name="connsiteX488" fmla="*/ 1469153 w 18288000"/>
              <a:gd name="connsiteY488" fmla="*/ 5223760 h 5618895"/>
              <a:gd name="connsiteX489" fmla="*/ 1481578 w 18288000"/>
              <a:gd name="connsiteY489" fmla="*/ 5226302 h 5618895"/>
              <a:gd name="connsiteX490" fmla="*/ 1472089 w 18288000"/>
              <a:gd name="connsiteY490" fmla="*/ 5234717 h 5618895"/>
              <a:gd name="connsiteX491" fmla="*/ 1465142 w 18288000"/>
              <a:gd name="connsiteY491" fmla="*/ 5230706 h 5618895"/>
              <a:gd name="connsiteX492" fmla="*/ 1458197 w 18288000"/>
              <a:gd name="connsiteY492" fmla="*/ 5226696 h 5618895"/>
              <a:gd name="connsiteX493" fmla="*/ 1469153 w 18288000"/>
              <a:gd name="connsiteY493" fmla="*/ 5223760 h 5618895"/>
              <a:gd name="connsiteX494" fmla="*/ 17335460 w 18288000"/>
              <a:gd name="connsiteY494" fmla="*/ 5222642 h 5618895"/>
              <a:gd name="connsiteX495" fmla="*/ 17349354 w 18288000"/>
              <a:gd name="connsiteY495" fmla="*/ 5230664 h 5618895"/>
              <a:gd name="connsiteX496" fmla="*/ 17338396 w 18288000"/>
              <a:gd name="connsiteY496" fmla="*/ 5233600 h 5618895"/>
              <a:gd name="connsiteX497" fmla="*/ 17324504 w 18288000"/>
              <a:gd name="connsiteY497" fmla="*/ 5225578 h 5618895"/>
              <a:gd name="connsiteX498" fmla="*/ 17335460 w 18288000"/>
              <a:gd name="connsiteY498" fmla="*/ 5222642 h 5618895"/>
              <a:gd name="connsiteX499" fmla="*/ 1889769 w 18288000"/>
              <a:gd name="connsiteY499" fmla="*/ 5221156 h 5618895"/>
              <a:gd name="connsiteX500" fmla="*/ 1892974 w 18288000"/>
              <a:gd name="connsiteY500" fmla="*/ 5227637 h 5618895"/>
              <a:gd name="connsiteX501" fmla="*/ 1882017 w 18288000"/>
              <a:gd name="connsiteY501" fmla="*/ 5230573 h 5618895"/>
              <a:gd name="connsiteX502" fmla="*/ 1886028 w 18288000"/>
              <a:gd name="connsiteY502" fmla="*/ 5223626 h 5618895"/>
              <a:gd name="connsiteX503" fmla="*/ 1889769 w 18288000"/>
              <a:gd name="connsiteY503" fmla="*/ 5221156 h 5618895"/>
              <a:gd name="connsiteX504" fmla="*/ 3955237 w 18288000"/>
              <a:gd name="connsiteY504" fmla="*/ 5221149 h 5618895"/>
              <a:gd name="connsiteX505" fmla="*/ 3959446 w 18288000"/>
              <a:gd name="connsiteY505" fmla="*/ 5225894 h 5618895"/>
              <a:gd name="connsiteX506" fmla="*/ 3948487 w 18288000"/>
              <a:gd name="connsiteY506" fmla="*/ 5228830 h 5618895"/>
              <a:gd name="connsiteX507" fmla="*/ 3955237 w 18288000"/>
              <a:gd name="connsiteY507" fmla="*/ 5221149 h 5618895"/>
              <a:gd name="connsiteX508" fmla="*/ 2184522 w 18288000"/>
              <a:gd name="connsiteY508" fmla="*/ 5219981 h 5618895"/>
              <a:gd name="connsiteX509" fmla="*/ 2165544 w 18288000"/>
              <a:gd name="connsiteY509" fmla="*/ 5236809 h 5618895"/>
              <a:gd name="connsiteX510" fmla="*/ 2187457 w 18288000"/>
              <a:gd name="connsiteY510" fmla="*/ 5230937 h 5618895"/>
              <a:gd name="connsiteX511" fmla="*/ 2212308 w 18288000"/>
              <a:gd name="connsiteY511" fmla="*/ 5236023 h 5618895"/>
              <a:gd name="connsiteX512" fmla="*/ 2209768 w 18288000"/>
              <a:gd name="connsiteY512" fmla="*/ 5248448 h 5618895"/>
              <a:gd name="connsiteX513" fmla="*/ 2226202 w 18288000"/>
              <a:gd name="connsiteY513" fmla="*/ 5244044 h 5618895"/>
              <a:gd name="connsiteX514" fmla="*/ 2220330 w 18288000"/>
              <a:gd name="connsiteY514" fmla="*/ 5222129 h 5618895"/>
              <a:gd name="connsiteX515" fmla="*/ 2209372 w 18288000"/>
              <a:gd name="connsiteY515" fmla="*/ 5225065 h 5618895"/>
              <a:gd name="connsiteX516" fmla="*/ 17756348 w 18288000"/>
              <a:gd name="connsiteY516" fmla="*/ 5215562 h 5618895"/>
              <a:gd name="connsiteX517" fmla="*/ 17770238 w 18288000"/>
              <a:gd name="connsiteY517" fmla="*/ 5223583 h 5618895"/>
              <a:gd name="connsiteX518" fmla="*/ 17748324 w 18288000"/>
              <a:gd name="connsiteY518" fmla="*/ 5229455 h 5618895"/>
              <a:gd name="connsiteX519" fmla="*/ 17756348 w 18288000"/>
              <a:gd name="connsiteY519" fmla="*/ 5215562 h 5618895"/>
              <a:gd name="connsiteX520" fmla="*/ 10627 w 18288000"/>
              <a:gd name="connsiteY520" fmla="*/ 5215276 h 5618895"/>
              <a:gd name="connsiteX521" fmla="*/ 35478 w 18288000"/>
              <a:gd name="connsiteY521" fmla="*/ 5220361 h 5618895"/>
              <a:gd name="connsiteX522" fmla="*/ 30000 w 18288000"/>
              <a:gd name="connsiteY522" fmla="*/ 5221828 h 5618895"/>
              <a:gd name="connsiteX523" fmla="*/ 24521 w 18288000"/>
              <a:gd name="connsiteY523" fmla="*/ 5223296 h 5618895"/>
              <a:gd name="connsiteX524" fmla="*/ 0 w 18288000"/>
              <a:gd name="connsiteY524" fmla="*/ 5225674 h 5618895"/>
              <a:gd name="connsiteX525" fmla="*/ 0 w 18288000"/>
              <a:gd name="connsiteY525" fmla="*/ 5216306 h 5618895"/>
              <a:gd name="connsiteX526" fmla="*/ 17508630 w 18288000"/>
              <a:gd name="connsiteY526" fmla="*/ 5211475 h 5618895"/>
              <a:gd name="connsiteX527" fmla="*/ 17500606 w 18288000"/>
              <a:gd name="connsiteY527" fmla="*/ 5225368 h 5618895"/>
              <a:gd name="connsiteX528" fmla="*/ 17467736 w 18288000"/>
              <a:gd name="connsiteY528" fmla="*/ 5234175 h 5618895"/>
              <a:gd name="connsiteX529" fmla="*/ 17464802 w 18288000"/>
              <a:gd name="connsiteY529" fmla="*/ 5223219 h 5618895"/>
              <a:gd name="connsiteX530" fmla="*/ 17461864 w 18288000"/>
              <a:gd name="connsiteY530" fmla="*/ 5212260 h 5618895"/>
              <a:gd name="connsiteX531" fmla="*/ 17508630 w 18288000"/>
              <a:gd name="connsiteY531" fmla="*/ 5211475 h 5618895"/>
              <a:gd name="connsiteX532" fmla="*/ 137030 w 18288000"/>
              <a:gd name="connsiteY532" fmla="*/ 5204895 h 5618895"/>
              <a:gd name="connsiteX533" fmla="*/ 139966 w 18288000"/>
              <a:gd name="connsiteY533" fmla="*/ 5215851 h 5618895"/>
              <a:gd name="connsiteX534" fmla="*/ 150923 w 18288000"/>
              <a:gd name="connsiteY534" fmla="*/ 5212916 h 5618895"/>
              <a:gd name="connsiteX535" fmla="*/ 137030 w 18288000"/>
              <a:gd name="connsiteY535" fmla="*/ 5204895 h 5618895"/>
              <a:gd name="connsiteX536" fmla="*/ 882728 w 18288000"/>
              <a:gd name="connsiteY536" fmla="*/ 5204732 h 5618895"/>
              <a:gd name="connsiteX537" fmla="*/ 867760 w 18288000"/>
              <a:gd name="connsiteY537" fmla="*/ 5214615 h 5618895"/>
              <a:gd name="connsiteX538" fmla="*/ 869228 w 18288000"/>
              <a:gd name="connsiteY538" fmla="*/ 5220094 h 5618895"/>
              <a:gd name="connsiteX539" fmla="*/ 926950 w 18288000"/>
              <a:gd name="connsiteY539" fmla="*/ 5216371 h 5618895"/>
              <a:gd name="connsiteX540" fmla="*/ 948865 w 18288000"/>
              <a:gd name="connsiteY540" fmla="*/ 5210499 h 5618895"/>
              <a:gd name="connsiteX541" fmla="*/ 925483 w 18288000"/>
              <a:gd name="connsiteY541" fmla="*/ 5210893 h 5618895"/>
              <a:gd name="connsiteX542" fmla="*/ 900632 w 18288000"/>
              <a:gd name="connsiteY542" fmla="*/ 5205807 h 5618895"/>
              <a:gd name="connsiteX543" fmla="*/ 882728 w 18288000"/>
              <a:gd name="connsiteY543" fmla="*/ 5204732 h 5618895"/>
              <a:gd name="connsiteX544" fmla="*/ 2555706 w 18288000"/>
              <a:gd name="connsiteY544" fmla="*/ 5202730 h 5618895"/>
              <a:gd name="connsiteX545" fmla="*/ 2558643 w 18288000"/>
              <a:gd name="connsiteY545" fmla="*/ 5213687 h 5618895"/>
              <a:gd name="connsiteX546" fmla="*/ 2641215 w 18288000"/>
              <a:gd name="connsiteY546" fmla="*/ 5215049 h 5618895"/>
              <a:gd name="connsiteX547" fmla="*/ 2679958 w 18288000"/>
              <a:gd name="connsiteY547" fmla="*/ 5228156 h 5618895"/>
              <a:gd name="connsiteX548" fmla="*/ 2690916 w 18288000"/>
              <a:gd name="connsiteY548" fmla="*/ 5225220 h 5618895"/>
              <a:gd name="connsiteX549" fmla="*/ 2718309 w 18288000"/>
              <a:gd name="connsiteY549" fmla="*/ 5217880 h 5618895"/>
              <a:gd name="connsiteX550" fmla="*/ 2748639 w 18288000"/>
              <a:gd name="connsiteY550" fmla="*/ 5221497 h 5618895"/>
              <a:gd name="connsiteX551" fmla="*/ 2682894 w 18288000"/>
              <a:gd name="connsiteY551" fmla="*/ 5239113 h 5618895"/>
              <a:gd name="connsiteX552" fmla="*/ 2652566 w 18288000"/>
              <a:gd name="connsiteY552" fmla="*/ 5235496 h 5618895"/>
              <a:gd name="connsiteX553" fmla="*/ 2628108 w 18288000"/>
              <a:gd name="connsiteY553" fmla="*/ 5253793 h 5618895"/>
              <a:gd name="connsiteX554" fmla="*/ 2606195 w 18288000"/>
              <a:gd name="connsiteY554" fmla="*/ 5259665 h 5618895"/>
              <a:gd name="connsiteX555" fmla="*/ 2585748 w 18288000"/>
              <a:gd name="connsiteY555" fmla="*/ 5271016 h 5618895"/>
              <a:gd name="connsiteX556" fmla="*/ 2576259 w 18288000"/>
              <a:gd name="connsiteY556" fmla="*/ 5279431 h 5618895"/>
              <a:gd name="connsiteX557" fmla="*/ 2562365 w 18288000"/>
              <a:gd name="connsiteY557" fmla="*/ 5271409 h 5618895"/>
              <a:gd name="connsiteX558" fmla="*/ 2548472 w 18288000"/>
              <a:gd name="connsiteY558" fmla="*/ 5263388 h 5618895"/>
              <a:gd name="connsiteX559" fmla="*/ 2545536 w 18288000"/>
              <a:gd name="connsiteY559" fmla="*/ 5252431 h 5618895"/>
              <a:gd name="connsiteX560" fmla="*/ 2531642 w 18288000"/>
              <a:gd name="connsiteY560" fmla="*/ 5244409 h 5618895"/>
              <a:gd name="connsiteX561" fmla="*/ 2520686 w 18288000"/>
              <a:gd name="connsiteY561" fmla="*/ 5247345 h 5618895"/>
              <a:gd name="connsiteX562" fmla="*/ 2492899 w 18288000"/>
              <a:gd name="connsiteY562" fmla="*/ 5231303 h 5618895"/>
              <a:gd name="connsiteX563" fmla="*/ 2479006 w 18288000"/>
              <a:gd name="connsiteY563" fmla="*/ 5223281 h 5618895"/>
              <a:gd name="connsiteX564" fmla="*/ 2503855 w 18288000"/>
              <a:gd name="connsiteY564" fmla="*/ 5228367 h 5618895"/>
              <a:gd name="connsiteX565" fmla="*/ 2536729 w 18288000"/>
              <a:gd name="connsiteY565" fmla="*/ 5219559 h 5618895"/>
              <a:gd name="connsiteX566" fmla="*/ 2544749 w 18288000"/>
              <a:gd name="connsiteY566" fmla="*/ 5205666 h 5618895"/>
              <a:gd name="connsiteX567" fmla="*/ 17412160 w 18288000"/>
              <a:gd name="connsiteY567" fmla="*/ 5202090 h 5618895"/>
              <a:gd name="connsiteX568" fmla="*/ 17428990 w 18288000"/>
              <a:gd name="connsiteY568" fmla="*/ 5221069 h 5618895"/>
              <a:gd name="connsiteX569" fmla="*/ 17379290 w 18288000"/>
              <a:gd name="connsiteY569" fmla="*/ 5210898 h 5618895"/>
              <a:gd name="connsiteX570" fmla="*/ 17354440 w 18288000"/>
              <a:gd name="connsiteY570" fmla="*/ 5205813 h 5618895"/>
              <a:gd name="connsiteX571" fmla="*/ 17081870 w 18288000"/>
              <a:gd name="connsiteY571" fmla="*/ 5196640 h 5618895"/>
              <a:gd name="connsiteX572" fmla="*/ 17084806 w 18288000"/>
              <a:gd name="connsiteY572" fmla="*/ 5207598 h 5618895"/>
              <a:gd name="connsiteX573" fmla="*/ 17059956 w 18288000"/>
              <a:gd name="connsiteY573" fmla="*/ 5202512 h 5618895"/>
              <a:gd name="connsiteX574" fmla="*/ 2894020 w 18288000"/>
              <a:gd name="connsiteY574" fmla="*/ 5194287 h 5618895"/>
              <a:gd name="connsiteX575" fmla="*/ 2943721 w 18288000"/>
              <a:gd name="connsiteY575" fmla="*/ 5204458 h 5618895"/>
              <a:gd name="connsiteX576" fmla="*/ 2976592 w 18288000"/>
              <a:gd name="connsiteY576" fmla="*/ 5195650 h 5618895"/>
              <a:gd name="connsiteX577" fmla="*/ 2990486 w 18288000"/>
              <a:gd name="connsiteY577" fmla="*/ 5203671 h 5618895"/>
              <a:gd name="connsiteX578" fmla="*/ 3012400 w 18288000"/>
              <a:gd name="connsiteY578" fmla="*/ 5197799 h 5618895"/>
              <a:gd name="connsiteX579" fmla="*/ 3026293 w 18288000"/>
              <a:gd name="connsiteY579" fmla="*/ 5205819 h 5618895"/>
              <a:gd name="connsiteX580" fmla="*/ 3015335 w 18288000"/>
              <a:gd name="connsiteY580" fmla="*/ 5208755 h 5618895"/>
              <a:gd name="connsiteX581" fmla="*/ 2946656 w 18288000"/>
              <a:gd name="connsiteY581" fmla="*/ 5215415 h 5618895"/>
              <a:gd name="connsiteX582" fmla="*/ 2960549 w 18288000"/>
              <a:gd name="connsiteY582" fmla="*/ 5223435 h 5618895"/>
              <a:gd name="connsiteX583" fmla="*/ 2949593 w 18288000"/>
              <a:gd name="connsiteY583" fmla="*/ 5226371 h 5618895"/>
              <a:gd name="connsiteX584" fmla="*/ 2963485 w 18288000"/>
              <a:gd name="connsiteY584" fmla="*/ 5234394 h 5618895"/>
              <a:gd name="connsiteX585" fmla="*/ 2994889 w 18288000"/>
              <a:gd name="connsiteY585" fmla="*/ 5220107 h 5618895"/>
              <a:gd name="connsiteX586" fmla="*/ 2998899 w 18288000"/>
              <a:gd name="connsiteY586" fmla="*/ 5213159 h 5618895"/>
              <a:gd name="connsiteX587" fmla="*/ 2996357 w 18288000"/>
              <a:gd name="connsiteY587" fmla="*/ 5225586 h 5618895"/>
              <a:gd name="connsiteX588" fmla="*/ 3010250 w 18288000"/>
              <a:gd name="connsiteY588" fmla="*/ 5233606 h 5618895"/>
              <a:gd name="connsiteX589" fmla="*/ 2966422 w 18288000"/>
              <a:gd name="connsiteY589" fmla="*/ 5245350 h 5618895"/>
              <a:gd name="connsiteX590" fmla="*/ 2908699 w 18288000"/>
              <a:gd name="connsiteY590" fmla="*/ 5249074 h 5618895"/>
              <a:gd name="connsiteX591" fmla="*/ 2905763 w 18288000"/>
              <a:gd name="connsiteY591" fmla="*/ 5238115 h 5618895"/>
              <a:gd name="connsiteX592" fmla="*/ 2913785 w 18288000"/>
              <a:gd name="connsiteY592" fmla="*/ 5224223 h 5618895"/>
              <a:gd name="connsiteX593" fmla="*/ 2908307 w 18288000"/>
              <a:gd name="connsiteY593" fmla="*/ 5225691 h 5618895"/>
              <a:gd name="connsiteX594" fmla="*/ 2891870 w 18288000"/>
              <a:gd name="connsiteY594" fmla="*/ 5230095 h 5618895"/>
              <a:gd name="connsiteX595" fmla="*/ 2880913 w 18288000"/>
              <a:gd name="connsiteY595" fmla="*/ 5233031 h 5618895"/>
              <a:gd name="connsiteX596" fmla="*/ 2883848 w 18288000"/>
              <a:gd name="connsiteY596" fmla="*/ 5243987 h 5618895"/>
              <a:gd name="connsiteX597" fmla="*/ 2869955 w 18288000"/>
              <a:gd name="connsiteY597" fmla="*/ 5235967 h 5618895"/>
              <a:gd name="connsiteX598" fmla="*/ 2856064 w 18288000"/>
              <a:gd name="connsiteY598" fmla="*/ 5227946 h 5618895"/>
              <a:gd name="connsiteX599" fmla="*/ 2837084 w 18288000"/>
              <a:gd name="connsiteY599" fmla="*/ 5244775 h 5618895"/>
              <a:gd name="connsiteX600" fmla="*/ 2823190 w 18288000"/>
              <a:gd name="connsiteY600" fmla="*/ 5236754 h 5618895"/>
              <a:gd name="connsiteX601" fmla="*/ 2790318 w 18288000"/>
              <a:gd name="connsiteY601" fmla="*/ 5245562 h 5618895"/>
              <a:gd name="connsiteX602" fmla="*/ 2784840 w 18288000"/>
              <a:gd name="connsiteY602" fmla="*/ 5247030 h 5618895"/>
              <a:gd name="connsiteX603" fmla="*/ 2768404 w 18288000"/>
              <a:gd name="connsiteY603" fmla="*/ 5251434 h 5618895"/>
              <a:gd name="connsiteX604" fmla="*/ 2749426 w 18288000"/>
              <a:gd name="connsiteY604" fmla="*/ 5268262 h 5618895"/>
              <a:gd name="connsiteX605" fmla="*/ 2760383 w 18288000"/>
              <a:gd name="connsiteY605" fmla="*/ 5265327 h 5618895"/>
              <a:gd name="connsiteX606" fmla="*/ 2761851 w 18288000"/>
              <a:gd name="connsiteY606" fmla="*/ 5270806 h 5618895"/>
              <a:gd name="connsiteX607" fmla="*/ 2734457 w 18288000"/>
              <a:gd name="connsiteY607" fmla="*/ 5278146 h 5618895"/>
              <a:gd name="connsiteX608" fmla="*/ 2680746 w 18288000"/>
              <a:gd name="connsiteY608" fmla="*/ 5274922 h 5618895"/>
              <a:gd name="connsiteX609" fmla="*/ 2642002 w 18288000"/>
              <a:gd name="connsiteY609" fmla="*/ 5261815 h 5618895"/>
              <a:gd name="connsiteX610" fmla="*/ 2677811 w 18288000"/>
              <a:gd name="connsiteY610" fmla="*/ 5263964 h 5618895"/>
              <a:gd name="connsiteX611" fmla="*/ 2695713 w 18288000"/>
              <a:gd name="connsiteY611" fmla="*/ 5265039 h 5618895"/>
              <a:gd name="connsiteX612" fmla="*/ 2713617 w 18288000"/>
              <a:gd name="connsiteY612" fmla="*/ 5266114 h 5618895"/>
              <a:gd name="connsiteX613" fmla="*/ 2721639 w 18288000"/>
              <a:gd name="connsiteY613" fmla="*/ 5252219 h 5618895"/>
              <a:gd name="connsiteX614" fmla="*/ 2732597 w 18288000"/>
              <a:gd name="connsiteY614" fmla="*/ 5249284 h 5618895"/>
              <a:gd name="connsiteX615" fmla="*/ 2743554 w 18288000"/>
              <a:gd name="connsiteY615" fmla="*/ 5246347 h 5618895"/>
              <a:gd name="connsiteX616" fmla="*/ 2763999 w 18288000"/>
              <a:gd name="connsiteY616" fmla="*/ 5234997 h 5618895"/>
              <a:gd name="connsiteX617" fmla="*/ 2765074 w 18288000"/>
              <a:gd name="connsiteY617" fmla="*/ 5217093 h 5618895"/>
              <a:gd name="connsiteX618" fmla="*/ 2778575 w 18288000"/>
              <a:gd name="connsiteY618" fmla="*/ 5201732 h 5618895"/>
              <a:gd name="connsiteX619" fmla="*/ 2814382 w 18288000"/>
              <a:gd name="connsiteY619" fmla="*/ 5203881 h 5618895"/>
              <a:gd name="connsiteX620" fmla="*/ 2830818 w 18288000"/>
              <a:gd name="connsiteY620" fmla="*/ 5199477 h 5618895"/>
              <a:gd name="connsiteX621" fmla="*/ 2836296 w 18288000"/>
              <a:gd name="connsiteY621" fmla="*/ 5198009 h 5618895"/>
              <a:gd name="connsiteX622" fmla="*/ 2839234 w 18288000"/>
              <a:gd name="connsiteY622" fmla="*/ 5208967 h 5618895"/>
              <a:gd name="connsiteX623" fmla="*/ 2850191 w 18288000"/>
              <a:gd name="connsiteY623" fmla="*/ 5206031 h 5618895"/>
              <a:gd name="connsiteX624" fmla="*/ 2866627 w 18288000"/>
              <a:gd name="connsiteY624" fmla="*/ 5201627 h 5618895"/>
              <a:gd name="connsiteX625" fmla="*/ 2894020 w 18288000"/>
              <a:gd name="connsiteY625" fmla="*/ 5194287 h 5618895"/>
              <a:gd name="connsiteX626" fmla="*/ 18149446 w 18288000"/>
              <a:gd name="connsiteY626" fmla="*/ 5192440 h 5618895"/>
              <a:gd name="connsiteX627" fmla="*/ 18156392 w 18288000"/>
              <a:gd name="connsiteY627" fmla="*/ 5196450 h 5618895"/>
              <a:gd name="connsiteX628" fmla="*/ 18174294 w 18288000"/>
              <a:gd name="connsiteY628" fmla="*/ 5197525 h 5618895"/>
              <a:gd name="connsiteX629" fmla="*/ 18163338 w 18288000"/>
              <a:gd name="connsiteY629" fmla="*/ 5200460 h 5618895"/>
              <a:gd name="connsiteX630" fmla="*/ 18152382 w 18288000"/>
              <a:gd name="connsiteY630" fmla="*/ 5203396 h 5618895"/>
              <a:gd name="connsiteX631" fmla="*/ 17455992 w 18288000"/>
              <a:gd name="connsiteY631" fmla="*/ 5190345 h 5618895"/>
              <a:gd name="connsiteX632" fmla="*/ 17458928 w 18288000"/>
              <a:gd name="connsiteY632" fmla="*/ 5201304 h 5618895"/>
              <a:gd name="connsiteX633" fmla="*/ 17445032 w 18288000"/>
              <a:gd name="connsiteY633" fmla="*/ 5193282 h 5618895"/>
              <a:gd name="connsiteX634" fmla="*/ 2035420 w 18288000"/>
              <a:gd name="connsiteY634" fmla="*/ 5189469 h 5618895"/>
              <a:gd name="connsiteX635" fmla="*/ 2002546 w 18288000"/>
              <a:gd name="connsiteY635" fmla="*/ 5198277 h 5618895"/>
              <a:gd name="connsiteX636" fmla="*/ 1980633 w 18288000"/>
              <a:gd name="connsiteY636" fmla="*/ 5204149 h 5618895"/>
              <a:gd name="connsiteX637" fmla="*/ 1958718 w 18288000"/>
              <a:gd name="connsiteY637" fmla="*/ 5210021 h 5618895"/>
              <a:gd name="connsiteX638" fmla="*/ 1957250 w 18288000"/>
              <a:gd name="connsiteY638" fmla="*/ 5204542 h 5618895"/>
              <a:gd name="connsiteX639" fmla="*/ 1944824 w 18288000"/>
              <a:gd name="connsiteY639" fmla="*/ 5201999 h 5618895"/>
              <a:gd name="connsiteX640" fmla="*/ 1941888 w 18288000"/>
              <a:gd name="connsiteY640" fmla="*/ 5191043 h 5618895"/>
              <a:gd name="connsiteX641" fmla="*/ 1988654 w 18288000"/>
              <a:gd name="connsiteY641" fmla="*/ 5190255 h 5618895"/>
              <a:gd name="connsiteX642" fmla="*/ 16363565 w 18288000"/>
              <a:gd name="connsiteY642" fmla="*/ 5189462 h 5618895"/>
              <a:gd name="connsiteX643" fmla="*/ 16375989 w 18288000"/>
              <a:gd name="connsiteY643" fmla="*/ 5192005 h 5618895"/>
              <a:gd name="connsiteX644" fmla="*/ 16366503 w 18288000"/>
              <a:gd name="connsiteY644" fmla="*/ 5200419 h 5618895"/>
              <a:gd name="connsiteX645" fmla="*/ 1248435 w 18288000"/>
              <a:gd name="connsiteY645" fmla="*/ 5188949 h 5618895"/>
              <a:gd name="connsiteX646" fmla="*/ 1242956 w 18288000"/>
              <a:gd name="connsiteY646" fmla="*/ 5190417 h 5618895"/>
              <a:gd name="connsiteX647" fmla="*/ 1229456 w 18288000"/>
              <a:gd name="connsiteY647" fmla="*/ 5205779 h 5618895"/>
              <a:gd name="connsiteX648" fmla="*/ 1240413 w 18288000"/>
              <a:gd name="connsiteY648" fmla="*/ 5202843 h 5618895"/>
              <a:gd name="connsiteX649" fmla="*/ 1262328 w 18288000"/>
              <a:gd name="connsiteY649" fmla="*/ 5196971 h 5618895"/>
              <a:gd name="connsiteX650" fmla="*/ 1248435 w 18288000"/>
              <a:gd name="connsiteY650" fmla="*/ 5188949 h 5618895"/>
              <a:gd name="connsiteX651" fmla="*/ 648510 w 18288000"/>
              <a:gd name="connsiteY651" fmla="*/ 5185283 h 5618895"/>
              <a:gd name="connsiteX652" fmla="*/ 637552 w 18288000"/>
              <a:gd name="connsiteY652" fmla="*/ 5188220 h 5618895"/>
              <a:gd name="connsiteX653" fmla="*/ 651446 w 18288000"/>
              <a:gd name="connsiteY653" fmla="*/ 5196240 h 5618895"/>
              <a:gd name="connsiteX654" fmla="*/ 662403 w 18288000"/>
              <a:gd name="connsiteY654" fmla="*/ 5193305 h 5618895"/>
              <a:gd name="connsiteX655" fmla="*/ 648510 w 18288000"/>
              <a:gd name="connsiteY655" fmla="*/ 5185283 h 5618895"/>
              <a:gd name="connsiteX656" fmla="*/ 2051855 w 18288000"/>
              <a:gd name="connsiteY656" fmla="*/ 5185065 h 5618895"/>
              <a:gd name="connsiteX657" fmla="*/ 2049313 w 18288000"/>
              <a:gd name="connsiteY657" fmla="*/ 5197490 h 5618895"/>
              <a:gd name="connsiteX658" fmla="*/ 2038355 w 18288000"/>
              <a:gd name="connsiteY658" fmla="*/ 5200426 h 5618895"/>
              <a:gd name="connsiteX659" fmla="*/ 2040897 w 18288000"/>
              <a:gd name="connsiteY659" fmla="*/ 5188001 h 5618895"/>
              <a:gd name="connsiteX660" fmla="*/ 2051855 w 18288000"/>
              <a:gd name="connsiteY660" fmla="*/ 5185065 h 5618895"/>
              <a:gd name="connsiteX661" fmla="*/ 16468051 w 18288000"/>
              <a:gd name="connsiteY661" fmla="*/ 5184954 h 5618895"/>
              <a:gd name="connsiteX662" fmla="*/ 16487424 w 18288000"/>
              <a:gd name="connsiteY662" fmla="*/ 5191506 h 5618895"/>
              <a:gd name="connsiteX663" fmla="*/ 16490360 w 18288000"/>
              <a:gd name="connsiteY663" fmla="*/ 5202463 h 5618895"/>
              <a:gd name="connsiteX664" fmla="*/ 16473923 w 18288000"/>
              <a:gd name="connsiteY664" fmla="*/ 5206868 h 5618895"/>
              <a:gd name="connsiteX665" fmla="*/ 16460032 w 18288000"/>
              <a:gd name="connsiteY665" fmla="*/ 5198845 h 5618895"/>
              <a:gd name="connsiteX666" fmla="*/ 16468051 w 18288000"/>
              <a:gd name="connsiteY666" fmla="*/ 5184954 h 5618895"/>
              <a:gd name="connsiteX667" fmla="*/ 2068291 w 18288000"/>
              <a:gd name="connsiteY667" fmla="*/ 5180661 h 5618895"/>
              <a:gd name="connsiteX668" fmla="*/ 2080715 w 18288000"/>
              <a:gd name="connsiteY668" fmla="*/ 5183203 h 5618895"/>
              <a:gd name="connsiteX669" fmla="*/ 2071227 w 18288000"/>
              <a:gd name="connsiteY669" fmla="*/ 5191618 h 5618895"/>
              <a:gd name="connsiteX670" fmla="*/ 2068291 w 18288000"/>
              <a:gd name="connsiteY670" fmla="*/ 5180661 h 5618895"/>
              <a:gd name="connsiteX671" fmla="*/ 16868846 w 18288000"/>
              <a:gd name="connsiteY671" fmla="*/ 5179586 h 5618895"/>
              <a:gd name="connsiteX672" fmla="*/ 16913790 w 18288000"/>
              <a:gd name="connsiteY672" fmla="*/ 5182957 h 5618895"/>
              <a:gd name="connsiteX673" fmla="*/ 16938640 w 18288000"/>
              <a:gd name="connsiteY673" fmla="*/ 5188043 h 5618895"/>
              <a:gd name="connsiteX674" fmla="*/ 16949596 w 18288000"/>
              <a:gd name="connsiteY674" fmla="*/ 5185108 h 5618895"/>
              <a:gd name="connsiteX675" fmla="*/ 16968968 w 18288000"/>
              <a:gd name="connsiteY675" fmla="*/ 5191661 h 5618895"/>
              <a:gd name="connsiteX676" fmla="*/ 17011722 w 18288000"/>
              <a:gd name="connsiteY676" fmla="*/ 5197821 h 5618895"/>
              <a:gd name="connsiteX677" fmla="*/ 17046062 w 18288000"/>
              <a:gd name="connsiteY677" fmla="*/ 5194491 h 5618895"/>
              <a:gd name="connsiteX678" fmla="*/ 17048998 w 18288000"/>
              <a:gd name="connsiteY678" fmla="*/ 5205448 h 5618895"/>
              <a:gd name="connsiteX679" fmla="*/ 16996756 w 18288000"/>
              <a:gd name="connsiteY679" fmla="*/ 5207703 h 5618895"/>
              <a:gd name="connsiteX680" fmla="*/ 16925140 w 18288000"/>
              <a:gd name="connsiteY680" fmla="*/ 5203404 h 5618895"/>
              <a:gd name="connsiteX681" fmla="*/ 16891874 w 18288000"/>
              <a:gd name="connsiteY681" fmla="*/ 5188829 h 5618895"/>
              <a:gd name="connsiteX682" fmla="*/ 16867022 w 18288000"/>
              <a:gd name="connsiteY682" fmla="*/ 5183745 h 5618895"/>
              <a:gd name="connsiteX683" fmla="*/ 16868846 w 18288000"/>
              <a:gd name="connsiteY683" fmla="*/ 5179586 h 5618895"/>
              <a:gd name="connsiteX684" fmla="*/ 2138438 w 18288000"/>
              <a:gd name="connsiteY684" fmla="*/ 5179481 h 5618895"/>
              <a:gd name="connsiteX685" fmla="*/ 2150865 w 18288000"/>
              <a:gd name="connsiteY685" fmla="*/ 5182023 h 5618895"/>
              <a:gd name="connsiteX686" fmla="*/ 2139906 w 18288000"/>
              <a:gd name="connsiteY686" fmla="*/ 5184959 h 5618895"/>
              <a:gd name="connsiteX687" fmla="*/ 2128950 w 18288000"/>
              <a:gd name="connsiteY687" fmla="*/ 5187895 h 5618895"/>
              <a:gd name="connsiteX688" fmla="*/ 2138438 w 18288000"/>
              <a:gd name="connsiteY688" fmla="*/ 5179481 h 5618895"/>
              <a:gd name="connsiteX689" fmla="*/ 2161820 w 18288000"/>
              <a:gd name="connsiteY689" fmla="*/ 5179087 h 5618895"/>
              <a:gd name="connsiteX690" fmla="*/ 2175714 w 18288000"/>
              <a:gd name="connsiteY690" fmla="*/ 5187109 h 5618895"/>
              <a:gd name="connsiteX691" fmla="*/ 2177181 w 18288000"/>
              <a:gd name="connsiteY691" fmla="*/ 5192588 h 5618895"/>
              <a:gd name="connsiteX692" fmla="*/ 2189607 w 18288000"/>
              <a:gd name="connsiteY692" fmla="*/ 5195130 h 5618895"/>
              <a:gd name="connsiteX693" fmla="*/ 2203500 w 18288000"/>
              <a:gd name="connsiteY693" fmla="*/ 5203152 h 5618895"/>
              <a:gd name="connsiteX694" fmla="*/ 2275116 w 18288000"/>
              <a:gd name="connsiteY694" fmla="*/ 5207449 h 5618895"/>
              <a:gd name="connsiteX695" fmla="*/ 2289009 w 18288000"/>
              <a:gd name="connsiteY695" fmla="*/ 5215471 h 5618895"/>
              <a:gd name="connsiteX696" fmla="*/ 2310924 w 18288000"/>
              <a:gd name="connsiteY696" fmla="*/ 5209599 h 5618895"/>
              <a:gd name="connsiteX697" fmla="*/ 2368646 w 18288000"/>
              <a:gd name="connsiteY697" fmla="*/ 5205876 h 5618895"/>
              <a:gd name="connsiteX698" fmla="*/ 2426370 w 18288000"/>
              <a:gd name="connsiteY698" fmla="*/ 5202154 h 5618895"/>
              <a:gd name="connsiteX699" fmla="*/ 2451219 w 18288000"/>
              <a:gd name="connsiteY699" fmla="*/ 5207239 h 5618895"/>
              <a:gd name="connsiteX700" fmla="*/ 2462176 w 18288000"/>
              <a:gd name="connsiteY700" fmla="*/ 5204303 h 5618895"/>
              <a:gd name="connsiteX701" fmla="*/ 2487026 w 18288000"/>
              <a:gd name="connsiteY701" fmla="*/ 5209388 h 5618895"/>
              <a:gd name="connsiteX702" fmla="*/ 2500919 w 18288000"/>
              <a:gd name="connsiteY702" fmla="*/ 5217410 h 5618895"/>
              <a:gd name="connsiteX703" fmla="*/ 2489963 w 18288000"/>
              <a:gd name="connsiteY703" fmla="*/ 5220346 h 5618895"/>
              <a:gd name="connsiteX704" fmla="*/ 2479006 w 18288000"/>
              <a:gd name="connsiteY704" fmla="*/ 5223281 h 5618895"/>
              <a:gd name="connsiteX705" fmla="*/ 2468048 w 18288000"/>
              <a:gd name="connsiteY705" fmla="*/ 5226218 h 5618895"/>
              <a:gd name="connsiteX706" fmla="*/ 2477931 w 18288000"/>
              <a:gd name="connsiteY706" fmla="*/ 5241185 h 5618895"/>
              <a:gd name="connsiteX707" fmla="*/ 2468441 w 18288000"/>
              <a:gd name="connsiteY707" fmla="*/ 5249601 h 5618895"/>
              <a:gd name="connsiteX708" fmla="*/ 2460027 w 18288000"/>
              <a:gd name="connsiteY708" fmla="*/ 5240111 h 5618895"/>
              <a:gd name="connsiteX709" fmla="*/ 2424220 w 18288000"/>
              <a:gd name="connsiteY709" fmla="*/ 5237961 h 5618895"/>
              <a:gd name="connsiteX710" fmla="*/ 2352603 w 18288000"/>
              <a:gd name="connsiteY710" fmla="*/ 5233663 h 5618895"/>
              <a:gd name="connsiteX711" fmla="*/ 2294882 w 18288000"/>
              <a:gd name="connsiteY711" fmla="*/ 5237386 h 5618895"/>
              <a:gd name="connsiteX712" fmla="*/ 2286466 w 18288000"/>
              <a:gd name="connsiteY712" fmla="*/ 5227896 h 5618895"/>
              <a:gd name="connsiteX713" fmla="*/ 2276584 w 18288000"/>
              <a:gd name="connsiteY713" fmla="*/ 5212928 h 5618895"/>
              <a:gd name="connsiteX714" fmla="*/ 2264158 w 18288000"/>
              <a:gd name="connsiteY714" fmla="*/ 5210385 h 5618895"/>
              <a:gd name="connsiteX715" fmla="*/ 2261617 w 18288000"/>
              <a:gd name="connsiteY715" fmla="*/ 5222811 h 5618895"/>
              <a:gd name="connsiteX716" fmla="*/ 2255064 w 18288000"/>
              <a:gd name="connsiteY716" fmla="*/ 5242183 h 5618895"/>
              <a:gd name="connsiteX717" fmla="*/ 2240096 w 18288000"/>
              <a:gd name="connsiteY717" fmla="*/ 5252066 h 5618895"/>
              <a:gd name="connsiteX718" fmla="*/ 2232075 w 18288000"/>
              <a:gd name="connsiteY718" fmla="*/ 5265959 h 5618895"/>
              <a:gd name="connsiteX719" fmla="*/ 2210159 w 18288000"/>
              <a:gd name="connsiteY719" fmla="*/ 5271831 h 5618895"/>
              <a:gd name="connsiteX720" fmla="*/ 2199201 w 18288000"/>
              <a:gd name="connsiteY720" fmla="*/ 5274767 h 5618895"/>
              <a:gd name="connsiteX721" fmla="*/ 2192256 w 18288000"/>
              <a:gd name="connsiteY721" fmla="*/ 5270756 h 5618895"/>
              <a:gd name="connsiteX722" fmla="*/ 2185310 w 18288000"/>
              <a:gd name="connsiteY722" fmla="*/ 5266746 h 5618895"/>
              <a:gd name="connsiteX723" fmla="*/ 2176893 w 18288000"/>
              <a:gd name="connsiteY723" fmla="*/ 5257256 h 5618895"/>
              <a:gd name="connsiteX724" fmla="*/ 2171416 w 18288000"/>
              <a:gd name="connsiteY724" fmla="*/ 5258724 h 5618895"/>
              <a:gd name="connsiteX725" fmla="*/ 2157522 w 18288000"/>
              <a:gd name="connsiteY725" fmla="*/ 5250703 h 5618895"/>
              <a:gd name="connsiteX726" fmla="*/ 2151651 w 18288000"/>
              <a:gd name="connsiteY726" fmla="*/ 5228789 h 5618895"/>
              <a:gd name="connsiteX727" fmla="*/ 2112907 w 18288000"/>
              <a:gd name="connsiteY727" fmla="*/ 5215682 h 5618895"/>
              <a:gd name="connsiteX728" fmla="*/ 2088057 w 18288000"/>
              <a:gd name="connsiteY728" fmla="*/ 5210597 h 5618895"/>
              <a:gd name="connsiteX729" fmla="*/ 2093535 w 18288000"/>
              <a:gd name="connsiteY729" fmla="*/ 5209129 h 5618895"/>
              <a:gd name="connsiteX730" fmla="*/ 2099014 w 18288000"/>
              <a:gd name="connsiteY730" fmla="*/ 5207661 h 5618895"/>
              <a:gd name="connsiteX731" fmla="*/ 2142843 w 18288000"/>
              <a:gd name="connsiteY731" fmla="*/ 5195917 h 5618895"/>
              <a:gd name="connsiteX732" fmla="*/ 17769454 w 18288000"/>
              <a:gd name="connsiteY732" fmla="*/ 5176818 h 5618895"/>
              <a:gd name="connsiteX733" fmla="*/ 17772390 w 18288000"/>
              <a:gd name="connsiteY733" fmla="*/ 5187775 h 5618895"/>
              <a:gd name="connsiteX734" fmla="*/ 17783346 w 18288000"/>
              <a:gd name="connsiteY734" fmla="*/ 5184839 h 5618895"/>
              <a:gd name="connsiteX735" fmla="*/ 17769454 w 18288000"/>
              <a:gd name="connsiteY735" fmla="*/ 5176818 h 5618895"/>
              <a:gd name="connsiteX736" fmla="*/ 1908624 w 18288000"/>
              <a:gd name="connsiteY736" fmla="*/ 5176468 h 5618895"/>
              <a:gd name="connsiteX737" fmla="*/ 1922516 w 18288000"/>
              <a:gd name="connsiteY737" fmla="*/ 5184488 h 5618895"/>
              <a:gd name="connsiteX738" fmla="*/ 1909017 w 18288000"/>
              <a:gd name="connsiteY738" fmla="*/ 5199851 h 5618895"/>
              <a:gd name="connsiteX739" fmla="*/ 1884166 w 18288000"/>
              <a:gd name="connsiteY739" fmla="*/ 5194764 h 5618895"/>
              <a:gd name="connsiteX740" fmla="*/ 1895124 w 18288000"/>
              <a:gd name="connsiteY740" fmla="*/ 5191828 h 5618895"/>
              <a:gd name="connsiteX741" fmla="*/ 1906080 w 18288000"/>
              <a:gd name="connsiteY741" fmla="*/ 5188892 h 5618895"/>
              <a:gd name="connsiteX742" fmla="*/ 1908624 w 18288000"/>
              <a:gd name="connsiteY742" fmla="*/ 5176468 h 5618895"/>
              <a:gd name="connsiteX743" fmla="*/ 15512986 w 18288000"/>
              <a:gd name="connsiteY743" fmla="*/ 5170752 h 5618895"/>
              <a:gd name="connsiteX744" fmla="*/ 15537835 w 18288000"/>
              <a:gd name="connsiteY744" fmla="*/ 5175837 h 5618895"/>
              <a:gd name="connsiteX745" fmla="*/ 15555742 w 18288000"/>
              <a:gd name="connsiteY745" fmla="*/ 5176911 h 5618895"/>
              <a:gd name="connsiteX746" fmla="*/ 15568166 w 18288000"/>
              <a:gd name="connsiteY746" fmla="*/ 5179455 h 5618895"/>
              <a:gd name="connsiteX747" fmla="*/ 15579123 w 18288000"/>
              <a:gd name="connsiteY747" fmla="*/ 5176519 h 5618895"/>
              <a:gd name="connsiteX748" fmla="*/ 15598495 w 18288000"/>
              <a:gd name="connsiteY748" fmla="*/ 5183071 h 5618895"/>
              <a:gd name="connsiteX749" fmla="*/ 15657684 w 18288000"/>
              <a:gd name="connsiteY749" fmla="*/ 5184827 h 5618895"/>
              <a:gd name="connsiteX750" fmla="*/ 15702982 w 18288000"/>
              <a:gd name="connsiteY750" fmla="*/ 5178562 h 5618895"/>
              <a:gd name="connsiteX751" fmla="*/ 15760704 w 18288000"/>
              <a:gd name="connsiteY751" fmla="*/ 5174839 h 5618895"/>
              <a:gd name="connsiteX752" fmla="*/ 15807470 w 18288000"/>
              <a:gd name="connsiteY752" fmla="*/ 5174053 h 5618895"/>
              <a:gd name="connsiteX753" fmla="*/ 15810406 w 18288000"/>
              <a:gd name="connsiteY753" fmla="*/ 5185010 h 5618895"/>
              <a:gd name="connsiteX754" fmla="*/ 15849149 w 18288000"/>
              <a:gd name="connsiteY754" fmla="*/ 5198117 h 5618895"/>
              <a:gd name="connsiteX755" fmla="*/ 15898851 w 18288000"/>
              <a:gd name="connsiteY755" fmla="*/ 5208287 h 5618895"/>
              <a:gd name="connsiteX756" fmla="*/ 15943073 w 18288000"/>
              <a:gd name="connsiteY756" fmla="*/ 5219925 h 5618895"/>
              <a:gd name="connsiteX757" fmla="*/ 15956966 w 18288000"/>
              <a:gd name="connsiteY757" fmla="*/ 5227947 h 5618895"/>
              <a:gd name="connsiteX758" fmla="*/ 15980350 w 18288000"/>
              <a:gd name="connsiteY758" fmla="*/ 5227551 h 5618895"/>
              <a:gd name="connsiteX759" fmla="*/ 15998253 w 18288000"/>
              <a:gd name="connsiteY759" fmla="*/ 5228628 h 5618895"/>
              <a:gd name="connsiteX760" fmla="*/ 16001190 w 18288000"/>
              <a:gd name="connsiteY760" fmla="*/ 5239585 h 5618895"/>
              <a:gd name="connsiteX761" fmla="*/ 15976339 w 18288000"/>
              <a:gd name="connsiteY761" fmla="*/ 5234499 h 5618895"/>
              <a:gd name="connsiteX762" fmla="*/ 15941998 w 18288000"/>
              <a:gd name="connsiteY762" fmla="*/ 5237828 h 5618895"/>
              <a:gd name="connsiteX763" fmla="*/ 15917147 w 18288000"/>
              <a:gd name="connsiteY763" fmla="*/ 5232743 h 5618895"/>
              <a:gd name="connsiteX764" fmla="*/ 15904723 w 18288000"/>
              <a:gd name="connsiteY764" fmla="*/ 5230200 h 5618895"/>
              <a:gd name="connsiteX765" fmla="*/ 15886818 w 18288000"/>
              <a:gd name="connsiteY765" fmla="*/ 5229127 h 5618895"/>
              <a:gd name="connsiteX766" fmla="*/ 15879872 w 18288000"/>
              <a:gd name="connsiteY766" fmla="*/ 5225116 h 5618895"/>
              <a:gd name="connsiteX767" fmla="*/ 15841129 w 18288000"/>
              <a:gd name="connsiteY767" fmla="*/ 5212009 h 5618895"/>
              <a:gd name="connsiteX768" fmla="*/ 15827235 w 18288000"/>
              <a:gd name="connsiteY768" fmla="*/ 5203989 h 5618895"/>
              <a:gd name="connsiteX769" fmla="*/ 15803854 w 18288000"/>
              <a:gd name="connsiteY769" fmla="*/ 5204380 h 5618895"/>
              <a:gd name="connsiteX770" fmla="*/ 15788884 w 18288000"/>
              <a:gd name="connsiteY770" fmla="*/ 5214265 h 5618895"/>
              <a:gd name="connsiteX771" fmla="*/ 15772446 w 18288000"/>
              <a:gd name="connsiteY771" fmla="*/ 5218669 h 5618895"/>
              <a:gd name="connsiteX772" fmla="*/ 15711790 w 18288000"/>
              <a:gd name="connsiteY772" fmla="*/ 5211434 h 5618895"/>
              <a:gd name="connsiteX773" fmla="*/ 15673048 w 18288000"/>
              <a:gd name="connsiteY773" fmla="*/ 5198326 h 5618895"/>
              <a:gd name="connsiteX774" fmla="*/ 15648195 w 18288000"/>
              <a:gd name="connsiteY774" fmla="*/ 5193242 h 5618895"/>
              <a:gd name="connsiteX775" fmla="*/ 15626280 w 18288000"/>
              <a:gd name="connsiteY775" fmla="*/ 5199114 h 5618895"/>
              <a:gd name="connsiteX776" fmla="*/ 15629216 w 18288000"/>
              <a:gd name="connsiteY776" fmla="*/ 5210071 h 5618895"/>
              <a:gd name="connsiteX777" fmla="*/ 15591943 w 18288000"/>
              <a:gd name="connsiteY777" fmla="*/ 5202442 h 5618895"/>
              <a:gd name="connsiteX778" fmla="*/ 15578048 w 18288000"/>
              <a:gd name="connsiteY778" fmla="*/ 5194422 h 5618895"/>
              <a:gd name="connsiteX779" fmla="*/ 15553197 w 18288000"/>
              <a:gd name="connsiteY779" fmla="*/ 5189336 h 5618895"/>
              <a:gd name="connsiteX780" fmla="*/ 15485985 w 18288000"/>
              <a:gd name="connsiteY780" fmla="*/ 5201475 h 5618895"/>
              <a:gd name="connsiteX781" fmla="*/ 15484517 w 18288000"/>
              <a:gd name="connsiteY781" fmla="*/ 5195995 h 5618895"/>
              <a:gd name="connsiteX782" fmla="*/ 15494007 w 18288000"/>
              <a:gd name="connsiteY782" fmla="*/ 5187580 h 5618895"/>
              <a:gd name="connsiteX783" fmla="*/ 15480113 w 18288000"/>
              <a:gd name="connsiteY783" fmla="*/ 5179560 h 5618895"/>
              <a:gd name="connsiteX784" fmla="*/ 15512986 w 18288000"/>
              <a:gd name="connsiteY784" fmla="*/ 5170752 h 5618895"/>
              <a:gd name="connsiteX785" fmla="*/ 2381753 w 18288000"/>
              <a:gd name="connsiteY785" fmla="*/ 5167133 h 5618895"/>
              <a:gd name="connsiteX786" fmla="*/ 2359838 w 18288000"/>
              <a:gd name="connsiteY786" fmla="*/ 5173005 h 5618895"/>
              <a:gd name="connsiteX787" fmla="*/ 2334987 w 18288000"/>
              <a:gd name="connsiteY787" fmla="*/ 5167920 h 5618895"/>
              <a:gd name="connsiteX788" fmla="*/ 1770871 w 18288000"/>
              <a:gd name="connsiteY788" fmla="*/ 5166402 h 5618895"/>
              <a:gd name="connsiteX789" fmla="*/ 1773807 w 18288000"/>
              <a:gd name="connsiteY789" fmla="*/ 5177360 h 5618895"/>
              <a:gd name="connsiteX790" fmla="*/ 1783296 w 18288000"/>
              <a:gd name="connsiteY790" fmla="*/ 5168945 h 5618895"/>
              <a:gd name="connsiteX791" fmla="*/ 1770871 w 18288000"/>
              <a:gd name="connsiteY791" fmla="*/ 5166402 h 5618895"/>
              <a:gd name="connsiteX792" fmla="*/ 16770249 w 18288000"/>
              <a:gd name="connsiteY792" fmla="*/ 5166369 h 5618895"/>
              <a:gd name="connsiteX793" fmla="*/ 16784450 w 18288000"/>
              <a:gd name="connsiteY793" fmla="*/ 5182382 h 5618895"/>
              <a:gd name="connsiteX794" fmla="*/ 16795408 w 18288000"/>
              <a:gd name="connsiteY794" fmla="*/ 5179446 h 5618895"/>
              <a:gd name="connsiteX795" fmla="*/ 16806364 w 18288000"/>
              <a:gd name="connsiteY795" fmla="*/ 5176510 h 5618895"/>
              <a:gd name="connsiteX796" fmla="*/ 16823194 w 18288000"/>
              <a:gd name="connsiteY796" fmla="*/ 5195489 h 5618895"/>
              <a:gd name="connsiteX797" fmla="*/ 16812236 w 18288000"/>
              <a:gd name="connsiteY797" fmla="*/ 5198425 h 5618895"/>
              <a:gd name="connsiteX798" fmla="*/ 16790322 w 18288000"/>
              <a:gd name="connsiteY798" fmla="*/ 5204297 h 5618895"/>
              <a:gd name="connsiteX799" fmla="*/ 16757451 w 18288000"/>
              <a:gd name="connsiteY799" fmla="*/ 5213105 h 5618895"/>
              <a:gd name="connsiteX800" fmla="*/ 16738472 w 18288000"/>
              <a:gd name="connsiteY800" fmla="*/ 5229933 h 5618895"/>
              <a:gd name="connsiteX801" fmla="*/ 16724580 w 18288000"/>
              <a:gd name="connsiteY801" fmla="*/ 5221913 h 5618895"/>
              <a:gd name="connsiteX802" fmla="*/ 16685836 w 18288000"/>
              <a:gd name="connsiteY802" fmla="*/ 5208805 h 5618895"/>
              <a:gd name="connsiteX803" fmla="*/ 16740621 w 18288000"/>
              <a:gd name="connsiteY803" fmla="*/ 5194126 h 5618895"/>
              <a:gd name="connsiteX804" fmla="*/ 16723791 w 18288000"/>
              <a:gd name="connsiteY804" fmla="*/ 5175148 h 5618895"/>
              <a:gd name="connsiteX805" fmla="*/ 16712836 w 18288000"/>
              <a:gd name="connsiteY805" fmla="*/ 5178084 h 5618895"/>
              <a:gd name="connsiteX806" fmla="*/ 16740865 w 18288000"/>
              <a:gd name="connsiteY806" fmla="*/ 5167637 h 5618895"/>
              <a:gd name="connsiteX807" fmla="*/ 16770249 w 18288000"/>
              <a:gd name="connsiteY807" fmla="*/ 5166369 h 5618895"/>
              <a:gd name="connsiteX808" fmla="*/ 17782612 w 18288000"/>
              <a:gd name="connsiteY808" fmla="*/ 5162925 h 5618895"/>
              <a:gd name="connsiteX809" fmla="*/ 17792834 w 18288000"/>
              <a:gd name="connsiteY809" fmla="*/ 5176426 h 5618895"/>
              <a:gd name="connsiteX810" fmla="*/ 17830112 w 18288000"/>
              <a:gd name="connsiteY810" fmla="*/ 5184054 h 5618895"/>
              <a:gd name="connsiteX811" fmla="*/ 17895854 w 18288000"/>
              <a:gd name="connsiteY811" fmla="*/ 5166438 h 5618895"/>
              <a:gd name="connsiteX812" fmla="*/ 17970406 w 18288000"/>
              <a:gd name="connsiteY812" fmla="*/ 5181694 h 5618895"/>
              <a:gd name="connsiteX813" fmla="*/ 18020108 w 18288000"/>
              <a:gd name="connsiteY813" fmla="*/ 5191864 h 5618895"/>
              <a:gd name="connsiteX814" fmla="*/ 18055914 w 18288000"/>
              <a:gd name="connsiteY814" fmla="*/ 5194013 h 5618895"/>
              <a:gd name="connsiteX815" fmla="*/ 18138488 w 18288000"/>
              <a:gd name="connsiteY815" fmla="*/ 5195376 h 5618895"/>
              <a:gd name="connsiteX816" fmla="*/ 18047894 w 18288000"/>
              <a:gd name="connsiteY816" fmla="*/ 5207905 h 5618895"/>
              <a:gd name="connsiteX817" fmla="*/ 17789218 w 18288000"/>
              <a:gd name="connsiteY817" fmla="*/ 5206754 h 5618895"/>
              <a:gd name="connsiteX818" fmla="*/ 17754878 w 18288000"/>
              <a:gd name="connsiteY818" fmla="*/ 5210084 h 5618895"/>
              <a:gd name="connsiteX819" fmla="*/ 17739516 w 18288000"/>
              <a:gd name="connsiteY819" fmla="*/ 5196584 h 5618895"/>
              <a:gd name="connsiteX820" fmla="*/ 17728560 w 18288000"/>
              <a:gd name="connsiteY820" fmla="*/ 5199519 h 5618895"/>
              <a:gd name="connsiteX821" fmla="*/ 17714668 w 18288000"/>
              <a:gd name="connsiteY821" fmla="*/ 5191499 h 5618895"/>
              <a:gd name="connsiteX822" fmla="*/ 17725622 w 18288000"/>
              <a:gd name="connsiteY822" fmla="*/ 5188563 h 5618895"/>
              <a:gd name="connsiteX823" fmla="*/ 17744604 w 18288000"/>
              <a:gd name="connsiteY823" fmla="*/ 5171732 h 5618895"/>
              <a:gd name="connsiteX824" fmla="*/ 17762952 w 18288000"/>
              <a:gd name="connsiteY824" fmla="*/ 5163514 h 5618895"/>
              <a:gd name="connsiteX825" fmla="*/ 17782612 w 18288000"/>
              <a:gd name="connsiteY825" fmla="*/ 5162925 h 5618895"/>
              <a:gd name="connsiteX826" fmla="*/ 1569918 w 18288000"/>
              <a:gd name="connsiteY826" fmla="*/ 5161527 h 5618895"/>
              <a:gd name="connsiteX827" fmla="*/ 1558960 w 18288000"/>
              <a:gd name="connsiteY827" fmla="*/ 5164463 h 5618895"/>
              <a:gd name="connsiteX828" fmla="*/ 1583810 w 18288000"/>
              <a:gd name="connsiteY828" fmla="*/ 5169550 h 5618895"/>
              <a:gd name="connsiteX829" fmla="*/ 1816167 w 18288000"/>
              <a:gd name="connsiteY829" fmla="*/ 5160137 h 5618895"/>
              <a:gd name="connsiteX830" fmla="*/ 1828595 w 18288000"/>
              <a:gd name="connsiteY830" fmla="*/ 5162680 h 5618895"/>
              <a:gd name="connsiteX831" fmla="*/ 1820010 w 18288000"/>
              <a:gd name="connsiteY831" fmla="*/ 5163512 h 5618895"/>
              <a:gd name="connsiteX832" fmla="*/ 2849403 w 18288000"/>
              <a:gd name="connsiteY832" fmla="*/ 5159265 h 5618895"/>
              <a:gd name="connsiteX833" fmla="*/ 2897638 w 18288000"/>
              <a:gd name="connsiteY833" fmla="*/ 5163957 h 5618895"/>
              <a:gd name="connsiteX834" fmla="*/ 2931976 w 18288000"/>
              <a:gd name="connsiteY834" fmla="*/ 5160628 h 5618895"/>
              <a:gd name="connsiteX835" fmla="*/ 2866232 w 18288000"/>
              <a:gd name="connsiteY835" fmla="*/ 5178244 h 5618895"/>
              <a:gd name="connsiteX836" fmla="*/ 2543962 w 18288000"/>
              <a:gd name="connsiteY836" fmla="*/ 5158901 h 5618895"/>
              <a:gd name="connsiteX837" fmla="*/ 2556388 w 18288000"/>
              <a:gd name="connsiteY837" fmla="*/ 5161443 h 5618895"/>
              <a:gd name="connsiteX838" fmla="*/ 2552377 w 18288000"/>
              <a:gd name="connsiteY838" fmla="*/ 5168390 h 5618895"/>
              <a:gd name="connsiteX839" fmla="*/ 2543962 w 18288000"/>
              <a:gd name="connsiteY839" fmla="*/ 5158901 h 5618895"/>
              <a:gd name="connsiteX840" fmla="*/ 1979846 w 18288000"/>
              <a:gd name="connsiteY840" fmla="*/ 5157384 h 5618895"/>
              <a:gd name="connsiteX841" fmla="*/ 1981315 w 18288000"/>
              <a:gd name="connsiteY841" fmla="*/ 5162863 h 5618895"/>
              <a:gd name="connsiteX842" fmla="*/ 1982782 w 18288000"/>
              <a:gd name="connsiteY842" fmla="*/ 5168340 h 5618895"/>
              <a:gd name="connsiteX843" fmla="*/ 1968889 w 18288000"/>
              <a:gd name="connsiteY843" fmla="*/ 5160320 h 5618895"/>
              <a:gd name="connsiteX844" fmla="*/ 1979846 w 18288000"/>
              <a:gd name="connsiteY844" fmla="*/ 5157384 h 5618895"/>
              <a:gd name="connsiteX845" fmla="*/ 1812328 w 18288000"/>
              <a:gd name="connsiteY845" fmla="*/ 5156763 h 5618895"/>
              <a:gd name="connsiteX846" fmla="*/ 1816167 w 18288000"/>
              <a:gd name="connsiteY846" fmla="*/ 5160137 h 5618895"/>
              <a:gd name="connsiteX847" fmla="*/ 1803743 w 18288000"/>
              <a:gd name="connsiteY847" fmla="*/ 5157594 h 5618895"/>
              <a:gd name="connsiteX848" fmla="*/ 14285351 w 18288000"/>
              <a:gd name="connsiteY848" fmla="*/ 5147377 h 5618895"/>
              <a:gd name="connsiteX849" fmla="*/ 14310200 w 18288000"/>
              <a:gd name="connsiteY849" fmla="*/ 5152461 h 5618895"/>
              <a:gd name="connsiteX850" fmla="*/ 14324095 w 18288000"/>
              <a:gd name="connsiteY850" fmla="*/ 5160482 h 5618895"/>
              <a:gd name="connsiteX851" fmla="*/ 14302180 w 18288000"/>
              <a:gd name="connsiteY851" fmla="*/ 5166354 h 5618895"/>
              <a:gd name="connsiteX852" fmla="*/ 14288286 w 18288000"/>
              <a:gd name="connsiteY852" fmla="*/ 5158333 h 5618895"/>
              <a:gd name="connsiteX853" fmla="*/ 14285351 w 18288000"/>
              <a:gd name="connsiteY853" fmla="*/ 5147377 h 5618895"/>
              <a:gd name="connsiteX854" fmla="*/ 15176822 w 18288000"/>
              <a:gd name="connsiteY854" fmla="*/ 5143387 h 5618895"/>
              <a:gd name="connsiteX855" fmla="*/ 15237481 w 18288000"/>
              <a:gd name="connsiteY855" fmla="*/ 5150620 h 5618895"/>
              <a:gd name="connsiteX856" fmla="*/ 15234939 w 18288000"/>
              <a:gd name="connsiteY856" fmla="*/ 5163046 h 5618895"/>
              <a:gd name="connsiteX857" fmla="*/ 15254310 w 18288000"/>
              <a:gd name="connsiteY857" fmla="*/ 5169599 h 5618895"/>
              <a:gd name="connsiteX858" fmla="*/ 15261258 w 18288000"/>
              <a:gd name="connsiteY858" fmla="*/ 5173609 h 5618895"/>
              <a:gd name="connsiteX859" fmla="*/ 15290117 w 18288000"/>
              <a:gd name="connsiteY859" fmla="*/ 5171749 h 5618895"/>
              <a:gd name="connsiteX860" fmla="*/ 15372690 w 18288000"/>
              <a:gd name="connsiteY860" fmla="*/ 5173110 h 5618895"/>
              <a:gd name="connsiteX861" fmla="*/ 15400479 w 18288000"/>
              <a:gd name="connsiteY861" fmla="*/ 5189153 h 5618895"/>
              <a:gd name="connsiteX862" fmla="*/ 15389519 w 18288000"/>
              <a:gd name="connsiteY862" fmla="*/ 5192089 h 5618895"/>
              <a:gd name="connsiteX863" fmla="*/ 15373084 w 18288000"/>
              <a:gd name="connsiteY863" fmla="*/ 5196493 h 5618895"/>
              <a:gd name="connsiteX864" fmla="*/ 15348233 w 18288000"/>
              <a:gd name="connsiteY864" fmla="*/ 5191409 h 5618895"/>
              <a:gd name="connsiteX865" fmla="*/ 15339821 w 18288000"/>
              <a:gd name="connsiteY865" fmla="*/ 5181918 h 5618895"/>
              <a:gd name="connsiteX866" fmla="*/ 15323384 w 18288000"/>
              <a:gd name="connsiteY866" fmla="*/ 5186322 h 5618895"/>
              <a:gd name="connsiteX867" fmla="*/ 15306946 w 18288000"/>
              <a:gd name="connsiteY867" fmla="*/ 5190726 h 5618895"/>
              <a:gd name="connsiteX868" fmla="*/ 15282097 w 18288000"/>
              <a:gd name="connsiteY868" fmla="*/ 5185642 h 5618895"/>
              <a:gd name="connsiteX869" fmla="*/ 15271139 w 18288000"/>
              <a:gd name="connsiteY869" fmla="*/ 5188578 h 5618895"/>
              <a:gd name="connsiteX870" fmla="*/ 15246289 w 18288000"/>
              <a:gd name="connsiteY870" fmla="*/ 5183493 h 5618895"/>
              <a:gd name="connsiteX871" fmla="*/ 15210481 w 18288000"/>
              <a:gd name="connsiteY871" fmla="*/ 5181343 h 5618895"/>
              <a:gd name="connsiteX872" fmla="*/ 15185630 w 18288000"/>
              <a:gd name="connsiteY872" fmla="*/ 5176258 h 5618895"/>
              <a:gd name="connsiteX873" fmla="*/ 15173206 w 18288000"/>
              <a:gd name="connsiteY873" fmla="*/ 5173715 h 5618895"/>
              <a:gd name="connsiteX874" fmla="*/ 15149823 w 18288000"/>
              <a:gd name="connsiteY874" fmla="*/ 5174108 h 5618895"/>
              <a:gd name="connsiteX875" fmla="*/ 15124970 w 18288000"/>
              <a:gd name="connsiteY875" fmla="*/ 5169024 h 5618895"/>
              <a:gd name="connsiteX876" fmla="*/ 15135930 w 18288000"/>
              <a:gd name="connsiteY876" fmla="*/ 5166087 h 5618895"/>
              <a:gd name="connsiteX877" fmla="*/ 15165867 w 18288000"/>
              <a:gd name="connsiteY877" fmla="*/ 5146322 h 5618895"/>
              <a:gd name="connsiteX878" fmla="*/ 1729190 w 18288000"/>
              <a:gd name="connsiteY878" fmla="*/ 5142338 h 5618895"/>
              <a:gd name="connsiteX879" fmla="*/ 1743085 w 18288000"/>
              <a:gd name="connsiteY879" fmla="*/ 5150361 h 5618895"/>
              <a:gd name="connsiteX880" fmla="*/ 1778892 w 18288000"/>
              <a:gd name="connsiteY880" fmla="*/ 5152509 h 5618895"/>
              <a:gd name="connsiteX881" fmla="*/ 1803743 w 18288000"/>
              <a:gd name="connsiteY881" fmla="*/ 5157594 h 5618895"/>
              <a:gd name="connsiteX882" fmla="*/ 1806679 w 18288000"/>
              <a:gd name="connsiteY882" fmla="*/ 5168552 h 5618895"/>
              <a:gd name="connsiteX883" fmla="*/ 1809615 w 18288000"/>
              <a:gd name="connsiteY883" fmla="*/ 5179509 h 5618895"/>
              <a:gd name="connsiteX884" fmla="*/ 1820571 w 18288000"/>
              <a:gd name="connsiteY884" fmla="*/ 5176573 h 5618895"/>
              <a:gd name="connsiteX885" fmla="*/ 1834466 w 18288000"/>
              <a:gd name="connsiteY885" fmla="*/ 5184595 h 5618895"/>
              <a:gd name="connsiteX886" fmla="*/ 1859315 w 18288000"/>
              <a:gd name="connsiteY886" fmla="*/ 5189680 h 5618895"/>
              <a:gd name="connsiteX887" fmla="*/ 1881230 w 18288000"/>
              <a:gd name="connsiteY887" fmla="*/ 5183808 h 5618895"/>
              <a:gd name="connsiteX888" fmla="*/ 1862252 w 18288000"/>
              <a:gd name="connsiteY888" fmla="*/ 5200636 h 5618895"/>
              <a:gd name="connsiteX889" fmla="*/ 1826443 w 18288000"/>
              <a:gd name="connsiteY889" fmla="*/ 5198488 h 5618895"/>
              <a:gd name="connsiteX890" fmla="*/ 1823508 w 18288000"/>
              <a:gd name="connsiteY890" fmla="*/ 5187531 h 5618895"/>
              <a:gd name="connsiteX891" fmla="*/ 1812551 w 18288000"/>
              <a:gd name="connsiteY891" fmla="*/ 5190467 h 5618895"/>
              <a:gd name="connsiteX892" fmla="*/ 1792104 w 18288000"/>
              <a:gd name="connsiteY892" fmla="*/ 5201816 h 5618895"/>
              <a:gd name="connsiteX893" fmla="*/ 1761776 w 18288000"/>
              <a:gd name="connsiteY893" fmla="*/ 5198200 h 5618895"/>
              <a:gd name="connsiteX894" fmla="*/ 1732914 w 18288000"/>
              <a:gd name="connsiteY894" fmla="*/ 5200061 h 5618895"/>
              <a:gd name="connsiteX895" fmla="*/ 1710999 w 18288000"/>
              <a:gd name="connsiteY895" fmla="*/ 5205933 h 5618895"/>
              <a:gd name="connsiteX896" fmla="*/ 1748956 w 18288000"/>
              <a:gd name="connsiteY896" fmla="*/ 5172274 h 5618895"/>
              <a:gd name="connsiteX897" fmla="*/ 1756977 w 18288000"/>
              <a:gd name="connsiteY897" fmla="*/ 5158381 h 5618895"/>
              <a:gd name="connsiteX898" fmla="*/ 1732127 w 18288000"/>
              <a:gd name="connsiteY898" fmla="*/ 5153297 h 5618895"/>
              <a:gd name="connsiteX899" fmla="*/ 1721170 w 18288000"/>
              <a:gd name="connsiteY899" fmla="*/ 5156233 h 5618895"/>
              <a:gd name="connsiteX900" fmla="*/ 14964912 w 18288000"/>
              <a:gd name="connsiteY900" fmla="*/ 5141448 h 5618895"/>
              <a:gd name="connsiteX901" fmla="*/ 14959830 w 18288000"/>
              <a:gd name="connsiteY901" fmla="*/ 5166296 h 5618895"/>
              <a:gd name="connsiteX902" fmla="*/ 14945933 w 18288000"/>
              <a:gd name="connsiteY902" fmla="*/ 5158277 h 5618895"/>
              <a:gd name="connsiteX903" fmla="*/ 14874319 w 18288000"/>
              <a:gd name="connsiteY903" fmla="*/ 5153977 h 5618895"/>
              <a:gd name="connsiteX904" fmla="*/ 14882437 w 18288000"/>
              <a:gd name="connsiteY904" fmla="*/ 5145931 h 5618895"/>
              <a:gd name="connsiteX905" fmla="*/ 14890753 w 18288000"/>
              <a:gd name="connsiteY905" fmla="*/ 5149574 h 5618895"/>
              <a:gd name="connsiteX906" fmla="*/ 14903180 w 18288000"/>
              <a:gd name="connsiteY906" fmla="*/ 5152117 h 5618895"/>
              <a:gd name="connsiteX907" fmla="*/ 14914136 w 18288000"/>
              <a:gd name="connsiteY907" fmla="*/ 5149182 h 5618895"/>
              <a:gd name="connsiteX908" fmla="*/ 14932040 w 18288000"/>
              <a:gd name="connsiteY908" fmla="*/ 5150256 h 5618895"/>
              <a:gd name="connsiteX909" fmla="*/ 14964912 w 18288000"/>
              <a:gd name="connsiteY909" fmla="*/ 5141448 h 5618895"/>
              <a:gd name="connsiteX910" fmla="*/ 14188885 w 18288000"/>
              <a:gd name="connsiteY910" fmla="*/ 5137992 h 5618895"/>
              <a:gd name="connsiteX911" fmla="*/ 14223619 w 18288000"/>
              <a:gd name="connsiteY911" fmla="*/ 5158045 h 5618895"/>
              <a:gd name="connsiteX912" fmla="*/ 14211191 w 18288000"/>
              <a:gd name="connsiteY912" fmla="*/ 5155503 h 5618895"/>
              <a:gd name="connsiteX913" fmla="*/ 14180863 w 18288000"/>
              <a:gd name="connsiteY913" fmla="*/ 5151886 h 5618895"/>
              <a:gd name="connsiteX914" fmla="*/ 14156012 w 18288000"/>
              <a:gd name="connsiteY914" fmla="*/ 5146800 h 5618895"/>
              <a:gd name="connsiteX915" fmla="*/ 15044549 w 18288000"/>
              <a:gd name="connsiteY915" fmla="*/ 5131853 h 5618895"/>
              <a:gd name="connsiteX916" fmla="*/ 15058444 w 18288000"/>
              <a:gd name="connsiteY916" fmla="*/ 5139873 h 5618895"/>
              <a:gd name="connsiteX917" fmla="*/ 15050421 w 18288000"/>
              <a:gd name="connsiteY917" fmla="*/ 5153768 h 5618895"/>
              <a:gd name="connsiteX918" fmla="*/ 15039464 w 18288000"/>
              <a:gd name="connsiteY918" fmla="*/ 5156703 h 5618895"/>
              <a:gd name="connsiteX919" fmla="*/ 15014613 w 18288000"/>
              <a:gd name="connsiteY919" fmla="*/ 5151617 h 5618895"/>
              <a:gd name="connsiteX920" fmla="*/ 14988294 w 18288000"/>
              <a:gd name="connsiteY920" fmla="*/ 5141054 h 5618895"/>
              <a:gd name="connsiteX921" fmla="*/ 14992305 w 18288000"/>
              <a:gd name="connsiteY921" fmla="*/ 5134108 h 5618895"/>
              <a:gd name="connsiteX922" fmla="*/ 15004732 w 18288000"/>
              <a:gd name="connsiteY922" fmla="*/ 5136650 h 5618895"/>
              <a:gd name="connsiteX923" fmla="*/ 15022635 w 18288000"/>
              <a:gd name="connsiteY923" fmla="*/ 5137725 h 5618895"/>
              <a:gd name="connsiteX924" fmla="*/ 14915212 w 18288000"/>
              <a:gd name="connsiteY924" fmla="*/ 5131277 h 5618895"/>
              <a:gd name="connsiteX925" fmla="*/ 14918147 w 18288000"/>
              <a:gd name="connsiteY925" fmla="*/ 5142234 h 5618895"/>
              <a:gd name="connsiteX926" fmla="*/ 14893298 w 18288000"/>
              <a:gd name="connsiteY926" fmla="*/ 5137149 h 5618895"/>
              <a:gd name="connsiteX927" fmla="*/ 3699197 w 18288000"/>
              <a:gd name="connsiteY927" fmla="*/ 5131212 h 5618895"/>
              <a:gd name="connsiteX928" fmla="*/ 3724046 w 18288000"/>
              <a:gd name="connsiteY928" fmla="*/ 5136297 h 5618895"/>
              <a:gd name="connsiteX929" fmla="*/ 3770812 w 18288000"/>
              <a:gd name="connsiteY929" fmla="*/ 5135511 h 5618895"/>
              <a:gd name="connsiteX930" fmla="*/ 3827459 w 18288000"/>
              <a:gd name="connsiteY930" fmla="*/ 5149691 h 5618895"/>
              <a:gd name="connsiteX931" fmla="*/ 3919915 w 18288000"/>
              <a:gd name="connsiteY931" fmla="*/ 5166022 h 5618895"/>
              <a:gd name="connsiteX932" fmla="*/ 4044168 w 18288000"/>
              <a:gd name="connsiteY932" fmla="*/ 5191448 h 5618895"/>
              <a:gd name="connsiteX933" fmla="*/ 4099346 w 18288000"/>
              <a:gd name="connsiteY933" fmla="*/ 5200151 h 5618895"/>
              <a:gd name="connsiteX934" fmla="*/ 4138091 w 18288000"/>
              <a:gd name="connsiteY934" fmla="*/ 5213258 h 5618895"/>
              <a:gd name="connsiteX935" fmla="*/ 4146504 w 18288000"/>
              <a:gd name="connsiteY935" fmla="*/ 5222747 h 5618895"/>
              <a:gd name="connsiteX936" fmla="*/ 4152376 w 18288000"/>
              <a:gd name="connsiteY936" fmla="*/ 5244661 h 5618895"/>
              <a:gd name="connsiteX937" fmla="*/ 4138484 w 18288000"/>
              <a:gd name="connsiteY937" fmla="*/ 5236641 h 5618895"/>
              <a:gd name="connsiteX938" fmla="*/ 4120580 w 18288000"/>
              <a:gd name="connsiteY938" fmla="*/ 5235565 h 5618895"/>
              <a:gd name="connsiteX939" fmla="*/ 4113633 w 18288000"/>
              <a:gd name="connsiteY939" fmla="*/ 5231555 h 5618895"/>
              <a:gd name="connsiteX940" fmla="*/ 4091719 w 18288000"/>
              <a:gd name="connsiteY940" fmla="*/ 5237427 h 5618895"/>
              <a:gd name="connsiteX941" fmla="*/ 4063932 w 18288000"/>
              <a:gd name="connsiteY941" fmla="*/ 5221385 h 5618895"/>
              <a:gd name="connsiteX942" fmla="*/ 4033604 w 18288000"/>
              <a:gd name="connsiteY942" fmla="*/ 5217767 h 5618895"/>
              <a:gd name="connsiteX943" fmla="*/ 4035071 w 18288000"/>
              <a:gd name="connsiteY943" fmla="*/ 5223246 h 5618895"/>
              <a:gd name="connsiteX944" fmla="*/ 4043486 w 18288000"/>
              <a:gd name="connsiteY944" fmla="*/ 5232735 h 5618895"/>
              <a:gd name="connsiteX945" fmla="*/ 4011689 w 18288000"/>
              <a:gd name="connsiteY945" fmla="*/ 5223639 h 5618895"/>
              <a:gd name="connsiteX946" fmla="*/ 3975489 w 18288000"/>
              <a:gd name="connsiteY946" fmla="*/ 5198107 h 5618895"/>
              <a:gd name="connsiteX947" fmla="*/ 3900936 w 18288000"/>
              <a:gd name="connsiteY947" fmla="*/ 5182852 h 5618895"/>
              <a:gd name="connsiteX948" fmla="*/ 3862192 w 18288000"/>
              <a:gd name="connsiteY948" fmla="*/ 5169745 h 5618895"/>
              <a:gd name="connsiteX949" fmla="*/ 3851235 w 18288000"/>
              <a:gd name="connsiteY949" fmla="*/ 5172681 h 5618895"/>
              <a:gd name="connsiteX950" fmla="*/ 3840277 w 18288000"/>
              <a:gd name="connsiteY950" fmla="*/ 5175617 h 5618895"/>
              <a:gd name="connsiteX951" fmla="*/ 3815426 w 18288000"/>
              <a:gd name="connsiteY951" fmla="*/ 5170531 h 5618895"/>
              <a:gd name="connsiteX952" fmla="*/ 3804470 w 18288000"/>
              <a:gd name="connsiteY952" fmla="*/ 5173467 h 5618895"/>
              <a:gd name="connsiteX953" fmla="*/ 3790576 w 18288000"/>
              <a:gd name="connsiteY953" fmla="*/ 5165447 h 5618895"/>
              <a:gd name="connsiteX954" fmla="*/ 3779620 w 18288000"/>
              <a:gd name="connsiteY954" fmla="*/ 5168382 h 5618895"/>
              <a:gd name="connsiteX955" fmla="*/ 3740876 w 18288000"/>
              <a:gd name="connsiteY955" fmla="*/ 5155275 h 5618895"/>
              <a:gd name="connsiteX956" fmla="*/ 2700300 w 18288000"/>
              <a:gd name="connsiteY956" fmla="*/ 5128755 h 5618895"/>
              <a:gd name="connsiteX957" fmla="*/ 2703236 w 18288000"/>
              <a:gd name="connsiteY957" fmla="*/ 5139711 h 5618895"/>
              <a:gd name="connsiteX958" fmla="*/ 2678385 w 18288000"/>
              <a:gd name="connsiteY958" fmla="*/ 5134627 h 5618895"/>
              <a:gd name="connsiteX959" fmla="*/ 2700300 w 18288000"/>
              <a:gd name="connsiteY959" fmla="*/ 5128755 h 5618895"/>
              <a:gd name="connsiteX960" fmla="*/ 1857414 w 18288000"/>
              <a:gd name="connsiteY960" fmla="*/ 5127800 h 5618895"/>
              <a:gd name="connsiteX961" fmla="*/ 1902357 w 18288000"/>
              <a:gd name="connsiteY961" fmla="*/ 5131170 h 5618895"/>
              <a:gd name="connsiteX962" fmla="*/ 1973974 w 18288000"/>
              <a:gd name="connsiteY962" fmla="*/ 5135469 h 5618895"/>
              <a:gd name="connsiteX963" fmla="*/ 1987866 w 18288000"/>
              <a:gd name="connsiteY963" fmla="*/ 5143491 h 5618895"/>
              <a:gd name="connsiteX964" fmla="*/ 1965953 w 18288000"/>
              <a:gd name="connsiteY964" fmla="*/ 5149363 h 5618895"/>
              <a:gd name="connsiteX965" fmla="*/ 1937091 w 18288000"/>
              <a:gd name="connsiteY965" fmla="*/ 5151224 h 5618895"/>
              <a:gd name="connsiteX966" fmla="*/ 1894337 w 18288000"/>
              <a:gd name="connsiteY966" fmla="*/ 5145064 h 5618895"/>
              <a:gd name="connsiteX967" fmla="*/ 1855593 w 18288000"/>
              <a:gd name="connsiteY967" fmla="*/ 5131957 h 5618895"/>
              <a:gd name="connsiteX968" fmla="*/ 1857414 w 18288000"/>
              <a:gd name="connsiteY968" fmla="*/ 5127800 h 5618895"/>
              <a:gd name="connsiteX969" fmla="*/ 16428523 w 18288000"/>
              <a:gd name="connsiteY969" fmla="*/ 5125081 h 5618895"/>
              <a:gd name="connsiteX970" fmla="*/ 16464329 w 18288000"/>
              <a:gd name="connsiteY970" fmla="*/ 5127231 h 5618895"/>
              <a:gd name="connsiteX971" fmla="*/ 16453373 w 18288000"/>
              <a:gd name="connsiteY971" fmla="*/ 5130167 h 5618895"/>
              <a:gd name="connsiteX972" fmla="*/ 16423435 w 18288000"/>
              <a:gd name="connsiteY972" fmla="*/ 5149932 h 5618895"/>
              <a:gd name="connsiteX973" fmla="*/ 16398585 w 18288000"/>
              <a:gd name="connsiteY973" fmla="*/ 5144847 h 5618895"/>
              <a:gd name="connsiteX974" fmla="*/ 16361309 w 18288000"/>
              <a:gd name="connsiteY974" fmla="*/ 5137219 h 5618895"/>
              <a:gd name="connsiteX975" fmla="*/ 16348887 w 18288000"/>
              <a:gd name="connsiteY975" fmla="*/ 5134675 h 5618895"/>
              <a:gd name="connsiteX976" fmla="*/ 16350707 w 18288000"/>
              <a:gd name="connsiteY976" fmla="*/ 5130519 h 5618895"/>
              <a:gd name="connsiteX977" fmla="*/ 16395649 w 18288000"/>
              <a:gd name="connsiteY977" fmla="*/ 5133890 h 5618895"/>
              <a:gd name="connsiteX978" fmla="*/ 16428523 w 18288000"/>
              <a:gd name="connsiteY978" fmla="*/ 5125081 h 5618895"/>
              <a:gd name="connsiteX979" fmla="*/ 16475286 w 18288000"/>
              <a:gd name="connsiteY979" fmla="*/ 5124295 h 5618895"/>
              <a:gd name="connsiteX980" fmla="*/ 16489181 w 18288000"/>
              <a:gd name="connsiteY980" fmla="*/ 5132315 h 5618895"/>
              <a:gd name="connsiteX981" fmla="*/ 16478222 w 18288000"/>
              <a:gd name="connsiteY981" fmla="*/ 5135252 h 5618895"/>
              <a:gd name="connsiteX982" fmla="*/ 16263377 w 18288000"/>
              <a:gd name="connsiteY982" fmla="*/ 5122356 h 5618895"/>
              <a:gd name="connsiteX983" fmla="*/ 16277268 w 18288000"/>
              <a:gd name="connsiteY983" fmla="*/ 5130377 h 5618895"/>
              <a:gd name="connsiteX984" fmla="*/ 16266311 w 18288000"/>
              <a:gd name="connsiteY984" fmla="*/ 5133313 h 5618895"/>
              <a:gd name="connsiteX985" fmla="*/ 16255355 w 18288000"/>
              <a:gd name="connsiteY985" fmla="*/ 5136249 h 5618895"/>
              <a:gd name="connsiteX986" fmla="*/ 16263377 w 18288000"/>
              <a:gd name="connsiteY986" fmla="*/ 5122356 h 5618895"/>
              <a:gd name="connsiteX987" fmla="*/ 3649494 w 18288000"/>
              <a:gd name="connsiteY987" fmla="*/ 5121041 h 5618895"/>
              <a:gd name="connsiteX988" fmla="*/ 3674345 w 18288000"/>
              <a:gd name="connsiteY988" fmla="*/ 5126127 h 5618895"/>
              <a:gd name="connsiteX989" fmla="*/ 3677282 w 18288000"/>
              <a:gd name="connsiteY989" fmla="*/ 5137084 h 5618895"/>
              <a:gd name="connsiteX990" fmla="*/ 3663387 w 18288000"/>
              <a:gd name="connsiteY990" fmla="*/ 5129063 h 5618895"/>
              <a:gd name="connsiteX991" fmla="*/ 3656442 w 18288000"/>
              <a:gd name="connsiteY991" fmla="*/ 5125052 h 5618895"/>
              <a:gd name="connsiteX992" fmla="*/ 3649494 w 18288000"/>
              <a:gd name="connsiteY992" fmla="*/ 5121041 h 5618895"/>
              <a:gd name="connsiteX993" fmla="*/ 15217717 w 18288000"/>
              <a:gd name="connsiteY993" fmla="*/ 5120684 h 5618895"/>
              <a:gd name="connsiteX994" fmla="*/ 15220652 w 18288000"/>
              <a:gd name="connsiteY994" fmla="*/ 5131643 h 5618895"/>
              <a:gd name="connsiteX995" fmla="*/ 15206758 w 18288000"/>
              <a:gd name="connsiteY995" fmla="*/ 5123620 h 5618895"/>
              <a:gd name="connsiteX996" fmla="*/ 15674410 w 18288000"/>
              <a:gd name="connsiteY996" fmla="*/ 5115753 h 5618895"/>
              <a:gd name="connsiteX997" fmla="*/ 15677345 w 18288000"/>
              <a:gd name="connsiteY997" fmla="*/ 5126712 h 5618895"/>
              <a:gd name="connsiteX998" fmla="*/ 15663452 w 18288000"/>
              <a:gd name="connsiteY998" fmla="*/ 5118689 h 5618895"/>
              <a:gd name="connsiteX999" fmla="*/ 15674410 w 18288000"/>
              <a:gd name="connsiteY999" fmla="*/ 5115753 h 5618895"/>
              <a:gd name="connsiteX1000" fmla="*/ 16026615 w 18288000"/>
              <a:gd name="connsiteY1000" fmla="*/ 5115333 h 5618895"/>
              <a:gd name="connsiteX1001" fmla="*/ 16029551 w 18288000"/>
              <a:gd name="connsiteY1001" fmla="*/ 5126290 h 5618895"/>
              <a:gd name="connsiteX1002" fmla="*/ 16025541 w 18288000"/>
              <a:gd name="connsiteY1002" fmla="*/ 5133236 h 5618895"/>
              <a:gd name="connsiteX1003" fmla="*/ 16017124 w 18288000"/>
              <a:gd name="connsiteY1003" fmla="*/ 5123746 h 5618895"/>
              <a:gd name="connsiteX1004" fmla="*/ 16026615 w 18288000"/>
              <a:gd name="connsiteY1004" fmla="*/ 5115333 h 5618895"/>
              <a:gd name="connsiteX1005" fmla="*/ 13971103 w 18288000"/>
              <a:gd name="connsiteY1005" fmla="*/ 5114138 h 5618895"/>
              <a:gd name="connsiteX1006" fmla="*/ 14006909 w 18288000"/>
              <a:gd name="connsiteY1006" fmla="*/ 5116288 h 5618895"/>
              <a:gd name="connsiteX1007" fmla="*/ 14056611 w 18288000"/>
              <a:gd name="connsiteY1007" fmla="*/ 5126459 h 5618895"/>
              <a:gd name="connsiteX1008" fmla="*/ 14069035 w 18288000"/>
              <a:gd name="connsiteY1008" fmla="*/ 5129001 h 5618895"/>
              <a:gd name="connsiteX1009" fmla="*/ 14075984 w 18288000"/>
              <a:gd name="connsiteY1009" fmla="*/ 5133011 h 5618895"/>
              <a:gd name="connsiteX1010" fmla="*/ 14095354 w 18288000"/>
              <a:gd name="connsiteY1010" fmla="*/ 5139565 h 5618895"/>
              <a:gd name="connsiteX1011" fmla="*/ 14120205 w 18288000"/>
              <a:gd name="connsiteY1011" fmla="*/ 5144651 h 5618895"/>
              <a:gd name="connsiteX1012" fmla="*/ 14109248 w 18288000"/>
              <a:gd name="connsiteY1012" fmla="*/ 5147586 h 5618895"/>
              <a:gd name="connsiteX1013" fmla="*/ 14073439 w 18288000"/>
              <a:gd name="connsiteY1013" fmla="*/ 5145437 h 5618895"/>
              <a:gd name="connsiteX1014" fmla="*/ 14012781 w 18288000"/>
              <a:gd name="connsiteY1014" fmla="*/ 5138203 h 5618895"/>
              <a:gd name="connsiteX1015" fmla="*/ 13987932 w 18288000"/>
              <a:gd name="connsiteY1015" fmla="*/ 5133117 h 5618895"/>
              <a:gd name="connsiteX1016" fmla="*/ 13974036 w 18288000"/>
              <a:gd name="connsiteY1016" fmla="*/ 5125097 h 5618895"/>
              <a:gd name="connsiteX1017" fmla="*/ 16131104 w 18288000"/>
              <a:gd name="connsiteY1017" fmla="*/ 5110822 h 5618895"/>
              <a:gd name="connsiteX1018" fmla="*/ 16123081 w 18288000"/>
              <a:gd name="connsiteY1018" fmla="*/ 5124717 h 5618895"/>
              <a:gd name="connsiteX1019" fmla="*/ 16120145 w 18288000"/>
              <a:gd name="connsiteY1019" fmla="*/ 5113759 h 5618895"/>
              <a:gd name="connsiteX1020" fmla="*/ 16131104 w 18288000"/>
              <a:gd name="connsiteY1020" fmla="*/ 5110822 h 5618895"/>
              <a:gd name="connsiteX1021" fmla="*/ 16685170 w 18288000"/>
              <a:gd name="connsiteY1021" fmla="*/ 5110006 h 5618895"/>
              <a:gd name="connsiteX1022" fmla="*/ 16723181 w 18288000"/>
              <a:gd name="connsiteY1022" fmla="*/ 5120373 h 5618895"/>
              <a:gd name="connsiteX1023" fmla="*/ 16654500 w 18288000"/>
              <a:gd name="connsiteY1023" fmla="*/ 5127033 h 5618895"/>
              <a:gd name="connsiteX1024" fmla="*/ 16651754 w 18288000"/>
              <a:gd name="connsiteY1024" fmla="*/ 5125447 h 5618895"/>
              <a:gd name="connsiteX1025" fmla="*/ 16654327 w 18288000"/>
              <a:gd name="connsiteY1025" fmla="*/ 5135041 h 5618895"/>
              <a:gd name="connsiteX1026" fmla="*/ 16650317 w 18288000"/>
              <a:gd name="connsiteY1026" fmla="*/ 5141988 h 5618895"/>
              <a:gd name="connsiteX1027" fmla="*/ 16668219 w 18288000"/>
              <a:gd name="connsiteY1027" fmla="*/ 5143062 h 5618895"/>
              <a:gd name="connsiteX1028" fmla="*/ 16693068 w 18288000"/>
              <a:gd name="connsiteY1028" fmla="*/ 5148148 h 5618895"/>
              <a:gd name="connsiteX1029" fmla="*/ 16701092 w 18288000"/>
              <a:gd name="connsiteY1029" fmla="*/ 5134254 h 5618895"/>
              <a:gd name="connsiteX1030" fmla="*/ 16712047 w 18288000"/>
              <a:gd name="connsiteY1030" fmla="*/ 5131318 h 5618895"/>
              <a:gd name="connsiteX1031" fmla="*/ 16733963 w 18288000"/>
              <a:gd name="connsiteY1031" fmla="*/ 5125446 h 5618895"/>
              <a:gd name="connsiteX1032" fmla="*/ 16766833 w 18288000"/>
              <a:gd name="connsiteY1032" fmla="*/ 5116638 h 5618895"/>
              <a:gd name="connsiteX1033" fmla="*/ 16791684 w 18288000"/>
              <a:gd name="connsiteY1033" fmla="*/ 5121724 h 5618895"/>
              <a:gd name="connsiteX1034" fmla="*/ 16866238 w 18288000"/>
              <a:gd name="connsiteY1034" fmla="*/ 5136980 h 5618895"/>
              <a:gd name="connsiteX1035" fmla="*/ 16855278 w 18288000"/>
              <a:gd name="connsiteY1035" fmla="*/ 5139916 h 5618895"/>
              <a:gd name="connsiteX1036" fmla="*/ 16844324 w 18288000"/>
              <a:gd name="connsiteY1036" fmla="*/ 5142852 h 5618895"/>
              <a:gd name="connsiteX1037" fmla="*/ 16902046 w 18288000"/>
              <a:gd name="connsiteY1037" fmla="*/ 5139128 h 5618895"/>
              <a:gd name="connsiteX1038" fmla="*/ 17020424 w 18288000"/>
              <a:gd name="connsiteY1038" fmla="*/ 5142641 h 5618895"/>
              <a:gd name="connsiteX1039" fmla="*/ 17049286 w 18288000"/>
              <a:gd name="connsiteY1039" fmla="*/ 5140779 h 5618895"/>
              <a:gd name="connsiteX1040" fmla="*/ 17067190 w 18288000"/>
              <a:gd name="connsiteY1040" fmla="*/ 5141853 h 5618895"/>
              <a:gd name="connsiteX1041" fmla="*/ 17199464 w 18288000"/>
              <a:gd name="connsiteY1041" fmla="*/ 5153387 h 5618895"/>
              <a:gd name="connsiteX1042" fmla="*/ 17233802 w 18288000"/>
              <a:gd name="connsiteY1042" fmla="*/ 5150058 h 5618895"/>
              <a:gd name="connsiteX1043" fmla="*/ 17254250 w 18288000"/>
              <a:gd name="connsiteY1043" fmla="*/ 5138708 h 5618895"/>
              <a:gd name="connsiteX1044" fmla="*/ 17303954 w 18288000"/>
              <a:gd name="connsiteY1044" fmla="*/ 5148878 h 5618895"/>
              <a:gd name="connsiteX1045" fmla="*/ 17292994 w 18288000"/>
              <a:gd name="connsiteY1045" fmla="*/ 5151814 h 5618895"/>
              <a:gd name="connsiteX1046" fmla="*/ 17284974 w 18288000"/>
              <a:gd name="connsiteY1046" fmla="*/ 5165706 h 5618895"/>
              <a:gd name="connsiteX1047" fmla="*/ 17317844 w 18288000"/>
              <a:gd name="connsiteY1047" fmla="*/ 5156899 h 5618895"/>
              <a:gd name="connsiteX1048" fmla="*/ 17330272 w 18288000"/>
              <a:gd name="connsiteY1048" fmla="*/ 5159442 h 5618895"/>
              <a:gd name="connsiteX1049" fmla="*/ 17355120 w 18288000"/>
              <a:gd name="connsiteY1049" fmla="*/ 5164527 h 5618895"/>
              <a:gd name="connsiteX1050" fmla="*/ 17378502 w 18288000"/>
              <a:gd name="connsiteY1050" fmla="*/ 5164134 h 5618895"/>
              <a:gd name="connsiteX1051" fmla="*/ 17414310 w 18288000"/>
              <a:gd name="connsiteY1051" fmla="*/ 5166282 h 5618895"/>
              <a:gd name="connsiteX1052" fmla="*/ 17464010 w 18288000"/>
              <a:gd name="connsiteY1052" fmla="*/ 5176454 h 5618895"/>
              <a:gd name="connsiteX1053" fmla="*/ 17546584 w 18288000"/>
              <a:gd name="connsiteY1053" fmla="*/ 5177816 h 5618895"/>
              <a:gd name="connsiteX1054" fmla="*/ 17582394 w 18288000"/>
              <a:gd name="connsiteY1054" fmla="*/ 5179965 h 5618895"/>
              <a:gd name="connsiteX1055" fmla="*/ 17602838 w 18288000"/>
              <a:gd name="connsiteY1055" fmla="*/ 5168614 h 5618895"/>
              <a:gd name="connsiteX1056" fmla="*/ 17612328 w 18288000"/>
              <a:gd name="connsiteY1056" fmla="*/ 5160201 h 5618895"/>
              <a:gd name="connsiteX1057" fmla="*/ 17628764 w 18288000"/>
              <a:gd name="connsiteY1057" fmla="*/ 5155797 h 5618895"/>
              <a:gd name="connsiteX1058" fmla="*/ 17634242 w 18288000"/>
              <a:gd name="connsiteY1058" fmla="*/ 5154329 h 5618895"/>
              <a:gd name="connsiteX1059" fmla="*/ 17648136 w 18288000"/>
              <a:gd name="connsiteY1059" fmla="*/ 5162349 h 5618895"/>
              <a:gd name="connsiteX1060" fmla="*/ 17658018 w 18288000"/>
              <a:gd name="connsiteY1060" fmla="*/ 5177317 h 5618895"/>
              <a:gd name="connsiteX1061" fmla="*/ 17675920 w 18288000"/>
              <a:gd name="connsiteY1061" fmla="*/ 5178392 h 5618895"/>
              <a:gd name="connsiteX1062" fmla="*/ 17700774 w 18288000"/>
              <a:gd name="connsiteY1062" fmla="*/ 5183476 h 5618895"/>
              <a:gd name="connsiteX1063" fmla="*/ 17703708 w 18288000"/>
              <a:gd name="connsiteY1063" fmla="*/ 5194435 h 5618895"/>
              <a:gd name="connsiteX1064" fmla="*/ 17656944 w 18288000"/>
              <a:gd name="connsiteY1064" fmla="*/ 5195220 h 5618895"/>
              <a:gd name="connsiteX1065" fmla="*/ 17585330 w 18288000"/>
              <a:gd name="connsiteY1065" fmla="*/ 5190923 h 5618895"/>
              <a:gd name="connsiteX1066" fmla="*/ 17549520 w 18288000"/>
              <a:gd name="connsiteY1066" fmla="*/ 5188773 h 5618895"/>
              <a:gd name="connsiteX1067" fmla="*/ 17506768 w 18288000"/>
              <a:gd name="connsiteY1067" fmla="*/ 5182613 h 5618895"/>
              <a:gd name="connsiteX1068" fmla="*/ 17465478 w 18288000"/>
              <a:gd name="connsiteY1068" fmla="*/ 5181933 h 5618895"/>
              <a:gd name="connsiteX1069" fmla="*/ 17420182 w 18288000"/>
              <a:gd name="connsiteY1069" fmla="*/ 5188197 h 5618895"/>
              <a:gd name="connsiteX1070" fmla="*/ 17337610 w 18288000"/>
              <a:gd name="connsiteY1070" fmla="*/ 5186834 h 5618895"/>
              <a:gd name="connsiteX1071" fmla="*/ 17307674 w 18288000"/>
              <a:gd name="connsiteY1071" fmla="*/ 5206601 h 5618895"/>
              <a:gd name="connsiteX1072" fmla="*/ 17271868 w 18288000"/>
              <a:gd name="connsiteY1072" fmla="*/ 5204450 h 5618895"/>
              <a:gd name="connsiteX1073" fmla="*/ 17243006 w 18288000"/>
              <a:gd name="connsiteY1073" fmla="*/ 5206311 h 5618895"/>
              <a:gd name="connsiteX1074" fmla="*/ 17236060 w 18288000"/>
              <a:gd name="connsiteY1074" fmla="*/ 5202302 h 5618895"/>
              <a:gd name="connsiteX1075" fmla="*/ 17222164 w 18288000"/>
              <a:gd name="connsiteY1075" fmla="*/ 5194280 h 5618895"/>
              <a:gd name="connsiteX1076" fmla="*/ 17197314 w 18288000"/>
              <a:gd name="connsiteY1076" fmla="*/ 5189195 h 5618895"/>
              <a:gd name="connsiteX1077" fmla="*/ 17161506 w 18288000"/>
              <a:gd name="connsiteY1077" fmla="*/ 5187047 h 5618895"/>
              <a:gd name="connsiteX1078" fmla="*/ 17175400 w 18288000"/>
              <a:gd name="connsiteY1078" fmla="*/ 5195067 h 5618895"/>
              <a:gd name="connsiteX1079" fmla="*/ 17182348 w 18288000"/>
              <a:gd name="connsiteY1079" fmla="*/ 5199078 h 5618895"/>
              <a:gd name="connsiteX1080" fmla="*/ 17200250 w 18288000"/>
              <a:gd name="connsiteY1080" fmla="*/ 5200151 h 5618895"/>
              <a:gd name="connsiteX1081" fmla="*/ 17214144 w 18288000"/>
              <a:gd name="connsiteY1081" fmla="*/ 5208174 h 5618895"/>
              <a:gd name="connsiteX1082" fmla="*/ 17217080 w 18288000"/>
              <a:gd name="connsiteY1082" fmla="*/ 5219130 h 5618895"/>
              <a:gd name="connsiteX1083" fmla="*/ 17195166 w 18288000"/>
              <a:gd name="connsiteY1083" fmla="*/ 5225002 h 5618895"/>
              <a:gd name="connsiteX1084" fmla="*/ 17128636 w 18288000"/>
              <a:gd name="connsiteY1084" fmla="*/ 5195854 h 5618895"/>
              <a:gd name="connsiteX1085" fmla="*/ 17089890 w 18288000"/>
              <a:gd name="connsiteY1085" fmla="*/ 5182748 h 5618895"/>
              <a:gd name="connsiteX1086" fmla="*/ 17078934 w 18288000"/>
              <a:gd name="connsiteY1086" fmla="*/ 5185683 h 5618895"/>
              <a:gd name="connsiteX1087" fmla="*/ 17065040 w 18288000"/>
              <a:gd name="connsiteY1087" fmla="*/ 5177662 h 5618895"/>
              <a:gd name="connsiteX1088" fmla="*/ 17054084 w 18288000"/>
              <a:gd name="connsiteY1088" fmla="*/ 5180598 h 5618895"/>
              <a:gd name="connsiteX1089" fmla="*/ 16986480 w 18288000"/>
              <a:gd name="connsiteY1089" fmla="*/ 5169353 h 5618895"/>
              <a:gd name="connsiteX1090" fmla="*/ 16899898 w 18288000"/>
              <a:gd name="connsiteY1090" fmla="*/ 5174936 h 5618895"/>
              <a:gd name="connsiteX1091" fmla="*/ 16850196 w 18288000"/>
              <a:gd name="connsiteY1091" fmla="*/ 5164766 h 5618895"/>
              <a:gd name="connsiteX1092" fmla="*/ 16778578 w 18288000"/>
              <a:gd name="connsiteY1092" fmla="*/ 5160468 h 5618895"/>
              <a:gd name="connsiteX1093" fmla="*/ 16613433 w 18288000"/>
              <a:gd name="connsiteY1093" fmla="*/ 5157742 h 5618895"/>
              <a:gd name="connsiteX1094" fmla="*/ 16650604 w 18288000"/>
              <a:gd name="connsiteY1094" fmla="*/ 5124781 h 5618895"/>
              <a:gd name="connsiteX1095" fmla="*/ 16626714 w 18288000"/>
              <a:gd name="connsiteY1095" fmla="*/ 5110989 h 5618895"/>
              <a:gd name="connsiteX1096" fmla="*/ 16685170 w 18288000"/>
              <a:gd name="connsiteY1096" fmla="*/ 5110006 h 5618895"/>
              <a:gd name="connsiteX1097" fmla="*/ 14251692 w 18288000"/>
              <a:gd name="connsiteY1097" fmla="*/ 5109419 h 5618895"/>
              <a:gd name="connsiteX1098" fmla="*/ 14265586 w 18288000"/>
              <a:gd name="connsiteY1098" fmla="*/ 5117440 h 5618895"/>
              <a:gd name="connsiteX1099" fmla="*/ 14254629 w 18288000"/>
              <a:gd name="connsiteY1099" fmla="*/ 5120376 h 5618895"/>
              <a:gd name="connsiteX1100" fmla="*/ 14247681 w 18288000"/>
              <a:gd name="connsiteY1100" fmla="*/ 5116367 h 5618895"/>
              <a:gd name="connsiteX1101" fmla="*/ 14251692 w 18288000"/>
              <a:gd name="connsiteY1101" fmla="*/ 5109419 h 5618895"/>
              <a:gd name="connsiteX1102" fmla="*/ 15976913 w 18288000"/>
              <a:gd name="connsiteY1102" fmla="*/ 5105163 h 5618895"/>
              <a:gd name="connsiteX1103" fmla="*/ 16001764 w 18288000"/>
              <a:gd name="connsiteY1103" fmla="*/ 5110247 h 5618895"/>
              <a:gd name="connsiteX1104" fmla="*/ 15996286 w 18288000"/>
              <a:gd name="connsiteY1104" fmla="*/ 5111715 h 5618895"/>
              <a:gd name="connsiteX1105" fmla="*/ 15979849 w 18288000"/>
              <a:gd name="connsiteY1105" fmla="*/ 5116119 h 5618895"/>
              <a:gd name="connsiteX1106" fmla="*/ 14579049 w 18288000"/>
              <a:gd name="connsiteY1106" fmla="*/ 5103912 h 5618895"/>
              <a:gd name="connsiteX1107" fmla="*/ 14603897 w 18288000"/>
              <a:gd name="connsiteY1107" fmla="*/ 5108997 h 5618895"/>
              <a:gd name="connsiteX1108" fmla="*/ 14614856 w 18288000"/>
              <a:gd name="connsiteY1108" fmla="*/ 5106061 h 5618895"/>
              <a:gd name="connsiteX1109" fmla="*/ 14639707 w 18288000"/>
              <a:gd name="connsiteY1109" fmla="*/ 5111147 h 5618895"/>
              <a:gd name="connsiteX1110" fmla="*/ 14659077 w 18288000"/>
              <a:gd name="connsiteY1110" fmla="*/ 5117700 h 5618895"/>
              <a:gd name="connsiteX1111" fmla="*/ 14700365 w 18288000"/>
              <a:gd name="connsiteY1111" fmla="*/ 5118380 h 5618895"/>
              <a:gd name="connsiteX1112" fmla="*/ 14818744 w 18288000"/>
              <a:gd name="connsiteY1112" fmla="*/ 5121894 h 5618895"/>
              <a:gd name="connsiteX1113" fmla="*/ 14843595 w 18288000"/>
              <a:gd name="connsiteY1113" fmla="*/ 5126978 h 5618895"/>
              <a:gd name="connsiteX1114" fmla="*/ 14816202 w 18288000"/>
              <a:gd name="connsiteY1114" fmla="*/ 5134318 h 5618895"/>
              <a:gd name="connsiteX1115" fmla="*/ 14785873 w 18288000"/>
              <a:gd name="connsiteY1115" fmla="*/ 5130702 h 5618895"/>
              <a:gd name="connsiteX1116" fmla="*/ 14739107 w 18288000"/>
              <a:gd name="connsiteY1116" fmla="*/ 5131488 h 5618895"/>
              <a:gd name="connsiteX1117" fmla="*/ 14656535 w 18288000"/>
              <a:gd name="connsiteY1117" fmla="*/ 5130124 h 5618895"/>
              <a:gd name="connsiteX1118" fmla="*/ 14634620 w 18288000"/>
              <a:gd name="connsiteY1118" fmla="*/ 5135996 h 5618895"/>
              <a:gd name="connsiteX1119" fmla="*/ 14595877 w 18288000"/>
              <a:gd name="connsiteY1119" fmla="*/ 5122891 h 5618895"/>
              <a:gd name="connsiteX1120" fmla="*/ 14535219 w 18288000"/>
              <a:gd name="connsiteY1120" fmla="*/ 5115656 h 5618895"/>
              <a:gd name="connsiteX1121" fmla="*/ 14510369 w 18288000"/>
              <a:gd name="connsiteY1121" fmla="*/ 5110569 h 5618895"/>
              <a:gd name="connsiteX1122" fmla="*/ 14521324 w 18288000"/>
              <a:gd name="connsiteY1122" fmla="*/ 5107634 h 5618895"/>
              <a:gd name="connsiteX1123" fmla="*/ 14544707 w 18288000"/>
              <a:gd name="connsiteY1123" fmla="*/ 5107242 h 5618895"/>
              <a:gd name="connsiteX1124" fmla="*/ 14579049 w 18288000"/>
              <a:gd name="connsiteY1124" fmla="*/ 5103912 h 5618895"/>
              <a:gd name="connsiteX1125" fmla="*/ 15894340 w 18288000"/>
              <a:gd name="connsiteY1125" fmla="*/ 5103800 h 5618895"/>
              <a:gd name="connsiteX1126" fmla="*/ 15872427 w 18288000"/>
              <a:gd name="connsiteY1126" fmla="*/ 5109671 h 5618895"/>
              <a:gd name="connsiteX1127" fmla="*/ 15836618 w 18288000"/>
              <a:gd name="connsiteY1127" fmla="*/ 5107523 h 5618895"/>
              <a:gd name="connsiteX1128" fmla="*/ 15789854 w 18288000"/>
              <a:gd name="connsiteY1128" fmla="*/ 5108308 h 5618895"/>
              <a:gd name="connsiteX1129" fmla="*/ 3585900 w 18288000"/>
              <a:gd name="connsiteY1129" fmla="*/ 5102850 h 5618895"/>
              <a:gd name="connsiteX1130" fmla="*/ 3598325 w 18288000"/>
              <a:gd name="connsiteY1130" fmla="*/ 5105393 h 5618895"/>
              <a:gd name="connsiteX1131" fmla="*/ 3605272 w 18288000"/>
              <a:gd name="connsiteY1131" fmla="*/ 5109402 h 5618895"/>
              <a:gd name="connsiteX1132" fmla="*/ 3624644 w 18288000"/>
              <a:gd name="connsiteY1132" fmla="*/ 5115957 h 5618895"/>
              <a:gd name="connsiteX1133" fmla="*/ 3627580 w 18288000"/>
              <a:gd name="connsiteY1133" fmla="*/ 5126913 h 5618895"/>
              <a:gd name="connsiteX1134" fmla="*/ 3622102 w 18288000"/>
              <a:gd name="connsiteY1134" fmla="*/ 5128381 h 5618895"/>
              <a:gd name="connsiteX1135" fmla="*/ 3613688 w 18288000"/>
              <a:gd name="connsiteY1135" fmla="*/ 5118892 h 5618895"/>
              <a:gd name="connsiteX1136" fmla="*/ 3588837 w 18288000"/>
              <a:gd name="connsiteY1136" fmla="*/ 5113806 h 5618895"/>
              <a:gd name="connsiteX1137" fmla="*/ 3632666 w 18288000"/>
              <a:gd name="connsiteY1137" fmla="*/ 5102062 h 5618895"/>
              <a:gd name="connsiteX1138" fmla="*/ 3646559 w 18288000"/>
              <a:gd name="connsiteY1138" fmla="*/ 5110085 h 5618895"/>
              <a:gd name="connsiteX1139" fmla="*/ 3635603 w 18288000"/>
              <a:gd name="connsiteY1139" fmla="*/ 5113020 h 5618895"/>
              <a:gd name="connsiteX1140" fmla="*/ 1753255 w 18288000"/>
              <a:gd name="connsiteY1140" fmla="*/ 5100659 h 5618895"/>
              <a:gd name="connsiteX1141" fmla="*/ 1745233 w 18288000"/>
              <a:gd name="connsiteY1141" fmla="*/ 5114552 h 5618895"/>
              <a:gd name="connsiteX1142" fmla="*/ 1742298 w 18288000"/>
              <a:gd name="connsiteY1142" fmla="*/ 5103595 h 5618895"/>
              <a:gd name="connsiteX1143" fmla="*/ 1753255 w 18288000"/>
              <a:gd name="connsiteY1143" fmla="*/ 5100659 h 5618895"/>
              <a:gd name="connsiteX1144" fmla="*/ 18054340 w 18288000"/>
              <a:gd name="connsiteY1144" fmla="*/ 5100483 h 5618895"/>
              <a:gd name="connsiteX1145" fmla="*/ 18054340 w 18288000"/>
              <a:gd name="connsiteY1145" fmla="*/ 5100483 h 5618895"/>
              <a:gd name="connsiteX1146" fmla="*/ 18054340 w 18288000"/>
              <a:gd name="connsiteY1146" fmla="*/ 5100483 h 5618895"/>
              <a:gd name="connsiteX1147" fmla="*/ 2618606 w 18288000"/>
              <a:gd name="connsiteY1147" fmla="*/ 5097796 h 5618895"/>
              <a:gd name="connsiteX1148" fmla="*/ 2622813 w 18288000"/>
              <a:gd name="connsiteY1148" fmla="*/ 5102541 h 5618895"/>
              <a:gd name="connsiteX1149" fmla="*/ 2611856 w 18288000"/>
              <a:gd name="connsiteY1149" fmla="*/ 5105477 h 5618895"/>
              <a:gd name="connsiteX1150" fmla="*/ 2618606 w 18288000"/>
              <a:gd name="connsiteY1150" fmla="*/ 5097796 h 5618895"/>
              <a:gd name="connsiteX1151" fmla="*/ 13684639 w 18288000"/>
              <a:gd name="connsiteY1151" fmla="*/ 5096945 h 5618895"/>
              <a:gd name="connsiteX1152" fmla="*/ 13704010 w 18288000"/>
              <a:gd name="connsiteY1152" fmla="*/ 5103498 h 5618895"/>
              <a:gd name="connsiteX1153" fmla="*/ 13737276 w 18288000"/>
              <a:gd name="connsiteY1153" fmla="*/ 5118072 h 5618895"/>
              <a:gd name="connsiteX1154" fmla="*/ 13762127 w 18288000"/>
              <a:gd name="connsiteY1154" fmla="*/ 5123158 h 5618895"/>
              <a:gd name="connsiteX1155" fmla="*/ 13740212 w 18288000"/>
              <a:gd name="connsiteY1155" fmla="*/ 5129030 h 5618895"/>
              <a:gd name="connsiteX1156" fmla="*/ 15704345 w 18288000"/>
              <a:gd name="connsiteY1156" fmla="*/ 5095989 h 5618895"/>
              <a:gd name="connsiteX1157" fmla="*/ 15729195 w 18288000"/>
              <a:gd name="connsiteY1157" fmla="*/ 5101073 h 5618895"/>
              <a:gd name="connsiteX1158" fmla="*/ 15718239 w 18288000"/>
              <a:gd name="connsiteY1158" fmla="*/ 5104009 h 5618895"/>
              <a:gd name="connsiteX1159" fmla="*/ 15765178 w 18288000"/>
              <a:gd name="connsiteY1159" fmla="*/ 5095215 h 5618895"/>
              <a:gd name="connsiteX1160" fmla="*/ 15790028 w 18288000"/>
              <a:gd name="connsiteY1160" fmla="*/ 5100299 h 5618895"/>
              <a:gd name="connsiteX1161" fmla="*/ 15772125 w 18288000"/>
              <a:gd name="connsiteY1161" fmla="*/ 5099224 h 5618895"/>
              <a:gd name="connsiteX1162" fmla="*/ 15765178 w 18288000"/>
              <a:gd name="connsiteY1162" fmla="*/ 5095215 h 5618895"/>
              <a:gd name="connsiteX1163" fmla="*/ 3050914 w 18288000"/>
              <a:gd name="connsiteY1163" fmla="*/ 5094995 h 5618895"/>
              <a:gd name="connsiteX1164" fmla="*/ 3126271 w 18288000"/>
              <a:gd name="connsiteY1164" fmla="*/ 5096824 h 5618895"/>
              <a:gd name="connsiteX1165" fmla="*/ 3104357 w 18288000"/>
              <a:gd name="connsiteY1165" fmla="*/ 5102696 h 5618895"/>
              <a:gd name="connsiteX1166" fmla="*/ 3051379 w 18288000"/>
              <a:gd name="connsiteY1166" fmla="*/ 5102211 h 5618895"/>
              <a:gd name="connsiteX1167" fmla="*/ 3032742 w 18288000"/>
              <a:gd name="connsiteY1167" fmla="*/ 5098397 h 5618895"/>
              <a:gd name="connsiteX1168" fmla="*/ 14953343 w 18288000"/>
              <a:gd name="connsiteY1168" fmla="*/ 5089610 h 5618895"/>
              <a:gd name="connsiteX1169" fmla="*/ 14978193 w 18288000"/>
              <a:gd name="connsiteY1169" fmla="*/ 5094695 h 5618895"/>
              <a:gd name="connsiteX1170" fmla="*/ 14942385 w 18288000"/>
              <a:gd name="connsiteY1170" fmla="*/ 5092546 h 5618895"/>
              <a:gd name="connsiteX1171" fmla="*/ 18051404 w 18288000"/>
              <a:gd name="connsiteY1171" fmla="*/ 5089525 h 5618895"/>
              <a:gd name="connsiteX1172" fmla="*/ 18054340 w 18288000"/>
              <a:gd name="connsiteY1172" fmla="*/ 5100483 h 5618895"/>
              <a:gd name="connsiteX1173" fmla="*/ 18040450 w 18288000"/>
              <a:gd name="connsiteY1173" fmla="*/ 5092460 h 5618895"/>
              <a:gd name="connsiteX1174" fmla="*/ 14457730 w 18288000"/>
              <a:gd name="connsiteY1174" fmla="*/ 5089443 h 5618895"/>
              <a:gd name="connsiteX1175" fmla="*/ 14452647 w 18288000"/>
              <a:gd name="connsiteY1175" fmla="*/ 5114293 h 5618895"/>
              <a:gd name="connsiteX1176" fmla="*/ 14416840 w 18288000"/>
              <a:gd name="connsiteY1176" fmla="*/ 5112144 h 5618895"/>
              <a:gd name="connsiteX1177" fmla="*/ 14408421 w 18288000"/>
              <a:gd name="connsiteY1177" fmla="*/ 5102655 h 5618895"/>
              <a:gd name="connsiteX1178" fmla="*/ 14410968 w 18288000"/>
              <a:gd name="connsiteY1178" fmla="*/ 5090229 h 5618895"/>
              <a:gd name="connsiteX1179" fmla="*/ 14457730 w 18288000"/>
              <a:gd name="connsiteY1179" fmla="*/ 5089443 h 5618895"/>
              <a:gd name="connsiteX1180" fmla="*/ 657893 w 18288000"/>
              <a:gd name="connsiteY1180" fmla="*/ 5088816 h 5618895"/>
              <a:gd name="connsiteX1181" fmla="*/ 646937 w 18288000"/>
              <a:gd name="connsiteY1181" fmla="*/ 5091752 h 5618895"/>
              <a:gd name="connsiteX1182" fmla="*/ 649873 w 18288000"/>
              <a:gd name="connsiteY1182" fmla="*/ 5102711 h 5618895"/>
              <a:gd name="connsiteX1183" fmla="*/ 2983039 w 18288000"/>
              <a:gd name="connsiteY1183" fmla="*/ 5088226 h 5618895"/>
              <a:gd name="connsiteX1184" fmla="*/ 3000943 w 18288000"/>
              <a:gd name="connsiteY1184" fmla="*/ 5089301 h 5618895"/>
              <a:gd name="connsiteX1185" fmla="*/ 3012368 w 18288000"/>
              <a:gd name="connsiteY1185" fmla="*/ 5093579 h 5618895"/>
              <a:gd name="connsiteX1186" fmla="*/ 3032739 w 18288000"/>
              <a:gd name="connsiteY1186" fmla="*/ 5098396 h 5618895"/>
              <a:gd name="connsiteX1187" fmla="*/ 3007890 w 18288000"/>
              <a:gd name="connsiteY1187" fmla="*/ 5093311 h 5618895"/>
              <a:gd name="connsiteX1188" fmla="*/ 2985975 w 18288000"/>
              <a:gd name="connsiteY1188" fmla="*/ 5099183 h 5618895"/>
              <a:gd name="connsiteX1189" fmla="*/ 3159143 w 18288000"/>
              <a:gd name="connsiteY1189" fmla="*/ 5088016 h 5618895"/>
              <a:gd name="connsiteX1190" fmla="*/ 3173036 w 18288000"/>
              <a:gd name="connsiteY1190" fmla="*/ 5096037 h 5618895"/>
              <a:gd name="connsiteX1191" fmla="*/ 3194951 w 18288000"/>
              <a:gd name="connsiteY1191" fmla="*/ 5090164 h 5618895"/>
              <a:gd name="connsiteX1192" fmla="*/ 3208844 w 18288000"/>
              <a:gd name="connsiteY1192" fmla="*/ 5098186 h 5618895"/>
              <a:gd name="connsiteX1193" fmla="*/ 3197888 w 18288000"/>
              <a:gd name="connsiteY1193" fmla="*/ 5101121 h 5618895"/>
              <a:gd name="connsiteX1194" fmla="*/ 3162078 w 18288000"/>
              <a:gd name="connsiteY1194" fmla="*/ 5098973 h 5618895"/>
              <a:gd name="connsiteX1195" fmla="*/ 3148186 w 18288000"/>
              <a:gd name="connsiteY1195" fmla="*/ 5090952 h 5618895"/>
              <a:gd name="connsiteX1196" fmla="*/ 16191162 w 18288000"/>
              <a:gd name="connsiteY1196" fmla="*/ 5084976 h 5618895"/>
              <a:gd name="connsiteX1197" fmla="*/ 16216211 w 18288000"/>
              <a:gd name="connsiteY1197" fmla="*/ 5088965 h 5618895"/>
              <a:gd name="connsiteX1198" fmla="*/ 16194576 w 18288000"/>
              <a:gd name="connsiteY1198" fmla="*/ 5095792 h 5618895"/>
              <a:gd name="connsiteX1199" fmla="*/ 9686175 w 18288000"/>
              <a:gd name="connsiteY1199" fmla="*/ 5084976 h 5618895"/>
              <a:gd name="connsiteX1200" fmla="*/ 9711226 w 18288000"/>
              <a:gd name="connsiteY1200" fmla="*/ 5088963 h 5618895"/>
              <a:gd name="connsiteX1201" fmla="*/ 9689590 w 18288000"/>
              <a:gd name="connsiteY1201" fmla="*/ 5095793 h 5618895"/>
              <a:gd name="connsiteX1202" fmla="*/ 18073322 w 18288000"/>
              <a:gd name="connsiteY1202" fmla="*/ 5083652 h 5618895"/>
              <a:gd name="connsiteX1203" fmla="*/ 18087214 w 18288000"/>
              <a:gd name="connsiteY1203" fmla="*/ 5091675 h 5618895"/>
              <a:gd name="connsiteX1204" fmla="*/ 18076256 w 18288000"/>
              <a:gd name="connsiteY1204" fmla="*/ 5094611 h 5618895"/>
              <a:gd name="connsiteX1205" fmla="*/ 18073322 w 18288000"/>
              <a:gd name="connsiteY1205" fmla="*/ 5083652 h 5618895"/>
              <a:gd name="connsiteX1206" fmla="*/ 15975955 w 18288000"/>
              <a:gd name="connsiteY1206" fmla="*/ 5081522 h 5618895"/>
              <a:gd name="connsiteX1207" fmla="*/ 16004418 w 18288000"/>
              <a:gd name="connsiteY1207" fmla="*/ 5096328 h 5618895"/>
              <a:gd name="connsiteX1208" fmla="*/ 15943503 w 18288000"/>
              <a:gd name="connsiteY1208" fmla="*/ 5091764 h 5618895"/>
              <a:gd name="connsiteX1209" fmla="*/ 15975955 w 18288000"/>
              <a:gd name="connsiteY1209" fmla="*/ 5081522 h 5618895"/>
              <a:gd name="connsiteX1210" fmla="*/ 9470968 w 18288000"/>
              <a:gd name="connsiteY1210" fmla="*/ 5081522 h 5618895"/>
              <a:gd name="connsiteX1211" fmla="*/ 9499430 w 18288000"/>
              <a:gd name="connsiteY1211" fmla="*/ 5096329 h 5618895"/>
              <a:gd name="connsiteX1212" fmla="*/ 9438518 w 18288000"/>
              <a:gd name="connsiteY1212" fmla="*/ 5091763 h 5618895"/>
              <a:gd name="connsiteX1213" fmla="*/ 9470968 w 18288000"/>
              <a:gd name="connsiteY1213" fmla="*/ 5081522 h 5618895"/>
              <a:gd name="connsiteX1214" fmla="*/ 17484352 w 18288000"/>
              <a:gd name="connsiteY1214" fmla="*/ 5077052 h 5618895"/>
              <a:gd name="connsiteX1215" fmla="*/ 17476332 w 18288000"/>
              <a:gd name="connsiteY1215" fmla="*/ 5090944 h 5618895"/>
              <a:gd name="connsiteX1216" fmla="*/ 17480538 w 18288000"/>
              <a:gd name="connsiteY1216" fmla="*/ 5095690 h 5618895"/>
              <a:gd name="connsiteX1217" fmla="*/ 17487288 w 18288000"/>
              <a:gd name="connsiteY1217" fmla="*/ 5088008 h 5618895"/>
              <a:gd name="connsiteX1218" fmla="*/ 17552762 w 18288000"/>
              <a:gd name="connsiteY1218" fmla="*/ 5074870 h 5618895"/>
              <a:gd name="connsiteX1219" fmla="*/ 17549022 w 18288000"/>
              <a:gd name="connsiteY1219" fmla="*/ 5077340 h 5618895"/>
              <a:gd name="connsiteX1220" fmla="*/ 17557438 w 18288000"/>
              <a:gd name="connsiteY1220" fmla="*/ 5086828 h 5618895"/>
              <a:gd name="connsiteX1221" fmla="*/ 17569860 w 18288000"/>
              <a:gd name="connsiteY1221" fmla="*/ 5089371 h 5618895"/>
              <a:gd name="connsiteX1222" fmla="*/ 17555968 w 18288000"/>
              <a:gd name="connsiteY1222" fmla="*/ 5081351 h 5618895"/>
              <a:gd name="connsiteX1223" fmla="*/ 17552762 w 18288000"/>
              <a:gd name="connsiteY1223" fmla="*/ 5074870 h 5618895"/>
              <a:gd name="connsiteX1224" fmla="*/ 2814959 w 18288000"/>
              <a:gd name="connsiteY1224" fmla="*/ 5074543 h 5618895"/>
              <a:gd name="connsiteX1225" fmla="*/ 2795980 w 18288000"/>
              <a:gd name="connsiteY1225" fmla="*/ 5091372 h 5618895"/>
              <a:gd name="connsiteX1226" fmla="*/ 2785022 w 18288000"/>
              <a:gd name="connsiteY1226" fmla="*/ 5094309 h 5618895"/>
              <a:gd name="connsiteX1227" fmla="*/ 2793044 w 18288000"/>
              <a:gd name="connsiteY1227" fmla="*/ 5080416 h 5618895"/>
              <a:gd name="connsiteX1228" fmla="*/ 2809481 w 18288000"/>
              <a:gd name="connsiteY1228" fmla="*/ 5076012 h 5618895"/>
              <a:gd name="connsiteX1229" fmla="*/ 2814959 w 18288000"/>
              <a:gd name="connsiteY1229" fmla="*/ 5074543 h 5618895"/>
              <a:gd name="connsiteX1230" fmla="*/ 2908490 w 18288000"/>
              <a:gd name="connsiteY1230" fmla="*/ 5072971 h 5618895"/>
              <a:gd name="connsiteX1231" fmla="*/ 2933339 w 18288000"/>
              <a:gd name="connsiteY1231" fmla="*/ 5078055 h 5618895"/>
              <a:gd name="connsiteX1232" fmla="*/ 2947233 w 18288000"/>
              <a:gd name="connsiteY1232" fmla="*/ 5086076 h 5618895"/>
              <a:gd name="connsiteX1233" fmla="*/ 2936275 w 18288000"/>
              <a:gd name="connsiteY1233" fmla="*/ 5089012 h 5618895"/>
              <a:gd name="connsiteX1234" fmla="*/ 2925318 w 18288000"/>
              <a:gd name="connsiteY1234" fmla="*/ 5091948 h 5618895"/>
              <a:gd name="connsiteX1235" fmla="*/ 2903402 w 18288000"/>
              <a:gd name="connsiteY1235" fmla="*/ 5097820 h 5618895"/>
              <a:gd name="connsiteX1236" fmla="*/ 2892446 w 18288000"/>
              <a:gd name="connsiteY1236" fmla="*/ 5100756 h 5618895"/>
              <a:gd name="connsiteX1237" fmla="*/ 2884426 w 18288000"/>
              <a:gd name="connsiteY1237" fmla="*/ 5114650 h 5618895"/>
              <a:gd name="connsiteX1238" fmla="*/ 2870532 w 18288000"/>
              <a:gd name="connsiteY1238" fmla="*/ 5106628 h 5618895"/>
              <a:gd name="connsiteX1239" fmla="*/ 2881489 w 18288000"/>
              <a:gd name="connsiteY1239" fmla="*/ 5103692 h 5618895"/>
              <a:gd name="connsiteX1240" fmla="*/ 2900467 w 18288000"/>
              <a:gd name="connsiteY1240" fmla="*/ 5086864 h 5618895"/>
              <a:gd name="connsiteX1241" fmla="*/ 2908490 w 18288000"/>
              <a:gd name="connsiteY1241" fmla="*/ 5072971 h 5618895"/>
              <a:gd name="connsiteX1242" fmla="*/ 15889989 w 18288000"/>
              <a:gd name="connsiteY1242" fmla="*/ 5072966 h 5618895"/>
              <a:gd name="connsiteX1243" fmla="*/ 15925856 w 18288000"/>
              <a:gd name="connsiteY1243" fmla="*/ 5073543 h 5618895"/>
              <a:gd name="connsiteX1244" fmla="*/ 15918452 w 18288000"/>
              <a:gd name="connsiteY1244" fmla="*/ 5087773 h 5618895"/>
              <a:gd name="connsiteX1245" fmla="*/ 15907634 w 18288000"/>
              <a:gd name="connsiteY1245" fmla="*/ 5091188 h 5618895"/>
              <a:gd name="connsiteX1246" fmla="*/ 15850131 w 18288000"/>
              <a:gd name="connsiteY1246" fmla="*/ 5097441 h 5618895"/>
              <a:gd name="connsiteX1247" fmla="*/ 15825082 w 18288000"/>
              <a:gd name="connsiteY1247" fmla="*/ 5093449 h 5618895"/>
              <a:gd name="connsiteX1248" fmla="*/ 15810848 w 18288000"/>
              <a:gd name="connsiteY1248" fmla="*/ 5086047 h 5618895"/>
              <a:gd name="connsiteX1249" fmla="*/ 15771281 w 18288000"/>
              <a:gd name="connsiteY1249" fmla="*/ 5092586 h 5618895"/>
              <a:gd name="connsiteX1250" fmla="*/ 15743885 w 18288000"/>
              <a:gd name="connsiteY1250" fmla="*/ 5092147 h 5618895"/>
              <a:gd name="connsiteX1251" fmla="*/ 15765178 w 18288000"/>
              <a:gd name="connsiteY1251" fmla="*/ 5095215 h 5618895"/>
              <a:gd name="connsiteX1252" fmla="*/ 15737050 w 18288000"/>
              <a:gd name="connsiteY1252" fmla="*/ 5099817 h 5618895"/>
              <a:gd name="connsiteX1253" fmla="*/ 15668711 w 18288000"/>
              <a:gd name="connsiteY1253" fmla="*/ 5085830 h 5618895"/>
              <a:gd name="connsiteX1254" fmla="*/ 15679668 w 18288000"/>
              <a:gd name="connsiteY1254" fmla="*/ 5082895 h 5618895"/>
              <a:gd name="connsiteX1255" fmla="*/ 15708488 w 18288000"/>
              <a:gd name="connsiteY1255" fmla="*/ 5087046 h 5618895"/>
              <a:gd name="connsiteX1256" fmla="*/ 15696130 w 18288000"/>
              <a:gd name="connsiteY1256" fmla="*/ 5080617 h 5618895"/>
              <a:gd name="connsiteX1257" fmla="*/ 15724884 w 18288000"/>
              <a:gd name="connsiteY1257" fmla="*/ 5077491 h 5618895"/>
              <a:gd name="connsiteX1258" fmla="*/ 15749932 w 18288000"/>
              <a:gd name="connsiteY1258" fmla="*/ 5081481 h 5618895"/>
              <a:gd name="connsiteX1259" fmla="*/ 15760749 w 18288000"/>
              <a:gd name="connsiteY1259" fmla="*/ 5078066 h 5618895"/>
              <a:gd name="connsiteX1260" fmla="*/ 15784092 w 18288000"/>
              <a:gd name="connsiteY1260" fmla="*/ 5076649 h 5618895"/>
              <a:gd name="connsiteX1261" fmla="*/ 15830778 w 18288000"/>
              <a:gd name="connsiteY1261" fmla="*/ 5073809 h 5618895"/>
              <a:gd name="connsiteX1262" fmla="*/ 15857533 w 18288000"/>
              <a:gd name="connsiteY1262" fmla="*/ 5083207 h 5618895"/>
              <a:gd name="connsiteX1263" fmla="*/ 15868353 w 18288000"/>
              <a:gd name="connsiteY1263" fmla="*/ 5079794 h 5618895"/>
              <a:gd name="connsiteX1264" fmla="*/ 15889989 w 18288000"/>
              <a:gd name="connsiteY1264" fmla="*/ 5072966 h 5618895"/>
              <a:gd name="connsiteX1265" fmla="*/ 9385004 w 18288000"/>
              <a:gd name="connsiteY1265" fmla="*/ 5072965 h 5618895"/>
              <a:gd name="connsiteX1266" fmla="*/ 9420870 w 18288000"/>
              <a:gd name="connsiteY1266" fmla="*/ 5073542 h 5618895"/>
              <a:gd name="connsiteX1267" fmla="*/ 9413465 w 18288000"/>
              <a:gd name="connsiteY1267" fmla="*/ 5087772 h 5618895"/>
              <a:gd name="connsiteX1268" fmla="*/ 9402650 w 18288000"/>
              <a:gd name="connsiteY1268" fmla="*/ 5091187 h 5618895"/>
              <a:gd name="connsiteX1269" fmla="*/ 9345145 w 18288000"/>
              <a:gd name="connsiteY1269" fmla="*/ 5097440 h 5618895"/>
              <a:gd name="connsiteX1270" fmla="*/ 9320096 w 18288000"/>
              <a:gd name="connsiteY1270" fmla="*/ 5093449 h 5618895"/>
              <a:gd name="connsiteX1271" fmla="*/ 9305864 w 18288000"/>
              <a:gd name="connsiteY1271" fmla="*/ 5086046 h 5618895"/>
              <a:gd name="connsiteX1272" fmla="*/ 9266293 w 18288000"/>
              <a:gd name="connsiteY1272" fmla="*/ 5092587 h 5618895"/>
              <a:gd name="connsiteX1273" fmla="*/ 9212492 w 18288000"/>
              <a:gd name="connsiteY1273" fmla="*/ 5091722 h 5618895"/>
              <a:gd name="connsiteX1274" fmla="*/ 9191145 w 18288000"/>
              <a:gd name="connsiteY1274" fmla="*/ 5080616 h 5618895"/>
              <a:gd name="connsiteX1275" fmla="*/ 9219896 w 18288000"/>
              <a:gd name="connsiteY1275" fmla="*/ 5077492 h 5618895"/>
              <a:gd name="connsiteX1276" fmla="*/ 9244947 w 18288000"/>
              <a:gd name="connsiteY1276" fmla="*/ 5081480 h 5618895"/>
              <a:gd name="connsiteX1277" fmla="*/ 9255768 w 18288000"/>
              <a:gd name="connsiteY1277" fmla="*/ 5078066 h 5618895"/>
              <a:gd name="connsiteX1278" fmla="*/ 9279106 w 18288000"/>
              <a:gd name="connsiteY1278" fmla="*/ 5076648 h 5618895"/>
              <a:gd name="connsiteX1279" fmla="*/ 9325792 w 18288000"/>
              <a:gd name="connsiteY1279" fmla="*/ 5073808 h 5618895"/>
              <a:gd name="connsiteX1280" fmla="*/ 9352547 w 18288000"/>
              <a:gd name="connsiteY1280" fmla="*/ 5083208 h 5618895"/>
              <a:gd name="connsiteX1281" fmla="*/ 9363366 w 18288000"/>
              <a:gd name="connsiteY1281" fmla="*/ 5079793 h 5618895"/>
              <a:gd name="connsiteX1282" fmla="*/ 9385004 w 18288000"/>
              <a:gd name="connsiteY1282" fmla="*/ 5072965 h 5618895"/>
              <a:gd name="connsiteX1283" fmla="*/ 13543802 w 18288000"/>
              <a:gd name="connsiteY1283" fmla="*/ 5071205 h 5618895"/>
              <a:gd name="connsiteX1284" fmla="*/ 13549431 w 18288000"/>
              <a:gd name="connsiteY1284" fmla="*/ 5074454 h 5618895"/>
              <a:gd name="connsiteX1285" fmla="*/ 13545957 w 18288000"/>
              <a:gd name="connsiteY1285" fmla="*/ 5072449 h 5618895"/>
              <a:gd name="connsiteX1286" fmla="*/ 18210680 w 18288000"/>
              <a:gd name="connsiteY1286" fmla="*/ 5070336 h 5618895"/>
              <a:gd name="connsiteX1287" fmla="*/ 18224574 w 18288000"/>
              <a:gd name="connsiteY1287" fmla="*/ 5078358 h 5618895"/>
              <a:gd name="connsiteX1288" fmla="*/ 18213616 w 18288000"/>
              <a:gd name="connsiteY1288" fmla="*/ 5081294 h 5618895"/>
              <a:gd name="connsiteX1289" fmla="*/ 18210680 w 18288000"/>
              <a:gd name="connsiteY1289" fmla="*/ 5070336 h 5618895"/>
              <a:gd name="connsiteX1290" fmla="*/ 13539708 w 18288000"/>
              <a:gd name="connsiteY1290" fmla="*/ 5068841 h 5618895"/>
              <a:gd name="connsiteX1291" fmla="*/ 13543802 w 18288000"/>
              <a:gd name="connsiteY1291" fmla="*/ 5071205 h 5618895"/>
              <a:gd name="connsiteX1292" fmla="*/ 13542482 w 18288000"/>
              <a:gd name="connsiteY1292" fmla="*/ 5070443 h 5618895"/>
              <a:gd name="connsiteX1293" fmla="*/ 14140941 w 18288000"/>
              <a:gd name="connsiteY1293" fmla="*/ 5068630 h 5618895"/>
              <a:gd name="connsiteX1294" fmla="*/ 14171269 w 18288000"/>
              <a:gd name="connsiteY1294" fmla="*/ 5072248 h 5618895"/>
              <a:gd name="connsiteX1295" fmla="*/ 14196120 w 18288000"/>
              <a:gd name="connsiteY1295" fmla="*/ 5077334 h 5618895"/>
              <a:gd name="connsiteX1296" fmla="*/ 14331329 w 18288000"/>
              <a:gd name="connsiteY1296" fmla="*/ 5099824 h 5618895"/>
              <a:gd name="connsiteX1297" fmla="*/ 14373010 w 18288000"/>
              <a:gd name="connsiteY1297" fmla="*/ 5123888 h 5618895"/>
              <a:gd name="connsiteX1298" fmla="*/ 14422710 w 18288000"/>
              <a:gd name="connsiteY1298" fmla="*/ 5134058 h 5618895"/>
              <a:gd name="connsiteX1299" fmla="*/ 14444624 w 18288000"/>
              <a:gd name="connsiteY1299" fmla="*/ 5128186 h 5618895"/>
              <a:gd name="connsiteX1300" fmla="*/ 14455583 w 18288000"/>
              <a:gd name="connsiteY1300" fmla="*/ 5125249 h 5618895"/>
              <a:gd name="connsiteX1301" fmla="*/ 14447560 w 18288000"/>
              <a:gd name="connsiteY1301" fmla="*/ 5139144 h 5618895"/>
              <a:gd name="connsiteX1302" fmla="*/ 14411753 w 18288000"/>
              <a:gd name="connsiteY1302" fmla="*/ 5136993 h 5618895"/>
              <a:gd name="connsiteX1303" fmla="*/ 14386902 w 18288000"/>
              <a:gd name="connsiteY1303" fmla="*/ 5131909 h 5618895"/>
              <a:gd name="connsiteX1304" fmla="*/ 14352563 w 18288000"/>
              <a:gd name="connsiteY1304" fmla="*/ 5135238 h 5618895"/>
              <a:gd name="connsiteX1305" fmla="*/ 14315287 w 18288000"/>
              <a:gd name="connsiteY1305" fmla="*/ 5127610 h 5618895"/>
              <a:gd name="connsiteX1306" fmla="*/ 14276542 w 18288000"/>
              <a:gd name="connsiteY1306" fmla="*/ 5114504 h 5618895"/>
              <a:gd name="connsiteX1307" fmla="*/ 14243277 w 18288000"/>
              <a:gd name="connsiteY1307" fmla="*/ 5099929 h 5618895"/>
              <a:gd name="connsiteX1308" fmla="*/ 14212949 w 18288000"/>
              <a:gd name="connsiteY1308" fmla="*/ 5096312 h 5618895"/>
              <a:gd name="connsiteX1309" fmla="*/ 14177140 w 18288000"/>
              <a:gd name="connsiteY1309" fmla="*/ 5094163 h 5618895"/>
              <a:gd name="connsiteX1310" fmla="*/ 14138397 w 18288000"/>
              <a:gd name="connsiteY1310" fmla="*/ 5081056 h 5618895"/>
              <a:gd name="connsiteX1311" fmla="*/ 14127440 w 18288000"/>
              <a:gd name="connsiteY1311" fmla="*/ 5083992 h 5618895"/>
              <a:gd name="connsiteX1312" fmla="*/ 14140941 w 18288000"/>
              <a:gd name="connsiteY1312" fmla="*/ 5068630 h 5618895"/>
              <a:gd name="connsiteX1313" fmla="*/ 13535536 w 18288000"/>
              <a:gd name="connsiteY1313" fmla="*/ 5066434 h 5618895"/>
              <a:gd name="connsiteX1314" fmla="*/ 13537273 w 18288000"/>
              <a:gd name="connsiteY1314" fmla="*/ 5067435 h 5618895"/>
              <a:gd name="connsiteX1315" fmla="*/ 13539708 w 18288000"/>
              <a:gd name="connsiteY1315" fmla="*/ 5068841 h 5618895"/>
              <a:gd name="connsiteX1316" fmla="*/ 14864897 w 18288000"/>
              <a:gd name="connsiteY1316" fmla="*/ 5066332 h 5618895"/>
              <a:gd name="connsiteX1317" fmla="*/ 14881727 w 18288000"/>
              <a:gd name="connsiteY1317" fmla="*/ 5085311 h 5618895"/>
              <a:gd name="connsiteX1318" fmla="*/ 14859812 w 18288000"/>
              <a:gd name="connsiteY1318" fmla="*/ 5091183 h 5618895"/>
              <a:gd name="connsiteX1319" fmla="*/ 14845920 w 18288000"/>
              <a:gd name="connsiteY1319" fmla="*/ 5083161 h 5618895"/>
              <a:gd name="connsiteX1320" fmla="*/ 2542389 w 18288000"/>
              <a:gd name="connsiteY1320" fmla="*/ 5065371 h 5618895"/>
              <a:gd name="connsiteX1321" fmla="*/ 2550805 w 18288000"/>
              <a:gd name="connsiteY1321" fmla="*/ 5074859 h 5618895"/>
              <a:gd name="connsiteX1322" fmla="*/ 2556284 w 18288000"/>
              <a:gd name="connsiteY1322" fmla="*/ 5073391 h 5618895"/>
              <a:gd name="connsiteX1323" fmla="*/ 2553740 w 18288000"/>
              <a:gd name="connsiteY1323" fmla="*/ 5085817 h 5618895"/>
              <a:gd name="connsiteX1324" fmla="*/ 2548262 w 18288000"/>
              <a:gd name="connsiteY1324" fmla="*/ 5087286 h 5618895"/>
              <a:gd name="connsiteX1325" fmla="*/ 2545324 w 18288000"/>
              <a:gd name="connsiteY1325" fmla="*/ 5076327 h 5618895"/>
              <a:gd name="connsiteX1326" fmla="*/ 264008 w 18288000"/>
              <a:gd name="connsiteY1326" fmla="*/ 5065175 h 5618895"/>
              <a:gd name="connsiteX1327" fmla="*/ 255986 w 18288000"/>
              <a:gd name="connsiteY1327" fmla="*/ 5079068 h 5618895"/>
              <a:gd name="connsiteX1328" fmla="*/ 277901 w 18288000"/>
              <a:gd name="connsiteY1328" fmla="*/ 5073196 h 5618895"/>
              <a:gd name="connsiteX1329" fmla="*/ 1931507 w 18288000"/>
              <a:gd name="connsiteY1329" fmla="*/ 5064640 h 5618895"/>
              <a:gd name="connsiteX1330" fmla="*/ 1920550 w 18288000"/>
              <a:gd name="connsiteY1330" fmla="*/ 5067575 h 5618895"/>
              <a:gd name="connsiteX1331" fmla="*/ 1923487 w 18288000"/>
              <a:gd name="connsiteY1331" fmla="*/ 5078534 h 5618895"/>
              <a:gd name="connsiteX1332" fmla="*/ 1932976 w 18288000"/>
              <a:gd name="connsiteY1332" fmla="*/ 5070119 h 5618895"/>
              <a:gd name="connsiteX1333" fmla="*/ 1931507 w 18288000"/>
              <a:gd name="connsiteY1333" fmla="*/ 5064640 h 5618895"/>
              <a:gd name="connsiteX1334" fmla="*/ 13981272 w 18288000"/>
              <a:gd name="connsiteY1334" fmla="*/ 5064438 h 5618895"/>
              <a:gd name="connsiteX1335" fmla="*/ 14017080 w 18288000"/>
              <a:gd name="connsiteY1335" fmla="*/ 5066587 h 5618895"/>
              <a:gd name="connsiteX1336" fmla="*/ 14037921 w 18288000"/>
              <a:gd name="connsiteY1336" fmla="*/ 5078618 h 5618895"/>
              <a:gd name="connsiteX1337" fmla="*/ 14044867 w 18288000"/>
              <a:gd name="connsiteY1337" fmla="*/ 5082630 h 5618895"/>
              <a:gd name="connsiteX1338" fmla="*/ 14011995 w 18288000"/>
              <a:gd name="connsiteY1338" fmla="*/ 5091438 h 5618895"/>
              <a:gd name="connsiteX1339" fmla="*/ 13988613 w 18288000"/>
              <a:gd name="connsiteY1339" fmla="*/ 5091830 h 5618895"/>
              <a:gd name="connsiteX1340" fmla="*/ 13974720 w 18288000"/>
              <a:gd name="connsiteY1340" fmla="*/ 5083810 h 5618895"/>
              <a:gd name="connsiteX1341" fmla="*/ 13973252 w 18288000"/>
              <a:gd name="connsiteY1341" fmla="*/ 5078331 h 5618895"/>
              <a:gd name="connsiteX1342" fmla="*/ 1654927 w 18288000"/>
              <a:gd name="connsiteY1342" fmla="*/ 5062414 h 5618895"/>
              <a:gd name="connsiteX1343" fmla="*/ 1650916 w 18288000"/>
              <a:gd name="connsiteY1343" fmla="*/ 5069361 h 5618895"/>
              <a:gd name="connsiteX1344" fmla="*/ 1661874 w 18288000"/>
              <a:gd name="connsiteY1344" fmla="*/ 5066424 h 5618895"/>
              <a:gd name="connsiteX1345" fmla="*/ 1672831 w 18288000"/>
              <a:gd name="connsiteY1345" fmla="*/ 5063489 h 5618895"/>
              <a:gd name="connsiteX1346" fmla="*/ 1654927 w 18288000"/>
              <a:gd name="connsiteY1346" fmla="*/ 5062414 h 5618895"/>
              <a:gd name="connsiteX1347" fmla="*/ 8631781 w 18288000"/>
              <a:gd name="connsiteY1347" fmla="*/ 5060876 h 5618895"/>
              <a:gd name="connsiteX1348" fmla="*/ 8646015 w 18288000"/>
              <a:gd name="connsiteY1348" fmla="*/ 5068278 h 5618895"/>
              <a:gd name="connsiteX1349" fmla="*/ 8635196 w 18288000"/>
              <a:gd name="connsiteY1349" fmla="*/ 5071693 h 5618895"/>
              <a:gd name="connsiteX1350" fmla="*/ 15136768 w 18288000"/>
              <a:gd name="connsiteY1350" fmla="*/ 5060875 h 5618895"/>
              <a:gd name="connsiteX1351" fmla="*/ 15150998 w 18288000"/>
              <a:gd name="connsiteY1351" fmla="*/ 5068279 h 5618895"/>
              <a:gd name="connsiteX1352" fmla="*/ 15140184 w 18288000"/>
              <a:gd name="connsiteY1352" fmla="*/ 5071692 h 5618895"/>
              <a:gd name="connsiteX1353" fmla="*/ 1607428 w 18288000"/>
              <a:gd name="connsiteY1353" fmla="*/ 5060462 h 5618895"/>
              <a:gd name="connsiteX1354" fmla="*/ 1590258 w 18288000"/>
              <a:gd name="connsiteY1354" fmla="*/ 5062126 h 5618895"/>
              <a:gd name="connsiteX1355" fmla="*/ 1593195 w 18288000"/>
              <a:gd name="connsiteY1355" fmla="*/ 5073083 h 5618895"/>
              <a:gd name="connsiteX1356" fmla="*/ 1615109 w 18288000"/>
              <a:gd name="connsiteY1356" fmla="*/ 5067211 h 5618895"/>
              <a:gd name="connsiteX1357" fmla="*/ 1607428 w 18288000"/>
              <a:gd name="connsiteY1357" fmla="*/ 5060462 h 5618895"/>
              <a:gd name="connsiteX1358" fmla="*/ 1647981 w 18288000"/>
              <a:gd name="connsiteY1358" fmla="*/ 5058403 h 5618895"/>
              <a:gd name="connsiteX1359" fmla="*/ 1637024 w 18288000"/>
              <a:gd name="connsiteY1359" fmla="*/ 5061339 h 5618895"/>
              <a:gd name="connsiteX1360" fmla="*/ 1639960 w 18288000"/>
              <a:gd name="connsiteY1360" fmla="*/ 5072296 h 5618895"/>
              <a:gd name="connsiteX1361" fmla="*/ 2481730 w 18288000"/>
              <a:gd name="connsiteY1361" fmla="*/ 5058136 h 5618895"/>
              <a:gd name="connsiteX1362" fmla="*/ 2484666 w 18288000"/>
              <a:gd name="connsiteY1362" fmla="*/ 5069094 h 5618895"/>
              <a:gd name="connsiteX1363" fmla="*/ 2495624 w 18288000"/>
              <a:gd name="connsiteY1363" fmla="*/ 5066157 h 5618895"/>
              <a:gd name="connsiteX1364" fmla="*/ 2509518 w 18288000"/>
              <a:gd name="connsiteY1364" fmla="*/ 5074179 h 5618895"/>
              <a:gd name="connsiteX1365" fmla="*/ 2487602 w 18288000"/>
              <a:gd name="connsiteY1365" fmla="*/ 5080051 h 5618895"/>
              <a:gd name="connsiteX1366" fmla="*/ 2468623 w 18288000"/>
              <a:gd name="connsiteY1366" fmla="*/ 5096879 h 5618895"/>
              <a:gd name="connsiteX1367" fmla="*/ 2457667 w 18288000"/>
              <a:gd name="connsiteY1367" fmla="*/ 5099815 h 5618895"/>
              <a:gd name="connsiteX1368" fmla="*/ 2429880 w 18288000"/>
              <a:gd name="connsiteY1368" fmla="*/ 5083774 h 5618895"/>
              <a:gd name="connsiteX1369" fmla="*/ 2414519 w 18288000"/>
              <a:gd name="connsiteY1369" fmla="*/ 5070272 h 5618895"/>
              <a:gd name="connsiteX1370" fmla="*/ 2402093 w 18288000"/>
              <a:gd name="connsiteY1370" fmla="*/ 5067731 h 5618895"/>
              <a:gd name="connsiteX1371" fmla="*/ 2424009 w 18288000"/>
              <a:gd name="connsiteY1371" fmla="*/ 5061859 h 5618895"/>
              <a:gd name="connsiteX1372" fmla="*/ 2440839 w 18288000"/>
              <a:gd name="connsiteY1372" fmla="*/ 5080837 h 5618895"/>
              <a:gd name="connsiteX1373" fmla="*/ 2446316 w 18288000"/>
              <a:gd name="connsiteY1373" fmla="*/ 5079370 h 5618895"/>
              <a:gd name="connsiteX1374" fmla="*/ 2462753 w 18288000"/>
              <a:gd name="connsiteY1374" fmla="*/ 5074966 h 5618895"/>
              <a:gd name="connsiteX1375" fmla="*/ 2473710 w 18288000"/>
              <a:gd name="connsiteY1375" fmla="*/ 5072029 h 5618895"/>
              <a:gd name="connsiteX1376" fmla="*/ 2470774 w 18288000"/>
              <a:gd name="connsiteY1376" fmla="*/ 5061072 h 5618895"/>
              <a:gd name="connsiteX1377" fmla="*/ 2481730 w 18288000"/>
              <a:gd name="connsiteY1377" fmla="*/ 5058136 h 5618895"/>
              <a:gd name="connsiteX1378" fmla="*/ 5889043 w 18288000"/>
              <a:gd name="connsiteY1378" fmla="*/ 5058107 h 5618895"/>
              <a:gd name="connsiteX1379" fmla="*/ 5896158 w 18288000"/>
              <a:gd name="connsiteY1379" fmla="*/ 5061810 h 5618895"/>
              <a:gd name="connsiteX1380" fmla="*/ 5893882 w 18288000"/>
              <a:gd name="connsiteY1380" fmla="*/ 5064016 h 5618895"/>
              <a:gd name="connsiteX1381" fmla="*/ 5883634 w 18288000"/>
              <a:gd name="connsiteY1381" fmla="*/ 5059814 h 5618895"/>
              <a:gd name="connsiteX1382" fmla="*/ 5889043 w 18288000"/>
              <a:gd name="connsiteY1382" fmla="*/ 5058107 h 5618895"/>
              <a:gd name="connsiteX1383" fmla="*/ 2798130 w 18288000"/>
              <a:gd name="connsiteY1383" fmla="*/ 5055565 h 5618895"/>
              <a:gd name="connsiteX1384" fmla="*/ 2795586 w 18288000"/>
              <a:gd name="connsiteY1384" fmla="*/ 5067990 h 5618895"/>
              <a:gd name="connsiteX1385" fmla="*/ 2787172 w 18288000"/>
              <a:gd name="connsiteY1385" fmla="*/ 5058501 h 5618895"/>
              <a:gd name="connsiteX1386" fmla="*/ 1382359 w 18288000"/>
              <a:gd name="connsiteY1386" fmla="*/ 5053240 h 5618895"/>
              <a:gd name="connsiteX1387" fmla="*/ 1378348 w 18288000"/>
              <a:gd name="connsiteY1387" fmla="*/ 5060188 h 5618895"/>
              <a:gd name="connsiteX1388" fmla="*/ 1390774 w 18288000"/>
              <a:gd name="connsiteY1388" fmla="*/ 5062730 h 5618895"/>
              <a:gd name="connsiteX1389" fmla="*/ 1414156 w 18288000"/>
              <a:gd name="connsiteY1389" fmla="*/ 5062336 h 5618895"/>
              <a:gd name="connsiteX1390" fmla="*/ 1400262 w 18288000"/>
              <a:gd name="connsiteY1390" fmla="*/ 5054316 h 5618895"/>
              <a:gd name="connsiteX1391" fmla="*/ 1382359 w 18288000"/>
              <a:gd name="connsiteY1391" fmla="*/ 5053240 h 5618895"/>
              <a:gd name="connsiteX1392" fmla="*/ 3337396 w 18288000"/>
              <a:gd name="connsiteY1392" fmla="*/ 5051997 h 5618895"/>
              <a:gd name="connsiteX1393" fmla="*/ 3345810 w 18288000"/>
              <a:gd name="connsiteY1393" fmla="*/ 5061486 h 5618895"/>
              <a:gd name="connsiteX1394" fmla="*/ 3326437 w 18288000"/>
              <a:gd name="connsiteY1394" fmla="*/ 5054933 h 5618895"/>
              <a:gd name="connsiteX1395" fmla="*/ 929677 w 18288000"/>
              <a:gd name="connsiteY1395" fmla="*/ 5051226 h 5618895"/>
              <a:gd name="connsiteX1396" fmla="*/ 921654 w 18288000"/>
              <a:gd name="connsiteY1396" fmla="*/ 5065119 h 5618895"/>
              <a:gd name="connsiteX1397" fmla="*/ 918718 w 18288000"/>
              <a:gd name="connsiteY1397" fmla="*/ 5054162 h 5618895"/>
              <a:gd name="connsiteX1398" fmla="*/ 929677 w 18288000"/>
              <a:gd name="connsiteY1398" fmla="*/ 5051226 h 5618895"/>
              <a:gd name="connsiteX1399" fmla="*/ 142692 w 18288000"/>
              <a:gd name="connsiteY1399" fmla="*/ 5050705 h 5618895"/>
              <a:gd name="connsiteX1400" fmla="*/ 105612 w 18288000"/>
              <a:gd name="connsiteY1400" fmla="*/ 5054770 h 5618895"/>
              <a:gd name="connsiteX1401" fmla="*/ 87904 w 18288000"/>
              <a:gd name="connsiteY1401" fmla="*/ 5065386 h 5618895"/>
              <a:gd name="connsiteX1402" fmla="*/ 118234 w 18288000"/>
              <a:gd name="connsiteY1402" fmla="*/ 5069003 h 5618895"/>
              <a:gd name="connsiteX1403" fmla="*/ 182903 w 18288000"/>
              <a:gd name="connsiteY1403" fmla="*/ 5069291 h 5618895"/>
              <a:gd name="connsiteX1404" fmla="*/ 222722 w 18288000"/>
              <a:gd name="connsiteY1404" fmla="*/ 5064493 h 5618895"/>
              <a:gd name="connsiteX1405" fmla="*/ 221254 w 18288000"/>
              <a:gd name="connsiteY1405" fmla="*/ 5059015 h 5618895"/>
              <a:gd name="connsiteX1406" fmla="*/ 203350 w 18288000"/>
              <a:gd name="connsiteY1406" fmla="*/ 5057940 h 5618895"/>
              <a:gd name="connsiteX1407" fmla="*/ 192392 w 18288000"/>
              <a:gd name="connsiteY1407" fmla="*/ 5060876 h 5618895"/>
              <a:gd name="connsiteX1408" fmla="*/ 142692 w 18288000"/>
              <a:gd name="connsiteY1408" fmla="*/ 5050705 h 5618895"/>
              <a:gd name="connsiteX1409" fmla="*/ 800337 w 18288000"/>
              <a:gd name="connsiteY1409" fmla="*/ 5050649 h 5618895"/>
              <a:gd name="connsiteX1410" fmla="*/ 789381 w 18288000"/>
              <a:gd name="connsiteY1410" fmla="*/ 5053584 h 5618895"/>
              <a:gd name="connsiteX1411" fmla="*/ 814232 w 18288000"/>
              <a:gd name="connsiteY1411" fmla="*/ 5058671 h 5618895"/>
              <a:gd name="connsiteX1412" fmla="*/ 803274 w 18288000"/>
              <a:gd name="connsiteY1412" fmla="*/ 5061607 h 5618895"/>
              <a:gd name="connsiteX1413" fmla="*/ 792317 w 18288000"/>
              <a:gd name="connsiteY1413" fmla="*/ 5064543 h 5618895"/>
              <a:gd name="connsiteX1414" fmla="*/ 806209 w 18288000"/>
              <a:gd name="connsiteY1414" fmla="*/ 5072564 h 5618895"/>
              <a:gd name="connsiteX1415" fmla="*/ 825188 w 18288000"/>
              <a:gd name="connsiteY1415" fmla="*/ 5055735 h 5618895"/>
              <a:gd name="connsiteX1416" fmla="*/ 60119 w 18288000"/>
              <a:gd name="connsiteY1416" fmla="*/ 5049342 h 5618895"/>
              <a:gd name="connsiteX1417" fmla="*/ 65991 w 18288000"/>
              <a:gd name="connsiteY1417" fmla="*/ 5071257 h 5618895"/>
              <a:gd name="connsiteX1418" fmla="*/ 76947 w 18288000"/>
              <a:gd name="connsiteY1418" fmla="*/ 5068321 h 5618895"/>
              <a:gd name="connsiteX1419" fmla="*/ 74011 w 18288000"/>
              <a:gd name="connsiteY1419" fmla="*/ 5057364 h 5618895"/>
              <a:gd name="connsiteX1420" fmla="*/ 15061621 w 18288000"/>
              <a:gd name="connsiteY1420" fmla="*/ 5048907 h 5618895"/>
              <a:gd name="connsiteX1421" fmla="*/ 15057916 w 18288000"/>
              <a:gd name="connsiteY1421" fmla="*/ 5056021 h 5618895"/>
              <a:gd name="connsiteX1422" fmla="*/ 15054215 w 18288000"/>
              <a:gd name="connsiteY1422" fmla="*/ 5063139 h 5618895"/>
              <a:gd name="connsiteX1423" fmla="*/ 15039984 w 18288000"/>
              <a:gd name="connsiteY1423" fmla="*/ 5055736 h 5618895"/>
              <a:gd name="connsiteX1424" fmla="*/ 15050801 w 18288000"/>
              <a:gd name="connsiteY1424" fmla="*/ 5052320 h 5618895"/>
              <a:gd name="connsiteX1425" fmla="*/ 15061621 w 18288000"/>
              <a:gd name="connsiteY1425" fmla="*/ 5048907 h 5618895"/>
              <a:gd name="connsiteX1426" fmla="*/ 8556635 w 18288000"/>
              <a:gd name="connsiteY1426" fmla="*/ 5048906 h 5618895"/>
              <a:gd name="connsiteX1427" fmla="*/ 8552930 w 18288000"/>
              <a:gd name="connsiteY1427" fmla="*/ 5056022 h 5618895"/>
              <a:gd name="connsiteX1428" fmla="*/ 8549229 w 18288000"/>
              <a:gd name="connsiteY1428" fmla="*/ 5063137 h 5618895"/>
              <a:gd name="connsiteX1429" fmla="*/ 8534998 w 18288000"/>
              <a:gd name="connsiteY1429" fmla="*/ 5055734 h 5618895"/>
              <a:gd name="connsiteX1430" fmla="*/ 8545817 w 18288000"/>
              <a:gd name="connsiteY1430" fmla="*/ 5052319 h 5618895"/>
              <a:gd name="connsiteX1431" fmla="*/ 8556635 w 18288000"/>
              <a:gd name="connsiteY1431" fmla="*/ 5048906 h 5618895"/>
              <a:gd name="connsiteX1432" fmla="*/ 13824148 w 18288000"/>
              <a:gd name="connsiteY1432" fmla="*/ 5047820 h 5618895"/>
              <a:gd name="connsiteX1433" fmla="*/ 13848997 w 18288000"/>
              <a:gd name="connsiteY1433" fmla="*/ 5052905 h 5618895"/>
              <a:gd name="connsiteX1434" fmla="*/ 13851933 w 18288000"/>
              <a:gd name="connsiteY1434" fmla="*/ 5063863 h 5618895"/>
              <a:gd name="connsiteX1435" fmla="*/ 13821605 w 18288000"/>
              <a:gd name="connsiteY1435" fmla="*/ 5060245 h 5618895"/>
              <a:gd name="connsiteX1436" fmla="*/ 13802234 w 18288000"/>
              <a:gd name="connsiteY1436" fmla="*/ 5053692 h 5618895"/>
              <a:gd name="connsiteX1437" fmla="*/ 14989884 w 18288000"/>
              <a:gd name="connsiteY1437" fmla="*/ 5047755 h 5618895"/>
              <a:gd name="connsiteX1438" fmla="*/ 15002408 w 18288000"/>
              <a:gd name="connsiteY1438" fmla="*/ 5049749 h 5618895"/>
              <a:gd name="connsiteX1439" fmla="*/ 14993297 w 18288000"/>
              <a:gd name="connsiteY1439" fmla="*/ 5058572 h 5618895"/>
              <a:gd name="connsiteX1440" fmla="*/ 14982480 w 18288000"/>
              <a:gd name="connsiteY1440" fmla="*/ 5061987 h 5618895"/>
              <a:gd name="connsiteX1441" fmla="*/ 8484901 w 18288000"/>
              <a:gd name="connsiteY1441" fmla="*/ 5047754 h 5618895"/>
              <a:gd name="connsiteX1442" fmla="*/ 8497420 w 18288000"/>
              <a:gd name="connsiteY1442" fmla="*/ 5049748 h 5618895"/>
              <a:gd name="connsiteX1443" fmla="*/ 8488314 w 18288000"/>
              <a:gd name="connsiteY1443" fmla="*/ 5058572 h 5618895"/>
              <a:gd name="connsiteX1444" fmla="*/ 8477495 w 18288000"/>
              <a:gd name="connsiteY1444" fmla="*/ 5061986 h 5618895"/>
              <a:gd name="connsiteX1445" fmla="*/ 1339604 w 18288000"/>
              <a:gd name="connsiteY1445" fmla="*/ 5047081 h 5618895"/>
              <a:gd name="connsiteX1446" fmla="*/ 1334125 w 18288000"/>
              <a:gd name="connsiteY1446" fmla="*/ 5048549 h 5618895"/>
              <a:gd name="connsiteX1447" fmla="*/ 1331583 w 18288000"/>
              <a:gd name="connsiteY1447" fmla="*/ 5060974 h 5618895"/>
              <a:gd name="connsiteX1448" fmla="*/ 1276797 w 18288000"/>
              <a:gd name="connsiteY1448" fmla="*/ 5075654 h 5618895"/>
              <a:gd name="connsiteX1449" fmla="*/ 1238052 w 18288000"/>
              <a:gd name="connsiteY1449" fmla="*/ 5062548 h 5618895"/>
              <a:gd name="connsiteX1450" fmla="*/ 1210660 w 18288000"/>
              <a:gd name="connsiteY1450" fmla="*/ 5069888 h 5618895"/>
              <a:gd name="connsiteX1451" fmla="*/ 1205181 w 18288000"/>
              <a:gd name="connsiteY1451" fmla="*/ 5071356 h 5618895"/>
              <a:gd name="connsiteX1452" fmla="*/ 1230032 w 18288000"/>
              <a:gd name="connsiteY1452" fmla="*/ 5076440 h 5618895"/>
              <a:gd name="connsiteX1453" fmla="*/ 1246467 w 18288000"/>
              <a:gd name="connsiteY1453" fmla="*/ 5072036 h 5618895"/>
              <a:gd name="connsiteX1454" fmla="*/ 1254884 w 18288000"/>
              <a:gd name="connsiteY1454" fmla="*/ 5081526 h 5618895"/>
              <a:gd name="connsiteX1455" fmla="*/ 1276797 w 18288000"/>
              <a:gd name="connsiteY1455" fmla="*/ 5075654 h 5618895"/>
              <a:gd name="connsiteX1456" fmla="*/ 1348412 w 18288000"/>
              <a:gd name="connsiteY1456" fmla="*/ 5079952 h 5618895"/>
              <a:gd name="connsiteX1457" fmla="*/ 1359369 w 18288000"/>
              <a:gd name="connsiteY1457" fmla="*/ 5077016 h 5618895"/>
              <a:gd name="connsiteX1458" fmla="*/ 1371795 w 18288000"/>
              <a:gd name="connsiteY1458" fmla="*/ 5079559 h 5618895"/>
              <a:gd name="connsiteX1459" fmla="*/ 1378742 w 18288000"/>
              <a:gd name="connsiteY1459" fmla="*/ 5083570 h 5618895"/>
              <a:gd name="connsiteX1460" fmla="*/ 1395178 w 18288000"/>
              <a:gd name="connsiteY1460" fmla="*/ 5079166 h 5618895"/>
              <a:gd name="connsiteX1461" fmla="*/ 1477750 w 18288000"/>
              <a:gd name="connsiteY1461" fmla="*/ 5080529 h 5618895"/>
              <a:gd name="connsiteX1462" fmla="*/ 1546430 w 18288000"/>
              <a:gd name="connsiteY1462" fmla="*/ 5073869 h 5618895"/>
              <a:gd name="connsiteX1463" fmla="*/ 1538015 w 18288000"/>
              <a:gd name="connsiteY1463" fmla="*/ 5064381 h 5618895"/>
              <a:gd name="connsiteX1464" fmla="*/ 1531068 w 18288000"/>
              <a:gd name="connsiteY1464" fmla="*/ 5060370 h 5618895"/>
              <a:gd name="connsiteX1465" fmla="*/ 1521579 w 18288000"/>
              <a:gd name="connsiteY1465" fmla="*/ 5068785 h 5618895"/>
              <a:gd name="connsiteX1466" fmla="*/ 1510621 w 18288000"/>
              <a:gd name="connsiteY1466" fmla="*/ 5071721 h 5618895"/>
              <a:gd name="connsiteX1467" fmla="*/ 1496728 w 18288000"/>
              <a:gd name="connsiteY1467" fmla="*/ 5063699 h 5618895"/>
              <a:gd name="connsiteX1468" fmla="*/ 1476281 w 18288000"/>
              <a:gd name="connsiteY1468" fmla="*/ 5075050 h 5618895"/>
              <a:gd name="connsiteX1469" fmla="*/ 1452899 w 18288000"/>
              <a:gd name="connsiteY1469" fmla="*/ 5075443 h 5618895"/>
              <a:gd name="connsiteX1470" fmla="*/ 1367391 w 18288000"/>
              <a:gd name="connsiteY1470" fmla="*/ 5063123 h 5618895"/>
              <a:gd name="connsiteX1471" fmla="*/ 1364456 w 18288000"/>
              <a:gd name="connsiteY1471" fmla="*/ 5052166 h 5618895"/>
              <a:gd name="connsiteX1472" fmla="*/ 1353497 w 18288000"/>
              <a:gd name="connsiteY1472" fmla="*/ 5055103 h 5618895"/>
              <a:gd name="connsiteX1473" fmla="*/ 1367391 w 18288000"/>
              <a:gd name="connsiteY1473" fmla="*/ 5063123 h 5618895"/>
              <a:gd name="connsiteX1474" fmla="*/ 1331583 w 18288000"/>
              <a:gd name="connsiteY1474" fmla="*/ 5060974 h 5618895"/>
              <a:gd name="connsiteX1475" fmla="*/ 1342540 w 18288000"/>
              <a:gd name="connsiteY1475" fmla="*/ 5058038 h 5618895"/>
              <a:gd name="connsiteX1476" fmla="*/ 3007103 w 18288000"/>
              <a:gd name="connsiteY1476" fmla="*/ 5046547 h 5618895"/>
              <a:gd name="connsiteX1477" fmla="*/ 2974231 w 18288000"/>
              <a:gd name="connsiteY1477" fmla="*/ 5055355 h 5618895"/>
              <a:gd name="connsiteX1478" fmla="*/ 2949381 w 18288000"/>
              <a:gd name="connsiteY1478" fmla="*/ 5050269 h 5618895"/>
              <a:gd name="connsiteX1479" fmla="*/ 13353561 w 18288000"/>
              <a:gd name="connsiteY1479" fmla="*/ 5044729 h 5618895"/>
              <a:gd name="connsiteX1480" fmla="*/ 13389370 w 18288000"/>
              <a:gd name="connsiteY1480" fmla="*/ 5046879 h 5618895"/>
              <a:gd name="connsiteX1481" fmla="*/ 13527516 w 18288000"/>
              <a:gd name="connsiteY1481" fmla="*/ 5080326 h 5618895"/>
              <a:gd name="connsiteX1482" fmla="*/ 13577218 w 18288000"/>
              <a:gd name="connsiteY1482" fmla="*/ 5090497 h 5618895"/>
              <a:gd name="connsiteX1483" fmla="*/ 13600599 w 18288000"/>
              <a:gd name="connsiteY1483" fmla="*/ 5090104 h 5618895"/>
              <a:gd name="connsiteX1484" fmla="*/ 13623981 w 18288000"/>
              <a:gd name="connsiteY1484" fmla="*/ 5089710 h 5618895"/>
              <a:gd name="connsiteX1485" fmla="*/ 13651767 w 18288000"/>
              <a:gd name="connsiteY1485" fmla="*/ 5105753 h 5618895"/>
              <a:gd name="connsiteX1486" fmla="*/ 13676618 w 18288000"/>
              <a:gd name="connsiteY1486" fmla="*/ 5110838 h 5618895"/>
              <a:gd name="connsiteX1487" fmla="*/ 13679554 w 18288000"/>
              <a:gd name="connsiteY1487" fmla="*/ 5121796 h 5618895"/>
              <a:gd name="connsiteX1488" fmla="*/ 13618897 w 18288000"/>
              <a:gd name="connsiteY1488" fmla="*/ 5114560 h 5618895"/>
              <a:gd name="connsiteX1489" fmla="*/ 13537398 w 18288000"/>
              <a:gd name="connsiteY1489" fmla="*/ 5095293 h 5618895"/>
              <a:gd name="connsiteX1490" fmla="*/ 13494645 w 18288000"/>
              <a:gd name="connsiteY1490" fmla="*/ 5089134 h 5618895"/>
              <a:gd name="connsiteX1491" fmla="*/ 13398178 w 18288000"/>
              <a:gd name="connsiteY1491" fmla="*/ 5079751 h 5618895"/>
              <a:gd name="connsiteX1492" fmla="*/ 13384285 w 18288000"/>
              <a:gd name="connsiteY1492" fmla="*/ 5071730 h 5618895"/>
              <a:gd name="connsiteX1493" fmla="*/ 13362369 w 18288000"/>
              <a:gd name="connsiteY1493" fmla="*/ 5077602 h 5618895"/>
              <a:gd name="connsiteX1494" fmla="*/ 13342996 w 18288000"/>
              <a:gd name="connsiteY1494" fmla="*/ 5071048 h 5618895"/>
              <a:gd name="connsiteX1495" fmla="*/ 13338592 w 18288000"/>
              <a:gd name="connsiteY1495" fmla="*/ 5054612 h 5618895"/>
              <a:gd name="connsiteX1496" fmla="*/ 13353561 w 18288000"/>
              <a:gd name="connsiteY1496" fmla="*/ 5044729 h 5618895"/>
              <a:gd name="connsiteX1497" fmla="*/ 18226722 w 18288000"/>
              <a:gd name="connsiteY1497" fmla="*/ 5042549 h 5618895"/>
              <a:gd name="connsiteX1498" fmla="*/ 18218700 w 18288000"/>
              <a:gd name="connsiteY1498" fmla="*/ 5056444 h 5618895"/>
              <a:gd name="connsiteX1499" fmla="*/ 18206276 w 18288000"/>
              <a:gd name="connsiteY1499" fmla="*/ 5053901 h 5618895"/>
              <a:gd name="connsiteX1500" fmla="*/ 18215764 w 18288000"/>
              <a:gd name="connsiteY1500" fmla="*/ 5045485 h 5618895"/>
              <a:gd name="connsiteX1501" fmla="*/ 13684026 w 18288000"/>
              <a:gd name="connsiteY1501" fmla="*/ 5042170 h 5618895"/>
              <a:gd name="connsiteX1502" fmla="*/ 13743217 w 18288000"/>
              <a:gd name="connsiteY1502" fmla="*/ 5043927 h 5618895"/>
              <a:gd name="connsiteX1503" fmla="*/ 13747640 w 18288000"/>
              <a:gd name="connsiteY1503" fmla="*/ 5044832 h 5618895"/>
              <a:gd name="connsiteX1504" fmla="*/ 13752533 w 18288000"/>
              <a:gd name="connsiteY1504" fmla="*/ 5043521 h 5618895"/>
              <a:gd name="connsiteX1505" fmla="*/ 13751339 w 18288000"/>
              <a:gd name="connsiteY1505" fmla="*/ 5045590 h 5618895"/>
              <a:gd name="connsiteX1506" fmla="*/ 13780495 w 18288000"/>
              <a:gd name="connsiteY1506" fmla="*/ 5051555 h 5618895"/>
              <a:gd name="connsiteX1507" fmla="*/ 13745961 w 18288000"/>
              <a:gd name="connsiteY1507" fmla="*/ 5054903 h 5618895"/>
              <a:gd name="connsiteX1508" fmla="*/ 13744511 w 18288000"/>
              <a:gd name="connsiteY1508" fmla="*/ 5057414 h 5618895"/>
              <a:gd name="connsiteX1509" fmla="*/ 13743891 w 18288000"/>
              <a:gd name="connsiteY1509" fmla="*/ 5055104 h 5618895"/>
              <a:gd name="connsiteX1510" fmla="*/ 13711813 w 18288000"/>
              <a:gd name="connsiteY1510" fmla="*/ 5058213 h 5618895"/>
              <a:gd name="connsiteX1511" fmla="*/ 13684026 w 18288000"/>
              <a:gd name="connsiteY1511" fmla="*/ 5042170 h 5618895"/>
              <a:gd name="connsiteX1512" fmla="*/ 14857231 w 18288000"/>
              <a:gd name="connsiteY1512" fmla="*/ 5042037 h 5618895"/>
              <a:gd name="connsiteX1513" fmla="*/ 14860645 w 18288000"/>
              <a:gd name="connsiteY1513" fmla="*/ 5052856 h 5618895"/>
              <a:gd name="connsiteX1514" fmla="*/ 14846412 w 18288000"/>
              <a:gd name="connsiteY1514" fmla="*/ 5045452 h 5618895"/>
              <a:gd name="connsiteX1515" fmla="*/ 8352248 w 18288000"/>
              <a:gd name="connsiteY1515" fmla="*/ 5042037 h 5618895"/>
              <a:gd name="connsiteX1516" fmla="*/ 8355660 w 18288000"/>
              <a:gd name="connsiteY1516" fmla="*/ 5052857 h 5618895"/>
              <a:gd name="connsiteX1517" fmla="*/ 8341429 w 18288000"/>
              <a:gd name="connsiteY1517" fmla="*/ 5045451 h 5618895"/>
              <a:gd name="connsiteX1518" fmla="*/ 17838708 w 18288000"/>
              <a:gd name="connsiteY1518" fmla="*/ 5040822 h 5618895"/>
              <a:gd name="connsiteX1519" fmla="*/ 17877450 w 18288000"/>
              <a:gd name="connsiteY1519" fmla="*/ 5053930 h 5618895"/>
              <a:gd name="connsiteX1520" fmla="*/ 17844580 w 18288000"/>
              <a:gd name="connsiteY1520" fmla="*/ 5062737 h 5618895"/>
              <a:gd name="connsiteX1521" fmla="*/ 750638 w 18288000"/>
              <a:gd name="connsiteY1521" fmla="*/ 5040479 h 5618895"/>
              <a:gd name="connsiteX1522" fmla="*/ 742615 w 18288000"/>
              <a:gd name="connsiteY1522" fmla="*/ 5054372 h 5618895"/>
              <a:gd name="connsiteX1523" fmla="*/ 745551 w 18288000"/>
              <a:gd name="connsiteY1523" fmla="*/ 5065329 h 5618895"/>
              <a:gd name="connsiteX1524" fmla="*/ 756509 w 18288000"/>
              <a:gd name="connsiteY1524" fmla="*/ 5062392 h 5618895"/>
              <a:gd name="connsiteX1525" fmla="*/ 764530 w 18288000"/>
              <a:gd name="connsiteY1525" fmla="*/ 5048500 h 5618895"/>
              <a:gd name="connsiteX1526" fmla="*/ 763062 w 18288000"/>
              <a:gd name="connsiteY1526" fmla="*/ 5043021 h 5618895"/>
              <a:gd name="connsiteX1527" fmla="*/ 750638 w 18288000"/>
              <a:gd name="connsiteY1527" fmla="*/ 5040479 h 5618895"/>
              <a:gd name="connsiteX1528" fmla="*/ 269093 w 18288000"/>
              <a:gd name="connsiteY1528" fmla="*/ 5040324 h 5618895"/>
              <a:gd name="connsiteX1529" fmla="*/ 272029 w 18288000"/>
              <a:gd name="connsiteY1529" fmla="*/ 5051281 h 5618895"/>
              <a:gd name="connsiteX1530" fmla="*/ 282985 w 18288000"/>
              <a:gd name="connsiteY1530" fmla="*/ 5048345 h 5618895"/>
              <a:gd name="connsiteX1531" fmla="*/ 269093 w 18288000"/>
              <a:gd name="connsiteY1531" fmla="*/ 5040324 h 5618895"/>
              <a:gd name="connsiteX1532" fmla="*/ 2614884 w 18288000"/>
              <a:gd name="connsiteY1532" fmla="*/ 5040073 h 5618895"/>
              <a:gd name="connsiteX1533" fmla="*/ 2619090 w 18288000"/>
              <a:gd name="connsiteY1533" fmla="*/ 5044819 h 5618895"/>
              <a:gd name="connsiteX1534" fmla="*/ 2608133 w 18288000"/>
              <a:gd name="connsiteY1534" fmla="*/ 5047755 h 5618895"/>
              <a:gd name="connsiteX1535" fmla="*/ 2614884 w 18288000"/>
              <a:gd name="connsiteY1535" fmla="*/ 5040073 h 5618895"/>
              <a:gd name="connsiteX1536" fmla="*/ 14561434 w 18288000"/>
              <a:gd name="connsiteY1536" fmla="*/ 5038168 h 5618895"/>
              <a:gd name="connsiteX1537" fmla="*/ 14553410 w 18288000"/>
              <a:gd name="connsiteY1537" fmla="*/ 5052062 h 5618895"/>
              <a:gd name="connsiteX1538" fmla="*/ 14550474 w 18288000"/>
              <a:gd name="connsiteY1538" fmla="*/ 5041105 h 5618895"/>
              <a:gd name="connsiteX1539" fmla="*/ 14561434 w 18288000"/>
              <a:gd name="connsiteY1539" fmla="*/ 5038168 h 5618895"/>
              <a:gd name="connsiteX1540" fmla="*/ 11455654 w 18288000"/>
              <a:gd name="connsiteY1540" fmla="*/ 5038039 h 5618895"/>
              <a:gd name="connsiteX1541" fmla="*/ 11459069 w 18288000"/>
              <a:gd name="connsiteY1541" fmla="*/ 5048855 h 5618895"/>
              <a:gd name="connsiteX1542" fmla="*/ 11444837 w 18288000"/>
              <a:gd name="connsiteY1542" fmla="*/ 5041452 h 5618895"/>
              <a:gd name="connsiteX1543" fmla="*/ 17960644 w 18288000"/>
              <a:gd name="connsiteY1543" fmla="*/ 5038038 h 5618895"/>
              <a:gd name="connsiteX1544" fmla="*/ 17964056 w 18288000"/>
              <a:gd name="connsiteY1544" fmla="*/ 5048856 h 5618895"/>
              <a:gd name="connsiteX1545" fmla="*/ 17949826 w 18288000"/>
              <a:gd name="connsiteY1545" fmla="*/ 5041453 h 5618895"/>
              <a:gd name="connsiteX1546" fmla="*/ 3039977 w 18288000"/>
              <a:gd name="connsiteY1546" fmla="*/ 5037739 h 5618895"/>
              <a:gd name="connsiteX1547" fmla="*/ 3031955 w 18288000"/>
              <a:gd name="connsiteY1547" fmla="*/ 5051632 h 5618895"/>
              <a:gd name="connsiteX1548" fmla="*/ 3018062 w 18288000"/>
              <a:gd name="connsiteY1548" fmla="*/ 5043611 h 5618895"/>
              <a:gd name="connsiteX1549" fmla="*/ 3029018 w 18288000"/>
              <a:gd name="connsiteY1549" fmla="*/ 5040675 h 5618895"/>
              <a:gd name="connsiteX1550" fmla="*/ 3039977 w 18288000"/>
              <a:gd name="connsiteY1550" fmla="*/ 5037739 h 5618895"/>
              <a:gd name="connsiteX1551" fmla="*/ 16498564 w 18288000"/>
              <a:gd name="connsiteY1551" fmla="*/ 5035850 h 5618895"/>
              <a:gd name="connsiteX1552" fmla="*/ 16501500 w 18288000"/>
              <a:gd name="connsiteY1552" fmla="*/ 5046808 h 5618895"/>
              <a:gd name="connsiteX1553" fmla="*/ 16512458 w 18288000"/>
              <a:gd name="connsiteY1553" fmla="*/ 5043872 h 5618895"/>
              <a:gd name="connsiteX1554" fmla="*/ 14729989 w 18288000"/>
              <a:gd name="connsiteY1554" fmla="*/ 5034613 h 5618895"/>
              <a:gd name="connsiteX1555" fmla="*/ 14742510 w 18288000"/>
              <a:gd name="connsiteY1555" fmla="*/ 5036609 h 5618895"/>
              <a:gd name="connsiteX1556" fmla="*/ 14738813 w 18288000"/>
              <a:gd name="connsiteY1556" fmla="*/ 5043724 h 5618895"/>
              <a:gd name="connsiteX1557" fmla="*/ 14724579 w 18288000"/>
              <a:gd name="connsiteY1557" fmla="*/ 5036321 h 5618895"/>
              <a:gd name="connsiteX1558" fmla="*/ 14729989 w 18288000"/>
              <a:gd name="connsiteY1558" fmla="*/ 5034613 h 5618895"/>
              <a:gd name="connsiteX1559" fmla="*/ 8225004 w 18288000"/>
              <a:gd name="connsiteY1559" fmla="*/ 5034613 h 5618895"/>
              <a:gd name="connsiteX1560" fmla="*/ 8237527 w 18288000"/>
              <a:gd name="connsiteY1560" fmla="*/ 5036609 h 5618895"/>
              <a:gd name="connsiteX1561" fmla="*/ 8233826 w 18288000"/>
              <a:gd name="connsiteY1561" fmla="*/ 5043724 h 5618895"/>
              <a:gd name="connsiteX1562" fmla="*/ 8219593 w 18288000"/>
              <a:gd name="connsiteY1562" fmla="*/ 5036321 h 5618895"/>
              <a:gd name="connsiteX1563" fmla="*/ 8225004 w 18288000"/>
              <a:gd name="connsiteY1563" fmla="*/ 5034613 h 5618895"/>
              <a:gd name="connsiteX1564" fmla="*/ 14807132 w 18288000"/>
              <a:gd name="connsiteY1564" fmla="*/ 5034058 h 5618895"/>
              <a:gd name="connsiteX1565" fmla="*/ 14832182 w 18288000"/>
              <a:gd name="connsiteY1565" fmla="*/ 5038049 h 5618895"/>
              <a:gd name="connsiteX1566" fmla="*/ 14821363 w 18288000"/>
              <a:gd name="connsiteY1566" fmla="*/ 5041462 h 5618895"/>
              <a:gd name="connsiteX1567" fmla="*/ 14799729 w 18288000"/>
              <a:gd name="connsiteY1567" fmla="*/ 5048289 h 5618895"/>
              <a:gd name="connsiteX1568" fmla="*/ 8302146 w 18288000"/>
              <a:gd name="connsiteY1568" fmla="*/ 5034058 h 5618895"/>
              <a:gd name="connsiteX1569" fmla="*/ 8327197 w 18288000"/>
              <a:gd name="connsiteY1569" fmla="*/ 5038048 h 5618895"/>
              <a:gd name="connsiteX1570" fmla="*/ 8316378 w 18288000"/>
              <a:gd name="connsiteY1570" fmla="*/ 5041463 h 5618895"/>
              <a:gd name="connsiteX1571" fmla="*/ 8294745 w 18288000"/>
              <a:gd name="connsiteY1571" fmla="*/ 5048290 h 5618895"/>
              <a:gd name="connsiteX1572" fmla="*/ 18083490 w 18288000"/>
              <a:gd name="connsiteY1572" fmla="*/ 5033953 h 5618895"/>
              <a:gd name="connsiteX1573" fmla="*/ 18100320 w 18288000"/>
              <a:gd name="connsiteY1573" fmla="*/ 5052932 h 5618895"/>
              <a:gd name="connsiteX1574" fmla="*/ 18078406 w 18288000"/>
              <a:gd name="connsiteY1574" fmla="*/ 5058804 h 5618895"/>
              <a:gd name="connsiteX1575" fmla="*/ 18083490 w 18288000"/>
              <a:gd name="connsiteY1575" fmla="*/ 5033953 h 5618895"/>
              <a:gd name="connsiteX1576" fmla="*/ 5589865 w 18288000"/>
              <a:gd name="connsiteY1576" fmla="*/ 5033574 h 5618895"/>
              <a:gd name="connsiteX1577" fmla="*/ 5582459 w 18288000"/>
              <a:gd name="connsiteY1577" fmla="*/ 5047804 h 5618895"/>
              <a:gd name="connsiteX1578" fmla="*/ 5571643 w 18288000"/>
              <a:gd name="connsiteY1578" fmla="*/ 5051219 h 5618895"/>
              <a:gd name="connsiteX1579" fmla="*/ 12094850 w 18288000"/>
              <a:gd name="connsiteY1579" fmla="*/ 5033573 h 5618895"/>
              <a:gd name="connsiteX1580" fmla="*/ 12087444 w 18288000"/>
              <a:gd name="connsiteY1580" fmla="*/ 5047806 h 5618895"/>
              <a:gd name="connsiteX1581" fmla="*/ 12076627 w 18288000"/>
              <a:gd name="connsiteY1581" fmla="*/ 5051218 h 5618895"/>
              <a:gd name="connsiteX1582" fmla="*/ 13388075 w 18288000"/>
              <a:gd name="connsiteY1582" fmla="*/ 5033392 h 5618895"/>
              <a:gd name="connsiteX1583" fmla="*/ 13414393 w 18288000"/>
              <a:gd name="connsiteY1583" fmla="*/ 5043955 h 5618895"/>
              <a:gd name="connsiteX1584" fmla="*/ 13384064 w 18288000"/>
              <a:gd name="connsiteY1584" fmla="*/ 5040338 h 5618895"/>
              <a:gd name="connsiteX1585" fmla="*/ 13371640 w 18288000"/>
              <a:gd name="connsiteY1585" fmla="*/ 5037796 h 5618895"/>
              <a:gd name="connsiteX1586" fmla="*/ 13364693 w 18288000"/>
              <a:gd name="connsiteY1586" fmla="*/ 5033784 h 5618895"/>
              <a:gd name="connsiteX1587" fmla="*/ 13388075 w 18288000"/>
              <a:gd name="connsiteY1587" fmla="*/ 5033392 h 5618895"/>
              <a:gd name="connsiteX1588" fmla="*/ 18282976 w 18288000"/>
              <a:gd name="connsiteY1588" fmla="*/ 5033349 h 5618895"/>
              <a:gd name="connsiteX1589" fmla="*/ 18288000 w 18288000"/>
              <a:gd name="connsiteY1589" fmla="*/ 5034376 h 5618895"/>
              <a:gd name="connsiteX1590" fmla="*/ 18288000 w 18288000"/>
              <a:gd name="connsiteY1590" fmla="*/ 5037875 h 5618895"/>
              <a:gd name="connsiteX1591" fmla="*/ 18251574 w 18288000"/>
              <a:gd name="connsiteY1591" fmla="*/ 5047635 h 5618895"/>
              <a:gd name="connsiteX1592" fmla="*/ 18259592 w 18288000"/>
              <a:gd name="connsiteY1592" fmla="*/ 5033741 h 5618895"/>
              <a:gd name="connsiteX1593" fmla="*/ 18282976 w 18288000"/>
              <a:gd name="connsiteY1593" fmla="*/ 5033349 h 5618895"/>
              <a:gd name="connsiteX1594" fmla="*/ 1068308 w 18288000"/>
              <a:gd name="connsiteY1594" fmla="*/ 5031696 h 5618895"/>
              <a:gd name="connsiteX1595" fmla="*/ 1067036 w 18288000"/>
              <a:gd name="connsiteY1595" fmla="*/ 5037907 h 5618895"/>
              <a:gd name="connsiteX1596" fmla="*/ 1077992 w 18288000"/>
              <a:gd name="connsiteY1596" fmla="*/ 5034971 h 5618895"/>
              <a:gd name="connsiteX1597" fmla="*/ 1068308 w 18288000"/>
              <a:gd name="connsiteY1597" fmla="*/ 5031696 h 5618895"/>
              <a:gd name="connsiteX1598" fmla="*/ 16121509 w 18288000"/>
              <a:gd name="connsiteY1598" fmla="*/ 5031187 h 5618895"/>
              <a:gd name="connsiteX1599" fmla="*/ 16110551 w 18288000"/>
              <a:gd name="connsiteY1599" fmla="*/ 5034123 h 5618895"/>
              <a:gd name="connsiteX1600" fmla="*/ 16108566 w 18288000"/>
              <a:gd name="connsiteY1600" fmla="*/ 5032977 h 5618895"/>
              <a:gd name="connsiteX1601" fmla="*/ 2192332 w 18288000"/>
              <a:gd name="connsiteY1601" fmla="*/ 5029985 h 5618895"/>
              <a:gd name="connsiteX1602" fmla="*/ 2200747 w 18288000"/>
              <a:gd name="connsiteY1602" fmla="*/ 5039474 h 5618895"/>
              <a:gd name="connsiteX1603" fmla="*/ 2195269 w 18288000"/>
              <a:gd name="connsiteY1603" fmla="*/ 5040942 h 5618895"/>
              <a:gd name="connsiteX1604" fmla="*/ 2181375 w 18288000"/>
              <a:gd name="connsiteY1604" fmla="*/ 5032921 h 5618895"/>
              <a:gd name="connsiteX1605" fmla="*/ 5641959 w 18288000"/>
              <a:gd name="connsiteY1605" fmla="*/ 5029027 h 5618895"/>
              <a:gd name="connsiteX1606" fmla="*/ 5661600 w 18288000"/>
              <a:gd name="connsiteY1606" fmla="*/ 5034725 h 5618895"/>
              <a:gd name="connsiteX1607" fmla="*/ 5672417 w 18288000"/>
              <a:gd name="connsiteY1607" fmla="*/ 5031311 h 5618895"/>
              <a:gd name="connsiteX1608" fmla="*/ 5686651 w 18288000"/>
              <a:gd name="connsiteY1608" fmla="*/ 5038713 h 5618895"/>
              <a:gd name="connsiteX1609" fmla="*/ 5675832 w 18288000"/>
              <a:gd name="connsiteY1609" fmla="*/ 5042128 h 5618895"/>
              <a:gd name="connsiteX1610" fmla="*/ 5654196 w 18288000"/>
              <a:gd name="connsiteY1610" fmla="*/ 5048956 h 5618895"/>
              <a:gd name="connsiteX1611" fmla="*/ 5641672 w 18288000"/>
              <a:gd name="connsiteY1611" fmla="*/ 5046962 h 5618895"/>
              <a:gd name="connsiteX1612" fmla="*/ 5639965 w 18288000"/>
              <a:gd name="connsiteY1612" fmla="*/ 5041553 h 5618895"/>
              <a:gd name="connsiteX1613" fmla="*/ 5641959 w 18288000"/>
              <a:gd name="connsiteY1613" fmla="*/ 5029027 h 5618895"/>
              <a:gd name="connsiteX1614" fmla="*/ 3013658 w 18288000"/>
              <a:gd name="connsiteY1614" fmla="*/ 5027175 h 5618895"/>
              <a:gd name="connsiteX1615" fmla="*/ 3026082 w 18288000"/>
              <a:gd name="connsiteY1615" fmla="*/ 5029717 h 5618895"/>
              <a:gd name="connsiteX1616" fmla="*/ 3018062 w 18288000"/>
              <a:gd name="connsiteY1616" fmla="*/ 5043611 h 5618895"/>
              <a:gd name="connsiteX1617" fmla="*/ 3015125 w 18288000"/>
              <a:gd name="connsiteY1617" fmla="*/ 5032653 h 5618895"/>
              <a:gd name="connsiteX1618" fmla="*/ 2990274 w 18288000"/>
              <a:gd name="connsiteY1618" fmla="*/ 5027568 h 5618895"/>
              <a:gd name="connsiteX1619" fmla="*/ 3013658 w 18288000"/>
              <a:gd name="connsiteY1619" fmla="*/ 5027175 h 5618895"/>
              <a:gd name="connsiteX1620" fmla="*/ 3342480 w 18288000"/>
              <a:gd name="connsiteY1620" fmla="*/ 5027146 h 5618895"/>
              <a:gd name="connsiteX1621" fmla="*/ 3356374 w 18288000"/>
              <a:gd name="connsiteY1621" fmla="*/ 5035168 h 5618895"/>
              <a:gd name="connsiteX1622" fmla="*/ 3345417 w 18288000"/>
              <a:gd name="connsiteY1622" fmla="*/ 5038104 h 5618895"/>
              <a:gd name="connsiteX1623" fmla="*/ 17634818 w 18288000"/>
              <a:gd name="connsiteY1623" fmla="*/ 5024991 h 5618895"/>
              <a:gd name="connsiteX1624" fmla="*/ 17626798 w 18288000"/>
              <a:gd name="connsiteY1624" fmla="*/ 5038884 h 5618895"/>
              <a:gd name="connsiteX1625" fmla="*/ 17623862 w 18288000"/>
              <a:gd name="connsiteY1625" fmla="*/ 5027926 h 5618895"/>
              <a:gd name="connsiteX1626" fmla="*/ 17634818 w 18288000"/>
              <a:gd name="connsiteY1626" fmla="*/ 5024991 h 5618895"/>
              <a:gd name="connsiteX1627" fmla="*/ 14649430 w 18288000"/>
              <a:gd name="connsiteY1627" fmla="*/ 5024350 h 5618895"/>
              <a:gd name="connsiteX1628" fmla="*/ 14663660 w 18288000"/>
              <a:gd name="connsiteY1628" fmla="*/ 5031756 h 5618895"/>
              <a:gd name="connsiteX1629" fmla="*/ 14652844 w 18288000"/>
              <a:gd name="connsiteY1629" fmla="*/ 5035169 h 5618895"/>
              <a:gd name="connsiteX1630" fmla="*/ 8144448 w 18288000"/>
              <a:gd name="connsiteY1630" fmla="*/ 5024350 h 5618895"/>
              <a:gd name="connsiteX1631" fmla="*/ 8158676 w 18288000"/>
              <a:gd name="connsiteY1631" fmla="*/ 5031756 h 5618895"/>
              <a:gd name="connsiteX1632" fmla="*/ 8147859 w 18288000"/>
              <a:gd name="connsiteY1632" fmla="*/ 5035170 h 5618895"/>
              <a:gd name="connsiteX1633" fmla="*/ 11272904 w 18288000"/>
              <a:gd name="connsiteY1633" fmla="*/ 5024340 h 5618895"/>
              <a:gd name="connsiteX1634" fmla="*/ 11287137 w 18288000"/>
              <a:gd name="connsiteY1634" fmla="*/ 5031746 h 5618895"/>
              <a:gd name="connsiteX1635" fmla="*/ 11290550 w 18288000"/>
              <a:gd name="connsiteY1635" fmla="*/ 5042562 h 5618895"/>
              <a:gd name="connsiteX1636" fmla="*/ 11276317 w 18288000"/>
              <a:gd name="connsiteY1636" fmla="*/ 5035160 h 5618895"/>
              <a:gd name="connsiteX1637" fmla="*/ 17904452 w 18288000"/>
              <a:gd name="connsiteY1637" fmla="*/ 5023206 h 5618895"/>
              <a:gd name="connsiteX1638" fmla="*/ 17907388 w 18288000"/>
              <a:gd name="connsiteY1638" fmla="*/ 5034163 h 5618895"/>
              <a:gd name="connsiteX1639" fmla="*/ 17896430 w 18288000"/>
              <a:gd name="connsiteY1639" fmla="*/ 5037099 h 5618895"/>
              <a:gd name="connsiteX1640" fmla="*/ 17894964 w 18288000"/>
              <a:gd name="connsiteY1640" fmla="*/ 5031620 h 5618895"/>
              <a:gd name="connsiteX1641" fmla="*/ 17904452 w 18288000"/>
              <a:gd name="connsiteY1641" fmla="*/ 5023206 h 5618895"/>
              <a:gd name="connsiteX1642" fmla="*/ 8072707 w 18288000"/>
              <a:gd name="connsiteY1642" fmla="*/ 5023200 h 5618895"/>
              <a:gd name="connsiteX1643" fmla="*/ 8108578 w 18288000"/>
              <a:gd name="connsiteY1643" fmla="*/ 5023776 h 5618895"/>
              <a:gd name="connsiteX1644" fmla="*/ 8111994 w 18288000"/>
              <a:gd name="connsiteY1644" fmla="*/ 5034592 h 5618895"/>
              <a:gd name="connsiteX1645" fmla="*/ 8072707 w 18288000"/>
              <a:gd name="connsiteY1645" fmla="*/ 5023200 h 5618895"/>
              <a:gd name="connsiteX1646" fmla="*/ 14577693 w 18288000"/>
              <a:gd name="connsiteY1646" fmla="*/ 5023199 h 5618895"/>
              <a:gd name="connsiteX1647" fmla="*/ 14613561 w 18288000"/>
              <a:gd name="connsiteY1647" fmla="*/ 5023775 h 5618895"/>
              <a:gd name="connsiteX1648" fmla="*/ 14616976 w 18288000"/>
              <a:gd name="connsiteY1648" fmla="*/ 5034593 h 5618895"/>
              <a:gd name="connsiteX1649" fmla="*/ 14577693 w 18288000"/>
              <a:gd name="connsiteY1649" fmla="*/ 5023199 h 5618895"/>
              <a:gd name="connsiteX1650" fmla="*/ 12674426 w 18288000"/>
              <a:gd name="connsiteY1650" fmla="*/ 5023145 h 5618895"/>
              <a:gd name="connsiteX1651" fmla="*/ 12686953 w 18288000"/>
              <a:gd name="connsiteY1651" fmla="*/ 5025139 h 5618895"/>
              <a:gd name="connsiteX1652" fmla="*/ 12715418 w 18288000"/>
              <a:gd name="connsiteY1652" fmla="*/ 5039948 h 5618895"/>
              <a:gd name="connsiteX1653" fmla="*/ 12690367 w 18288000"/>
              <a:gd name="connsiteY1653" fmla="*/ 5035958 h 5618895"/>
              <a:gd name="connsiteX1654" fmla="*/ 12657913 w 18288000"/>
              <a:gd name="connsiteY1654" fmla="*/ 5046199 h 5618895"/>
              <a:gd name="connsiteX1655" fmla="*/ 12492807 w 18288000"/>
              <a:gd name="connsiteY1655" fmla="*/ 5050725 h 5618895"/>
              <a:gd name="connsiteX1656" fmla="*/ 12496863 w 18288000"/>
              <a:gd name="connsiteY1656" fmla="*/ 5049445 h 5618895"/>
              <a:gd name="connsiteX1657" fmla="*/ 12514445 w 18288000"/>
              <a:gd name="connsiteY1657" fmla="*/ 5043896 h 5618895"/>
              <a:gd name="connsiteX1658" fmla="*/ 12557714 w 18288000"/>
              <a:gd name="connsiteY1658" fmla="*/ 5030241 h 5618895"/>
              <a:gd name="connsiteX1659" fmla="*/ 12564829 w 18288000"/>
              <a:gd name="connsiteY1659" fmla="*/ 5033943 h 5618895"/>
              <a:gd name="connsiteX1660" fmla="*/ 12582765 w 18288000"/>
              <a:gd name="connsiteY1660" fmla="*/ 5034230 h 5618895"/>
              <a:gd name="connsiteX1661" fmla="*/ 12640267 w 18288000"/>
              <a:gd name="connsiteY1661" fmla="*/ 5027977 h 5618895"/>
              <a:gd name="connsiteX1662" fmla="*/ 12674426 w 18288000"/>
              <a:gd name="connsiteY1662" fmla="*/ 5023145 h 5618895"/>
              <a:gd name="connsiteX1663" fmla="*/ 6169443 w 18288000"/>
              <a:gd name="connsiteY1663" fmla="*/ 5023143 h 5618895"/>
              <a:gd name="connsiteX1664" fmla="*/ 6181968 w 18288000"/>
              <a:gd name="connsiteY1664" fmla="*/ 5025139 h 5618895"/>
              <a:gd name="connsiteX1665" fmla="*/ 6210430 w 18288000"/>
              <a:gd name="connsiteY1665" fmla="*/ 5039947 h 5618895"/>
              <a:gd name="connsiteX1666" fmla="*/ 6185381 w 18288000"/>
              <a:gd name="connsiteY1666" fmla="*/ 5035958 h 5618895"/>
              <a:gd name="connsiteX1667" fmla="*/ 6152931 w 18288000"/>
              <a:gd name="connsiteY1667" fmla="*/ 5046200 h 5618895"/>
              <a:gd name="connsiteX1668" fmla="*/ 5987824 w 18288000"/>
              <a:gd name="connsiteY1668" fmla="*/ 5050725 h 5618895"/>
              <a:gd name="connsiteX1669" fmla="*/ 5991879 w 18288000"/>
              <a:gd name="connsiteY1669" fmla="*/ 5049444 h 5618895"/>
              <a:gd name="connsiteX1670" fmla="*/ 6009458 w 18288000"/>
              <a:gd name="connsiteY1670" fmla="*/ 5043896 h 5618895"/>
              <a:gd name="connsiteX1671" fmla="*/ 6052730 w 18288000"/>
              <a:gd name="connsiteY1671" fmla="*/ 5030240 h 5618895"/>
              <a:gd name="connsiteX1672" fmla="*/ 6059845 w 18288000"/>
              <a:gd name="connsiteY1672" fmla="*/ 5033942 h 5618895"/>
              <a:gd name="connsiteX1673" fmla="*/ 6077778 w 18288000"/>
              <a:gd name="connsiteY1673" fmla="*/ 5034230 h 5618895"/>
              <a:gd name="connsiteX1674" fmla="*/ 6135284 w 18288000"/>
              <a:gd name="connsiteY1674" fmla="*/ 5027978 h 5618895"/>
              <a:gd name="connsiteX1675" fmla="*/ 6169443 w 18288000"/>
              <a:gd name="connsiteY1675" fmla="*/ 5023143 h 5618895"/>
              <a:gd name="connsiteX1676" fmla="*/ 14541826 w 18288000"/>
              <a:gd name="connsiteY1676" fmla="*/ 5022624 h 5618895"/>
              <a:gd name="connsiteX1677" fmla="*/ 14556055 w 18288000"/>
              <a:gd name="connsiteY1677" fmla="*/ 5030028 h 5618895"/>
              <a:gd name="connsiteX1678" fmla="*/ 14523605 w 18288000"/>
              <a:gd name="connsiteY1678" fmla="*/ 5040269 h 5618895"/>
              <a:gd name="connsiteX1679" fmla="*/ 8036845 w 18288000"/>
              <a:gd name="connsiteY1679" fmla="*/ 5022623 h 5618895"/>
              <a:gd name="connsiteX1680" fmla="*/ 8051073 w 18288000"/>
              <a:gd name="connsiteY1680" fmla="*/ 5030027 h 5618895"/>
              <a:gd name="connsiteX1681" fmla="*/ 8018617 w 18288000"/>
              <a:gd name="connsiteY1681" fmla="*/ 5040269 h 5618895"/>
              <a:gd name="connsiteX1682" fmla="*/ 18127320 w 18288000"/>
              <a:gd name="connsiteY1682" fmla="*/ 5022209 h 5618895"/>
              <a:gd name="connsiteX1683" fmla="*/ 18130256 w 18288000"/>
              <a:gd name="connsiteY1683" fmla="*/ 5033165 h 5618895"/>
              <a:gd name="connsiteX1684" fmla="*/ 18141212 w 18288000"/>
              <a:gd name="connsiteY1684" fmla="*/ 5030230 h 5618895"/>
              <a:gd name="connsiteX1685" fmla="*/ 18144148 w 18288000"/>
              <a:gd name="connsiteY1685" fmla="*/ 5041188 h 5618895"/>
              <a:gd name="connsiteX1686" fmla="*/ 18111278 w 18288000"/>
              <a:gd name="connsiteY1686" fmla="*/ 5049996 h 5618895"/>
              <a:gd name="connsiteX1687" fmla="*/ 18127320 w 18288000"/>
              <a:gd name="connsiteY1687" fmla="*/ 5022209 h 5618895"/>
              <a:gd name="connsiteX1688" fmla="*/ 14516778 w 18288000"/>
              <a:gd name="connsiteY1688" fmla="*/ 5018635 h 5618895"/>
              <a:gd name="connsiteX1689" fmla="*/ 14509374 w 18288000"/>
              <a:gd name="connsiteY1689" fmla="*/ 5032866 h 5618895"/>
              <a:gd name="connsiteX1690" fmla="*/ 14495142 w 18288000"/>
              <a:gd name="connsiteY1690" fmla="*/ 5025464 h 5618895"/>
              <a:gd name="connsiteX1691" fmla="*/ 8011793 w 18288000"/>
              <a:gd name="connsiteY1691" fmla="*/ 5018635 h 5618895"/>
              <a:gd name="connsiteX1692" fmla="*/ 8004389 w 18288000"/>
              <a:gd name="connsiteY1692" fmla="*/ 5032865 h 5618895"/>
              <a:gd name="connsiteX1693" fmla="*/ 7990154 w 18288000"/>
              <a:gd name="connsiteY1693" fmla="*/ 5025463 h 5618895"/>
              <a:gd name="connsiteX1694" fmla="*/ 2958478 w 18288000"/>
              <a:gd name="connsiteY1694" fmla="*/ 5018472 h 5618895"/>
              <a:gd name="connsiteX1695" fmla="*/ 2969900 w 18288000"/>
              <a:gd name="connsiteY1695" fmla="*/ 5022751 h 5618895"/>
              <a:gd name="connsiteX1696" fmla="*/ 2990274 w 18288000"/>
              <a:gd name="connsiteY1696" fmla="*/ 5027568 h 5618895"/>
              <a:gd name="connsiteX1697" fmla="*/ 2973840 w 18288000"/>
              <a:gd name="connsiteY1697" fmla="*/ 5031972 h 5618895"/>
              <a:gd name="connsiteX1698" fmla="*/ 2965423 w 18288000"/>
              <a:gd name="connsiteY1698" fmla="*/ 5022482 h 5618895"/>
              <a:gd name="connsiteX1699" fmla="*/ 3246014 w 18288000"/>
              <a:gd name="connsiteY1699" fmla="*/ 5017762 h 5618895"/>
              <a:gd name="connsiteX1700" fmla="*/ 3259908 w 18288000"/>
              <a:gd name="connsiteY1700" fmla="*/ 5025783 h 5618895"/>
              <a:gd name="connsiteX1701" fmla="*/ 3284758 w 18288000"/>
              <a:gd name="connsiteY1701" fmla="*/ 5030869 h 5618895"/>
              <a:gd name="connsiteX1702" fmla="*/ 3308140 w 18288000"/>
              <a:gd name="connsiteY1702" fmla="*/ 5030475 h 5618895"/>
              <a:gd name="connsiteX1703" fmla="*/ 3317629 w 18288000"/>
              <a:gd name="connsiteY1703" fmla="*/ 5022061 h 5618895"/>
              <a:gd name="connsiteX1704" fmla="*/ 3320565 w 18288000"/>
              <a:gd name="connsiteY1704" fmla="*/ 5033018 h 5618895"/>
              <a:gd name="connsiteX1705" fmla="*/ 3312545 w 18288000"/>
              <a:gd name="connsiteY1705" fmla="*/ 5046912 h 5618895"/>
              <a:gd name="connsiteX1706" fmla="*/ 3276737 w 18288000"/>
              <a:gd name="connsiteY1706" fmla="*/ 5044762 h 5618895"/>
              <a:gd name="connsiteX1707" fmla="*/ 3243867 w 18288000"/>
              <a:gd name="connsiteY1707" fmla="*/ 5053570 h 5618895"/>
              <a:gd name="connsiteX1708" fmla="*/ 3147398 w 18288000"/>
              <a:gd name="connsiteY1708" fmla="*/ 5044186 h 5618895"/>
              <a:gd name="connsiteX1709" fmla="*/ 3169313 w 18288000"/>
              <a:gd name="connsiteY1709" fmla="*/ 5038314 h 5618895"/>
              <a:gd name="connsiteX1710" fmla="*/ 3237993 w 18288000"/>
              <a:gd name="connsiteY1710" fmla="*/ 5031655 h 5618895"/>
              <a:gd name="connsiteX1711" fmla="*/ 3246014 w 18288000"/>
              <a:gd name="connsiteY1711" fmla="*/ 5017762 h 5618895"/>
              <a:gd name="connsiteX1712" fmla="*/ 1625280 w 18288000"/>
              <a:gd name="connsiteY1712" fmla="*/ 5017510 h 5618895"/>
              <a:gd name="connsiteX1713" fmla="*/ 1614324 w 18288000"/>
              <a:gd name="connsiteY1713" fmla="*/ 5020446 h 5618895"/>
              <a:gd name="connsiteX1714" fmla="*/ 1574504 w 18288000"/>
              <a:gd name="connsiteY1714" fmla="*/ 5025243 h 5618895"/>
              <a:gd name="connsiteX1715" fmla="*/ 1534686 w 18288000"/>
              <a:gd name="connsiteY1715" fmla="*/ 5030040 h 5618895"/>
              <a:gd name="connsiteX1716" fmla="*/ 1523728 w 18288000"/>
              <a:gd name="connsiteY1716" fmla="*/ 5032976 h 5618895"/>
              <a:gd name="connsiteX1717" fmla="*/ 1530675 w 18288000"/>
              <a:gd name="connsiteY1717" fmla="*/ 5036987 h 5618895"/>
              <a:gd name="connsiteX1718" fmla="*/ 1548578 w 18288000"/>
              <a:gd name="connsiteY1718" fmla="*/ 5038062 h 5618895"/>
              <a:gd name="connsiteX1719" fmla="*/ 1570493 w 18288000"/>
              <a:gd name="connsiteY1719" fmla="*/ 5032190 h 5618895"/>
              <a:gd name="connsiteX1720" fmla="*/ 1584387 w 18288000"/>
              <a:gd name="connsiteY1720" fmla="*/ 5040211 h 5618895"/>
              <a:gd name="connsiteX1721" fmla="*/ 1645044 w 18288000"/>
              <a:gd name="connsiteY1721" fmla="*/ 5047446 h 5618895"/>
              <a:gd name="connsiteX1722" fmla="*/ 1656002 w 18288000"/>
              <a:gd name="connsiteY1722" fmla="*/ 5044510 h 5618895"/>
              <a:gd name="connsiteX1723" fmla="*/ 1691810 w 18288000"/>
              <a:gd name="connsiteY1723" fmla="*/ 5046659 h 5618895"/>
              <a:gd name="connsiteX1724" fmla="*/ 1702767 w 18288000"/>
              <a:gd name="connsiteY1724" fmla="*/ 5043723 h 5618895"/>
              <a:gd name="connsiteX1725" fmla="*/ 1713725 w 18288000"/>
              <a:gd name="connsiteY1725" fmla="*/ 5040787 h 5618895"/>
              <a:gd name="connsiteX1726" fmla="*/ 1710789 w 18288000"/>
              <a:gd name="connsiteY1726" fmla="*/ 5029830 h 5618895"/>
              <a:gd name="connsiteX1727" fmla="*/ 1699830 w 18288000"/>
              <a:gd name="connsiteY1727" fmla="*/ 5032766 h 5618895"/>
              <a:gd name="connsiteX1728" fmla="*/ 1653068 w 18288000"/>
              <a:gd name="connsiteY1728" fmla="*/ 5033553 h 5618895"/>
              <a:gd name="connsiteX1729" fmla="*/ 1625280 w 18288000"/>
              <a:gd name="connsiteY1729" fmla="*/ 5017510 h 5618895"/>
              <a:gd name="connsiteX1730" fmla="*/ 12161906 w 18288000"/>
              <a:gd name="connsiteY1730" fmla="*/ 5015495 h 5618895"/>
              <a:gd name="connsiteX1731" fmla="*/ 12204663 w 18288000"/>
              <a:gd name="connsiteY1731" fmla="*/ 5021655 h 5618895"/>
              <a:gd name="connsiteX1732" fmla="*/ 12258375 w 18288000"/>
              <a:gd name="connsiteY1732" fmla="*/ 5024878 h 5618895"/>
              <a:gd name="connsiteX1733" fmla="*/ 12297118 w 18288000"/>
              <a:gd name="connsiteY1733" fmla="*/ 5037985 h 5618895"/>
              <a:gd name="connsiteX1734" fmla="*/ 12368732 w 18288000"/>
              <a:gd name="connsiteY1734" fmla="*/ 5042284 h 5618895"/>
              <a:gd name="connsiteX1735" fmla="*/ 12406010 w 18288000"/>
              <a:gd name="connsiteY1735" fmla="*/ 5049911 h 5618895"/>
              <a:gd name="connsiteX1736" fmla="*/ 12429391 w 18288000"/>
              <a:gd name="connsiteY1736" fmla="*/ 5049519 h 5618895"/>
              <a:gd name="connsiteX1737" fmla="*/ 12491517 w 18288000"/>
              <a:gd name="connsiteY1737" fmla="*/ 5062233 h 5618895"/>
              <a:gd name="connsiteX1738" fmla="*/ 12528793 w 18288000"/>
              <a:gd name="connsiteY1738" fmla="*/ 5069860 h 5618895"/>
              <a:gd name="connsiteX1739" fmla="*/ 12495921 w 18288000"/>
              <a:gd name="connsiteY1739" fmla="*/ 5078668 h 5618895"/>
              <a:gd name="connsiteX1740" fmla="*/ 12421370 w 18288000"/>
              <a:gd name="connsiteY1740" fmla="*/ 5063412 h 5618895"/>
              <a:gd name="connsiteX1741" fmla="*/ 12399102 w 18288000"/>
              <a:gd name="connsiteY1741" fmla="*/ 5063787 h 5618895"/>
              <a:gd name="connsiteX1742" fmla="*/ 12398865 w 18288000"/>
              <a:gd name="connsiteY1742" fmla="*/ 5064016 h 5618895"/>
              <a:gd name="connsiteX1743" fmla="*/ 12398335 w 18288000"/>
              <a:gd name="connsiteY1743" fmla="*/ 5063800 h 5618895"/>
              <a:gd name="connsiteX1744" fmla="*/ 12374605 w 18288000"/>
              <a:gd name="connsiteY1744" fmla="*/ 5064199 h 5618895"/>
              <a:gd name="connsiteX1745" fmla="*/ 12349754 w 18288000"/>
              <a:gd name="connsiteY1745" fmla="*/ 5059114 h 5618895"/>
              <a:gd name="connsiteX1746" fmla="*/ 12264246 w 18288000"/>
              <a:gd name="connsiteY1746" fmla="*/ 5046793 h 5618895"/>
              <a:gd name="connsiteX1747" fmla="*/ 12203588 w 18288000"/>
              <a:gd name="connsiteY1747" fmla="*/ 5039559 h 5618895"/>
              <a:gd name="connsiteX1748" fmla="*/ 12191295 w 18288000"/>
              <a:gd name="connsiteY1748" fmla="*/ 5038821 h 5618895"/>
              <a:gd name="connsiteX1749" fmla="*/ 12180815 w 18288000"/>
              <a:gd name="connsiteY1749" fmla="*/ 5042129 h 5618895"/>
              <a:gd name="connsiteX1750" fmla="*/ 12159180 w 18288000"/>
              <a:gd name="connsiteY1750" fmla="*/ 5048957 h 5618895"/>
              <a:gd name="connsiteX1751" fmla="*/ 12146654 w 18288000"/>
              <a:gd name="connsiteY1751" fmla="*/ 5046963 h 5618895"/>
              <a:gd name="connsiteX1752" fmla="*/ 12144948 w 18288000"/>
              <a:gd name="connsiteY1752" fmla="*/ 5041554 h 5618895"/>
              <a:gd name="connsiteX1753" fmla="*/ 12146942 w 18288000"/>
              <a:gd name="connsiteY1753" fmla="*/ 5029029 h 5618895"/>
              <a:gd name="connsiteX1754" fmla="*/ 12166586 w 18288000"/>
              <a:gd name="connsiteY1754" fmla="*/ 5034726 h 5618895"/>
              <a:gd name="connsiteX1755" fmla="*/ 12167022 w 18288000"/>
              <a:gd name="connsiteY1755" fmla="*/ 5034586 h 5618895"/>
              <a:gd name="connsiteX1756" fmla="*/ 13621332 w 18288000"/>
              <a:gd name="connsiteY1756" fmla="*/ 5014084 h 5618895"/>
              <a:gd name="connsiteX1757" fmla="*/ 13642175 w 18288000"/>
              <a:gd name="connsiteY1757" fmla="*/ 5026115 h 5618895"/>
              <a:gd name="connsiteX1758" fmla="*/ 13659002 w 18288000"/>
              <a:gd name="connsiteY1758" fmla="*/ 5045095 h 5618895"/>
              <a:gd name="connsiteX1759" fmla="*/ 13672896 w 18288000"/>
              <a:gd name="connsiteY1759" fmla="*/ 5053116 h 5618895"/>
              <a:gd name="connsiteX1760" fmla="*/ 13661938 w 18288000"/>
              <a:gd name="connsiteY1760" fmla="*/ 5056052 h 5618895"/>
              <a:gd name="connsiteX1761" fmla="*/ 13612238 w 18288000"/>
              <a:gd name="connsiteY1761" fmla="*/ 5045882 h 5618895"/>
              <a:gd name="connsiteX1762" fmla="*/ 13592472 w 18288000"/>
              <a:gd name="connsiteY1762" fmla="*/ 5015947 h 5618895"/>
              <a:gd name="connsiteX1763" fmla="*/ 13621332 w 18288000"/>
              <a:gd name="connsiteY1763" fmla="*/ 5014084 h 5618895"/>
              <a:gd name="connsiteX1764" fmla="*/ 1248223 w 18288000"/>
              <a:gd name="connsiteY1764" fmla="*/ 5012846 h 5618895"/>
              <a:gd name="connsiteX1765" fmla="*/ 1237267 w 18288000"/>
              <a:gd name="connsiteY1765" fmla="*/ 5015782 h 5618895"/>
              <a:gd name="connsiteX1766" fmla="*/ 1251159 w 18288000"/>
              <a:gd name="connsiteY1766" fmla="*/ 5023804 h 5618895"/>
              <a:gd name="connsiteX1767" fmla="*/ 13123061 w 18288000"/>
              <a:gd name="connsiteY1767" fmla="*/ 5012407 h 5618895"/>
              <a:gd name="connsiteX1768" fmla="*/ 13135585 w 18288000"/>
              <a:gd name="connsiteY1768" fmla="*/ 5014403 h 5618895"/>
              <a:gd name="connsiteX1769" fmla="*/ 13128181 w 18288000"/>
              <a:gd name="connsiteY1769" fmla="*/ 5028634 h 5618895"/>
              <a:gd name="connsiteX1770" fmla="*/ 13115657 w 18288000"/>
              <a:gd name="connsiteY1770" fmla="*/ 5026638 h 5618895"/>
              <a:gd name="connsiteX1771" fmla="*/ 13092314 w 18288000"/>
              <a:gd name="connsiteY1771" fmla="*/ 5028059 h 5618895"/>
              <a:gd name="connsiteX1772" fmla="*/ 13088899 w 18288000"/>
              <a:gd name="connsiteY1772" fmla="*/ 5017240 h 5618895"/>
              <a:gd name="connsiteX1773" fmla="*/ 13123061 w 18288000"/>
              <a:gd name="connsiteY1773" fmla="*/ 5012407 h 5618895"/>
              <a:gd name="connsiteX1774" fmla="*/ 6618079 w 18288000"/>
              <a:gd name="connsiteY1774" fmla="*/ 5012406 h 5618895"/>
              <a:gd name="connsiteX1775" fmla="*/ 6630601 w 18288000"/>
              <a:gd name="connsiteY1775" fmla="*/ 5014402 h 5618895"/>
              <a:gd name="connsiteX1776" fmla="*/ 6623196 w 18288000"/>
              <a:gd name="connsiteY1776" fmla="*/ 5028635 h 5618895"/>
              <a:gd name="connsiteX1777" fmla="*/ 6610672 w 18288000"/>
              <a:gd name="connsiteY1777" fmla="*/ 5026639 h 5618895"/>
              <a:gd name="connsiteX1778" fmla="*/ 6587332 w 18288000"/>
              <a:gd name="connsiteY1778" fmla="*/ 5028059 h 5618895"/>
              <a:gd name="connsiteX1779" fmla="*/ 6583914 w 18288000"/>
              <a:gd name="connsiteY1779" fmla="*/ 5017241 h 5618895"/>
              <a:gd name="connsiteX1780" fmla="*/ 6618079 w 18288000"/>
              <a:gd name="connsiteY1780" fmla="*/ 5012406 h 5618895"/>
              <a:gd name="connsiteX1781" fmla="*/ 16198210 w 18288000"/>
              <a:gd name="connsiteY1781" fmla="*/ 5010635 h 5618895"/>
              <a:gd name="connsiteX1782" fmla="*/ 16235484 w 18288000"/>
              <a:gd name="connsiteY1782" fmla="*/ 5018263 h 5618895"/>
              <a:gd name="connsiteX1783" fmla="*/ 16258868 w 18288000"/>
              <a:gd name="connsiteY1783" fmla="*/ 5017868 h 5618895"/>
              <a:gd name="connsiteX1784" fmla="*/ 16308568 w 18288000"/>
              <a:gd name="connsiteY1784" fmla="*/ 5028039 h 5618895"/>
              <a:gd name="connsiteX1785" fmla="*/ 16319527 w 18288000"/>
              <a:gd name="connsiteY1785" fmla="*/ 5025103 h 5618895"/>
              <a:gd name="connsiteX1786" fmla="*/ 16377247 w 18288000"/>
              <a:gd name="connsiteY1786" fmla="*/ 5021382 h 5618895"/>
              <a:gd name="connsiteX1787" fmla="*/ 16443384 w 18288000"/>
              <a:gd name="connsiteY1787" fmla="*/ 5027147 h 5618895"/>
              <a:gd name="connsiteX1788" fmla="*/ 16484671 w 18288000"/>
              <a:gd name="connsiteY1788" fmla="*/ 5027829 h 5618895"/>
              <a:gd name="connsiteX1789" fmla="*/ 16531437 w 18288000"/>
              <a:gd name="connsiteY1789" fmla="*/ 5027041 h 5618895"/>
              <a:gd name="connsiteX1790" fmla="*/ 16542394 w 18288000"/>
              <a:gd name="connsiteY1790" fmla="*/ 5024106 h 5618895"/>
              <a:gd name="connsiteX1791" fmla="*/ 16553350 w 18288000"/>
              <a:gd name="connsiteY1791" fmla="*/ 5021170 h 5618895"/>
              <a:gd name="connsiteX1792" fmla="*/ 16564307 w 18288000"/>
              <a:gd name="connsiteY1792" fmla="*/ 5018234 h 5618895"/>
              <a:gd name="connsiteX1793" fmla="*/ 16589158 w 18288000"/>
              <a:gd name="connsiteY1793" fmla="*/ 5023320 h 5618895"/>
              <a:gd name="connsiteX1794" fmla="*/ 16649816 w 18288000"/>
              <a:gd name="connsiteY1794" fmla="*/ 5030553 h 5618895"/>
              <a:gd name="connsiteX1795" fmla="*/ 16663710 w 18288000"/>
              <a:gd name="connsiteY1795" fmla="*/ 5038576 h 5618895"/>
              <a:gd name="connsiteX1796" fmla="*/ 16672126 w 18288000"/>
              <a:gd name="connsiteY1796" fmla="*/ 5048064 h 5618895"/>
              <a:gd name="connsiteX1797" fmla="*/ 16674668 w 18288000"/>
              <a:gd name="connsiteY1797" fmla="*/ 5035640 h 5618895"/>
              <a:gd name="connsiteX1798" fmla="*/ 16696583 w 18288000"/>
              <a:gd name="connsiteY1798" fmla="*/ 5029767 h 5618895"/>
              <a:gd name="connsiteX1799" fmla="*/ 16703530 w 18288000"/>
              <a:gd name="connsiteY1799" fmla="*/ 5033776 h 5618895"/>
              <a:gd name="connsiteX1800" fmla="*/ 16714485 w 18288000"/>
              <a:gd name="connsiteY1800" fmla="*/ 5030841 h 5618895"/>
              <a:gd name="connsiteX1801" fmla="*/ 16732389 w 18288000"/>
              <a:gd name="connsiteY1801" fmla="*/ 5031916 h 5618895"/>
              <a:gd name="connsiteX1802" fmla="*/ 16768197 w 18288000"/>
              <a:gd name="connsiteY1802" fmla="*/ 5034066 h 5618895"/>
              <a:gd name="connsiteX1803" fmla="*/ 16886578 w 18288000"/>
              <a:gd name="connsiteY1803" fmla="*/ 5037578 h 5618895"/>
              <a:gd name="connsiteX1804" fmla="*/ 16916908 w 18288000"/>
              <a:gd name="connsiteY1804" fmla="*/ 5041194 h 5618895"/>
              <a:gd name="connsiteX1805" fmla="*/ 16955256 w 18288000"/>
              <a:gd name="connsiteY1805" fmla="*/ 5030919 h 5618895"/>
              <a:gd name="connsiteX1806" fmla="*/ 16967684 w 18288000"/>
              <a:gd name="connsiteY1806" fmla="*/ 5033461 h 5618895"/>
              <a:gd name="connsiteX1807" fmla="*/ 16977172 w 18288000"/>
              <a:gd name="connsiteY1807" fmla="*/ 5025047 h 5618895"/>
              <a:gd name="connsiteX1808" fmla="*/ 16985194 w 18288000"/>
              <a:gd name="connsiteY1808" fmla="*/ 5011154 h 5618895"/>
              <a:gd name="connsiteX1809" fmla="*/ 17003096 w 18288000"/>
              <a:gd name="connsiteY1809" fmla="*/ 5012229 h 5618895"/>
              <a:gd name="connsiteX1810" fmla="*/ 17034894 w 18288000"/>
              <a:gd name="connsiteY1810" fmla="*/ 5021324 h 5618895"/>
              <a:gd name="connsiteX1811" fmla="*/ 17048788 w 18288000"/>
              <a:gd name="connsiteY1811" fmla="*/ 5029345 h 5618895"/>
              <a:gd name="connsiteX1812" fmla="*/ 17032352 w 18288000"/>
              <a:gd name="connsiteY1812" fmla="*/ 5033750 h 5618895"/>
              <a:gd name="connsiteX1813" fmla="*/ 17026874 w 18288000"/>
              <a:gd name="connsiteY1813" fmla="*/ 5035218 h 5618895"/>
              <a:gd name="connsiteX1814" fmla="*/ 17029810 w 18288000"/>
              <a:gd name="connsiteY1814" fmla="*/ 5046174 h 5618895"/>
              <a:gd name="connsiteX1815" fmla="*/ 17040766 w 18288000"/>
              <a:gd name="connsiteY1815" fmla="*/ 5043238 h 5618895"/>
              <a:gd name="connsiteX1816" fmla="*/ 17051724 w 18288000"/>
              <a:gd name="connsiteY1816" fmla="*/ 5040302 h 5618895"/>
              <a:gd name="connsiteX1817" fmla="*/ 17076576 w 18288000"/>
              <a:gd name="connsiteY1817" fmla="*/ 5045387 h 5618895"/>
              <a:gd name="connsiteX1818" fmla="*/ 17137234 w 18288000"/>
              <a:gd name="connsiteY1818" fmla="*/ 5052622 h 5618895"/>
              <a:gd name="connsiteX1819" fmla="*/ 17197892 w 18288000"/>
              <a:gd name="connsiteY1819" fmla="*/ 5059857 h 5618895"/>
              <a:gd name="connsiteX1820" fmla="*/ 17208846 w 18288000"/>
              <a:gd name="connsiteY1820" fmla="*/ 5056921 h 5618895"/>
              <a:gd name="connsiteX1821" fmla="*/ 17222742 w 18288000"/>
              <a:gd name="connsiteY1821" fmla="*/ 5064942 h 5618895"/>
              <a:gd name="connsiteX1822" fmla="*/ 17233698 w 18288000"/>
              <a:gd name="connsiteY1822" fmla="*/ 5062006 h 5618895"/>
              <a:gd name="connsiteX1823" fmla="*/ 17266570 w 18288000"/>
              <a:gd name="connsiteY1823" fmla="*/ 5053198 h 5618895"/>
              <a:gd name="connsiteX1824" fmla="*/ 17335248 w 18288000"/>
              <a:gd name="connsiteY1824" fmla="*/ 5046540 h 5618895"/>
              <a:gd name="connsiteX1825" fmla="*/ 17368122 w 18288000"/>
              <a:gd name="connsiteY1825" fmla="*/ 5037732 h 5618895"/>
              <a:gd name="connsiteX1826" fmla="*/ 17392972 w 18288000"/>
              <a:gd name="connsiteY1826" fmla="*/ 5042817 h 5618895"/>
              <a:gd name="connsiteX1827" fmla="*/ 17410876 w 18288000"/>
              <a:gd name="connsiteY1827" fmla="*/ 5043891 h 5618895"/>
              <a:gd name="connsiteX1828" fmla="*/ 17428778 w 18288000"/>
              <a:gd name="connsiteY1828" fmla="*/ 5044966 h 5618895"/>
              <a:gd name="connsiteX1829" fmla="*/ 17447760 w 18288000"/>
              <a:gd name="connsiteY1829" fmla="*/ 5028137 h 5618895"/>
              <a:gd name="connsiteX1830" fmla="*/ 17422908 w 18288000"/>
              <a:gd name="connsiteY1830" fmla="*/ 5023052 h 5618895"/>
              <a:gd name="connsiteX1831" fmla="*/ 17444822 w 18288000"/>
              <a:gd name="connsiteY1831" fmla="*/ 5017180 h 5618895"/>
              <a:gd name="connsiteX1832" fmla="*/ 17480632 w 18288000"/>
              <a:gd name="connsiteY1832" fmla="*/ 5019329 h 5618895"/>
              <a:gd name="connsiteX1833" fmla="*/ 17469672 w 18288000"/>
              <a:gd name="connsiteY1833" fmla="*/ 5022265 h 5618895"/>
              <a:gd name="connsiteX1834" fmla="*/ 17461650 w 18288000"/>
              <a:gd name="connsiteY1834" fmla="*/ 5036158 h 5618895"/>
              <a:gd name="connsiteX1835" fmla="*/ 17475544 w 18288000"/>
              <a:gd name="connsiteY1835" fmla="*/ 5044180 h 5618895"/>
              <a:gd name="connsiteX1836" fmla="*/ 17489440 w 18288000"/>
              <a:gd name="connsiteY1836" fmla="*/ 5052200 h 5618895"/>
              <a:gd name="connsiteX1837" fmla="*/ 17503330 w 18288000"/>
              <a:gd name="connsiteY1837" fmla="*/ 5060223 h 5618895"/>
              <a:gd name="connsiteX1838" fmla="*/ 17539142 w 18288000"/>
              <a:gd name="connsiteY1838" fmla="*/ 5062371 h 5618895"/>
              <a:gd name="connsiteX1839" fmla="*/ 17593928 w 18288000"/>
              <a:gd name="connsiteY1839" fmla="*/ 5047691 h 5618895"/>
              <a:gd name="connsiteX1840" fmla="*/ 17633744 w 18288000"/>
              <a:gd name="connsiteY1840" fmla="*/ 5042893 h 5618895"/>
              <a:gd name="connsiteX1841" fmla="*/ 17654584 w 18288000"/>
              <a:gd name="connsiteY1841" fmla="*/ 5054927 h 5618895"/>
              <a:gd name="connsiteX1842" fmla="*/ 17687456 w 18288000"/>
              <a:gd name="connsiteY1842" fmla="*/ 5046119 h 5618895"/>
              <a:gd name="connsiteX1843" fmla="*/ 17673564 w 18288000"/>
              <a:gd name="connsiteY1843" fmla="*/ 5038096 h 5618895"/>
              <a:gd name="connsiteX1844" fmla="*/ 17684518 w 18288000"/>
              <a:gd name="connsiteY1844" fmla="*/ 5035161 h 5618895"/>
              <a:gd name="connsiteX1845" fmla="*/ 17695478 w 18288000"/>
              <a:gd name="connsiteY1845" fmla="*/ 5032224 h 5618895"/>
              <a:gd name="connsiteX1846" fmla="*/ 17699488 w 18288000"/>
              <a:gd name="connsiteY1846" fmla="*/ 5025277 h 5618895"/>
              <a:gd name="connsiteX1847" fmla="*/ 17717392 w 18288000"/>
              <a:gd name="connsiteY1847" fmla="*/ 5026352 h 5618895"/>
              <a:gd name="connsiteX1848" fmla="*/ 17756136 w 18288000"/>
              <a:gd name="connsiteY1848" fmla="*/ 5039459 h 5618895"/>
              <a:gd name="connsiteX1849" fmla="*/ 17778050 w 18288000"/>
              <a:gd name="connsiteY1849" fmla="*/ 5033587 h 5618895"/>
              <a:gd name="connsiteX1850" fmla="*/ 17780594 w 18288000"/>
              <a:gd name="connsiteY1850" fmla="*/ 5032905 h 5618895"/>
              <a:gd name="connsiteX1851" fmla="*/ 17777892 w 18288000"/>
              <a:gd name="connsiteY1851" fmla="*/ 5024341 h 5618895"/>
              <a:gd name="connsiteX1852" fmla="*/ 17789676 w 18288000"/>
              <a:gd name="connsiteY1852" fmla="*/ 5030472 h 5618895"/>
              <a:gd name="connsiteX1853" fmla="*/ 17799966 w 18288000"/>
              <a:gd name="connsiteY1853" fmla="*/ 5027715 h 5618895"/>
              <a:gd name="connsiteX1854" fmla="*/ 17824814 w 18288000"/>
              <a:gd name="connsiteY1854" fmla="*/ 5032800 h 5618895"/>
              <a:gd name="connsiteX1855" fmla="*/ 17804368 w 18288000"/>
              <a:gd name="connsiteY1855" fmla="*/ 5044152 h 5618895"/>
              <a:gd name="connsiteX1856" fmla="*/ 17770028 w 18288000"/>
              <a:gd name="connsiteY1856" fmla="*/ 5047480 h 5618895"/>
              <a:gd name="connsiteX1857" fmla="*/ 17723264 w 18288000"/>
              <a:gd name="connsiteY1857" fmla="*/ 5048267 h 5618895"/>
              <a:gd name="connsiteX1858" fmla="*/ 17693326 w 18288000"/>
              <a:gd name="connsiteY1858" fmla="*/ 5068032 h 5618895"/>
              <a:gd name="connsiteX1859" fmla="*/ 17671412 w 18288000"/>
              <a:gd name="connsiteY1859" fmla="*/ 5073904 h 5618895"/>
              <a:gd name="connsiteX1860" fmla="*/ 17657520 w 18288000"/>
              <a:gd name="connsiteY1860" fmla="*/ 5065883 h 5618895"/>
              <a:gd name="connsiteX1861" fmla="*/ 17688244 w 18288000"/>
              <a:gd name="connsiteY1861" fmla="*/ 5092882 h 5618895"/>
              <a:gd name="connsiteX1862" fmla="*/ 17713094 w 18288000"/>
              <a:gd name="connsiteY1862" fmla="*/ 5097969 h 5618895"/>
              <a:gd name="connsiteX1863" fmla="*/ 17756922 w 18288000"/>
              <a:gd name="connsiteY1863" fmla="*/ 5086225 h 5618895"/>
              <a:gd name="connsiteX1864" fmla="*/ 17753986 w 18288000"/>
              <a:gd name="connsiteY1864" fmla="*/ 5075267 h 5618895"/>
              <a:gd name="connsiteX1865" fmla="*/ 17828538 w 18288000"/>
              <a:gd name="connsiteY1865" fmla="*/ 5090522 h 5618895"/>
              <a:gd name="connsiteX1866" fmla="*/ 17862878 w 18288000"/>
              <a:gd name="connsiteY1866" fmla="*/ 5087194 h 5618895"/>
              <a:gd name="connsiteX1867" fmla="*/ 17883322 w 18288000"/>
              <a:gd name="connsiteY1867" fmla="*/ 5075843 h 5618895"/>
              <a:gd name="connsiteX1868" fmla="*/ 17930090 w 18288000"/>
              <a:gd name="connsiteY1868" fmla="*/ 5075056 h 5618895"/>
              <a:gd name="connsiteX1869" fmla="*/ 17952006 w 18288000"/>
              <a:gd name="connsiteY1869" fmla="*/ 5069184 h 5618895"/>
              <a:gd name="connsiteX1870" fmla="*/ 17913260 w 18288000"/>
              <a:gd name="connsiteY1870" fmla="*/ 5056078 h 5618895"/>
              <a:gd name="connsiteX1871" fmla="*/ 17889878 w 18288000"/>
              <a:gd name="connsiteY1871" fmla="*/ 5056471 h 5618895"/>
              <a:gd name="connsiteX1872" fmla="*/ 17911792 w 18288000"/>
              <a:gd name="connsiteY1872" fmla="*/ 5050599 h 5618895"/>
              <a:gd name="connsiteX1873" fmla="*/ 17921280 w 18288000"/>
              <a:gd name="connsiteY1873" fmla="*/ 5042185 h 5618895"/>
              <a:gd name="connsiteX1874" fmla="*/ 17929302 w 18288000"/>
              <a:gd name="connsiteY1874" fmla="*/ 5028291 h 5618895"/>
              <a:gd name="connsiteX1875" fmla="*/ 17943198 w 18288000"/>
              <a:gd name="connsiteY1875" fmla="*/ 5036313 h 5618895"/>
              <a:gd name="connsiteX1876" fmla="*/ 17946134 w 18288000"/>
              <a:gd name="connsiteY1876" fmla="*/ 5047269 h 5618895"/>
              <a:gd name="connsiteX1877" fmla="*/ 17970982 w 18288000"/>
              <a:gd name="connsiteY1877" fmla="*/ 5052354 h 5618895"/>
              <a:gd name="connsiteX1878" fmla="*/ 17979396 w 18288000"/>
              <a:gd name="connsiteY1878" fmla="*/ 5061845 h 5618895"/>
              <a:gd name="connsiteX1879" fmla="*/ 17984876 w 18288000"/>
              <a:gd name="connsiteY1879" fmla="*/ 5060377 h 5618895"/>
              <a:gd name="connsiteX1880" fmla="*/ 17991822 w 18288000"/>
              <a:gd name="connsiteY1880" fmla="*/ 5064386 h 5618895"/>
              <a:gd name="connsiteX1881" fmla="*/ 17998768 w 18288000"/>
              <a:gd name="connsiteY1881" fmla="*/ 5068397 h 5618895"/>
              <a:gd name="connsiteX1882" fmla="*/ 17965896 w 18288000"/>
              <a:gd name="connsiteY1882" fmla="*/ 5077205 h 5618895"/>
              <a:gd name="connsiteX1883" fmla="*/ 17957878 w 18288000"/>
              <a:gd name="connsiteY1883" fmla="*/ 5091099 h 5618895"/>
              <a:gd name="connsiteX1884" fmla="*/ 17960814 w 18288000"/>
              <a:gd name="connsiteY1884" fmla="*/ 5102056 h 5618895"/>
              <a:gd name="connsiteX1885" fmla="*/ 17974704 w 18288000"/>
              <a:gd name="connsiteY1885" fmla="*/ 5110077 h 5618895"/>
              <a:gd name="connsiteX1886" fmla="*/ 18010514 w 18288000"/>
              <a:gd name="connsiteY1886" fmla="*/ 5112227 h 5618895"/>
              <a:gd name="connsiteX1887" fmla="*/ 18054340 w 18288000"/>
              <a:gd name="connsiteY1887" fmla="*/ 5100483 h 5618895"/>
              <a:gd name="connsiteX1888" fmla="*/ 18057276 w 18288000"/>
              <a:gd name="connsiteY1888" fmla="*/ 5111440 h 5618895"/>
              <a:gd name="connsiteX1889" fmla="*/ 18071172 w 18288000"/>
              <a:gd name="connsiteY1889" fmla="*/ 5119462 h 5618895"/>
              <a:gd name="connsiteX1890" fmla="*/ 18091762 w 18288000"/>
              <a:gd name="connsiteY1890" fmla="*/ 5112826 h 5618895"/>
              <a:gd name="connsiteX1891" fmla="*/ 18079194 w 18288000"/>
              <a:gd name="connsiteY1891" fmla="*/ 5105567 h 5618895"/>
              <a:gd name="connsiteX1892" fmla="*/ 18101108 w 18288000"/>
              <a:gd name="connsiteY1892" fmla="*/ 5099695 h 5618895"/>
              <a:gd name="connsiteX1893" fmla="*/ 18093930 w 18288000"/>
              <a:gd name="connsiteY1893" fmla="*/ 5112128 h 5618895"/>
              <a:gd name="connsiteX1894" fmla="*/ 18098198 w 18288000"/>
              <a:gd name="connsiteY1894" fmla="*/ 5110751 h 5618895"/>
              <a:gd name="connsiteX1895" fmla="*/ 18113532 w 18288000"/>
              <a:gd name="connsiteY1895" fmla="*/ 5102239 h 5618895"/>
              <a:gd name="connsiteX1896" fmla="*/ 18136914 w 18288000"/>
              <a:gd name="connsiteY1896" fmla="*/ 5101846 h 5618895"/>
              <a:gd name="connsiteX1897" fmla="*/ 18161764 w 18288000"/>
              <a:gd name="connsiteY1897" fmla="*/ 5106931 h 5618895"/>
              <a:gd name="connsiteX1898" fmla="*/ 18200508 w 18288000"/>
              <a:gd name="connsiteY1898" fmla="*/ 5120038 h 5618895"/>
              <a:gd name="connsiteX1899" fmla="*/ 18236314 w 18288000"/>
              <a:gd name="connsiteY1899" fmla="*/ 5122187 h 5618895"/>
              <a:gd name="connsiteX1900" fmla="*/ 18288000 w 18288000"/>
              <a:gd name="connsiteY1900" fmla="*/ 5113734 h 5618895"/>
              <a:gd name="connsiteX1901" fmla="*/ 18288000 w 18288000"/>
              <a:gd name="connsiteY1901" fmla="*/ 5129572 h 5618895"/>
              <a:gd name="connsiteX1902" fmla="*/ 18250210 w 18288000"/>
              <a:gd name="connsiteY1902" fmla="*/ 5130208 h 5618895"/>
              <a:gd name="connsiteX1903" fmla="*/ 18145722 w 18288000"/>
              <a:gd name="connsiteY1903" fmla="*/ 5134718 h 5618895"/>
              <a:gd name="connsiteX1904" fmla="*/ 18122340 w 18288000"/>
              <a:gd name="connsiteY1904" fmla="*/ 5135111 h 5618895"/>
              <a:gd name="connsiteX1905" fmla="*/ 18109916 w 18288000"/>
              <a:gd name="connsiteY1905" fmla="*/ 5132567 h 5618895"/>
              <a:gd name="connsiteX1906" fmla="*/ 18057672 w 18288000"/>
              <a:gd name="connsiteY1906" fmla="*/ 5134822 h 5618895"/>
              <a:gd name="connsiteX1907" fmla="*/ 17953184 w 18288000"/>
              <a:gd name="connsiteY1907" fmla="*/ 5139331 h 5618895"/>
              <a:gd name="connsiteX1908" fmla="*/ 17887046 w 18288000"/>
              <a:gd name="connsiteY1908" fmla="*/ 5133565 h 5618895"/>
              <a:gd name="connsiteX1909" fmla="*/ 17840282 w 18288000"/>
              <a:gd name="connsiteY1909" fmla="*/ 5134352 h 5618895"/>
              <a:gd name="connsiteX1910" fmla="*/ 17815432 w 18288000"/>
              <a:gd name="connsiteY1910" fmla="*/ 5129267 h 5618895"/>
              <a:gd name="connsiteX1911" fmla="*/ 17779624 w 18288000"/>
              <a:gd name="connsiteY1911" fmla="*/ 5127117 h 5618895"/>
              <a:gd name="connsiteX1912" fmla="*/ 17750762 w 18288000"/>
              <a:gd name="connsiteY1912" fmla="*/ 5128978 h 5618895"/>
              <a:gd name="connsiteX1913" fmla="*/ 17709474 w 18288000"/>
              <a:gd name="connsiteY1913" fmla="*/ 5128298 h 5618895"/>
              <a:gd name="connsiteX1914" fmla="*/ 17655764 w 18288000"/>
              <a:gd name="connsiteY1914" fmla="*/ 5125073 h 5618895"/>
              <a:gd name="connsiteX1915" fmla="*/ 17607530 w 18288000"/>
              <a:gd name="connsiteY1915" fmla="*/ 5120382 h 5618895"/>
              <a:gd name="connsiteX1916" fmla="*/ 17577200 w 18288000"/>
              <a:gd name="connsiteY1916" fmla="*/ 5116764 h 5618895"/>
              <a:gd name="connsiteX1917" fmla="*/ 17552352 w 18288000"/>
              <a:gd name="connsiteY1917" fmla="*/ 5111679 h 5618895"/>
              <a:gd name="connsiteX1918" fmla="*/ 17518010 w 18288000"/>
              <a:gd name="connsiteY1918" fmla="*/ 5115008 h 5618895"/>
              <a:gd name="connsiteX1919" fmla="*/ 17469778 w 18288000"/>
              <a:gd name="connsiteY1919" fmla="*/ 5110317 h 5618895"/>
              <a:gd name="connsiteX1920" fmla="*/ 17446396 w 18288000"/>
              <a:gd name="connsiteY1920" fmla="*/ 5110710 h 5618895"/>
              <a:gd name="connsiteX1921" fmla="*/ 17365290 w 18288000"/>
              <a:gd name="connsiteY1921" fmla="*/ 5114826 h 5618895"/>
              <a:gd name="connsiteX1922" fmla="*/ 17317060 w 18288000"/>
              <a:gd name="connsiteY1922" fmla="*/ 5110133 h 5618895"/>
              <a:gd name="connsiteX1923" fmla="*/ 17231552 w 18288000"/>
              <a:gd name="connsiteY1923" fmla="*/ 5097813 h 5618895"/>
              <a:gd name="connsiteX1924" fmla="*/ 17217654 w 18288000"/>
              <a:gd name="connsiteY1924" fmla="*/ 5089793 h 5618895"/>
              <a:gd name="connsiteX1925" fmla="*/ 17194272 w 18288000"/>
              <a:gd name="connsiteY1925" fmla="*/ 5090187 h 5618895"/>
              <a:gd name="connsiteX1926" fmla="*/ 17170890 w 18288000"/>
              <a:gd name="connsiteY1926" fmla="*/ 5090580 h 5618895"/>
              <a:gd name="connsiteX1927" fmla="*/ 17077360 w 18288000"/>
              <a:gd name="connsiteY1927" fmla="*/ 5092153 h 5618895"/>
              <a:gd name="connsiteX1928" fmla="*/ 16976882 w 18288000"/>
              <a:gd name="connsiteY1928" fmla="*/ 5089716 h 5618895"/>
              <a:gd name="connsiteX1929" fmla="*/ 16898322 w 18288000"/>
              <a:gd name="connsiteY1929" fmla="*/ 5081406 h 5618895"/>
              <a:gd name="connsiteX1930" fmla="*/ 16862514 w 18288000"/>
              <a:gd name="connsiteY1930" fmla="*/ 5079258 h 5618895"/>
              <a:gd name="connsiteX1931" fmla="*/ 16815748 w 18288000"/>
              <a:gd name="connsiteY1931" fmla="*/ 5080044 h 5618895"/>
              <a:gd name="connsiteX1932" fmla="*/ 16768985 w 18288000"/>
              <a:gd name="connsiteY1932" fmla="*/ 5080830 h 5618895"/>
              <a:gd name="connsiteX1933" fmla="*/ 16697367 w 18288000"/>
              <a:gd name="connsiteY1933" fmla="*/ 5076532 h 5618895"/>
              <a:gd name="connsiteX1934" fmla="*/ 16650603 w 18288000"/>
              <a:gd name="connsiteY1934" fmla="*/ 5077319 h 5618895"/>
              <a:gd name="connsiteX1935" fmla="*/ 16614796 w 18288000"/>
              <a:gd name="connsiteY1935" fmla="*/ 5075169 h 5618895"/>
              <a:gd name="connsiteX1936" fmla="*/ 16554138 w 18288000"/>
              <a:gd name="connsiteY1936" fmla="*/ 5067935 h 5618895"/>
              <a:gd name="connsiteX1937" fmla="*/ 16477042 w 18288000"/>
              <a:gd name="connsiteY1937" fmla="*/ 5065105 h 5618895"/>
              <a:gd name="connsiteX1938" fmla="*/ 16386055 w 18288000"/>
              <a:gd name="connsiteY1938" fmla="*/ 5054253 h 5618895"/>
              <a:gd name="connsiteX1939" fmla="*/ 16350249 w 18288000"/>
              <a:gd name="connsiteY1939" fmla="*/ 5052102 h 5618895"/>
              <a:gd name="connsiteX1940" fmla="*/ 16347314 w 18288000"/>
              <a:gd name="connsiteY1940" fmla="*/ 5041146 h 5618895"/>
              <a:gd name="connsiteX1941" fmla="*/ 16300546 w 18288000"/>
              <a:gd name="connsiteY1941" fmla="*/ 5041934 h 5618895"/>
              <a:gd name="connsiteX1942" fmla="*/ 16278631 w 18288000"/>
              <a:gd name="connsiteY1942" fmla="*/ 5047806 h 5618895"/>
              <a:gd name="connsiteX1943" fmla="*/ 16245762 w 18288000"/>
              <a:gd name="connsiteY1943" fmla="*/ 5056613 h 5618895"/>
              <a:gd name="connsiteX1944" fmla="*/ 16197528 w 18288000"/>
              <a:gd name="connsiteY1944" fmla="*/ 5051920 h 5618895"/>
              <a:gd name="connsiteX1945" fmla="*/ 16182165 w 18288000"/>
              <a:gd name="connsiteY1945" fmla="*/ 5038420 h 5618895"/>
              <a:gd name="connsiteX1946" fmla="*/ 16176295 w 18288000"/>
              <a:gd name="connsiteY1946" fmla="*/ 5016507 h 5618895"/>
              <a:gd name="connsiteX1947" fmla="*/ 777637 w 18288000"/>
              <a:gd name="connsiteY1947" fmla="*/ 5009757 h 5618895"/>
              <a:gd name="connsiteX1948" fmla="*/ 766680 w 18288000"/>
              <a:gd name="connsiteY1948" fmla="*/ 5012692 h 5618895"/>
              <a:gd name="connsiteX1949" fmla="*/ 755722 w 18288000"/>
              <a:gd name="connsiteY1949" fmla="*/ 5015629 h 5618895"/>
              <a:gd name="connsiteX1950" fmla="*/ 769616 w 18288000"/>
              <a:gd name="connsiteY1950" fmla="*/ 5023649 h 5618895"/>
              <a:gd name="connsiteX1951" fmla="*/ 780573 w 18288000"/>
              <a:gd name="connsiteY1951" fmla="*/ 5020713 h 5618895"/>
              <a:gd name="connsiteX1952" fmla="*/ 777637 w 18288000"/>
              <a:gd name="connsiteY1952" fmla="*/ 5009757 h 5618895"/>
              <a:gd name="connsiteX1953" fmla="*/ 492840 w 18288000"/>
              <a:gd name="connsiteY1953" fmla="*/ 5009732 h 5618895"/>
              <a:gd name="connsiteX1954" fmla="*/ 486089 w 18288000"/>
              <a:gd name="connsiteY1954" fmla="*/ 5017412 h 5618895"/>
              <a:gd name="connsiteX1955" fmla="*/ 497046 w 18288000"/>
              <a:gd name="connsiteY1955" fmla="*/ 5014476 h 5618895"/>
              <a:gd name="connsiteX1956" fmla="*/ 492840 w 18288000"/>
              <a:gd name="connsiteY1956" fmla="*/ 5009732 h 5618895"/>
              <a:gd name="connsiteX1957" fmla="*/ 17078722 w 18288000"/>
              <a:gd name="connsiteY1957" fmla="*/ 5009581 h 5618895"/>
              <a:gd name="connsiteX1958" fmla="*/ 17081658 w 18288000"/>
              <a:gd name="connsiteY1958" fmla="*/ 5020538 h 5618895"/>
              <a:gd name="connsiteX1959" fmla="*/ 17076182 w 18288000"/>
              <a:gd name="connsiteY1959" fmla="*/ 5022005 h 5618895"/>
              <a:gd name="connsiteX1960" fmla="*/ 17069236 w 18288000"/>
              <a:gd name="connsiteY1960" fmla="*/ 5017994 h 5618895"/>
              <a:gd name="connsiteX1961" fmla="*/ 17078722 w 18288000"/>
              <a:gd name="connsiteY1961" fmla="*/ 5009581 h 5618895"/>
              <a:gd name="connsiteX1962" fmla="*/ 2600596 w 18288000"/>
              <a:gd name="connsiteY1962" fmla="*/ 5008670 h 5618895"/>
              <a:gd name="connsiteX1963" fmla="*/ 2599325 w 18288000"/>
              <a:gd name="connsiteY1963" fmla="*/ 5014883 h 5618895"/>
              <a:gd name="connsiteX1964" fmla="*/ 2610283 w 18288000"/>
              <a:gd name="connsiteY1964" fmla="*/ 5011947 h 5618895"/>
              <a:gd name="connsiteX1965" fmla="*/ 2600596 w 18288000"/>
              <a:gd name="connsiteY1965" fmla="*/ 5008670 h 5618895"/>
              <a:gd name="connsiteX1966" fmla="*/ 1417379 w 18288000"/>
              <a:gd name="connsiteY1966" fmla="*/ 5008625 h 5618895"/>
              <a:gd name="connsiteX1967" fmla="*/ 1393997 w 18288000"/>
              <a:gd name="connsiteY1967" fmla="*/ 5009018 h 5618895"/>
              <a:gd name="connsiteX1968" fmla="*/ 1380498 w 18288000"/>
              <a:gd name="connsiteY1968" fmla="*/ 5024380 h 5618895"/>
              <a:gd name="connsiteX1969" fmla="*/ 1394390 w 18288000"/>
              <a:gd name="connsiteY1969" fmla="*/ 5032401 h 5618895"/>
              <a:gd name="connsiteX1970" fmla="*/ 1416305 w 18288000"/>
              <a:gd name="connsiteY1970" fmla="*/ 5026529 h 5618895"/>
              <a:gd name="connsiteX1971" fmla="*/ 1417379 w 18288000"/>
              <a:gd name="connsiteY1971" fmla="*/ 5008625 h 5618895"/>
              <a:gd name="connsiteX1972" fmla="*/ 1176609 w 18288000"/>
              <a:gd name="connsiteY1972" fmla="*/ 5008547 h 5618895"/>
              <a:gd name="connsiteX1973" fmla="*/ 1193437 w 18288000"/>
              <a:gd name="connsiteY1973" fmla="*/ 5027526 h 5618895"/>
              <a:gd name="connsiteX1974" fmla="*/ 1201459 w 18288000"/>
              <a:gd name="connsiteY1974" fmla="*/ 5013633 h 5618895"/>
              <a:gd name="connsiteX1975" fmla="*/ 1194512 w 18288000"/>
              <a:gd name="connsiteY1975" fmla="*/ 5009622 h 5618895"/>
              <a:gd name="connsiteX1976" fmla="*/ 1176609 w 18288000"/>
              <a:gd name="connsiteY1976" fmla="*/ 5008547 h 5618895"/>
              <a:gd name="connsiteX1977" fmla="*/ 1352711 w 18288000"/>
              <a:gd name="connsiteY1977" fmla="*/ 5008337 h 5618895"/>
              <a:gd name="connsiteX1978" fmla="*/ 1341753 w 18288000"/>
              <a:gd name="connsiteY1978" fmla="*/ 5011273 h 5618895"/>
              <a:gd name="connsiteX1979" fmla="*/ 1351636 w 18288000"/>
              <a:gd name="connsiteY1979" fmla="*/ 5026241 h 5618895"/>
              <a:gd name="connsiteX1980" fmla="*/ 1357115 w 18288000"/>
              <a:gd name="connsiteY1980" fmla="*/ 5024773 h 5618895"/>
              <a:gd name="connsiteX1981" fmla="*/ 1352711 w 18288000"/>
              <a:gd name="connsiteY1981" fmla="*/ 5008337 h 5618895"/>
              <a:gd name="connsiteX1982" fmla="*/ 17524462 w 18288000"/>
              <a:gd name="connsiteY1982" fmla="*/ 5007585 h 5618895"/>
              <a:gd name="connsiteX1983" fmla="*/ 17538352 w 18288000"/>
              <a:gd name="connsiteY1983" fmla="*/ 5015606 h 5618895"/>
              <a:gd name="connsiteX1984" fmla="*/ 17527398 w 18288000"/>
              <a:gd name="connsiteY1984" fmla="*/ 5018541 h 5618895"/>
              <a:gd name="connsiteX1985" fmla="*/ 17516436 w 18288000"/>
              <a:gd name="connsiteY1985" fmla="*/ 5021478 h 5618895"/>
              <a:gd name="connsiteX1986" fmla="*/ 17524462 w 18288000"/>
              <a:gd name="connsiteY1986" fmla="*/ 5007585 h 5618895"/>
              <a:gd name="connsiteX1987" fmla="*/ 7710618 w 18288000"/>
              <a:gd name="connsiteY1987" fmla="*/ 5006625 h 5618895"/>
              <a:gd name="connsiteX1988" fmla="*/ 7703216 w 18288000"/>
              <a:gd name="connsiteY1988" fmla="*/ 5020855 h 5618895"/>
              <a:gd name="connsiteX1989" fmla="*/ 7678164 w 18288000"/>
              <a:gd name="connsiteY1989" fmla="*/ 5016866 h 5618895"/>
              <a:gd name="connsiteX1990" fmla="*/ 7694392 w 18288000"/>
              <a:gd name="connsiteY1990" fmla="*/ 5011746 h 5618895"/>
              <a:gd name="connsiteX1991" fmla="*/ 7710618 w 18288000"/>
              <a:gd name="connsiteY1991" fmla="*/ 5006625 h 5618895"/>
              <a:gd name="connsiteX1992" fmla="*/ 14215602 w 18288000"/>
              <a:gd name="connsiteY1992" fmla="*/ 5006624 h 5618895"/>
              <a:gd name="connsiteX1993" fmla="*/ 14208201 w 18288000"/>
              <a:gd name="connsiteY1993" fmla="*/ 5020855 h 5618895"/>
              <a:gd name="connsiteX1994" fmla="*/ 14183150 w 18288000"/>
              <a:gd name="connsiteY1994" fmla="*/ 5016866 h 5618895"/>
              <a:gd name="connsiteX1995" fmla="*/ 14199378 w 18288000"/>
              <a:gd name="connsiteY1995" fmla="*/ 5011744 h 5618895"/>
              <a:gd name="connsiteX1996" fmla="*/ 14215602 w 18288000"/>
              <a:gd name="connsiteY1996" fmla="*/ 5006624 h 5618895"/>
              <a:gd name="connsiteX1997" fmla="*/ 3419181 w 18288000"/>
              <a:gd name="connsiteY1997" fmla="*/ 5006594 h 5618895"/>
              <a:gd name="connsiteX1998" fmla="*/ 3433075 w 18288000"/>
              <a:gd name="connsiteY1998" fmla="*/ 5014616 h 5618895"/>
              <a:gd name="connsiteX1999" fmla="*/ 3444032 w 18288000"/>
              <a:gd name="connsiteY1999" fmla="*/ 5011680 h 5618895"/>
              <a:gd name="connsiteX2000" fmla="*/ 3436011 w 18288000"/>
              <a:gd name="connsiteY2000" fmla="*/ 5025573 h 5618895"/>
              <a:gd name="connsiteX2001" fmla="*/ 3438948 w 18288000"/>
              <a:gd name="connsiteY2001" fmla="*/ 5036530 h 5618895"/>
              <a:gd name="connsiteX2002" fmla="*/ 3427989 w 18288000"/>
              <a:gd name="connsiteY2002" fmla="*/ 5039466 h 5618895"/>
              <a:gd name="connsiteX2003" fmla="*/ 3414096 w 18288000"/>
              <a:gd name="connsiteY2003" fmla="*/ 5031445 h 5618895"/>
              <a:gd name="connsiteX2004" fmla="*/ 3403138 w 18288000"/>
              <a:gd name="connsiteY2004" fmla="*/ 5034381 h 5618895"/>
              <a:gd name="connsiteX2005" fmla="*/ 3411161 w 18288000"/>
              <a:gd name="connsiteY2005" fmla="*/ 5020488 h 5618895"/>
              <a:gd name="connsiteX2006" fmla="*/ 14405758 w 18288000"/>
              <a:gd name="connsiteY2006" fmla="*/ 5006089 h 5618895"/>
              <a:gd name="connsiteX2007" fmla="*/ 14430811 w 18288000"/>
              <a:gd name="connsiteY2007" fmla="*/ 5010079 h 5618895"/>
              <a:gd name="connsiteX2008" fmla="*/ 14423406 w 18288000"/>
              <a:gd name="connsiteY2008" fmla="*/ 5024310 h 5618895"/>
              <a:gd name="connsiteX2009" fmla="*/ 14409174 w 18288000"/>
              <a:gd name="connsiteY2009" fmla="*/ 5016906 h 5618895"/>
              <a:gd name="connsiteX2010" fmla="*/ 14384123 w 18288000"/>
              <a:gd name="connsiteY2010" fmla="*/ 5012917 h 5618895"/>
              <a:gd name="connsiteX2011" fmla="*/ 7900775 w 18288000"/>
              <a:gd name="connsiteY2011" fmla="*/ 5006089 h 5618895"/>
              <a:gd name="connsiteX2012" fmla="*/ 7925826 w 18288000"/>
              <a:gd name="connsiteY2012" fmla="*/ 5010079 h 5618895"/>
              <a:gd name="connsiteX2013" fmla="*/ 7918421 w 18288000"/>
              <a:gd name="connsiteY2013" fmla="*/ 5024311 h 5618895"/>
              <a:gd name="connsiteX2014" fmla="*/ 7904190 w 18288000"/>
              <a:gd name="connsiteY2014" fmla="*/ 5016907 h 5618895"/>
              <a:gd name="connsiteX2015" fmla="*/ 7879138 w 18288000"/>
              <a:gd name="connsiteY2015" fmla="*/ 5012918 h 5618895"/>
              <a:gd name="connsiteX2016" fmla="*/ 2725728 w 18288000"/>
              <a:gd name="connsiteY2016" fmla="*/ 5004502 h 5618895"/>
              <a:gd name="connsiteX2017" fmla="*/ 2728662 w 18288000"/>
              <a:gd name="connsiteY2017" fmla="*/ 5015459 h 5618895"/>
              <a:gd name="connsiteX2018" fmla="*/ 2706748 w 18288000"/>
              <a:gd name="connsiteY2018" fmla="*/ 5021331 h 5618895"/>
              <a:gd name="connsiteX2019" fmla="*/ 2725728 w 18288000"/>
              <a:gd name="connsiteY2019" fmla="*/ 5004502 h 5618895"/>
              <a:gd name="connsiteX2020" fmla="*/ 2819256 w 18288000"/>
              <a:gd name="connsiteY2020" fmla="*/ 5002927 h 5618895"/>
              <a:gd name="connsiteX2021" fmla="*/ 2786385 w 18288000"/>
              <a:gd name="connsiteY2021" fmla="*/ 5011735 h 5618895"/>
              <a:gd name="connsiteX2022" fmla="*/ 2764469 w 18288000"/>
              <a:gd name="connsiteY2022" fmla="*/ 5017607 h 5618895"/>
              <a:gd name="connsiteX2023" fmla="*/ 2750578 w 18288000"/>
              <a:gd name="connsiteY2023" fmla="*/ 5009587 h 5618895"/>
              <a:gd name="connsiteX2024" fmla="*/ 2784918 w 18288000"/>
              <a:gd name="connsiteY2024" fmla="*/ 5006258 h 5618895"/>
              <a:gd name="connsiteX2025" fmla="*/ 2819256 w 18288000"/>
              <a:gd name="connsiteY2025" fmla="*/ 5002927 h 5618895"/>
              <a:gd name="connsiteX2026" fmla="*/ 11483133 w 18288000"/>
              <a:gd name="connsiteY2026" fmla="*/ 5002602 h 5618895"/>
              <a:gd name="connsiteX2027" fmla="*/ 11527965 w 18288000"/>
              <a:gd name="connsiteY2027" fmla="*/ 5003322 h 5618895"/>
              <a:gd name="connsiteX2028" fmla="*/ 11545613 w 18288000"/>
              <a:gd name="connsiteY2028" fmla="*/ 5021543 h 5618895"/>
              <a:gd name="connsiteX2029" fmla="*/ 11470463 w 18288000"/>
              <a:gd name="connsiteY2029" fmla="*/ 5009575 h 5618895"/>
              <a:gd name="connsiteX2030" fmla="*/ 11483133 w 18288000"/>
              <a:gd name="connsiteY2030" fmla="*/ 5002602 h 5618895"/>
              <a:gd name="connsiteX2031" fmla="*/ 17240932 w 18288000"/>
              <a:gd name="connsiteY2031" fmla="*/ 5001348 h 5618895"/>
              <a:gd name="connsiteX2032" fmla="*/ 17229978 w 18288000"/>
              <a:gd name="connsiteY2032" fmla="*/ 5004283 h 5618895"/>
              <a:gd name="connsiteX2033" fmla="*/ 17219018 w 18288000"/>
              <a:gd name="connsiteY2033" fmla="*/ 5007220 h 5618895"/>
              <a:gd name="connsiteX2034" fmla="*/ 17233646 w 18288000"/>
              <a:gd name="connsiteY2034" fmla="*/ 5017982 h 5618895"/>
              <a:gd name="connsiteX2035" fmla="*/ 17243868 w 18288000"/>
              <a:gd name="connsiteY2035" fmla="*/ 5012305 h 5618895"/>
              <a:gd name="connsiteX2036" fmla="*/ 328965 w 18288000"/>
              <a:gd name="connsiteY2036" fmla="*/ 5000793 h 5618895"/>
              <a:gd name="connsiteX2037" fmla="*/ 342858 w 18288000"/>
              <a:gd name="connsiteY2037" fmla="*/ 5008815 h 5618895"/>
              <a:gd name="connsiteX2038" fmla="*/ 341390 w 18288000"/>
              <a:gd name="connsiteY2038" fmla="*/ 5003336 h 5618895"/>
              <a:gd name="connsiteX2039" fmla="*/ 328965 w 18288000"/>
              <a:gd name="connsiteY2039" fmla="*/ 5000793 h 5618895"/>
              <a:gd name="connsiteX2040" fmla="*/ 1033377 w 18288000"/>
              <a:gd name="connsiteY2040" fmla="*/ 4999951 h 5618895"/>
              <a:gd name="connsiteX2041" fmla="*/ 1023888 w 18288000"/>
              <a:gd name="connsiteY2041" fmla="*/ 5008364 h 5618895"/>
              <a:gd name="connsiteX2042" fmla="*/ 1036313 w 18288000"/>
              <a:gd name="connsiteY2042" fmla="*/ 5010908 h 5618895"/>
              <a:gd name="connsiteX2043" fmla="*/ 1061164 w 18288000"/>
              <a:gd name="connsiteY2043" fmla="*/ 5015994 h 5618895"/>
              <a:gd name="connsiteX2044" fmla="*/ 1073588 w 18288000"/>
              <a:gd name="connsiteY2044" fmla="*/ 5018535 h 5618895"/>
              <a:gd name="connsiteX2045" fmla="*/ 1096971 w 18288000"/>
              <a:gd name="connsiteY2045" fmla="*/ 5018142 h 5618895"/>
              <a:gd name="connsiteX2046" fmla="*/ 1118886 w 18288000"/>
              <a:gd name="connsiteY2046" fmla="*/ 5012270 h 5618895"/>
              <a:gd name="connsiteX2047" fmla="*/ 1106460 w 18288000"/>
              <a:gd name="connsiteY2047" fmla="*/ 5009727 h 5618895"/>
              <a:gd name="connsiteX2048" fmla="*/ 1083079 w 18288000"/>
              <a:gd name="connsiteY2048" fmla="*/ 5010122 h 5618895"/>
              <a:gd name="connsiteX2049" fmla="*/ 1051281 w 18288000"/>
              <a:gd name="connsiteY2049" fmla="*/ 5001024 h 5618895"/>
              <a:gd name="connsiteX2050" fmla="*/ 1033377 w 18288000"/>
              <a:gd name="connsiteY2050" fmla="*/ 4999951 h 5618895"/>
              <a:gd name="connsiteX2051" fmla="*/ 7958278 w 18288000"/>
              <a:gd name="connsiteY2051" fmla="*/ 4999837 h 5618895"/>
              <a:gd name="connsiteX2052" fmla="*/ 7957991 w 18288000"/>
              <a:gd name="connsiteY2052" fmla="*/ 5017771 h 5618895"/>
              <a:gd name="connsiteX2053" fmla="*/ 7954288 w 18288000"/>
              <a:gd name="connsiteY2053" fmla="*/ 5024886 h 5618895"/>
              <a:gd name="connsiteX2054" fmla="*/ 7940059 w 18288000"/>
              <a:gd name="connsiteY2054" fmla="*/ 5017481 h 5618895"/>
              <a:gd name="connsiteX2055" fmla="*/ 7958278 w 18288000"/>
              <a:gd name="connsiteY2055" fmla="*/ 4999837 h 5618895"/>
              <a:gd name="connsiteX2056" fmla="*/ 14463264 w 18288000"/>
              <a:gd name="connsiteY2056" fmla="*/ 4999836 h 5618895"/>
              <a:gd name="connsiteX2057" fmla="*/ 14462976 w 18288000"/>
              <a:gd name="connsiteY2057" fmla="*/ 5017772 h 5618895"/>
              <a:gd name="connsiteX2058" fmla="*/ 14459273 w 18288000"/>
              <a:gd name="connsiteY2058" fmla="*/ 5024887 h 5618895"/>
              <a:gd name="connsiteX2059" fmla="*/ 14445041 w 18288000"/>
              <a:gd name="connsiteY2059" fmla="*/ 5017483 h 5618895"/>
              <a:gd name="connsiteX2060" fmla="*/ 14463264 w 18288000"/>
              <a:gd name="connsiteY2060" fmla="*/ 4999836 h 5618895"/>
              <a:gd name="connsiteX2061" fmla="*/ 7398628 w 18288000"/>
              <a:gd name="connsiteY2061" fmla="*/ 4998028 h 5618895"/>
              <a:gd name="connsiteX2062" fmla="*/ 7402042 w 18288000"/>
              <a:gd name="connsiteY2062" fmla="*/ 5008847 h 5618895"/>
              <a:gd name="connsiteX2063" fmla="*/ 7391226 w 18288000"/>
              <a:gd name="connsiteY2063" fmla="*/ 5012261 h 5618895"/>
              <a:gd name="connsiteX2064" fmla="*/ 14283927 w 18288000"/>
              <a:gd name="connsiteY2064" fmla="*/ 4996958 h 5618895"/>
              <a:gd name="connsiteX2065" fmla="*/ 14337727 w 18288000"/>
              <a:gd name="connsiteY2065" fmla="*/ 4997822 h 5618895"/>
              <a:gd name="connsiteX2066" fmla="*/ 14368185 w 18288000"/>
              <a:gd name="connsiteY2066" fmla="*/ 5000105 h 5618895"/>
              <a:gd name="connsiteX2067" fmla="*/ 14369892 w 18288000"/>
              <a:gd name="connsiteY2067" fmla="*/ 5005514 h 5618895"/>
              <a:gd name="connsiteX2068" fmla="*/ 14344555 w 18288000"/>
              <a:gd name="connsiteY2068" fmla="*/ 5019457 h 5618895"/>
              <a:gd name="connsiteX2069" fmla="*/ 14326624 w 18288000"/>
              <a:gd name="connsiteY2069" fmla="*/ 5019170 h 5618895"/>
              <a:gd name="connsiteX2070" fmla="*/ 14310343 w 18288000"/>
              <a:gd name="connsiteY2070" fmla="*/ 5015277 h 5618895"/>
              <a:gd name="connsiteX2071" fmla="*/ 14299993 w 18288000"/>
              <a:gd name="connsiteY2071" fmla="*/ 5018050 h 5618895"/>
              <a:gd name="connsiteX2072" fmla="*/ 14298491 w 18288000"/>
              <a:gd name="connsiteY2072" fmla="*/ 5012443 h 5618895"/>
              <a:gd name="connsiteX2073" fmla="*/ 14294457 w 18288000"/>
              <a:gd name="connsiteY2073" fmla="*/ 5011478 h 5618895"/>
              <a:gd name="connsiteX2074" fmla="*/ 14265705 w 18288000"/>
              <a:gd name="connsiteY2074" fmla="*/ 5014604 h 5618895"/>
              <a:gd name="connsiteX2075" fmla="*/ 14240654 w 18288000"/>
              <a:gd name="connsiteY2075" fmla="*/ 5010614 h 5618895"/>
              <a:gd name="connsiteX2076" fmla="*/ 14251471 w 18288000"/>
              <a:gd name="connsiteY2076" fmla="*/ 5007201 h 5618895"/>
              <a:gd name="connsiteX2077" fmla="*/ 7778941 w 18288000"/>
              <a:gd name="connsiteY2077" fmla="*/ 4996957 h 5618895"/>
              <a:gd name="connsiteX2078" fmla="*/ 7832741 w 18288000"/>
              <a:gd name="connsiteY2078" fmla="*/ 4997823 h 5618895"/>
              <a:gd name="connsiteX2079" fmla="*/ 7863199 w 18288000"/>
              <a:gd name="connsiteY2079" fmla="*/ 5000104 h 5618895"/>
              <a:gd name="connsiteX2080" fmla="*/ 7864908 w 18288000"/>
              <a:gd name="connsiteY2080" fmla="*/ 5005514 h 5618895"/>
              <a:gd name="connsiteX2081" fmla="*/ 7839570 w 18288000"/>
              <a:gd name="connsiteY2081" fmla="*/ 5019456 h 5618895"/>
              <a:gd name="connsiteX2082" fmla="*/ 7821635 w 18288000"/>
              <a:gd name="connsiteY2082" fmla="*/ 5019170 h 5618895"/>
              <a:gd name="connsiteX2083" fmla="*/ 7789469 w 18288000"/>
              <a:gd name="connsiteY2083" fmla="*/ 5011478 h 5618895"/>
              <a:gd name="connsiteX2084" fmla="*/ 7760722 w 18288000"/>
              <a:gd name="connsiteY2084" fmla="*/ 5014603 h 5618895"/>
              <a:gd name="connsiteX2085" fmla="*/ 7735669 w 18288000"/>
              <a:gd name="connsiteY2085" fmla="*/ 5010613 h 5618895"/>
              <a:gd name="connsiteX2086" fmla="*/ 7746485 w 18288000"/>
              <a:gd name="connsiteY2086" fmla="*/ 5007200 h 5618895"/>
              <a:gd name="connsiteX2087" fmla="*/ 253182 w 18288000"/>
              <a:gd name="connsiteY2087" fmla="*/ 4996694 h 5618895"/>
              <a:gd name="connsiteX2088" fmla="*/ 240680 w 18288000"/>
              <a:gd name="connsiteY2088" fmla="*/ 4997291 h 5618895"/>
              <a:gd name="connsiteX2089" fmla="*/ 235434 w 18288000"/>
              <a:gd name="connsiteY2089" fmla="*/ 5002367 h 5618895"/>
              <a:gd name="connsiteX2090" fmla="*/ 239839 w 18288000"/>
              <a:gd name="connsiteY2090" fmla="*/ 5018804 h 5618895"/>
              <a:gd name="connsiteX2091" fmla="*/ 249328 w 18288000"/>
              <a:gd name="connsiteY2091" fmla="*/ 5010388 h 5618895"/>
              <a:gd name="connsiteX2092" fmla="*/ 254806 w 18288000"/>
              <a:gd name="connsiteY2092" fmla="*/ 5008921 h 5618895"/>
              <a:gd name="connsiteX2093" fmla="*/ 263221 w 18288000"/>
              <a:gd name="connsiteY2093" fmla="*/ 5018410 h 5618895"/>
              <a:gd name="connsiteX2094" fmla="*/ 285136 w 18288000"/>
              <a:gd name="connsiteY2094" fmla="*/ 5012537 h 5618895"/>
              <a:gd name="connsiteX2095" fmla="*/ 271242 w 18288000"/>
              <a:gd name="connsiteY2095" fmla="*/ 5004517 h 5618895"/>
              <a:gd name="connsiteX2096" fmla="*/ 253182 w 18288000"/>
              <a:gd name="connsiteY2096" fmla="*/ 4996694 h 5618895"/>
              <a:gd name="connsiteX2097" fmla="*/ 718251 w 18288000"/>
              <a:gd name="connsiteY2097" fmla="*/ 4996308 h 5618895"/>
              <a:gd name="connsiteX2098" fmla="*/ 659257 w 18288000"/>
              <a:gd name="connsiteY2098" fmla="*/ 5006245 h 5618895"/>
              <a:gd name="connsiteX2099" fmla="*/ 651236 w 18288000"/>
              <a:gd name="connsiteY2099" fmla="*/ 5020137 h 5618895"/>
              <a:gd name="connsiteX2100" fmla="*/ 648300 w 18288000"/>
              <a:gd name="connsiteY2100" fmla="*/ 5009181 h 5618895"/>
              <a:gd name="connsiteX2101" fmla="*/ 590576 w 18288000"/>
              <a:gd name="connsiteY2101" fmla="*/ 5012903 h 5618895"/>
              <a:gd name="connsiteX2102" fmla="*/ 568662 w 18288000"/>
              <a:gd name="connsiteY2102" fmla="*/ 5018774 h 5618895"/>
              <a:gd name="connsiteX2103" fmla="*/ 549684 w 18288000"/>
              <a:gd name="connsiteY2103" fmla="*/ 5035605 h 5618895"/>
              <a:gd name="connsiteX2104" fmla="*/ 516812 w 18288000"/>
              <a:gd name="connsiteY2104" fmla="*/ 5044413 h 5618895"/>
              <a:gd name="connsiteX2105" fmla="*/ 467111 w 18288000"/>
              <a:gd name="connsiteY2105" fmla="*/ 5034242 h 5618895"/>
              <a:gd name="connsiteX2106" fmla="*/ 438250 w 18288000"/>
              <a:gd name="connsiteY2106" fmla="*/ 5036102 h 5618895"/>
              <a:gd name="connsiteX2107" fmla="*/ 409388 w 18288000"/>
              <a:gd name="connsiteY2107" fmla="*/ 5037964 h 5618895"/>
              <a:gd name="connsiteX2108" fmla="*/ 351666 w 18288000"/>
              <a:gd name="connsiteY2108" fmla="*/ 5041687 h 5618895"/>
              <a:gd name="connsiteX2109" fmla="*/ 337773 w 18288000"/>
              <a:gd name="connsiteY2109" fmla="*/ 5033665 h 5618895"/>
              <a:gd name="connsiteX2110" fmla="*/ 329751 w 18288000"/>
              <a:gd name="connsiteY2110" fmla="*/ 5047559 h 5618895"/>
              <a:gd name="connsiteX2111" fmla="*/ 351666 w 18288000"/>
              <a:gd name="connsiteY2111" fmla="*/ 5041687 h 5618895"/>
              <a:gd name="connsiteX2112" fmla="*/ 376517 w 18288000"/>
              <a:gd name="connsiteY2112" fmla="*/ 5046772 h 5618895"/>
              <a:gd name="connsiteX2113" fmla="*/ 412325 w 18288000"/>
              <a:gd name="connsiteY2113" fmla="*/ 5048922 h 5618895"/>
              <a:gd name="connsiteX2114" fmla="*/ 444122 w 18288000"/>
              <a:gd name="connsiteY2114" fmla="*/ 5058017 h 5618895"/>
              <a:gd name="connsiteX2115" fmla="*/ 494898 w 18288000"/>
              <a:gd name="connsiteY2115" fmla="*/ 5050285 h 5618895"/>
              <a:gd name="connsiteX2116" fmla="*/ 507322 w 18288000"/>
              <a:gd name="connsiteY2116" fmla="*/ 5052826 h 5618895"/>
              <a:gd name="connsiteX2117" fmla="*/ 519748 w 18288000"/>
              <a:gd name="connsiteY2117" fmla="*/ 5055369 h 5618895"/>
              <a:gd name="connsiteX2118" fmla="*/ 533641 w 18288000"/>
              <a:gd name="connsiteY2118" fmla="*/ 5063390 h 5618895"/>
              <a:gd name="connsiteX2119" fmla="*/ 511726 w 18288000"/>
              <a:gd name="connsiteY2119" fmla="*/ 5069262 h 5618895"/>
              <a:gd name="connsiteX2120" fmla="*/ 485407 w 18288000"/>
              <a:gd name="connsiteY2120" fmla="*/ 5058698 h 5618895"/>
              <a:gd name="connsiteX2121" fmla="*/ 475919 w 18288000"/>
              <a:gd name="connsiteY2121" fmla="*/ 5067113 h 5618895"/>
              <a:gd name="connsiteX2122" fmla="*/ 464962 w 18288000"/>
              <a:gd name="connsiteY2122" fmla="*/ 5070049 h 5618895"/>
              <a:gd name="connsiteX2123" fmla="*/ 451068 w 18288000"/>
              <a:gd name="connsiteY2123" fmla="*/ 5062029 h 5618895"/>
              <a:gd name="connsiteX2124" fmla="*/ 382389 w 18288000"/>
              <a:gd name="connsiteY2124" fmla="*/ 5068686 h 5618895"/>
              <a:gd name="connsiteX2125" fmla="*/ 371431 w 18288000"/>
              <a:gd name="connsiteY2125" fmla="*/ 5071622 h 5618895"/>
              <a:gd name="connsiteX2126" fmla="*/ 360474 w 18288000"/>
              <a:gd name="connsiteY2126" fmla="*/ 5074558 h 5618895"/>
              <a:gd name="connsiteX2127" fmla="*/ 321731 w 18288000"/>
              <a:gd name="connsiteY2127" fmla="*/ 5061452 h 5618895"/>
              <a:gd name="connsiteX2128" fmla="*/ 327603 w 18288000"/>
              <a:gd name="connsiteY2128" fmla="*/ 5083366 h 5618895"/>
              <a:gd name="connsiteX2129" fmla="*/ 350986 w 18288000"/>
              <a:gd name="connsiteY2129" fmla="*/ 5082973 h 5618895"/>
              <a:gd name="connsiteX2130" fmla="*/ 370357 w 18288000"/>
              <a:gd name="connsiteY2130" fmla="*/ 5089526 h 5618895"/>
              <a:gd name="connsiteX2131" fmla="*/ 399217 w 18288000"/>
              <a:gd name="connsiteY2131" fmla="*/ 5087665 h 5618895"/>
              <a:gd name="connsiteX2132" fmla="*/ 417121 w 18288000"/>
              <a:gd name="connsiteY2132" fmla="*/ 5088741 h 5618895"/>
              <a:gd name="connsiteX2133" fmla="*/ 424068 w 18288000"/>
              <a:gd name="connsiteY2133" fmla="*/ 5092750 h 5618895"/>
              <a:gd name="connsiteX2134" fmla="*/ 448919 w 18288000"/>
              <a:gd name="connsiteY2134" fmla="*/ 5097836 h 5618895"/>
              <a:gd name="connsiteX2135" fmla="*/ 459876 w 18288000"/>
              <a:gd name="connsiteY2135" fmla="*/ 5094900 h 5618895"/>
              <a:gd name="connsiteX2136" fmla="*/ 517598 w 18288000"/>
              <a:gd name="connsiteY2136" fmla="*/ 5091177 h 5618895"/>
              <a:gd name="connsiteX2137" fmla="*/ 520141 w 18288000"/>
              <a:gd name="connsiteY2137" fmla="*/ 5078752 h 5618895"/>
              <a:gd name="connsiteX2138" fmla="*/ 528556 w 18288000"/>
              <a:gd name="connsiteY2138" fmla="*/ 5088241 h 5618895"/>
              <a:gd name="connsiteX2139" fmla="*/ 589214 w 18288000"/>
              <a:gd name="connsiteY2139" fmla="*/ 5095476 h 5618895"/>
              <a:gd name="connsiteX2140" fmla="*/ 611128 w 18288000"/>
              <a:gd name="connsiteY2140" fmla="*/ 5089604 h 5618895"/>
              <a:gd name="connsiteX2141" fmla="*/ 597235 w 18288000"/>
              <a:gd name="connsiteY2141" fmla="*/ 5081583 h 5618895"/>
              <a:gd name="connsiteX2142" fmla="*/ 605256 w 18288000"/>
              <a:gd name="connsiteY2142" fmla="*/ 5067689 h 5618895"/>
              <a:gd name="connsiteX2143" fmla="*/ 642533 w 18288000"/>
              <a:gd name="connsiteY2143" fmla="*/ 5075316 h 5618895"/>
              <a:gd name="connsiteX2144" fmla="*/ 698787 w 18288000"/>
              <a:gd name="connsiteY2144" fmla="*/ 5066116 h 5618895"/>
              <a:gd name="connsiteX2145" fmla="*/ 731659 w 18288000"/>
              <a:gd name="connsiteY2145" fmla="*/ 5057308 h 5618895"/>
              <a:gd name="connsiteX2146" fmla="*/ 724711 w 18288000"/>
              <a:gd name="connsiteY2146" fmla="*/ 5053297 h 5618895"/>
              <a:gd name="connsiteX2147" fmla="*/ 706808 w 18288000"/>
              <a:gd name="connsiteY2147" fmla="*/ 5052223 h 5618895"/>
              <a:gd name="connsiteX2148" fmla="*/ 692915 w 18288000"/>
              <a:gd name="connsiteY2148" fmla="*/ 5044201 h 5618895"/>
              <a:gd name="connsiteX2149" fmla="*/ 660044 w 18288000"/>
              <a:gd name="connsiteY2149" fmla="*/ 5053009 h 5618895"/>
              <a:gd name="connsiteX2150" fmla="*/ 635193 w 18288000"/>
              <a:gd name="connsiteY2150" fmla="*/ 5047924 h 5618895"/>
              <a:gd name="connsiteX2151" fmla="*/ 610342 w 18288000"/>
              <a:gd name="connsiteY2151" fmla="*/ 5042838 h 5618895"/>
              <a:gd name="connsiteX2152" fmla="*/ 609267 w 18288000"/>
              <a:gd name="connsiteY2152" fmla="*/ 5060742 h 5618895"/>
              <a:gd name="connsiteX2153" fmla="*/ 602320 w 18288000"/>
              <a:gd name="connsiteY2153" fmla="*/ 5056733 h 5618895"/>
              <a:gd name="connsiteX2154" fmla="*/ 599384 w 18288000"/>
              <a:gd name="connsiteY2154" fmla="*/ 5045774 h 5618895"/>
              <a:gd name="connsiteX2155" fmla="*/ 585491 w 18288000"/>
              <a:gd name="connsiteY2155" fmla="*/ 5037753 h 5618895"/>
              <a:gd name="connsiteX2156" fmla="*/ 582556 w 18288000"/>
              <a:gd name="connsiteY2156" fmla="*/ 5026797 h 5618895"/>
              <a:gd name="connsiteX2157" fmla="*/ 604470 w 18288000"/>
              <a:gd name="connsiteY2157" fmla="*/ 5020925 h 5618895"/>
              <a:gd name="connsiteX2158" fmla="*/ 651236 w 18288000"/>
              <a:gd name="connsiteY2158" fmla="*/ 5020137 h 5618895"/>
              <a:gd name="connsiteX2159" fmla="*/ 654172 w 18288000"/>
              <a:gd name="connsiteY2159" fmla="*/ 5031094 h 5618895"/>
              <a:gd name="connsiteX2160" fmla="*/ 666596 w 18288000"/>
              <a:gd name="connsiteY2160" fmla="*/ 5033637 h 5618895"/>
              <a:gd name="connsiteX2161" fmla="*/ 679021 w 18288000"/>
              <a:gd name="connsiteY2161" fmla="*/ 5036181 h 5618895"/>
              <a:gd name="connsiteX2162" fmla="*/ 707883 w 18288000"/>
              <a:gd name="connsiteY2162" fmla="*/ 5034318 h 5618895"/>
              <a:gd name="connsiteX2163" fmla="*/ 728330 w 18288000"/>
              <a:gd name="connsiteY2163" fmla="*/ 5022968 h 5618895"/>
              <a:gd name="connsiteX2164" fmla="*/ 741829 w 18288000"/>
              <a:gd name="connsiteY2164" fmla="*/ 5007606 h 5618895"/>
              <a:gd name="connsiteX2165" fmla="*/ 718251 w 18288000"/>
              <a:gd name="connsiteY2165" fmla="*/ 4996308 h 5618895"/>
              <a:gd name="connsiteX2166" fmla="*/ 16429097 w 18288000"/>
              <a:gd name="connsiteY2166" fmla="*/ 4995743 h 5618895"/>
              <a:gd name="connsiteX2167" fmla="*/ 16432034 w 18288000"/>
              <a:gd name="connsiteY2167" fmla="*/ 5006702 h 5618895"/>
              <a:gd name="connsiteX2168" fmla="*/ 16407182 w 18288000"/>
              <a:gd name="connsiteY2168" fmla="*/ 5001615 h 5618895"/>
              <a:gd name="connsiteX2169" fmla="*/ 304115 w 18288000"/>
              <a:gd name="connsiteY2169" fmla="*/ 4995708 h 5618895"/>
              <a:gd name="connsiteX2170" fmla="*/ 289147 w 18288000"/>
              <a:gd name="connsiteY2170" fmla="*/ 5005592 h 5618895"/>
              <a:gd name="connsiteX2171" fmla="*/ 296093 w 18288000"/>
              <a:gd name="connsiteY2171" fmla="*/ 5009602 h 5618895"/>
              <a:gd name="connsiteX2172" fmla="*/ 307051 w 18288000"/>
              <a:gd name="connsiteY2172" fmla="*/ 5006665 h 5618895"/>
              <a:gd name="connsiteX2173" fmla="*/ 304115 w 18288000"/>
              <a:gd name="connsiteY2173" fmla="*/ 4995708 h 5618895"/>
              <a:gd name="connsiteX2174" fmla="*/ 14104585 w 18288000"/>
              <a:gd name="connsiteY2174" fmla="*/ 4994079 h 5618895"/>
              <a:gd name="connsiteX2175" fmla="*/ 14118818 w 18288000"/>
              <a:gd name="connsiteY2175" fmla="*/ 5001484 h 5618895"/>
              <a:gd name="connsiteX2176" fmla="*/ 14129636 w 18288000"/>
              <a:gd name="connsiteY2176" fmla="*/ 4998070 h 5618895"/>
              <a:gd name="connsiteX2177" fmla="*/ 14126362 w 18288000"/>
              <a:gd name="connsiteY2177" fmla="*/ 5006538 h 5618895"/>
              <a:gd name="connsiteX2178" fmla="*/ 14109708 w 18288000"/>
              <a:gd name="connsiteY2178" fmla="*/ 5010308 h 5618895"/>
              <a:gd name="connsiteX2179" fmla="*/ 14093767 w 18288000"/>
              <a:gd name="connsiteY2179" fmla="*/ 4997494 h 5618895"/>
              <a:gd name="connsiteX2180" fmla="*/ 7599601 w 18288000"/>
              <a:gd name="connsiteY2180" fmla="*/ 4994079 h 5618895"/>
              <a:gd name="connsiteX2181" fmla="*/ 7613837 w 18288000"/>
              <a:gd name="connsiteY2181" fmla="*/ 5001483 h 5618895"/>
              <a:gd name="connsiteX2182" fmla="*/ 7624649 w 18288000"/>
              <a:gd name="connsiteY2182" fmla="*/ 4998069 h 5618895"/>
              <a:gd name="connsiteX2183" fmla="*/ 7621377 w 18288000"/>
              <a:gd name="connsiteY2183" fmla="*/ 5006537 h 5618895"/>
              <a:gd name="connsiteX2184" fmla="*/ 7604722 w 18288000"/>
              <a:gd name="connsiteY2184" fmla="*/ 5010308 h 5618895"/>
              <a:gd name="connsiteX2185" fmla="*/ 7588784 w 18288000"/>
              <a:gd name="connsiteY2185" fmla="*/ 4997492 h 5618895"/>
              <a:gd name="connsiteX2186" fmla="*/ 16181379 w 18288000"/>
              <a:gd name="connsiteY2186" fmla="*/ 4991656 h 5618895"/>
              <a:gd name="connsiteX2187" fmla="*/ 16206229 w 18288000"/>
              <a:gd name="connsiteY2187" fmla="*/ 4996741 h 5618895"/>
              <a:gd name="connsiteX2188" fmla="*/ 16170423 w 18288000"/>
              <a:gd name="connsiteY2188" fmla="*/ 4994592 h 5618895"/>
              <a:gd name="connsiteX2189" fmla="*/ 16181379 w 18288000"/>
              <a:gd name="connsiteY2189" fmla="*/ 4991656 h 5618895"/>
              <a:gd name="connsiteX2190" fmla="*/ 12202851 w 18288000"/>
              <a:gd name="connsiteY2190" fmla="*/ 4991424 h 5618895"/>
              <a:gd name="connsiteX2191" fmla="*/ 12227900 w 18288000"/>
              <a:gd name="connsiteY2191" fmla="*/ 4995414 h 5618895"/>
              <a:gd name="connsiteX2192" fmla="*/ 12206263 w 18288000"/>
              <a:gd name="connsiteY2192" fmla="*/ 5002243 h 5618895"/>
              <a:gd name="connsiteX2193" fmla="*/ 5697865 w 18288000"/>
              <a:gd name="connsiteY2193" fmla="*/ 4991424 h 5618895"/>
              <a:gd name="connsiteX2194" fmla="*/ 5722918 w 18288000"/>
              <a:gd name="connsiteY2194" fmla="*/ 4995413 h 5618895"/>
              <a:gd name="connsiteX2195" fmla="*/ 5701280 w 18288000"/>
              <a:gd name="connsiteY2195" fmla="*/ 5002241 h 5618895"/>
              <a:gd name="connsiteX2196" fmla="*/ 14151272 w 18288000"/>
              <a:gd name="connsiteY2196" fmla="*/ 4991242 h 5618895"/>
              <a:gd name="connsiteX2197" fmla="*/ 14154686 w 18288000"/>
              <a:gd name="connsiteY2197" fmla="*/ 5002060 h 5618895"/>
              <a:gd name="connsiteX2198" fmla="*/ 14142163 w 18288000"/>
              <a:gd name="connsiteY2198" fmla="*/ 5000065 h 5618895"/>
              <a:gd name="connsiteX2199" fmla="*/ 14140456 w 18288000"/>
              <a:gd name="connsiteY2199" fmla="*/ 4994656 h 5618895"/>
              <a:gd name="connsiteX2200" fmla="*/ 7646285 w 18288000"/>
              <a:gd name="connsiteY2200" fmla="*/ 4991242 h 5618895"/>
              <a:gd name="connsiteX2201" fmla="*/ 7649704 w 18288000"/>
              <a:gd name="connsiteY2201" fmla="*/ 5002058 h 5618895"/>
              <a:gd name="connsiteX2202" fmla="*/ 7637178 w 18288000"/>
              <a:gd name="connsiteY2202" fmla="*/ 5000064 h 5618895"/>
              <a:gd name="connsiteX2203" fmla="*/ 7635470 w 18288000"/>
              <a:gd name="connsiteY2203" fmla="*/ 4994655 h 5618895"/>
              <a:gd name="connsiteX2204" fmla="*/ 17367334 w 18288000"/>
              <a:gd name="connsiteY2204" fmla="*/ 4990967 h 5618895"/>
              <a:gd name="connsiteX2205" fmla="*/ 17357846 w 18288000"/>
              <a:gd name="connsiteY2205" fmla="*/ 4999381 h 5618895"/>
              <a:gd name="connsiteX2206" fmla="*/ 17364794 w 18288000"/>
              <a:gd name="connsiteY2206" fmla="*/ 5003392 h 5618895"/>
              <a:gd name="connsiteX2207" fmla="*/ 17367334 w 18288000"/>
              <a:gd name="connsiteY2207" fmla="*/ 4990967 h 5618895"/>
              <a:gd name="connsiteX2208" fmla="*/ 13681289 w 18288000"/>
              <a:gd name="connsiteY2208" fmla="*/ 4990872 h 5618895"/>
              <a:gd name="connsiteX2209" fmla="*/ 13700932 w 18288000"/>
              <a:gd name="connsiteY2209" fmla="*/ 4996570 h 5618895"/>
              <a:gd name="connsiteX2210" fmla="*/ 13670186 w 18288000"/>
              <a:gd name="connsiteY2210" fmla="*/ 5012221 h 5618895"/>
              <a:gd name="connsiteX2211" fmla="*/ 13634317 w 18288000"/>
              <a:gd name="connsiteY2211" fmla="*/ 5011645 h 5618895"/>
              <a:gd name="connsiteX2212" fmla="*/ 13650545 w 18288000"/>
              <a:gd name="connsiteY2212" fmla="*/ 5006525 h 5618895"/>
              <a:gd name="connsiteX2213" fmla="*/ 13652541 w 18288000"/>
              <a:gd name="connsiteY2213" fmla="*/ 4993999 h 5618895"/>
              <a:gd name="connsiteX2214" fmla="*/ 13681289 w 18288000"/>
              <a:gd name="connsiteY2214" fmla="*/ 4990872 h 5618895"/>
              <a:gd name="connsiteX2215" fmla="*/ 7176307 w 18288000"/>
              <a:gd name="connsiteY2215" fmla="*/ 4990872 h 5618895"/>
              <a:gd name="connsiteX2216" fmla="*/ 7195947 w 18288000"/>
              <a:gd name="connsiteY2216" fmla="*/ 4996569 h 5618895"/>
              <a:gd name="connsiteX2217" fmla="*/ 7165202 w 18288000"/>
              <a:gd name="connsiteY2217" fmla="*/ 5012220 h 5618895"/>
              <a:gd name="connsiteX2218" fmla="*/ 7129334 w 18288000"/>
              <a:gd name="connsiteY2218" fmla="*/ 5011645 h 5618895"/>
              <a:gd name="connsiteX2219" fmla="*/ 7145559 w 18288000"/>
              <a:gd name="connsiteY2219" fmla="*/ 5006524 h 5618895"/>
              <a:gd name="connsiteX2220" fmla="*/ 7147556 w 18288000"/>
              <a:gd name="connsiteY2220" fmla="*/ 4993999 h 5618895"/>
              <a:gd name="connsiteX2221" fmla="*/ 7176307 w 18288000"/>
              <a:gd name="connsiteY2221" fmla="*/ 4990872 h 5618895"/>
              <a:gd name="connsiteX2222" fmla="*/ 455367 w 18288000"/>
              <a:gd name="connsiteY2222" fmla="*/ 4990412 h 5618895"/>
              <a:gd name="connsiteX2223" fmla="*/ 421027 w 18288000"/>
              <a:gd name="connsiteY2223" fmla="*/ 4993741 h 5618895"/>
              <a:gd name="connsiteX2224" fmla="*/ 401117 w 18288000"/>
              <a:gd name="connsiteY2224" fmla="*/ 4996141 h 5618895"/>
              <a:gd name="connsiteX2225" fmla="*/ 388156 w 18288000"/>
              <a:gd name="connsiteY2225" fmla="*/ 5002549 h 5618895"/>
              <a:gd name="connsiteX2226" fmla="*/ 378665 w 18288000"/>
              <a:gd name="connsiteY2226" fmla="*/ 5010964 h 5618895"/>
              <a:gd name="connsiteX2227" fmla="*/ 392560 w 18288000"/>
              <a:gd name="connsiteY2227" fmla="*/ 5018985 h 5618895"/>
              <a:gd name="connsiteX2228" fmla="*/ 417409 w 18288000"/>
              <a:gd name="connsiteY2228" fmla="*/ 5024071 h 5618895"/>
              <a:gd name="connsiteX2229" fmla="*/ 425431 w 18288000"/>
              <a:gd name="connsiteY2229" fmla="*/ 5010177 h 5618895"/>
              <a:gd name="connsiteX2230" fmla="*/ 436388 w 18288000"/>
              <a:gd name="connsiteY2230" fmla="*/ 5007241 h 5618895"/>
              <a:gd name="connsiteX2231" fmla="*/ 13853513 w 18288000"/>
              <a:gd name="connsiteY2231" fmla="*/ 4990051 h 5618895"/>
              <a:gd name="connsiteX2232" fmla="*/ 13842696 w 18288000"/>
              <a:gd name="connsiteY2232" fmla="*/ 4993466 h 5618895"/>
              <a:gd name="connsiteX2233" fmla="*/ 13788605 w 18288000"/>
              <a:gd name="connsiteY2233" fmla="*/ 5010534 h 5618895"/>
              <a:gd name="connsiteX2234" fmla="*/ 13774375 w 18288000"/>
              <a:gd name="connsiteY2234" fmla="*/ 5003130 h 5618895"/>
              <a:gd name="connsiteX2235" fmla="*/ 13806829 w 18288000"/>
              <a:gd name="connsiteY2235" fmla="*/ 4992887 h 5618895"/>
              <a:gd name="connsiteX2236" fmla="*/ 7348532 w 18288000"/>
              <a:gd name="connsiteY2236" fmla="*/ 4990049 h 5618895"/>
              <a:gd name="connsiteX2237" fmla="*/ 7337711 w 18288000"/>
              <a:gd name="connsiteY2237" fmla="*/ 4993465 h 5618895"/>
              <a:gd name="connsiteX2238" fmla="*/ 7283621 w 18288000"/>
              <a:gd name="connsiteY2238" fmla="*/ 5010535 h 5618895"/>
              <a:gd name="connsiteX2239" fmla="*/ 7269389 w 18288000"/>
              <a:gd name="connsiteY2239" fmla="*/ 5003129 h 5618895"/>
              <a:gd name="connsiteX2240" fmla="*/ 7301844 w 18288000"/>
              <a:gd name="connsiteY2240" fmla="*/ 4992888 h 5618895"/>
              <a:gd name="connsiteX2241" fmla="*/ 9162124 w 18288000"/>
              <a:gd name="connsiteY2241" fmla="*/ 4988666 h 5618895"/>
              <a:gd name="connsiteX2242" fmla="*/ 9170946 w 18288000"/>
              <a:gd name="connsiteY2242" fmla="*/ 4997775 h 5618895"/>
              <a:gd name="connsiteX2243" fmla="*/ 9160133 w 18288000"/>
              <a:gd name="connsiteY2243" fmla="*/ 5001189 h 5618895"/>
              <a:gd name="connsiteX2244" fmla="*/ 9162124 w 18288000"/>
              <a:gd name="connsiteY2244" fmla="*/ 4988666 h 5618895"/>
              <a:gd name="connsiteX2245" fmla="*/ 5482658 w 18288000"/>
              <a:gd name="connsiteY2245" fmla="*/ 4987971 h 5618895"/>
              <a:gd name="connsiteX2246" fmla="*/ 5511122 w 18288000"/>
              <a:gd name="connsiteY2246" fmla="*/ 5002777 h 5618895"/>
              <a:gd name="connsiteX2247" fmla="*/ 5450206 w 18288000"/>
              <a:gd name="connsiteY2247" fmla="*/ 4998212 h 5618895"/>
              <a:gd name="connsiteX2248" fmla="*/ 5482658 w 18288000"/>
              <a:gd name="connsiteY2248" fmla="*/ 4987971 h 5618895"/>
              <a:gd name="connsiteX2249" fmla="*/ 15017338 w 18288000"/>
              <a:gd name="connsiteY2249" fmla="*/ 4986473 h 5618895"/>
              <a:gd name="connsiteX2250" fmla="*/ 15007850 w 18288000"/>
              <a:gd name="connsiteY2250" fmla="*/ 4994886 h 5618895"/>
              <a:gd name="connsiteX2251" fmla="*/ 15020274 w 18288000"/>
              <a:gd name="connsiteY2251" fmla="*/ 4997429 h 5618895"/>
              <a:gd name="connsiteX2252" fmla="*/ 15042188 w 18288000"/>
              <a:gd name="connsiteY2252" fmla="*/ 4991557 h 5618895"/>
              <a:gd name="connsiteX2253" fmla="*/ 16995756 w 18288000"/>
              <a:gd name="connsiteY2253" fmla="*/ 4984836 h 5618895"/>
              <a:gd name="connsiteX2254" fmla="*/ 17004172 w 18288000"/>
              <a:gd name="connsiteY2254" fmla="*/ 4994324 h 5618895"/>
              <a:gd name="connsiteX2255" fmla="*/ 16993214 w 18288000"/>
              <a:gd name="connsiteY2255" fmla="*/ 4997260 h 5618895"/>
              <a:gd name="connsiteX2256" fmla="*/ 16979322 w 18288000"/>
              <a:gd name="connsiteY2256" fmla="*/ 4989239 h 5618895"/>
              <a:gd name="connsiteX2257" fmla="*/ 16990278 w 18288000"/>
              <a:gd name="connsiteY2257" fmla="*/ 4986304 h 5618895"/>
              <a:gd name="connsiteX2258" fmla="*/ 16995756 w 18288000"/>
              <a:gd name="connsiteY2258" fmla="*/ 4984836 h 5618895"/>
              <a:gd name="connsiteX2259" fmla="*/ 136033 w 18288000"/>
              <a:gd name="connsiteY2259" fmla="*/ 4982026 h 5618895"/>
              <a:gd name="connsiteX2260" fmla="*/ 128012 w 18288000"/>
              <a:gd name="connsiteY2260" fmla="*/ 4995919 h 5618895"/>
              <a:gd name="connsiteX2261" fmla="*/ 130948 w 18288000"/>
              <a:gd name="connsiteY2261" fmla="*/ 5006877 h 5618895"/>
              <a:gd name="connsiteX2262" fmla="*/ 136426 w 18288000"/>
              <a:gd name="connsiteY2262" fmla="*/ 5005409 h 5618895"/>
              <a:gd name="connsiteX2263" fmla="*/ 152861 w 18288000"/>
              <a:gd name="connsiteY2263" fmla="*/ 5001005 h 5618895"/>
              <a:gd name="connsiteX2264" fmla="*/ 173701 w 18288000"/>
              <a:gd name="connsiteY2264" fmla="*/ 5013037 h 5618895"/>
              <a:gd name="connsiteX2265" fmla="*/ 202563 w 18288000"/>
              <a:gd name="connsiteY2265" fmla="*/ 5011175 h 5618895"/>
              <a:gd name="connsiteX2266" fmla="*/ 218998 w 18288000"/>
              <a:gd name="connsiteY2266" fmla="*/ 5006771 h 5618895"/>
              <a:gd name="connsiteX2267" fmla="*/ 221542 w 18288000"/>
              <a:gd name="connsiteY2267" fmla="*/ 4994346 h 5618895"/>
              <a:gd name="connsiteX2268" fmla="*/ 200702 w 18288000"/>
              <a:gd name="connsiteY2268" fmla="*/ 4982314 h 5618895"/>
              <a:gd name="connsiteX2269" fmla="*/ 160883 w 18288000"/>
              <a:gd name="connsiteY2269" fmla="*/ 4987111 h 5618895"/>
              <a:gd name="connsiteX2270" fmla="*/ 148457 w 18288000"/>
              <a:gd name="connsiteY2270" fmla="*/ 4984569 h 5618895"/>
              <a:gd name="connsiteX2271" fmla="*/ 136033 w 18288000"/>
              <a:gd name="connsiteY2271" fmla="*/ 4982026 h 5618895"/>
              <a:gd name="connsiteX2272" fmla="*/ 7571995 w 18288000"/>
              <a:gd name="connsiteY2272" fmla="*/ 4981977 h 5618895"/>
              <a:gd name="connsiteX2273" fmla="*/ 7585370 w 18288000"/>
              <a:gd name="connsiteY2273" fmla="*/ 4986675 h 5618895"/>
              <a:gd name="connsiteX2274" fmla="*/ 7567150 w 18288000"/>
              <a:gd name="connsiteY2274" fmla="*/ 5004320 h 5618895"/>
              <a:gd name="connsiteX2275" fmla="*/ 7515055 w 18288000"/>
              <a:gd name="connsiteY2275" fmla="*/ 5008866 h 5618895"/>
              <a:gd name="connsiteX2276" fmla="*/ 7477479 w 18288000"/>
              <a:gd name="connsiteY2276" fmla="*/ 5002883 h 5618895"/>
              <a:gd name="connsiteX2277" fmla="*/ 7454139 w 18288000"/>
              <a:gd name="connsiteY2277" fmla="*/ 5004300 h 5618895"/>
              <a:gd name="connsiteX2278" fmla="*/ 7436200 w 18288000"/>
              <a:gd name="connsiteY2278" fmla="*/ 5004013 h 5618895"/>
              <a:gd name="connsiteX2279" fmla="*/ 7456133 w 18288000"/>
              <a:gd name="connsiteY2279" fmla="*/ 4991776 h 5618895"/>
              <a:gd name="connsiteX2280" fmla="*/ 7481179 w 18288000"/>
              <a:gd name="connsiteY2280" fmla="*/ 4995766 h 5618895"/>
              <a:gd name="connsiteX2281" fmla="*/ 7517048 w 18288000"/>
              <a:gd name="connsiteY2281" fmla="*/ 4996343 h 5618895"/>
              <a:gd name="connsiteX2282" fmla="*/ 7538684 w 18288000"/>
              <a:gd name="connsiteY2282" fmla="*/ 4989515 h 5618895"/>
              <a:gd name="connsiteX2283" fmla="*/ 7571995 w 18288000"/>
              <a:gd name="connsiteY2283" fmla="*/ 4981977 h 5618895"/>
              <a:gd name="connsiteX2284" fmla="*/ 14076976 w 18288000"/>
              <a:gd name="connsiteY2284" fmla="*/ 4981976 h 5618895"/>
              <a:gd name="connsiteX2285" fmla="*/ 14090354 w 18288000"/>
              <a:gd name="connsiteY2285" fmla="*/ 4986676 h 5618895"/>
              <a:gd name="connsiteX2286" fmla="*/ 14072132 w 18288000"/>
              <a:gd name="connsiteY2286" fmla="*/ 5004321 h 5618895"/>
              <a:gd name="connsiteX2287" fmla="*/ 14020037 w 18288000"/>
              <a:gd name="connsiteY2287" fmla="*/ 5008867 h 5618895"/>
              <a:gd name="connsiteX2288" fmla="*/ 13982464 w 18288000"/>
              <a:gd name="connsiteY2288" fmla="*/ 5002882 h 5618895"/>
              <a:gd name="connsiteX2289" fmla="*/ 13959122 w 18288000"/>
              <a:gd name="connsiteY2289" fmla="*/ 5004301 h 5618895"/>
              <a:gd name="connsiteX2290" fmla="*/ 13941189 w 18288000"/>
              <a:gd name="connsiteY2290" fmla="*/ 5004013 h 5618895"/>
              <a:gd name="connsiteX2291" fmla="*/ 13961116 w 18288000"/>
              <a:gd name="connsiteY2291" fmla="*/ 4991777 h 5618895"/>
              <a:gd name="connsiteX2292" fmla="*/ 13986166 w 18288000"/>
              <a:gd name="connsiteY2292" fmla="*/ 4995766 h 5618895"/>
              <a:gd name="connsiteX2293" fmla="*/ 14022033 w 18288000"/>
              <a:gd name="connsiteY2293" fmla="*/ 4996343 h 5618895"/>
              <a:gd name="connsiteX2294" fmla="*/ 14043670 w 18288000"/>
              <a:gd name="connsiteY2294" fmla="*/ 4989514 h 5618895"/>
              <a:gd name="connsiteX2295" fmla="*/ 14076976 w 18288000"/>
              <a:gd name="connsiteY2295" fmla="*/ 4981976 h 5618895"/>
              <a:gd name="connsiteX2296" fmla="*/ 17928516 w 18288000"/>
              <a:gd name="connsiteY2296" fmla="*/ 4981527 h 5618895"/>
              <a:gd name="connsiteX2297" fmla="*/ 17931454 w 18288000"/>
              <a:gd name="connsiteY2297" fmla="*/ 4992483 h 5618895"/>
              <a:gd name="connsiteX2298" fmla="*/ 17942408 w 18288000"/>
              <a:gd name="connsiteY2298" fmla="*/ 4989548 h 5618895"/>
              <a:gd name="connsiteX2299" fmla="*/ 17928516 w 18288000"/>
              <a:gd name="connsiteY2299" fmla="*/ 4981527 h 5618895"/>
              <a:gd name="connsiteX2300" fmla="*/ 10355153 w 18288000"/>
              <a:gd name="connsiteY2300" fmla="*/ 4980908 h 5618895"/>
              <a:gd name="connsiteX2301" fmla="*/ 10380203 w 18288000"/>
              <a:gd name="connsiteY2301" fmla="*/ 4984898 h 5618895"/>
              <a:gd name="connsiteX2302" fmla="*/ 10333517 w 18288000"/>
              <a:gd name="connsiteY2302" fmla="*/ 4987736 h 5618895"/>
              <a:gd name="connsiteX2303" fmla="*/ 2953681 w 18288000"/>
              <a:gd name="connsiteY2303" fmla="*/ 4978654 h 5618895"/>
              <a:gd name="connsiteX2304" fmla="*/ 2967574 w 18288000"/>
              <a:gd name="connsiteY2304" fmla="*/ 4986674 h 5618895"/>
              <a:gd name="connsiteX2305" fmla="*/ 2956615 w 18288000"/>
              <a:gd name="connsiteY2305" fmla="*/ 4989610 h 5618895"/>
              <a:gd name="connsiteX2306" fmla="*/ 2945660 w 18288000"/>
              <a:gd name="connsiteY2306" fmla="*/ 4992546 h 5618895"/>
              <a:gd name="connsiteX2307" fmla="*/ 2953681 w 18288000"/>
              <a:gd name="connsiteY2307" fmla="*/ 4978654 h 5618895"/>
              <a:gd name="connsiteX2308" fmla="*/ 3305886 w 18288000"/>
              <a:gd name="connsiteY2308" fmla="*/ 4978232 h 5618895"/>
              <a:gd name="connsiteX2309" fmla="*/ 3311757 w 18288000"/>
              <a:gd name="connsiteY2309" fmla="*/ 5000147 h 5618895"/>
              <a:gd name="connsiteX2310" fmla="*/ 3297865 w 18288000"/>
              <a:gd name="connsiteY2310" fmla="*/ 4992124 h 5618895"/>
              <a:gd name="connsiteX2311" fmla="*/ 3305886 w 18288000"/>
              <a:gd name="connsiteY2311" fmla="*/ 4978232 h 5618895"/>
              <a:gd name="connsiteX2312" fmla="*/ 11898439 w 18288000"/>
              <a:gd name="connsiteY2312" fmla="*/ 4976607 h 5618895"/>
              <a:gd name="connsiteX2313" fmla="*/ 11903907 w 18288000"/>
              <a:gd name="connsiteY2313" fmla="*/ 4979450 h 5618895"/>
              <a:gd name="connsiteX2314" fmla="*/ 11937546 w 18288000"/>
              <a:gd name="connsiteY2314" fmla="*/ 4979991 h 5618895"/>
              <a:gd name="connsiteX2315" fmla="*/ 11933893 w 18288000"/>
              <a:gd name="connsiteY2315" fmla="*/ 4987012 h 5618895"/>
              <a:gd name="connsiteX2316" fmla="*/ 11942656 w 18288000"/>
              <a:gd name="connsiteY2316" fmla="*/ 4986163 h 5618895"/>
              <a:gd name="connsiteX2317" fmla="*/ 11981424 w 18288000"/>
              <a:gd name="connsiteY2317" fmla="*/ 4989934 h 5618895"/>
              <a:gd name="connsiteX2318" fmla="*/ 11987643 w 18288000"/>
              <a:gd name="connsiteY2318" fmla="*/ 4987971 h 5618895"/>
              <a:gd name="connsiteX2319" fmla="*/ 11993716 w 18288000"/>
              <a:gd name="connsiteY2319" fmla="*/ 4991130 h 5618895"/>
              <a:gd name="connsiteX2320" fmla="*/ 12087356 w 18288000"/>
              <a:gd name="connsiteY2320" fmla="*/ 5000239 h 5618895"/>
              <a:gd name="connsiteX2321" fmla="*/ 12094304 w 18288000"/>
              <a:gd name="connsiteY2321" fmla="*/ 5004249 h 5618895"/>
              <a:gd name="connsiteX2322" fmla="*/ 12115143 w 18288000"/>
              <a:gd name="connsiteY2322" fmla="*/ 5016282 h 5618895"/>
              <a:gd name="connsiteX2323" fmla="*/ 12150950 w 18288000"/>
              <a:gd name="connsiteY2323" fmla="*/ 5018430 h 5618895"/>
              <a:gd name="connsiteX2324" fmla="*/ 12104184 w 18288000"/>
              <a:gd name="connsiteY2324" fmla="*/ 5019218 h 5618895"/>
              <a:gd name="connsiteX2325" fmla="*/ 12038049 w 18288000"/>
              <a:gd name="connsiteY2325" fmla="*/ 5013451 h 5618895"/>
              <a:gd name="connsiteX2326" fmla="*/ 11977391 w 18288000"/>
              <a:gd name="connsiteY2326" fmla="*/ 5006216 h 5618895"/>
              <a:gd name="connsiteX2327" fmla="*/ 11947060 w 18288000"/>
              <a:gd name="connsiteY2327" fmla="*/ 5002599 h 5618895"/>
              <a:gd name="connsiteX2328" fmla="*/ 11911253 w 18288000"/>
              <a:gd name="connsiteY2328" fmla="*/ 5000450 h 5618895"/>
              <a:gd name="connsiteX2329" fmla="*/ 11905074 w 18288000"/>
              <a:gd name="connsiteY2329" fmla="*/ 4999187 h 5618895"/>
              <a:gd name="connsiteX2330" fmla="*/ 11861820 w 18288000"/>
              <a:gd name="connsiteY2330" fmla="*/ 5003889 h 5618895"/>
              <a:gd name="connsiteX2331" fmla="*/ 11836771 w 18288000"/>
              <a:gd name="connsiteY2331" fmla="*/ 4999899 h 5618895"/>
              <a:gd name="connsiteX2332" fmla="*/ 11822539 w 18288000"/>
              <a:gd name="connsiteY2332" fmla="*/ 4992495 h 5618895"/>
              <a:gd name="connsiteX2333" fmla="*/ 11782969 w 18288000"/>
              <a:gd name="connsiteY2333" fmla="*/ 4999036 h 5618895"/>
              <a:gd name="connsiteX2334" fmla="*/ 11729167 w 18288000"/>
              <a:gd name="connsiteY2334" fmla="*/ 4998172 h 5618895"/>
              <a:gd name="connsiteX2335" fmla="*/ 11707819 w 18288000"/>
              <a:gd name="connsiteY2335" fmla="*/ 4987067 h 5618895"/>
              <a:gd name="connsiteX2336" fmla="*/ 11736571 w 18288000"/>
              <a:gd name="connsiteY2336" fmla="*/ 4983941 h 5618895"/>
              <a:gd name="connsiteX2337" fmla="*/ 11761621 w 18288000"/>
              <a:gd name="connsiteY2337" fmla="*/ 4987929 h 5618895"/>
              <a:gd name="connsiteX2338" fmla="*/ 11772438 w 18288000"/>
              <a:gd name="connsiteY2338" fmla="*/ 4984516 h 5618895"/>
              <a:gd name="connsiteX2339" fmla="*/ 11795783 w 18288000"/>
              <a:gd name="connsiteY2339" fmla="*/ 4983097 h 5618895"/>
              <a:gd name="connsiteX2340" fmla="*/ 11842467 w 18288000"/>
              <a:gd name="connsiteY2340" fmla="*/ 4980259 h 5618895"/>
              <a:gd name="connsiteX2341" fmla="*/ 11869223 w 18288000"/>
              <a:gd name="connsiteY2341" fmla="*/ 4989657 h 5618895"/>
              <a:gd name="connsiteX2342" fmla="*/ 11880042 w 18288000"/>
              <a:gd name="connsiteY2342" fmla="*/ 4986242 h 5618895"/>
              <a:gd name="connsiteX2343" fmla="*/ 11892205 w 18288000"/>
              <a:gd name="connsiteY2343" fmla="*/ 4982404 h 5618895"/>
              <a:gd name="connsiteX2344" fmla="*/ 11887624 w 18288000"/>
              <a:gd name="connsiteY2344" fmla="*/ 4980019 h 5618895"/>
              <a:gd name="connsiteX2345" fmla="*/ 5393456 w 18288000"/>
              <a:gd name="connsiteY2345" fmla="*/ 4976605 h 5618895"/>
              <a:gd name="connsiteX2346" fmla="*/ 5398924 w 18288000"/>
              <a:gd name="connsiteY2346" fmla="*/ 4979449 h 5618895"/>
              <a:gd name="connsiteX2347" fmla="*/ 5432560 w 18288000"/>
              <a:gd name="connsiteY2347" fmla="*/ 4979990 h 5618895"/>
              <a:gd name="connsiteX2348" fmla="*/ 5425158 w 18288000"/>
              <a:gd name="connsiteY2348" fmla="*/ 4994222 h 5618895"/>
              <a:gd name="connsiteX2349" fmla="*/ 5414339 w 18288000"/>
              <a:gd name="connsiteY2349" fmla="*/ 4997635 h 5618895"/>
              <a:gd name="connsiteX2350" fmla="*/ 5356835 w 18288000"/>
              <a:gd name="connsiteY2350" fmla="*/ 5003888 h 5618895"/>
              <a:gd name="connsiteX2351" fmla="*/ 5331786 w 18288000"/>
              <a:gd name="connsiteY2351" fmla="*/ 4999898 h 5618895"/>
              <a:gd name="connsiteX2352" fmla="*/ 5317555 w 18288000"/>
              <a:gd name="connsiteY2352" fmla="*/ 4992494 h 5618895"/>
              <a:gd name="connsiteX2353" fmla="*/ 5277984 w 18288000"/>
              <a:gd name="connsiteY2353" fmla="*/ 4999034 h 5618895"/>
              <a:gd name="connsiteX2354" fmla="*/ 5224183 w 18288000"/>
              <a:gd name="connsiteY2354" fmla="*/ 4998171 h 5618895"/>
              <a:gd name="connsiteX2355" fmla="*/ 5202835 w 18288000"/>
              <a:gd name="connsiteY2355" fmla="*/ 4987065 h 5618895"/>
              <a:gd name="connsiteX2356" fmla="*/ 5231587 w 18288000"/>
              <a:gd name="connsiteY2356" fmla="*/ 4983940 h 5618895"/>
              <a:gd name="connsiteX2357" fmla="*/ 5256638 w 18288000"/>
              <a:gd name="connsiteY2357" fmla="*/ 4987929 h 5618895"/>
              <a:gd name="connsiteX2358" fmla="*/ 5267454 w 18288000"/>
              <a:gd name="connsiteY2358" fmla="*/ 4984515 h 5618895"/>
              <a:gd name="connsiteX2359" fmla="*/ 5290798 w 18288000"/>
              <a:gd name="connsiteY2359" fmla="*/ 4983095 h 5618895"/>
              <a:gd name="connsiteX2360" fmla="*/ 5337483 w 18288000"/>
              <a:gd name="connsiteY2360" fmla="*/ 4980257 h 5618895"/>
              <a:gd name="connsiteX2361" fmla="*/ 5364239 w 18288000"/>
              <a:gd name="connsiteY2361" fmla="*/ 4989656 h 5618895"/>
              <a:gd name="connsiteX2362" fmla="*/ 5375055 w 18288000"/>
              <a:gd name="connsiteY2362" fmla="*/ 4986242 h 5618895"/>
              <a:gd name="connsiteX2363" fmla="*/ 5387221 w 18288000"/>
              <a:gd name="connsiteY2363" fmla="*/ 4982403 h 5618895"/>
              <a:gd name="connsiteX2364" fmla="*/ 5382638 w 18288000"/>
              <a:gd name="connsiteY2364" fmla="*/ 4980020 h 5618895"/>
              <a:gd name="connsiteX2365" fmla="*/ 10032347 w 18288000"/>
              <a:gd name="connsiteY2365" fmla="*/ 4975725 h 5618895"/>
              <a:gd name="connsiteX2366" fmla="*/ 10035761 w 18288000"/>
              <a:gd name="connsiteY2366" fmla="*/ 4986543 h 5618895"/>
              <a:gd name="connsiteX2367" fmla="*/ 10010712 w 18288000"/>
              <a:gd name="connsiteY2367" fmla="*/ 4982553 h 5618895"/>
              <a:gd name="connsiteX2368" fmla="*/ 10032347 w 18288000"/>
              <a:gd name="connsiteY2368" fmla="*/ 4975725 h 5618895"/>
              <a:gd name="connsiteX2369" fmla="*/ 9996477 w 18288000"/>
              <a:gd name="connsiteY2369" fmla="*/ 4975151 h 5618895"/>
              <a:gd name="connsiteX2370" fmla="*/ 9999891 w 18288000"/>
              <a:gd name="connsiteY2370" fmla="*/ 4985969 h 5618895"/>
              <a:gd name="connsiteX2371" fmla="*/ 9989076 w 18288000"/>
              <a:gd name="connsiteY2371" fmla="*/ 4989382 h 5618895"/>
              <a:gd name="connsiteX2372" fmla="*/ 14335014 w 18288000"/>
              <a:gd name="connsiteY2372" fmla="*/ 4973435 h 5618895"/>
              <a:gd name="connsiteX2373" fmla="*/ 14337951 w 18288000"/>
              <a:gd name="connsiteY2373" fmla="*/ 4984393 h 5618895"/>
              <a:gd name="connsiteX2374" fmla="*/ 14326996 w 18288000"/>
              <a:gd name="connsiteY2374" fmla="*/ 4987329 h 5618895"/>
              <a:gd name="connsiteX2375" fmla="*/ 15905946 w 18288000"/>
              <a:gd name="connsiteY2375" fmla="*/ 4972766 h 5618895"/>
              <a:gd name="connsiteX2376" fmla="*/ 15920180 w 18288000"/>
              <a:gd name="connsiteY2376" fmla="*/ 4980170 h 5618895"/>
              <a:gd name="connsiteX2377" fmla="*/ 15909361 w 18288000"/>
              <a:gd name="connsiteY2377" fmla="*/ 4983584 h 5618895"/>
              <a:gd name="connsiteX2378" fmla="*/ 9400963 w 18288000"/>
              <a:gd name="connsiteY2378" fmla="*/ 4972766 h 5618895"/>
              <a:gd name="connsiteX2379" fmla="*/ 9415193 w 18288000"/>
              <a:gd name="connsiteY2379" fmla="*/ 4980169 h 5618895"/>
              <a:gd name="connsiteX2380" fmla="*/ 9404373 w 18288000"/>
              <a:gd name="connsiteY2380" fmla="*/ 4983585 h 5618895"/>
              <a:gd name="connsiteX2381" fmla="*/ 13193665 w 18288000"/>
              <a:gd name="connsiteY2381" fmla="*/ 4972283 h 5618895"/>
              <a:gd name="connsiteX2382" fmla="*/ 13187258 w 18288000"/>
              <a:gd name="connsiteY2382" fmla="*/ 4980252 h 5618895"/>
              <a:gd name="connsiteX2383" fmla="*/ 13182845 w 18288000"/>
              <a:gd name="connsiteY2383" fmla="*/ 4975696 h 5618895"/>
              <a:gd name="connsiteX2384" fmla="*/ 6688679 w 18288000"/>
              <a:gd name="connsiteY2384" fmla="*/ 4972282 h 5618895"/>
              <a:gd name="connsiteX2385" fmla="*/ 6682272 w 18288000"/>
              <a:gd name="connsiteY2385" fmla="*/ 4980253 h 5618895"/>
              <a:gd name="connsiteX2386" fmla="*/ 6677862 w 18288000"/>
              <a:gd name="connsiteY2386" fmla="*/ 4975697 h 5618895"/>
              <a:gd name="connsiteX2387" fmla="*/ 15846684 w 18288000"/>
              <a:gd name="connsiteY2387" fmla="*/ 4969769 h 5618895"/>
              <a:gd name="connsiteX2388" fmla="*/ 15838098 w 18288000"/>
              <a:gd name="connsiteY2388" fmla="*/ 4970602 h 5618895"/>
              <a:gd name="connsiteX2389" fmla="*/ 15837196 w 18288000"/>
              <a:gd name="connsiteY2389" fmla="*/ 4978183 h 5618895"/>
              <a:gd name="connsiteX2390" fmla="*/ 15840131 w 18288000"/>
              <a:gd name="connsiteY2390" fmla="*/ 4989140 h 5618895"/>
              <a:gd name="connsiteX2391" fmla="*/ 15862044 w 18288000"/>
              <a:gd name="connsiteY2391" fmla="*/ 4983269 h 5618895"/>
              <a:gd name="connsiteX2392" fmla="*/ 15846684 w 18288000"/>
              <a:gd name="connsiteY2392" fmla="*/ 4969769 h 5618895"/>
              <a:gd name="connsiteX2393" fmla="*/ 1847361 w 18288000"/>
              <a:gd name="connsiteY2393" fmla="*/ 4969747 h 5618895"/>
              <a:gd name="connsiteX2394" fmla="*/ 1850297 w 18288000"/>
              <a:gd name="connsiteY2394" fmla="*/ 4980705 h 5618895"/>
              <a:gd name="connsiteX2395" fmla="*/ 1886104 w 18288000"/>
              <a:gd name="connsiteY2395" fmla="*/ 4982854 h 5618895"/>
              <a:gd name="connsiteX2396" fmla="*/ 1872212 w 18288000"/>
              <a:gd name="connsiteY2396" fmla="*/ 4974833 h 5618895"/>
              <a:gd name="connsiteX2397" fmla="*/ 1847361 w 18288000"/>
              <a:gd name="connsiteY2397" fmla="*/ 4969747 h 5618895"/>
              <a:gd name="connsiteX2398" fmla="*/ 9433822 w 18288000"/>
              <a:gd name="connsiteY2398" fmla="*/ 4969332 h 5618895"/>
              <a:gd name="connsiteX2399" fmla="*/ 9426415 w 18288000"/>
              <a:gd name="connsiteY2399" fmla="*/ 4983565 h 5618895"/>
              <a:gd name="connsiteX2400" fmla="*/ 9422999 w 18288000"/>
              <a:gd name="connsiteY2400" fmla="*/ 4972746 h 5618895"/>
              <a:gd name="connsiteX2401" fmla="*/ 9433822 w 18288000"/>
              <a:gd name="connsiteY2401" fmla="*/ 4969332 h 5618895"/>
              <a:gd name="connsiteX2402" fmla="*/ 2928833 w 18288000"/>
              <a:gd name="connsiteY2402" fmla="*/ 4969332 h 5618895"/>
              <a:gd name="connsiteX2403" fmla="*/ 2921430 w 18288000"/>
              <a:gd name="connsiteY2403" fmla="*/ 4983564 h 5618895"/>
              <a:gd name="connsiteX2404" fmla="*/ 2918014 w 18288000"/>
              <a:gd name="connsiteY2404" fmla="*/ 4972747 h 5618895"/>
              <a:gd name="connsiteX2405" fmla="*/ 2928833 w 18288000"/>
              <a:gd name="connsiteY2405" fmla="*/ 4969332 h 5618895"/>
              <a:gd name="connsiteX2406" fmla="*/ 12996392 w 18288000"/>
              <a:gd name="connsiteY2406" fmla="*/ 4969117 h 5618895"/>
              <a:gd name="connsiteX2407" fmla="*/ 12999808 w 18288000"/>
              <a:gd name="connsiteY2407" fmla="*/ 4979935 h 5618895"/>
              <a:gd name="connsiteX2408" fmla="*/ 12985287 w 18288000"/>
              <a:gd name="connsiteY2408" fmla="*/ 4990463 h 5618895"/>
              <a:gd name="connsiteX2409" fmla="*/ 12956821 w 18288000"/>
              <a:gd name="connsiteY2409" fmla="*/ 4975655 h 5618895"/>
              <a:gd name="connsiteX2410" fmla="*/ 12967641 w 18288000"/>
              <a:gd name="connsiteY2410" fmla="*/ 4972241 h 5618895"/>
              <a:gd name="connsiteX2411" fmla="*/ 12981874 w 18288000"/>
              <a:gd name="connsiteY2411" fmla="*/ 4979646 h 5618895"/>
              <a:gd name="connsiteX2412" fmla="*/ 12996392 w 18288000"/>
              <a:gd name="connsiteY2412" fmla="*/ 4969117 h 5618895"/>
              <a:gd name="connsiteX2413" fmla="*/ 6491409 w 18288000"/>
              <a:gd name="connsiteY2413" fmla="*/ 4969115 h 5618895"/>
              <a:gd name="connsiteX2414" fmla="*/ 6494821 w 18288000"/>
              <a:gd name="connsiteY2414" fmla="*/ 4979934 h 5618895"/>
              <a:gd name="connsiteX2415" fmla="*/ 6480302 w 18288000"/>
              <a:gd name="connsiteY2415" fmla="*/ 4990463 h 5618895"/>
              <a:gd name="connsiteX2416" fmla="*/ 6451838 w 18288000"/>
              <a:gd name="connsiteY2416" fmla="*/ 4975656 h 5618895"/>
              <a:gd name="connsiteX2417" fmla="*/ 6462655 w 18288000"/>
              <a:gd name="connsiteY2417" fmla="*/ 4972241 h 5618895"/>
              <a:gd name="connsiteX2418" fmla="*/ 6476886 w 18288000"/>
              <a:gd name="connsiteY2418" fmla="*/ 4979646 h 5618895"/>
              <a:gd name="connsiteX2419" fmla="*/ 6491409 w 18288000"/>
              <a:gd name="connsiteY2419" fmla="*/ 4969115 h 5618895"/>
              <a:gd name="connsiteX2420" fmla="*/ 14134062 w 18288000"/>
              <a:gd name="connsiteY2420" fmla="*/ 4968560 h 5618895"/>
              <a:gd name="connsiteX2421" fmla="*/ 14160380 w 18288000"/>
              <a:gd name="connsiteY2421" fmla="*/ 4979124 h 5618895"/>
              <a:gd name="connsiteX2422" fmla="*/ 14161849 w 18288000"/>
              <a:gd name="connsiteY2422" fmla="*/ 4984603 h 5618895"/>
              <a:gd name="connsiteX2423" fmla="*/ 14147954 w 18288000"/>
              <a:gd name="connsiteY2423" fmla="*/ 4976583 h 5618895"/>
              <a:gd name="connsiteX2424" fmla="*/ 14123104 w 18288000"/>
              <a:gd name="connsiteY2424" fmla="*/ 4971496 h 5618895"/>
              <a:gd name="connsiteX2425" fmla="*/ 11148458 w 18288000"/>
              <a:gd name="connsiteY2425" fmla="*/ 4967325 h 5618895"/>
              <a:gd name="connsiteX2426" fmla="*/ 11162690 w 18288000"/>
              <a:gd name="connsiteY2426" fmla="*/ 4974727 h 5618895"/>
              <a:gd name="connsiteX2427" fmla="*/ 11151873 w 18288000"/>
              <a:gd name="connsiteY2427" fmla="*/ 4978142 h 5618895"/>
              <a:gd name="connsiteX2428" fmla="*/ 4643472 w 18288000"/>
              <a:gd name="connsiteY2428" fmla="*/ 4967324 h 5618895"/>
              <a:gd name="connsiteX2429" fmla="*/ 4657705 w 18288000"/>
              <a:gd name="connsiteY2429" fmla="*/ 4974727 h 5618895"/>
              <a:gd name="connsiteX2430" fmla="*/ 4646887 w 18288000"/>
              <a:gd name="connsiteY2430" fmla="*/ 4978141 h 5618895"/>
              <a:gd name="connsiteX2431" fmla="*/ 12870855 w 18288000"/>
              <a:gd name="connsiteY2431" fmla="*/ 4967101 h 5618895"/>
              <a:gd name="connsiteX2432" fmla="*/ 12885088 w 18288000"/>
              <a:gd name="connsiteY2432" fmla="*/ 4974505 h 5618895"/>
              <a:gd name="connsiteX2433" fmla="*/ 12899320 w 18288000"/>
              <a:gd name="connsiteY2433" fmla="*/ 4981908 h 5618895"/>
              <a:gd name="connsiteX2434" fmla="*/ 12913553 w 18288000"/>
              <a:gd name="connsiteY2434" fmla="*/ 4989312 h 5618895"/>
              <a:gd name="connsiteX2435" fmla="*/ 12888502 w 18288000"/>
              <a:gd name="connsiteY2435" fmla="*/ 4985323 h 5618895"/>
              <a:gd name="connsiteX2436" fmla="*/ 12877684 w 18288000"/>
              <a:gd name="connsiteY2436" fmla="*/ 4988736 h 5618895"/>
              <a:gd name="connsiteX2437" fmla="*/ 12866865 w 18288000"/>
              <a:gd name="connsiteY2437" fmla="*/ 4992150 h 5618895"/>
              <a:gd name="connsiteX2438" fmla="*/ 12852634 w 18288000"/>
              <a:gd name="connsiteY2438" fmla="*/ 4984747 h 5618895"/>
              <a:gd name="connsiteX2439" fmla="*/ 6365872 w 18288000"/>
              <a:gd name="connsiteY2439" fmla="*/ 4967100 h 5618895"/>
              <a:gd name="connsiteX2440" fmla="*/ 6380101 w 18288000"/>
              <a:gd name="connsiteY2440" fmla="*/ 4974506 h 5618895"/>
              <a:gd name="connsiteX2441" fmla="*/ 6394339 w 18288000"/>
              <a:gd name="connsiteY2441" fmla="*/ 4981907 h 5618895"/>
              <a:gd name="connsiteX2442" fmla="*/ 6408568 w 18288000"/>
              <a:gd name="connsiteY2442" fmla="*/ 4989311 h 5618895"/>
              <a:gd name="connsiteX2443" fmla="*/ 6383516 w 18288000"/>
              <a:gd name="connsiteY2443" fmla="*/ 4985322 h 5618895"/>
              <a:gd name="connsiteX2444" fmla="*/ 6372701 w 18288000"/>
              <a:gd name="connsiteY2444" fmla="*/ 4988736 h 5618895"/>
              <a:gd name="connsiteX2445" fmla="*/ 6361879 w 18288000"/>
              <a:gd name="connsiteY2445" fmla="*/ 4992150 h 5618895"/>
              <a:gd name="connsiteX2446" fmla="*/ 6347649 w 18288000"/>
              <a:gd name="connsiteY2446" fmla="*/ 4984747 h 5618895"/>
              <a:gd name="connsiteX2447" fmla="*/ 2515965 w 18288000"/>
              <a:gd name="connsiteY2447" fmla="*/ 4966755 h 5618895"/>
              <a:gd name="connsiteX2448" fmla="*/ 2524380 w 18288000"/>
              <a:gd name="connsiteY2448" fmla="*/ 4976245 h 5618895"/>
              <a:gd name="connsiteX2449" fmla="*/ 2540816 w 18288000"/>
              <a:gd name="connsiteY2449" fmla="*/ 4971841 h 5618895"/>
              <a:gd name="connsiteX2450" fmla="*/ 2565666 w 18288000"/>
              <a:gd name="connsiteY2450" fmla="*/ 4976925 h 5618895"/>
              <a:gd name="connsiteX2451" fmla="*/ 2612431 w 18288000"/>
              <a:gd name="connsiteY2451" fmla="*/ 4976140 h 5618895"/>
              <a:gd name="connsiteX2452" fmla="*/ 2708899 w 18288000"/>
              <a:gd name="connsiteY2452" fmla="*/ 4985523 h 5618895"/>
              <a:gd name="connsiteX2453" fmla="*/ 2719855 w 18288000"/>
              <a:gd name="connsiteY2453" fmla="*/ 4982587 h 5618895"/>
              <a:gd name="connsiteX2454" fmla="*/ 2744705 w 18288000"/>
              <a:gd name="connsiteY2454" fmla="*/ 4987672 h 5618895"/>
              <a:gd name="connsiteX2455" fmla="*/ 2758599 w 18288000"/>
              <a:gd name="connsiteY2455" fmla="*/ 4995694 h 5618895"/>
              <a:gd name="connsiteX2456" fmla="*/ 2747641 w 18288000"/>
              <a:gd name="connsiteY2456" fmla="*/ 4998630 h 5618895"/>
              <a:gd name="connsiteX2457" fmla="*/ 2711834 w 18288000"/>
              <a:gd name="connsiteY2457" fmla="*/ 4996480 h 5618895"/>
              <a:gd name="connsiteX2458" fmla="*/ 2703813 w 18288000"/>
              <a:gd name="connsiteY2458" fmla="*/ 5010374 h 5618895"/>
              <a:gd name="connsiteX2459" fmla="*/ 2692855 w 18288000"/>
              <a:gd name="connsiteY2459" fmla="*/ 5013310 h 5618895"/>
              <a:gd name="connsiteX2460" fmla="*/ 2676420 w 18288000"/>
              <a:gd name="connsiteY2460" fmla="*/ 5017714 h 5618895"/>
              <a:gd name="connsiteX2461" fmla="*/ 2661452 w 18288000"/>
              <a:gd name="connsiteY2461" fmla="*/ 5027595 h 5618895"/>
              <a:gd name="connsiteX2462" fmla="*/ 2673876 w 18288000"/>
              <a:gd name="connsiteY2462" fmla="*/ 5030139 h 5618895"/>
              <a:gd name="connsiteX2463" fmla="*/ 2680824 w 18288000"/>
              <a:gd name="connsiteY2463" fmla="*/ 5034149 h 5618895"/>
              <a:gd name="connsiteX2464" fmla="*/ 2687771 w 18288000"/>
              <a:gd name="connsiteY2464" fmla="*/ 5038159 h 5618895"/>
              <a:gd name="connsiteX2465" fmla="*/ 2698727 w 18288000"/>
              <a:gd name="connsiteY2465" fmla="*/ 5035223 h 5618895"/>
              <a:gd name="connsiteX2466" fmla="*/ 2716630 w 18288000"/>
              <a:gd name="connsiteY2466" fmla="*/ 5036298 h 5618895"/>
              <a:gd name="connsiteX2467" fmla="*/ 2723578 w 18288000"/>
              <a:gd name="connsiteY2467" fmla="*/ 5040310 h 5618895"/>
              <a:gd name="connsiteX2468" fmla="*/ 2737470 w 18288000"/>
              <a:gd name="connsiteY2468" fmla="*/ 5048330 h 5618895"/>
              <a:gd name="connsiteX2469" fmla="*/ 2734535 w 18288000"/>
              <a:gd name="connsiteY2469" fmla="*/ 5037374 h 5618895"/>
              <a:gd name="connsiteX2470" fmla="*/ 2745493 w 18288000"/>
              <a:gd name="connsiteY2470" fmla="*/ 5034438 h 5618895"/>
              <a:gd name="connsiteX2471" fmla="*/ 2767407 w 18288000"/>
              <a:gd name="connsiteY2471" fmla="*/ 5028566 h 5618895"/>
              <a:gd name="connsiteX2472" fmla="*/ 2779832 w 18288000"/>
              <a:gd name="connsiteY2472" fmla="*/ 5031108 h 5618895"/>
              <a:gd name="connsiteX2473" fmla="*/ 2803215 w 18288000"/>
              <a:gd name="connsiteY2473" fmla="*/ 5030714 h 5618895"/>
              <a:gd name="connsiteX2474" fmla="*/ 2871894 w 18288000"/>
              <a:gd name="connsiteY2474" fmla="*/ 5024056 h 5618895"/>
              <a:gd name="connsiteX2475" fmla="*/ 2882850 w 18288000"/>
              <a:gd name="connsiteY2475" fmla="*/ 5021120 h 5618895"/>
              <a:gd name="connsiteX2476" fmla="*/ 2904765 w 18288000"/>
              <a:gd name="connsiteY2476" fmla="*/ 5015248 h 5618895"/>
              <a:gd name="connsiteX2477" fmla="*/ 2926680 w 18288000"/>
              <a:gd name="connsiteY2477" fmla="*/ 5009376 h 5618895"/>
              <a:gd name="connsiteX2478" fmla="*/ 2943508 w 18288000"/>
              <a:gd name="connsiteY2478" fmla="*/ 5028354 h 5618895"/>
              <a:gd name="connsiteX2479" fmla="*/ 2957403 w 18288000"/>
              <a:gd name="connsiteY2479" fmla="*/ 5036376 h 5618895"/>
              <a:gd name="connsiteX2480" fmla="*/ 2935488 w 18288000"/>
              <a:gd name="connsiteY2480" fmla="*/ 5042248 h 5618895"/>
              <a:gd name="connsiteX2481" fmla="*/ 2896745 w 18288000"/>
              <a:gd name="connsiteY2481" fmla="*/ 5029141 h 5618895"/>
              <a:gd name="connsiteX2482" fmla="*/ 2873362 w 18288000"/>
              <a:gd name="connsiteY2482" fmla="*/ 5029534 h 5618895"/>
              <a:gd name="connsiteX2483" fmla="*/ 2839022 w 18288000"/>
              <a:gd name="connsiteY2483" fmla="*/ 5032864 h 5618895"/>
              <a:gd name="connsiteX2484" fmla="*/ 2763790 w 18288000"/>
              <a:gd name="connsiteY2484" fmla="*/ 5058894 h 5618895"/>
              <a:gd name="connsiteX2485" fmla="*/ 2717025 w 18288000"/>
              <a:gd name="connsiteY2485" fmla="*/ 5059681 h 5618895"/>
              <a:gd name="connsiteX2486" fmla="*/ 2707535 w 18288000"/>
              <a:gd name="connsiteY2486" fmla="*/ 5068096 h 5618895"/>
              <a:gd name="connsiteX2487" fmla="*/ 2688557 w 18288000"/>
              <a:gd name="connsiteY2487" fmla="*/ 5084925 h 5618895"/>
              <a:gd name="connsiteX2488" fmla="*/ 2674663 w 18288000"/>
              <a:gd name="connsiteY2488" fmla="*/ 5076904 h 5618895"/>
              <a:gd name="connsiteX2489" fmla="*/ 2678673 w 18288000"/>
              <a:gd name="connsiteY2489" fmla="*/ 5069958 h 5618895"/>
              <a:gd name="connsiteX2490" fmla="*/ 2693642 w 18288000"/>
              <a:gd name="connsiteY2490" fmla="*/ 5060074 h 5618895"/>
              <a:gd name="connsiteX2491" fmla="*/ 2704600 w 18288000"/>
              <a:gd name="connsiteY2491" fmla="*/ 5057138 h 5618895"/>
              <a:gd name="connsiteX2492" fmla="*/ 2690706 w 18288000"/>
              <a:gd name="connsiteY2492" fmla="*/ 5049117 h 5618895"/>
              <a:gd name="connsiteX2493" fmla="*/ 2660769 w 18288000"/>
              <a:gd name="connsiteY2493" fmla="*/ 5068882 h 5618895"/>
              <a:gd name="connsiteX2494" fmla="*/ 2641790 w 18288000"/>
              <a:gd name="connsiteY2494" fmla="*/ 5085712 h 5618895"/>
              <a:gd name="connsiteX2495" fmla="*/ 2616941 w 18288000"/>
              <a:gd name="connsiteY2495" fmla="*/ 5080626 h 5618895"/>
              <a:gd name="connsiteX2496" fmla="*/ 2578196 w 18288000"/>
              <a:gd name="connsiteY2496" fmla="*/ 5067519 h 5618895"/>
              <a:gd name="connsiteX2497" fmla="*/ 2590623 w 18288000"/>
              <a:gd name="connsiteY2497" fmla="*/ 5070062 h 5618895"/>
              <a:gd name="connsiteX2498" fmla="*/ 2635919 w 18288000"/>
              <a:gd name="connsiteY2498" fmla="*/ 5063798 h 5618895"/>
              <a:gd name="connsiteX2499" fmla="*/ 2654897 w 18288000"/>
              <a:gd name="connsiteY2499" fmla="*/ 5046967 h 5618895"/>
              <a:gd name="connsiteX2500" fmla="*/ 2643940 w 18288000"/>
              <a:gd name="connsiteY2500" fmla="*/ 5049903 h 5618895"/>
              <a:gd name="connsiteX2501" fmla="*/ 2630046 w 18288000"/>
              <a:gd name="connsiteY2501" fmla="*/ 5041883 h 5618895"/>
              <a:gd name="connsiteX2502" fmla="*/ 2638069 w 18288000"/>
              <a:gd name="connsiteY2502" fmla="*/ 5027990 h 5618895"/>
              <a:gd name="connsiteX2503" fmla="*/ 2643549 w 18288000"/>
              <a:gd name="connsiteY2503" fmla="*/ 5026522 h 5618895"/>
              <a:gd name="connsiteX2504" fmla="*/ 2646089 w 18288000"/>
              <a:gd name="connsiteY2504" fmla="*/ 5014096 h 5618895"/>
              <a:gd name="connsiteX2505" fmla="*/ 2643153 w 18288000"/>
              <a:gd name="connsiteY2505" fmla="*/ 5003139 h 5618895"/>
              <a:gd name="connsiteX2506" fmla="*/ 2625250 w 18288000"/>
              <a:gd name="connsiteY2506" fmla="*/ 5002064 h 5618895"/>
              <a:gd name="connsiteX2507" fmla="*/ 2622707 w 18288000"/>
              <a:gd name="connsiteY2507" fmla="*/ 5014489 h 5618895"/>
              <a:gd name="connsiteX2508" fmla="*/ 2611750 w 18288000"/>
              <a:gd name="connsiteY2508" fmla="*/ 5017425 h 5618895"/>
              <a:gd name="connsiteX2509" fmla="*/ 2596783 w 18288000"/>
              <a:gd name="connsiteY2509" fmla="*/ 5027308 h 5618895"/>
              <a:gd name="connsiteX2510" fmla="*/ 2577804 w 18288000"/>
              <a:gd name="connsiteY2510" fmla="*/ 5044138 h 5618895"/>
              <a:gd name="connsiteX2511" fmla="*/ 2547476 w 18288000"/>
              <a:gd name="connsiteY2511" fmla="*/ 5040520 h 5618895"/>
              <a:gd name="connsiteX2512" fmla="*/ 2536516 w 18288000"/>
              <a:gd name="connsiteY2512" fmla="*/ 5043456 h 5618895"/>
              <a:gd name="connsiteX2513" fmla="*/ 2445924 w 18288000"/>
              <a:gd name="connsiteY2513" fmla="*/ 5055987 h 5618895"/>
              <a:gd name="connsiteX2514" fmla="*/ 2385264 w 18288000"/>
              <a:gd name="connsiteY2514" fmla="*/ 5048752 h 5618895"/>
              <a:gd name="connsiteX2515" fmla="*/ 2349459 w 18288000"/>
              <a:gd name="connsiteY2515" fmla="*/ 5046604 h 5618895"/>
              <a:gd name="connsiteX2516" fmla="*/ 2327544 w 18288000"/>
              <a:gd name="connsiteY2516" fmla="*/ 5052476 h 5618895"/>
              <a:gd name="connsiteX2517" fmla="*/ 2344372 w 18288000"/>
              <a:gd name="connsiteY2517" fmla="*/ 5071453 h 5618895"/>
              <a:gd name="connsiteX2518" fmla="*/ 2336351 w 18288000"/>
              <a:gd name="connsiteY2518" fmla="*/ 5085347 h 5618895"/>
              <a:gd name="connsiteX2519" fmla="*/ 2311499 w 18288000"/>
              <a:gd name="connsiteY2519" fmla="*/ 5080261 h 5618895"/>
              <a:gd name="connsiteX2520" fmla="*/ 2322458 w 18288000"/>
              <a:gd name="connsiteY2520" fmla="*/ 5077324 h 5618895"/>
              <a:gd name="connsiteX2521" fmla="*/ 2319523 w 18288000"/>
              <a:gd name="connsiteY2521" fmla="*/ 5066368 h 5618895"/>
              <a:gd name="connsiteX2522" fmla="*/ 2316586 w 18288000"/>
              <a:gd name="connsiteY2522" fmla="*/ 5055411 h 5618895"/>
              <a:gd name="connsiteX2523" fmla="*/ 2305629 w 18288000"/>
              <a:gd name="connsiteY2523" fmla="*/ 5058348 h 5618895"/>
              <a:gd name="connsiteX2524" fmla="*/ 2297608 w 18288000"/>
              <a:gd name="connsiteY2524" fmla="*/ 5072240 h 5618895"/>
              <a:gd name="connsiteX2525" fmla="*/ 2283713 w 18288000"/>
              <a:gd name="connsiteY2525" fmla="*/ 5064220 h 5618895"/>
              <a:gd name="connsiteX2526" fmla="*/ 2280778 w 18288000"/>
              <a:gd name="connsiteY2526" fmla="*/ 5053261 h 5618895"/>
              <a:gd name="connsiteX2527" fmla="*/ 2255926 w 18288000"/>
              <a:gd name="connsiteY2527" fmla="*/ 5048177 h 5618895"/>
              <a:gd name="connsiteX2528" fmla="*/ 2244969 w 18288000"/>
              <a:gd name="connsiteY2528" fmla="*/ 5051113 h 5618895"/>
              <a:gd name="connsiteX2529" fmla="*/ 2247905 w 18288000"/>
              <a:gd name="connsiteY2529" fmla="*/ 5062069 h 5618895"/>
              <a:gd name="connsiteX2530" fmla="*/ 2258863 w 18288000"/>
              <a:gd name="connsiteY2530" fmla="*/ 5059133 h 5618895"/>
              <a:gd name="connsiteX2531" fmla="*/ 2171204 w 18288000"/>
              <a:gd name="connsiteY2531" fmla="*/ 5082621 h 5618895"/>
              <a:gd name="connsiteX2532" fmla="*/ 2127376 w 18288000"/>
              <a:gd name="connsiteY2532" fmla="*/ 5094365 h 5618895"/>
              <a:gd name="connsiteX2533" fmla="*/ 2109473 w 18288000"/>
              <a:gd name="connsiteY2533" fmla="*/ 5093290 h 5618895"/>
              <a:gd name="connsiteX2534" fmla="*/ 2079142 w 18288000"/>
              <a:gd name="connsiteY2534" fmla="*/ 5089673 h 5618895"/>
              <a:gd name="connsiteX2535" fmla="*/ 2055760 w 18288000"/>
              <a:gd name="connsiteY2535" fmla="*/ 5090066 h 5618895"/>
              <a:gd name="connsiteX2536" fmla="*/ 2044803 w 18288000"/>
              <a:gd name="connsiteY2536" fmla="*/ 5093002 h 5618895"/>
              <a:gd name="connsiteX2537" fmla="*/ 2039324 w 18288000"/>
              <a:gd name="connsiteY2537" fmla="*/ 5094470 h 5618895"/>
              <a:gd name="connsiteX2538" fmla="*/ 2019952 w 18288000"/>
              <a:gd name="connsiteY2538" fmla="*/ 5087918 h 5618895"/>
              <a:gd name="connsiteX2539" fmla="*/ 2036388 w 18288000"/>
              <a:gd name="connsiteY2539" fmla="*/ 5083514 h 5618895"/>
              <a:gd name="connsiteX2540" fmla="*/ 2027973 w 18288000"/>
              <a:gd name="connsiteY2540" fmla="*/ 5074025 h 5618895"/>
              <a:gd name="connsiteX2541" fmla="*/ 2060847 w 18288000"/>
              <a:gd name="connsiteY2541" fmla="*/ 5065217 h 5618895"/>
              <a:gd name="connsiteX2542" fmla="*/ 2089706 w 18288000"/>
              <a:gd name="connsiteY2542" fmla="*/ 5063354 h 5618895"/>
              <a:gd name="connsiteX2543" fmla="*/ 2118568 w 18288000"/>
              <a:gd name="connsiteY2543" fmla="*/ 5061493 h 5618895"/>
              <a:gd name="connsiteX2544" fmla="*/ 2187248 w 18288000"/>
              <a:gd name="connsiteY2544" fmla="*/ 5054834 h 5618895"/>
              <a:gd name="connsiteX2545" fmla="*/ 2220119 w 18288000"/>
              <a:gd name="connsiteY2545" fmla="*/ 5046026 h 5618895"/>
              <a:gd name="connsiteX2546" fmla="*/ 2204758 w 18288000"/>
              <a:gd name="connsiteY2546" fmla="*/ 5032526 h 5618895"/>
              <a:gd name="connsiteX2547" fmla="*/ 2203291 w 18288000"/>
              <a:gd name="connsiteY2547" fmla="*/ 5027049 h 5618895"/>
              <a:gd name="connsiteX2548" fmla="*/ 2217182 w 18288000"/>
              <a:gd name="connsiteY2548" fmla="*/ 5035070 h 5618895"/>
              <a:gd name="connsiteX2549" fmla="*/ 2226672 w 18288000"/>
              <a:gd name="connsiteY2549" fmla="*/ 5026654 h 5618895"/>
              <a:gd name="connsiteX2550" fmla="*/ 2225206 w 18288000"/>
              <a:gd name="connsiteY2550" fmla="*/ 5021177 h 5618895"/>
              <a:gd name="connsiteX2551" fmla="*/ 2214247 w 18288000"/>
              <a:gd name="connsiteY2551" fmla="*/ 5024113 h 5618895"/>
              <a:gd name="connsiteX2552" fmla="*/ 2203291 w 18288000"/>
              <a:gd name="connsiteY2552" fmla="*/ 5027049 h 5618895"/>
              <a:gd name="connsiteX2553" fmla="*/ 2189396 w 18288000"/>
              <a:gd name="connsiteY2553" fmla="*/ 5019027 h 5618895"/>
              <a:gd name="connsiteX2554" fmla="*/ 2171493 w 18288000"/>
              <a:gd name="connsiteY2554" fmla="*/ 5017952 h 5618895"/>
              <a:gd name="connsiteX2555" fmla="*/ 2161610 w 18288000"/>
              <a:gd name="connsiteY2555" fmla="*/ 5002984 h 5618895"/>
              <a:gd name="connsiteX2556" fmla="*/ 2164152 w 18288000"/>
              <a:gd name="connsiteY2556" fmla="*/ 4990559 h 5618895"/>
              <a:gd name="connsiteX2557" fmla="*/ 2171099 w 18288000"/>
              <a:gd name="connsiteY2557" fmla="*/ 4994571 h 5618895"/>
              <a:gd name="connsiteX2558" fmla="*/ 2183523 w 18288000"/>
              <a:gd name="connsiteY2558" fmla="*/ 4997112 h 5618895"/>
              <a:gd name="connsiteX2559" fmla="*/ 2202897 w 18288000"/>
              <a:gd name="connsiteY2559" fmla="*/ 5003666 h 5618895"/>
              <a:gd name="connsiteX2560" fmla="*/ 2227746 w 18288000"/>
              <a:gd name="connsiteY2560" fmla="*/ 5008751 h 5618895"/>
              <a:gd name="connsiteX2561" fmla="*/ 2251129 w 18288000"/>
              <a:gd name="connsiteY2561" fmla="*/ 5008358 h 5618895"/>
              <a:gd name="connsiteX2562" fmla="*/ 2263555 w 18288000"/>
              <a:gd name="connsiteY2562" fmla="*/ 5010901 h 5618895"/>
              <a:gd name="connsiteX2563" fmla="*/ 2303374 w 18288000"/>
              <a:gd name="connsiteY2563" fmla="*/ 5006102 h 5618895"/>
              <a:gd name="connsiteX2564" fmla="*/ 2351607 w 18288000"/>
              <a:gd name="connsiteY2564" fmla="*/ 5010794 h 5618895"/>
              <a:gd name="connsiteX2565" fmla="*/ 2362564 w 18288000"/>
              <a:gd name="connsiteY2565" fmla="*/ 5007858 h 5618895"/>
              <a:gd name="connsiteX2566" fmla="*/ 2391425 w 18288000"/>
              <a:gd name="connsiteY2566" fmla="*/ 5005998 h 5618895"/>
              <a:gd name="connsiteX2567" fmla="*/ 2420287 w 18288000"/>
              <a:gd name="connsiteY2567" fmla="*/ 5004137 h 5618895"/>
              <a:gd name="connsiteX2568" fmla="*/ 2431243 w 18288000"/>
              <a:gd name="connsiteY2568" fmla="*/ 5001201 h 5618895"/>
              <a:gd name="connsiteX2569" fmla="*/ 2442200 w 18288000"/>
              <a:gd name="connsiteY2569" fmla="*/ 4998265 h 5618895"/>
              <a:gd name="connsiteX2570" fmla="*/ 2467050 w 18288000"/>
              <a:gd name="connsiteY2570" fmla="*/ 5003349 h 5618895"/>
              <a:gd name="connsiteX2571" fmla="*/ 2502858 w 18288000"/>
              <a:gd name="connsiteY2571" fmla="*/ 5005500 h 5618895"/>
              <a:gd name="connsiteX2572" fmla="*/ 2519296 w 18288000"/>
              <a:gd name="connsiteY2572" fmla="*/ 5001096 h 5618895"/>
              <a:gd name="connsiteX2573" fmla="*/ 2524773 w 18288000"/>
              <a:gd name="connsiteY2573" fmla="*/ 4999628 h 5618895"/>
              <a:gd name="connsiteX2574" fmla="*/ 2538668 w 18288000"/>
              <a:gd name="connsiteY2574" fmla="*/ 5007648 h 5618895"/>
              <a:gd name="connsiteX2575" fmla="*/ 2552559 w 18288000"/>
              <a:gd name="connsiteY2575" fmla="*/ 5015669 h 5618895"/>
              <a:gd name="connsiteX2576" fmla="*/ 2555497 w 18288000"/>
              <a:gd name="connsiteY2576" fmla="*/ 5026627 h 5618895"/>
              <a:gd name="connsiteX2577" fmla="*/ 2569388 w 18288000"/>
              <a:gd name="connsiteY2577" fmla="*/ 5034648 h 5618895"/>
              <a:gd name="connsiteX2578" fmla="*/ 2578878 w 18288000"/>
              <a:gd name="connsiteY2578" fmla="*/ 5026232 h 5618895"/>
              <a:gd name="connsiteX2579" fmla="*/ 2585432 w 18288000"/>
              <a:gd name="connsiteY2579" fmla="*/ 5006861 h 5618895"/>
              <a:gd name="connsiteX2580" fmla="*/ 2557644 w 18288000"/>
              <a:gd name="connsiteY2580" fmla="*/ 4990820 h 5618895"/>
              <a:gd name="connsiteX2581" fmla="*/ 2525848 w 18288000"/>
              <a:gd name="connsiteY2581" fmla="*/ 4981722 h 5618895"/>
              <a:gd name="connsiteX2582" fmla="*/ 2496986 w 18288000"/>
              <a:gd name="connsiteY2582" fmla="*/ 4983585 h 5618895"/>
              <a:gd name="connsiteX2583" fmla="*/ 2475074 w 18288000"/>
              <a:gd name="connsiteY2583" fmla="*/ 4989457 h 5618895"/>
              <a:gd name="connsiteX2584" fmla="*/ 2495519 w 18288000"/>
              <a:gd name="connsiteY2584" fmla="*/ 4978106 h 5618895"/>
              <a:gd name="connsiteX2585" fmla="*/ 2515965 w 18288000"/>
              <a:gd name="connsiteY2585" fmla="*/ 4966755 h 5618895"/>
              <a:gd name="connsiteX2586" fmla="*/ 17284368 w 18288000"/>
              <a:gd name="connsiteY2586" fmla="*/ 4966222 h 5618895"/>
              <a:gd name="connsiteX2587" fmla="*/ 17267934 w 18288000"/>
              <a:gd name="connsiteY2587" fmla="*/ 4970626 h 5618895"/>
              <a:gd name="connsiteX2588" fmla="*/ 17281828 w 18288000"/>
              <a:gd name="connsiteY2588" fmla="*/ 4978646 h 5618895"/>
              <a:gd name="connsiteX2589" fmla="*/ 17292782 w 18288000"/>
              <a:gd name="connsiteY2589" fmla="*/ 4975711 h 5618895"/>
              <a:gd name="connsiteX2590" fmla="*/ 17284368 w 18288000"/>
              <a:gd name="connsiteY2590" fmla="*/ 4966222 h 5618895"/>
              <a:gd name="connsiteX2591" fmla="*/ 6710316 w 18288000"/>
              <a:gd name="connsiteY2591" fmla="*/ 4965454 h 5618895"/>
              <a:gd name="connsiteX2592" fmla="*/ 6724548 w 18288000"/>
              <a:gd name="connsiteY2592" fmla="*/ 4972857 h 5618895"/>
              <a:gd name="connsiteX2593" fmla="*/ 6713729 w 18288000"/>
              <a:gd name="connsiteY2593" fmla="*/ 4976272 h 5618895"/>
              <a:gd name="connsiteX2594" fmla="*/ 11633134 w 18288000"/>
              <a:gd name="connsiteY2594" fmla="*/ 4965173 h 5618895"/>
              <a:gd name="connsiteX2595" fmla="*/ 11636549 w 18288000"/>
              <a:gd name="connsiteY2595" fmla="*/ 4975990 h 5618895"/>
              <a:gd name="connsiteX2596" fmla="*/ 11622317 w 18288000"/>
              <a:gd name="connsiteY2596" fmla="*/ 4968586 h 5618895"/>
              <a:gd name="connsiteX2597" fmla="*/ 5128151 w 18288000"/>
              <a:gd name="connsiteY2597" fmla="*/ 4965171 h 5618895"/>
              <a:gd name="connsiteX2598" fmla="*/ 5131565 w 18288000"/>
              <a:gd name="connsiteY2598" fmla="*/ 4975989 h 5618895"/>
              <a:gd name="connsiteX2599" fmla="*/ 5117333 w 18288000"/>
              <a:gd name="connsiteY2599" fmla="*/ 4968586 h 5618895"/>
              <a:gd name="connsiteX2600" fmla="*/ 8405719 w 18288000"/>
              <a:gd name="connsiteY2600" fmla="*/ 4964556 h 5618895"/>
              <a:gd name="connsiteX2601" fmla="*/ 8412834 w 18288000"/>
              <a:gd name="connsiteY2601" fmla="*/ 4968258 h 5618895"/>
              <a:gd name="connsiteX2602" fmla="*/ 8410556 w 18288000"/>
              <a:gd name="connsiteY2602" fmla="*/ 4970465 h 5618895"/>
              <a:gd name="connsiteX2603" fmla="*/ 8400309 w 18288000"/>
              <a:gd name="connsiteY2603" fmla="*/ 4966263 h 5618895"/>
              <a:gd name="connsiteX2604" fmla="*/ 8405719 w 18288000"/>
              <a:gd name="connsiteY2604" fmla="*/ 4964556 h 5618895"/>
              <a:gd name="connsiteX2605" fmla="*/ 1900731 w 18288000"/>
              <a:gd name="connsiteY2605" fmla="*/ 4964556 h 5618895"/>
              <a:gd name="connsiteX2606" fmla="*/ 1907847 w 18288000"/>
              <a:gd name="connsiteY2606" fmla="*/ 4968258 h 5618895"/>
              <a:gd name="connsiteX2607" fmla="*/ 1905570 w 18288000"/>
              <a:gd name="connsiteY2607" fmla="*/ 4970464 h 5618895"/>
              <a:gd name="connsiteX2608" fmla="*/ 1895321 w 18288000"/>
              <a:gd name="connsiteY2608" fmla="*/ 4966265 h 5618895"/>
              <a:gd name="connsiteX2609" fmla="*/ 1900731 w 18288000"/>
              <a:gd name="connsiteY2609" fmla="*/ 4964556 h 5618895"/>
              <a:gd name="connsiteX2610" fmla="*/ 13196362 w 18288000"/>
              <a:gd name="connsiteY2610" fmla="*/ 4964386 h 5618895"/>
              <a:gd name="connsiteX2611" fmla="*/ 13205314 w 18288000"/>
              <a:gd name="connsiteY2611" fmla="*/ 4964923 h 5618895"/>
              <a:gd name="connsiteX2612" fmla="*/ 13215809 w 18288000"/>
              <a:gd name="connsiteY2612" fmla="*/ 4967071 h 5618895"/>
              <a:gd name="connsiteX2613" fmla="*/ 13215300 w 18288000"/>
              <a:gd name="connsiteY2613" fmla="*/ 4965455 h 5618895"/>
              <a:gd name="connsiteX2614" fmla="*/ 13229533 w 18288000"/>
              <a:gd name="connsiteY2614" fmla="*/ 4972858 h 5618895"/>
              <a:gd name="connsiteX2615" fmla="*/ 13218714 w 18288000"/>
              <a:gd name="connsiteY2615" fmla="*/ 4976272 h 5618895"/>
              <a:gd name="connsiteX2616" fmla="*/ 13216074 w 18288000"/>
              <a:gd name="connsiteY2616" fmla="*/ 4967912 h 5618895"/>
              <a:gd name="connsiteX2617" fmla="*/ 13195823 w 18288000"/>
              <a:gd name="connsiteY2617" fmla="*/ 4973338 h 5618895"/>
              <a:gd name="connsiteX2618" fmla="*/ 13194355 w 18288000"/>
              <a:gd name="connsiteY2618" fmla="*/ 4967859 h 5618895"/>
              <a:gd name="connsiteX2619" fmla="*/ 13196362 w 18288000"/>
              <a:gd name="connsiteY2619" fmla="*/ 4964386 h 5618895"/>
              <a:gd name="connsiteX2620" fmla="*/ 14238551 w 18288000"/>
              <a:gd name="connsiteY2620" fmla="*/ 4964051 h 5618895"/>
              <a:gd name="connsiteX2621" fmla="*/ 14288250 w 18288000"/>
              <a:gd name="connsiteY2621" fmla="*/ 4974222 h 5618895"/>
              <a:gd name="connsiteX2622" fmla="*/ 14291186 w 18288000"/>
              <a:gd name="connsiteY2622" fmla="*/ 4985179 h 5618895"/>
              <a:gd name="connsiteX2623" fmla="*/ 14267804 w 18288000"/>
              <a:gd name="connsiteY2623" fmla="*/ 4985572 h 5618895"/>
              <a:gd name="connsiteX2624" fmla="*/ 14255378 w 18288000"/>
              <a:gd name="connsiteY2624" fmla="*/ 4983030 h 5618895"/>
              <a:gd name="connsiteX2625" fmla="*/ 14219572 w 18288000"/>
              <a:gd name="connsiteY2625" fmla="*/ 4980879 h 5618895"/>
              <a:gd name="connsiteX2626" fmla="*/ 14216636 w 18288000"/>
              <a:gd name="connsiteY2626" fmla="*/ 4969923 h 5618895"/>
              <a:gd name="connsiteX2627" fmla="*/ 14238551 w 18288000"/>
              <a:gd name="connsiteY2627" fmla="*/ 4964051 h 5618895"/>
              <a:gd name="connsiteX2628" fmla="*/ 16077438 w 18288000"/>
              <a:gd name="connsiteY2628" fmla="*/ 4963135 h 5618895"/>
              <a:gd name="connsiteX2629" fmla="*/ 16071019 w 18288000"/>
              <a:gd name="connsiteY2629" fmla="*/ 4974250 h 5618895"/>
              <a:gd name="connsiteX2630" fmla="*/ 16073955 w 18288000"/>
              <a:gd name="connsiteY2630" fmla="*/ 4985207 h 5618895"/>
              <a:gd name="connsiteX2631" fmla="*/ 16086382 w 18288000"/>
              <a:gd name="connsiteY2631" fmla="*/ 4987750 h 5618895"/>
              <a:gd name="connsiteX2632" fmla="*/ 16076892 w 18288000"/>
              <a:gd name="connsiteY2632" fmla="*/ 4996165 h 5618895"/>
              <a:gd name="connsiteX2633" fmla="*/ 16054977 w 18288000"/>
              <a:gd name="connsiteY2633" fmla="*/ 5002037 h 5618895"/>
              <a:gd name="connsiteX2634" fmla="*/ 16045096 w 18288000"/>
              <a:gd name="connsiteY2634" fmla="*/ 4987069 h 5618895"/>
              <a:gd name="connsiteX2635" fmla="*/ 16046169 w 18288000"/>
              <a:gd name="connsiteY2635" fmla="*/ 4969166 h 5618895"/>
              <a:gd name="connsiteX2636" fmla="*/ 16057126 w 18288000"/>
              <a:gd name="connsiteY2636" fmla="*/ 4966230 h 5618895"/>
              <a:gd name="connsiteX2637" fmla="*/ 16072559 w 18288000"/>
              <a:gd name="connsiteY2637" fmla="*/ 4963563 h 5618895"/>
              <a:gd name="connsiteX2638" fmla="*/ 13803771 w 18288000"/>
              <a:gd name="connsiteY2638" fmla="*/ 4963110 h 5618895"/>
              <a:gd name="connsiteX2639" fmla="*/ 13875385 w 18288000"/>
              <a:gd name="connsiteY2639" fmla="*/ 4967409 h 5618895"/>
              <a:gd name="connsiteX2640" fmla="*/ 13911193 w 18288000"/>
              <a:gd name="connsiteY2640" fmla="*/ 4969558 h 5618895"/>
              <a:gd name="connsiteX2641" fmla="*/ 13947002 w 18288000"/>
              <a:gd name="connsiteY2641" fmla="*/ 4971706 h 5618895"/>
              <a:gd name="connsiteX2642" fmla="*/ 13938980 w 18288000"/>
              <a:gd name="connsiteY2642" fmla="*/ 4985601 h 5618895"/>
              <a:gd name="connsiteX2643" fmla="*/ 13920000 w 18288000"/>
              <a:gd name="connsiteY2643" fmla="*/ 5002429 h 5618895"/>
              <a:gd name="connsiteX2644" fmla="*/ 13903968 w 18288000"/>
              <a:gd name="connsiteY2644" fmla="*/ 4999147 h 5618895"/>
              <a:gd name="connsiteX2645" fmla="*/ 13907026 w 18288000"/>
              <a:gd name="connsiteY2645" fmla="*/ 5008848 h 5618895"/>
              <a:gd name="connsiteX2646" fmla="*/ 13896209 w 18288000"/>
              <a:gd name="connsiteY2646" fmla="*/ 5012261 h 5618895"/>
              <a:gd name="connsiteX2647" fmla="*/ 13903119 w 18288000"/>
              <a:gd name="connsiteY2647" fmla="*/ 4998975 h 5618895"/>
              <a:gd name="connsiteX2648" fmla="*/ 13870301 w 18288000"/>
              <a:gd name="connsiteY2648" fmla="*/ 4992258 h 5618895"/>
              <a:gd name="connsiteX2649" fmla="*/ 13831556 w 18288000"/>
              <a:gd name="connsiteY2649" fmla="*/ 4979153 h 5618895"/>
              <a:gd name="connsiteX2650" fmla="*/ 13817663 w 18288000"/>
              <a:gd name="connsiteY2650" fmla="*/ 4971131 h 5618895"/>
              <a:gd name="connsiteX2651" fmla="*/ 11489665 w 18288000"/>
              <a:gd name="connsiteY2651" fmla="*/ 4962868 h 5618895"/>
              <a:gd name="connsiteX2652" fmla="*/ 11503896 w 18288000"/>
              <a:gd name="connsiteY2652" fmla="*/ 4970274 h 5618895"/>
              <a:gd name="connsiteX2653" fmla="*/ 11493080 w 18288000"/>
              <a:gd name="connsiteY2653" fmla="*/ 4973687 h 5618895"/>
              <a:gd name="connsiteX2654" fmla="*/ 11489665 w 18288000"/>
              <a:gd name="connsiteY2654" fmla="*/ 4962868 h 5618895"/>
              <a:gd name="connsiteX2655" fmla="*/ 4984683 w 18288000"/>
              <a:gd name="connsiteY2655" fmla="*/ 4962868 h 5618895"/>
              <a:gd name="connsiteX2656" fmla="*/ 4998912 w 18288000"/>
              <a:gd name="connsiteY2656" fmla="*/ 4970273 h 5618895"/>
              <a:gd name="connsiteX2657" fmla="*/ 4988095 w 18288000"/>
              <a:gd name="connsiteY2657" fmla="*/ 4973687 h 5618895"/>
              <a:gd name="connsiteX2658" fmla="*/ 4984683 w 18288000"/>
              <a:gd name="connsiteY2658" fmla="*/ 4962868 h 5618895"/>
              <a:gd name="connsiteX2659" fmla="*/ 9623573 w 18288000"/>
              <a:gd name="connsiteY2659" fmla="*/ 4961988 h 5618895"/>
              <a:gd name="connsiteX2660" fmla="*/ 9626985 w 18288000"/>
              <a:gd name="connsiteY2660" fmla="*/ 4972808 h 5618895"/>
              <a:gd name="connsiteX2661" fmla="*/ 9616166 w 18288000"/>
              <a:gd name="connsiteY2661" fmla="*/ 4976221 h 5618895"/>
              <a:gd name="connsiteX2662" fmla="*/ 9623573 w 18288000"/>
              <a:gd name="connsiteY2662" fmla="*/ 4961988 h 5618895"/>
              <a:gd name="connsiteX2663" fmla="*/ 5103101 w 18288000"/>
              <a:gd name="connsiteY2663" fmla="*/ 4961180 h 5618895"/>
              <a:gd name="connsiteX2664" fmla="*/ 5109930 w 18288000"/>
              <a:gd name="connsiteY2664" fmla="*/ 4982816 h 5618895"/>
              <a:gd name="connsiteX2665" fmla="*/ 5059828 w 18288000"/>
              <a:gd name="connsiteY2665" fmla="*/ 4974838 h 5618895"/>
              <a:gd name="connsiteX2666" fmla="*/ 5103101 w 18288000"/>
              <a:gd name="connsiteY2666" fmla="*/ 4961180 h 5618895"/>
              <a:gd name="connsiteX2667" fmla="*/ 11382062 w 18288000"/>
              <a:gd name="connsiteY2667" fmla="*/ 4961141 h 5618895"/>
              <a:gd name="connsiteX2668" fmla="*/ 11421344 w 18288000"/>
              <a:gd name="connsiteY2668" fmla="*/ 4972536 h 5618895"/>
              <a:gd name="connsiteX2669" fmla="*/ 11349608 w 18288000"/>
              <a:gd name="connsiteY2669" fmla="*/ 4971384 h 5618895"/>
              <a:gd name="connsiteX2670" fmla="*/ 4877077 w 18288000"/>
              <a:gd name="connsiteY2670" fmla="*/ 4961140 h 5618895"/>
              <a:gd name="connsiteX2671" fmla="*/ 4916361 w 18288000"/>
              <a:gd name="connsiteY2671" fmla="*/ 4972534 h 5618895"/>
              <a:gd name="connsiteX2672" fmla="*/ 4844625 w 18288000"/>
              <a:gd name="connsiteY2672" fmla="*/ 4971383 h 5618895"/>
              <a:gd name="connsiteX2673" fmla="*/ 16079042 w 18288000"/>
              <a:gd name="connsiteY2673" fmla="*/ 4960358 h 5618895"/>
              <a:gd name="connsiteX2674" fmla="*/ 16079732 w 18288000"/>
              <a:gd name="connsiteY2674" fmla="*/ 4962936 h 5618895"/>
              <a:gd name="connsiteX2675" fmla="*/ 16077438 w 18288000"/>
              <a:gd name="connsiteY2675" fmla="*/ 4963135 h 5618895"/>
              <a:gd name="connsiteX2676" fmla="*/ 16959556 w 18288000"/>
              <a:gd name="connsiteY2676" fmla="*/ 4959304 h 5618895"/>
              <a:gd name="connsiteX2677" fmla="*/ 16962492 w 18288000"/>
              <a:gd name="connsiteY2677" fmla="*/ 4970260 h 5618895"/>
              <a:gd name="connsiteX2678" fmla="*/ 16965428 w 18288000"/>
              <a:gd name="connsiteY2678" fmla="*/ 4981218 h 5618895"/>
              <a:gd name="connsiteX2679" fmla="*/ 16954470 w 18288000"/>
              <a:gd name="connsiteY2679" fmla="*/ 4984154 h 5618895"/>
              <a:gd name="connsiteX2680" fmla="*/ 16951536 w 18288000"/>
              <a:gd name="connsiteY2680" fmla="*/ 4973196 h 5618895"/>
              <a:gd name="connsiteX2681" fmla="*/ 16948598 w 18288000"/>
              <a:gd name="connsiteY2681" fmla="*/ 4962240 h 5618895"/>
              <a:gd name="connsiteX2682" fmla="*/ 6993842 w 18288000"/>
              <a:gd name="connsiteY2682" fmla="*/ 4959243 h 5618895"/>
              <a:gd name="connsiteX2683" fmla="*/ 6986440 w 18288000"/>
              <a:gd name="connsiteY2683" fmla="*/ 4973473 h 5618895"/>
              <a:gd name="connsiteX2684" fmla="*/ 6983026 w 18288000"/>
              <a:gd name="connsiteY2684" fmla="*/ 4962656 h 5618895"/>
              <a:gd name="connsiteX2685" fmla="*/ 11073309 w 18288000"/>
              <a:gd name="connsiteY2685" fmla="*/ 4955356 h 5618895"/>
              <a:gd name="connsiteX2686" fmla="*/ 11069608 w 18288000"/>
              <a:gd name="connsiteY2686" fmla="*/ 4962471 h 5618895"/>
              <a:gd name="connsiteX2687" fmla="*/ 11065904 w 18288000"/>
              <a:gd name="connsiteY2687" fmla="*/ 4969587 h 5618895"/>
              <a:gd name="connsiteX2688" fmla="*/ 11051672 w 18288000"/>
              <a:gd name="connsiteY2688" fmla="*/ 4962183 h 5618895"/>
              <a:gd name="connsiteX2689" fmla="*/ 11062491 w 18288000"/>
              <a:gd name="connsiteY2689" fmla="*/ 4958767 h 5618895"/>
              <a:gd name="connsiteX2690" fmla="*/ 11073309 w 18288000"/>
              <a:gd name="connsiteY2690" fmla="*/ 4955356 h 5618895"/>
              <a:gd name="connsiteX2691" fmla="*/ 4568326 w 18288000"/>
              <a:gd name="connsiteY2691" fmla="*/ 4955354 h 5618895"/>
              <a:gd name="connsiteX2692" fmla="*/ 4564621 w 18288000"/>
              <a:gd name="connsiteY2692" fmla="*/ 4962470 h 5618895"/>
              <a:gd name="connsiteX2693" fmla="*/ 4560920 w 18288000"/>
              <a:gd name="connsiteY2693" fmla="*/ 4969587 h 5618895"/>
              <a:gd name="connsiteX2694" fmla="*/ 4546689 w 18288000"/>
              <a:gd name="connsiteY2694" fmla="*/ 4962182 h 5618895"/>
              <a:gd name="connsiteX2695" fmla="*/ 4557506 w 18288000"/>
              <a:gd name="connsiteY2695" fmla="*/ 4958768 h 5618895"/>
              <a:gd name="connsiteX2696" fmla="*/ 4568326 w 18288000"/>
              <a:gd name="connsiteY2696" fmla="*/ 4955354 h 5618895"/>
              <a:gd name="connsiteX2697" fmla="*/ 13586790 w 18288000"/>
              <a:gd name="connsiteY2697" fmla="*/ 4955272 h 5618895"/>
              <a:gd name="connsiteX2698" fmla="*/ 13595613 w 18288000"/>
              <a:gd name="connsiteY2698" fmla="*/ 4964385 h 5618895"/>
              <a:gd name="connsiteX2699" fmla="*/ 13583088 w 18288000"/>
              <a:gd name="connsiteY2699" fmla="*/ 4962389 h 5618895"/>
              <a:gd name="connsiteX2700" fmla="*/ 13586790 w 18288000"/>
              <a:gd name="connsiteY2700" fmla="*/ 4955272 h 5618895"/>
              <a:gd name="connsiteX2701" fmla="*/ 7081806 w 18288000"/>
              <a:gd name="connsiteY2701" fmla="*/ 4955271 h 5618895"/>
              <a:gd name="connsiteX2702" fmla="*/ 7090629 w 18288000"/>
              <a:gd name="connsiteY2702" fmla="*/ 4964383 h 5618895"/>
              <a:gd name="connsiteX2703" fmla="*/ 7078102 w 18288000"/>
              <a:gd name="connsiteY2703" fmla="*/ 4962389 h 5618895"/>
              <a:gd name="connsiteX2704" fmla="*/ 7081806 w 18288000"/>
              <a:gd name="connsiteY2704" fmla="*/ 4955271 h 5618895"/>
              <a:gd name="connsiteX2705" fmla="*/ 2383692 w 18288000"/>
              <a:gd name="connsiteY2705" fmla="*/ 4955222 h 5618895"/>
              <a:gd name="connsiteX2706" fmla="*/ 2397585 w 18288000"/>
              <a:gd name="connsiteY2706" fmla="*/ 4963243 h 5618895"/>
              <a:gd name="connsiteX2707" fmla="*/ 2386627 w 18288000"/>
              <a:gd name="connsiteY2707" fmla="*/ 4966179 h 5618895"/>
              <a:gd name="connsiteX2708" fmla="*/ 11155634 w 18288000"/>
              <a:gd name="connsiteY2708" fmla="*/ 4954291 h 5618895"/>
              <a:gd name="connsiteX2709" fmla="*/ 11153639 w 18288000"/>
              <a:gd name="connsiteY2709" fmla="*/ 4966818 h 5618895"/>
              <a:gd name="connsiteX2710" fmla="*/ 11146525 w 18288000"/>
              <a:gd name="connsiteY2710" fmla="*/ 4963114 h 5618895"/>
              <a:gd name="connsiteX2711" fmla="*/ 11155634 w 18288000"/>
              <a:gd name="connsiteY2711" fmla="*/ 4954291 h 5618895"/>
              <a:gd name="connsiteX2712" fmla="*/ 11001573 w 18288000"/>
              <a:gd name="connsiteY2712" fmla="*/ 4954204 h 5618895"/>
              <a:gd name="connsiteX2713" fmla="*/ 11014099 w 18288000"/>
              <a:gd name="connsiteY2713" fmla="*/ 4956198 h 5618895"/>
              <a:gd name="connsiteX2714" fmla="*/ 11004986 w 18288000"/>
              <a:gd name="connsiteY2714" fmla="*/ 4965022 h 5618895"/>
              <a:gd name="connsiteX2715" fmla="*/ 10994170 w 18288000"/>
              <a:gd name="connsiteY2715" fmla="*/ 4968435 h 5618895"/>
              <a:gd name="connsiteX2716" fmla="*/ 4496587 w 18288000"/>
              <a:gd name="connsiteY2716" fmla="*/ 4954204 h 5618895"/>
              <a:gd name="connsiteX2717" fmla="*/ 4509112 w 18288000"/>
              <a:gd name="connsiteY2717" fmla="*/ 4956198 h 5618895"/>
              <a:gd name="connsiteX2718" fmla="*/ 4500002 w 18288000"/>
              <a:gd name="connsiteY2718" fmla="*/ 4965021 h 5618895"/>
              <a:gd name="connsiteX2719" fmla="*/ 4489185 w 18288000"/>
              <a:gd name="connsiteY2719" fmla="*/ 4968434 h 5618895"/>
              <a:gd name="connsiteX2720" fmla="*/ 13355097 w 18288000"/>
              <a:gd name="connsiteY2720" fmla="*/ 4954147 h 5618895"/>
              <a:gd name="connsiteX2721" fmla="*/ 13368993 w 18288000"/>
              <a:gd name="connsiteY2721" fmla="*/ 4962169 h 5618895"/>
              <a:gd name="connsiteX2722" fmla="*/ 13358034 w 18288000"/>
              <a:gd name="connsiteY2722" fmla="*/ 4965105 h 5618895"/>
              <a:gd name="connsiteX2723" fmla="*/ 13344142 w 18288000"/>
              <a:gd name="connsiteY2723" fmla="*/ 4957082 h 5618895"/>
              <a:gd name="connsiteX2724" fmla="*/ 13355097 w 18288000"/>
              <a:gd name="connsiteY2724" fmla="*/ 4954147 h 5618895"/>
              <a:gd name="connsiteX2725" fmla="*/ 9595513 w 18288000"/>
              <a:gd name="connsiteY2725" fmla="*/ 4953989 h 5618895"/>
              <a:gd name="connsiteX2726" fmla="*/ 9598924 w 18288000"/>
              <a:gd name="connsiteY2726" fmla="*/ 4964808 h 5618895"/>
              <a:gd name="connsiteX2727" fmla="*/ 9588106 w 18288000"/>
              <a:gd name="connsiteY2727" fmla="*/ 4968223 h 5618895"/>
              <a:gd name="connsiteX2728" fmla="*/ 3090526 w 18288000"/>
              <a:gd name="connsiteY2728" fmla="*/ 4953988 h 5618895"/>
              <a:gd name="connsiteX2729" fmla="*/ 3093940 w 18288000"/>
              <a:gd name="connsiteY2729" fmla="*/ 4964807 h 5618895"/>
              <a:gd name="connsiteX2730" fmla="*/ 3083121 w 18288000"/>
              <a:gd name="connsiteY2730" fmla="*/ 4968222 h 5618895"/>
              <a:gd name="connsiteX2731" fmla="*/ 2218545 w 18288000"/>
              <a:gd name="connsiteY2731" fmla="*/ 4952496 h 5618895"/>
              <a:gd name="connsiteX2732" fmla="*/ 2232439 w 18288000"/>
              <a:gd name="connsiteY2732" fmla="*/ 4960519 h 5618895"/>
              <a:gd name="connsiteX2733" fmla="*/ 2221481 w 18288000"/>
              <a:gd name="connsiteY2733" fmla="*/ 4963455 h 5618895"/>
              <a:gd name="connsiteX2734" fmla="*/ 17666608 w 18288000"/>
              <a:gd name="connsiteY2734" fmla="*/ 4951881 h 5618895"/>
              <a:gd name="connsiteX2735" fmla="*/ 17680404 w 18288000"/>
              <a:gd name="connsiteY2735" fmla="*/ 4954056 h 5618895"/>
              <a:gd name="connsiteX2736" fmla="*/ 17699778 w 18288000"/>
              <a:gd name="connsiteY2736" fmla="*/ 4960609 h 5618895"/>
              <a:gd name="connsiteX2737" fmla="*/ 17677862 w 18288000"/>
              <a:gd name="connsiteY2737" fmla="*/ 4966481 h 5618895"/>
              <a:gd name="connsiteX2738" fmla="*/ 17663966 w 18288000"/>
              <a:gd name="connsiteY2738" fmla="*/ 4958460 h 5618895"/>
              <a:gd name="connsiteX2739" fmla="*/ 17666608 w 18288000"/>
              <a:gd name="connsiteY2739" fmla="*/ 4951881 h 5618895"/>
              <a:gd name="connsiteX2740" fmla="*/ 13674750 w 18288000"/>
              <a:gd name="connsiteY2740" fmla="*/ 4951303 h 5618895"/>
              <a:gd name="connsiteX2741" fmla="*/ 13667348 w 18288000"/>
              <a:gd name="connsiteY2741" fmla="*/ 4965536 h 5618895"/>
              <a:gd name="connsiteX2742" fmla="*/ 13653115 w 18288000"/>
              <a:gd name="connsiteY2742" fmla="*/ 4958130 h 5618895"/>
              <a:gd name="connsiteX2743" fmla="*/ 13658525 w 18288000"/>
              <a:gd name="connsiteY2743" fmla="*/ 4956424 h 5618895"/>
              <a:gd name="connsiteX2744" fmla="*/ 13674750 w 18288000"/>
              <a:gd name="connsiteY2744" fmla="*/ 4951303 h 5618895"/>
              <a:gd name="connsiteX2745" fmla="*/ 7169768 w 18288000"/>
              <a:gd name="connsiteY2745" fmla="*/ 4951303 h 5618895"/>
              <a:gd name="connsiteX2746" fmla="*/ 7162363 w 18288000"/>
              <a:gd name="connsiteY2746" fmla="*/ 4965535 h 5618895"/>
              <a:gd name="connsiteX2747" fmla="*/ 7148130 w 18288000"/>
              <a:gd name="connsiteY2747" fmla="*/ 4958131 h 5618895"/>
              <a:gd name="connsiteX2748" fmla="*/ 7153538 w 18288000"/>
              <a:gd name="connsiteY2748" fmla="*/ 4956423 h 5618895"/>
              <a:gd name="connsiteX2749" fmla="*/ 7169768 w 18288000"/>
              <a:gd name="connsiteY2749" fmla="*/ 4951303 h 5618895"/>
              <a:gd name="connsiteX2750" fmla="*/ 11618500 w 18288000"/>
              <a:gd name="connsiteY2750" fmla="*/ 4950959 h 5618895"/>
              <a:gd name="connsiteX2751" fmla="*/ 11611095 w 18288000"/>
              <a:gd name="connsiteY2751" fmla="*/ 4965192 h 5618895"/>
              <a:gd name="connsiteX2752" fmla="*/ 11609009 w 18288000"/>
              <a:gd name="connsiteY2752" fmla="*/ 4964108 h 5618895"/>
              <a:gd name="connsiteX2753" fmla="*/ 11614914 w 18288000"/>
              <a:gd name="connsiteY2753" fmla="*/ 4982818 h 5618895"/>
              <a:gd name="connsiteX2754" fmla="*/ 11564814 w 18288000"/>
              <a:gd name="connsiteY2754" fmla="*/ 4974838 h 5618895"/>
              <a:gd name="connsiteX2755" fmla="*/ 11605160 w 18288000"/>
              <a:gd name="connsiteY2755" fmla="*/ 4962104 h 5618895"/>
              <a:gd name="connsiteX2756" fmla="*/ 11596861 w 18288000"/>
              <a:gd name="connsiteY2756" fmla="*/ 4957787 h 5618895"/>
              <a:gd name="connsiteX2757" fmla="*/ 11607680 w 18288000"/>
              <a:gd name="connsiteY2757" fmla="*/ 4954373 h 5618895"/>
              <a:gd name="connsiteX2758" fmla="*/ 11618500 w 18288000"/>
              <a:gd name="connsiteY2758" fmla="*/ 4950959 h 5618895"/>
              <a:gd name="connsiteX2759" fmla="*/ 2312076 w 18288000"/>
              <a:gd name="connsiteY2759" fmla="*/ 4950924 h 5618895"/>
              <a:gd name="connsiteX2760" fmla="*/ 2325970 w 18288000"/>
              <a:gd name="connsiteY2760" fmla="*/ 4958944 h 5618895"/>
              <a:gd name="connsiteX2761" fmla="*/ 2339862 w 18288000"/>
              <a:gd name="connsiteY2761" fmla="*/ 4966966 h 5618895"/>
              <a:gd name="connsiteX2762" fmla="*/ 2293097 w 18288000"/>
              <a:gd name="connsiteY2762" fmla="*/ 4967752 h 5618895"/>
              <a:gd name="connsiteX2763" fmla="*/ 2254353 w 18288000"/>
              <a:gd name="connsiteY2763" fmla="*/ 4954647 h 5618895"/>
              <a:gd name="connsiteX2764" fmla="*/ 2290162 w 18288000"/>
              <a:gd name="connsiteY2764" fmla="*/ 4956795 h 5618895"/>
              <a:gd name="connsiteX2765" fmla="*/ 10868920 w 18288000"/>
              <a:gd name="connsiteY2765" fmla="*/ 4948487 h 5618895"/>
              <a:gd name="connsiteX2766" fmla="*/ 10872335 w 18288000"/>
              <a:gd name="connsiteY2766" fmla="*/ 4959304 h 5618895"/>
              <a:gd name="connsiteX2767" fmla="*/ 10858103 w 18288000"/>
              <a:gd name="connsiteY2767" fmla="*/ 4951901 h 5618895"/>
              <a:gd name="connsiteX2768" fmla="*/ 4363936 w 18288000"/>
              <a:gd name="connsiteY2768" fmla="*/ 4948485 h 5618895"/>
              <a:gd name="connsiteX2769" fmla="*/ 4367350 w 18288000"/>
              <a:gd name="connsiteY2769" fmla="*/ 4959304 h 5618895"/>
              <a:gd name="connsiteX2770" fmla="*/ 4353118 w 18288000"/>
              <a:gd name="connsiteY2770" fmla="*/ 4951900 h 5618895"/>
              <a:gd name="connsiteX2771" fmla="*/ 16040297 w 18288000"/>
              <a:gd name="connsiteY2771" fmla="*/ 4947251 h 5618895"/>
              <a:gd name="connsiteX2772" fmla="*/ 16032275 w 18288000"/>
              <a:gd name="connsiteY2772" fmla="*/ 4961144 h 5618895"/>
              <a:gd name="connsiteX2773" fmla="*/ 16021318 w 18288000"/>
              <a:gd name="connsiteY2773" fmla="*/ 4964079 h 5618895"/>
              <a:gd name="connsiteX2774" fmla="*/ 16025330 w 18288000"/>
              <a:gd name="connsiteY2774" fmla="*/ 4957133 h 5618895"/>
              <a:gd name="connsiteX2775" fmla="*/ 16029339 w 18288000"/>
              <a:gd name="connsiteY2775" fmla="*/ 4950187 h 5618895"/>
              <a:gd name="connsiteX2776" fmla="*/ 9821131 w 18288000"/>
              <a:gd name="connsiteY2776" fmla="*/ 4947223 h 5618895"/>
              <a:gd name="connsiteX2777" fmla="*/ 9835360 w 18288000"/>
              <a:gd name="connsiteY2777" fmla="*/ 4954626 h 5618895"/>
              <a:gd name="connsiteX2778" fmla="*/ 9824545 w 18288000"/>
              <a:gd name="connsiteY2778" fmla="*/ 4958039 h 5618895"/>
              <a:gd name="connsiteX2779" fmla="*/ 13775985 w 18288000"/>
              <a:gd name="connsiteY2779" fmla="*/ 4947067 h 5618895"/>
              <a:gd name="connsiteX2780" fmla="*/ 13789876 w 18288000"/>
              <a:gd name="connsiteY2780" fmla="*/ 4955088 h 5618895"/>
              <a:gd name="connsiteX2781" fmla="*/ 13767961 w 18288000"/>
              <a:gd name="connsiteY2781" fmla="*/ 4960960 h 5618895"/>
              <a:gd name="connsiteX2782" fmla="*/ 13775985 w 18288000"/>
              <a:gd name="connsiteY2782" fmla="*/ 4947067 h 5618895"/>
              <a:gd name="connsiteX2783" fmla="*/ 16064226 w 18288000"/>
              <a:gd name="connsiteY2783" fmla="*/ 4946606 h 5618895"/>
              <a:gd name="connsiteX2784" fmla="*/ 16076749 w 18288000"/>
              <a:gd name="connsiteY2784" fmla="*/ 4948602 h 5618895"/>
              <a:gd name="connsiteX2785" fmla="*/ 16067641 w 18288000"/>
              <a:gd name="connsiteY2785" fmla="*/ 4957423 h 5618895"/>
              <a:gd name="connsiteX2786" fmla="*/ 16064226 w 18288000"/>
              <a:gd name="connsiteY2786" fmla="*/ 4946606 h 5618895"/>
              <a:gd name="connsiteX2787" fmla="*/ 9559243 w 18288000"/>
              <a:gd name="connsiteY2787" fmla="*/ 4946604 h 5618895"/>
              <a:gd name="connsiteX2788" fmla="*/ 9571764 w 18288000"/>
              <a:gd name="connsiteY2788" fmla="*/ 4948601 h 5618895"/>
              <a:gd name="connsiteX2789" fmla="*/ 9562655 w 18288000"/>
              <a:gd name="connsiteY2789" fmla="*/ 4957422 h 5618895"/>
              <a:gd name="connsiteX2790" fmla="*/ 9559243 w 18288000"/>
              <a:gd name="connsiteY2790" fmla="*/ 4946604 h 5618895"/>
              <a:gd name="connsiteX2791" fmla="*/ 11306061 w 18288000"/>
              <a:gd name="connsiteY2791" fmla="*/ 4946467 h 5618895"/>
              <a:gd name="connsiteX2792" fmla="*/ 11321145 w 18288000"/>
              <a:gd name="connsiteY2792" fmla="*/ 4956575 h 5618895"/>
              <a:gd name="connsiteX2793" fmla="*/ 11324558 w 18288000"/>
              <a:gd name="connsiteY2793" fmla="*/ 4967394 h 5618895"/>
              <a:gd name="connsiteX2794" fmla="*/ 11296094 w 18288000"/>
              <a:gd name="connsiteY2794" fmla="*/ 4952587 h 5618895"/>
              <a:gd name="connsiteX2795" fmla="*/ 11306061 w 18288000"/>
              <a:gd name="connsiteY2795" fmla="*/ 4946467 h 5618895"/>
              <a:gd name="connsiteX2796" fmla="*/ 4801075 w 18288000"/>
              <a:gd name="connsiteY2796" fmla="*/ 4946466 h 5618895"/>
              <a:gd name="connsiteX2797" fmla="*/ 4816160 w 18288000"/>
              <a:gd name="connsiteY2797" fmla="*/ 4956576 h 5618895"/>
              <a:gd name="connsiteX2798" fmla="*/ 4819575 w 18288000"/>
              <a:gd name="connsiteY2798" fmla="*/ 4967393 h 5618895"/>
              <a:gd name="connsiteX2799" fmla="*/ 4791110 w 18288000"/>
              <a:gd name="connsiteY2799" fmla="*/ 4952586 h 5618895"/>
              <a:gd name="connsiteX2800" fmla="*/ 4801075 w 18288000"/>
              <a:gd name="connsiteY2800" fmla="*/ 4946466 h 5618895"/>
              <a:gd name="connsiteX2801" fmla="*/ 9749395 w 18288000"/>
              <a:gd name="connsiteY2801" fmla="*/ 4946070 h 5618895"/>
              <a:gd name="connsiteX2802" fmla="*/ 9752807 w 18288000"/>
              <a:gd name="connsiteY2802" fmla="*/ 4956888 h 5618895"/>
              <a:gd name="connsiteX2803" fmla="*/ 9745695 w 18288000"/>
              <a:gd name="connsiteY2803" fmla="*/ 4953187 h 5618895"/>
              <a:gd name="connsiteX2804" fmla="*/ 9738578 w 18288000"/>
              <a:gd name="connsiteY2804" fmla="*/ 4949485 h 5618895"/>
              <a:gd name="connsiteX2805" fmla="*/ 13972332 w 18288000"/>
              <a:gd name="connsiteY2805" fmla="*/ 4944488 h 5618895"/>
              <a:gd name="connsiteX2806" fmla="*/ 13975744 w 18288000"/>
              <a:gd name="connsiteY2806" fmla="*/ 4955304 h 5618895"/>
              <a:gd name="connsiteX2807" fmla="*/ 13961513 w 18288000"/>
              <a:gd name="connsiteY2807" fmla="*/ 4947901 h 5618895"/>
              <a:gd name="connsiteX2808" fmla="*/ 7467344 w 18288000"/>
              <a:gd name="connsiteY2808" fmla="*/ 4944488 h 5618895"/>
              <a:gd name="connsiteX2809" fmla="*/ 7470760 w 18288000"/>
              <a:gd name="connsiteY2809" fmla="*/ 4955305 h 5618895"/>
              <a:gd name="connsiteX2810" fmla="*/ 7456529 w 18288000"/>
              <a:gd name="connsiteY2810" fmla="*/ 4947902 h 5618895"/>
              <a:gd name="connsiteX2811" fmla="*/ 15630543 w 18288000"/>
              <a:gd name="connsiteY2811" fmla="*/ 4943386 h 5618895"/>
              <a:gd name="connsiteX2812" fmla="*/ 15644436 w 18288000"/>
              <a:gd name="connsiteY2812" fmla="*/ 4951408 h 5618895"/>
              <a:gd name="connsiteX2813" fmla="*/ 15632011 w 18288000"/>
              <a:gd name="connsiteY2813" fmla="*/ 4948865 h 5618895"/>
              <a:gd name="connsiteX2814" fmla="*/ 15630543 w 18288000"/>
              <a:gd name="connsiteY2814" fmla="*/ 4943386 h 5618895"/>
              <a:gd name="connsiteX2815" fmla="*/ 13517049 w 18288000"/>
              <a:gd name="connsiteY2815" fmla="*/ 4941595 h 5618895"/>
              <a:gd name="connsiteX2816" fmla="*/ 13511783 w 18288000"/>
              <a:gd name="connsiteY2816" fmla="*/ 4943258 h 5618895"/>
              <a:gd name="connsiteX2817" fmla="*/ 13518547 w 18288000"/>
              <a:gd name="connsiteY2817" fmla="*/ 4943144 h 5618895"/>
              <a:gd name="connsiteX2818" fmla="*/ 10741678 w 18288000"/>
              <a:gd name="connsiteY2818" fmla="*/ 4941064 h 5618895"/>
              <a:gd name="connsiteX2819" fmla="*/ 10754202 w 18288000"/>
              <a:gd name="connsiteY2819" fmla="*/ 4943056 h 5618895"/>
              <a:gd name="connsiteX2820" fmla="*/ 10750500 w 18288000"/>
              <a:gd name="connsiteY2820" fmla="*/ 4950173 h 5618895"/>
              <a:gd name="connsiteX2821" fmla="*/ 10736270 w 18288000"/>
              <a:gd name="connsiteY2821" fmla="*/ 4942770 h 5618895"/>
              <a:gd name="connsiteX2822" fmla="*/ 10741678 w 18288000"/>
              <a:gd name="connsiteY2822" fmla="*/ 4941064 h 5618895"/>
              <a:gd name="connsiteX2823" fmla="*/ 4236693 w 18288000"/>
              <a:gd name="connsiteY2823" fmla="*/ 4941063 h 5618895"/>
              <a:gd name="connsiteX2824" fmla="*/ 4249215 w 18288000"/>
              <a:gd name="connsiteY2824" fmla="*/ 4943058 h 5618895"/>
              <a:gd name="connsiteX2825" fmla="*/ 4245516 w 18288000"/>
              <a:gd name="connsiteY2825" fmla="*/ 4950172 h 5618895"/>
              <a:gd name="connsiteX2826" fmla="*/ 4231285 w 18288000"/>
              <a:gd name="connsiteY2826" fmla="*/ 4942770 h 5618895"/>
              <a:gd name="connsiteX2827" fmla="*/ 4236693 w 18288000"/>
              <a:gd name="connsiteY2827" fmla="*/ 4941063 h 5618895"/>
              <a:gd name="connsiteX2828" fmla="*/ 10818820 w 18288000"/>
              <a:gd name="connsiteY2828" fmla="*/ 4940506 h 5618895"/>
              <a:gd name="connsiteX2829" fmla="*/ 10843872 w 18288000"/>
              <a:gd name="connsiteY2829" fmla="*/ 4944496 h 5618895"/>
              <a:gd name="connsiteX2830" fmla="*/ 10833053 w 18288000"/>
              <a:gd name="connsiteY2830" fmla="*/ 4947911 h 5618895"/>
              <a:gd name="connsiteX2831" fmla="*/ 10811418 w 18288000"/>
              <a:gd name="connsiteY2831" fmla="*/ 4954739 h 5618895"/>
              <a:gd name="connsiteX2832" fmla="*/ 4313838 w 18288000"/>
              <a:gd name="connsiteY2832" fmla="*/ 4940506 h 5618895"/>
              <a:gd name="connsiteX2833" fmla="*/ 4338887 w 18288000"/>
              <a:gd name="connsiteY2833" fmla="*/ 4944496 h 5618895"/>
              <a:gd name="connsiteX2834" fmla="*/ 4328069 w 18288000"/>
              <a:gd name="connsiteY2834" fmla="*/ 4947911 h 5618895"/>
              <a:gd name="connsiteX2835" fmla="*/ 4306433 w 18288000"/>
              <a:gd name="connsiteY2835" fmla="*/ 4954738 h 5618895"/>
              <a:gd name="connsiteX2836" fmla="*/ 8106540 w 18288000"/>
              <a:gd name="connsiteY2836" fmla="*/ 4940022 h 5618895"/>
              <a:gd name="connsiteX2837" fmla="*/ 8099139 w 18288000"/>
              <a:gd name="connsiteY2837" fmla="*/ 4954252 h 5618895"/>
              <a:gd name="connsiteX2838" fmla="*/ 8088323 w 18288000"/>
              <a:gd name="connsiteY2838" fmla="*/ 4957667 h 5618895"/>
              <a:gd name="connsiteX2839" fmla="*/ 1601554 w 18288000"/>
              <a:gd name="connsiteY2839" fmla="*/ 4940021 h 5618895"/>
              <a:gd name="connsiteX2840" fmla="*/ 1594149 w 18288000"/>
              <a:gd name="connsiteY2840" fmla="*/ 4954253 h 5618895"/>
              <a:gd name="connsiteX2841" fmla="*/ 1583331 w 18288000"/>
              <a:gd name="connsiteY2841" fmla="*/ 4957667 h 5618895"/>
              <a:gd name="connsiteX2842" fmla="*/ 17517800 w 18288000"/>
              <a:gd name="connsiteY2842" fmla="*/ 4938906 h 5618895"/>
              <a:gd name="connsiteX2843" fmla="*/ 17506846 w 18288000"/>
              <a:gd name="connsiteY2843" fmla="*/ 4941841 h 5618895"/>
              <a:gd name="connsiteX2844" fmla="*/ 17520736 w 18288000"/>
              <a:gd name="connsiteY2844" fmla="*/ 4949863 h 5618895"/>
              <a:gd name="connsiteX2845" fmla="*/ 17517800 w 18288000"/>
              <a:gd name="connsiteY2845" fmla="*/ 4938906 h 5618895"/>
              <a:gd name="connsiteX2846" fmla="*/ 16648243 w 18288000"/>
              <a:gd name="connsiteY2846" fmla="*/ 4937024 h 5618895"/>
              <a:gd name="connsiteX2847" fmla="*/ 16744708 w 18288000"/>
              <a:gd name="connsiteY2847" fmla="*/ 4946407 h 5618895"/>
              <a:gd name="connsiteX2848" fmla="*/ 16783452 w 18288000"/>
              <a:gd name="connsiteY2848" fmla="*/ 4959514 h 5618895"/>
              <a:gd name="connsiteX2849" fmla="*/ 16808304 w 18288000"/>
              <a:gd name="connsiteY2849" fmla="*/ 4964600 h 5618895"/>
              <a:gd name="connsiteX2850" fmla="*/ 16842646 w 18288000"/>
              <a:gd name="connsiteY2850" fmla="*/ 4961269 h 5618895"/>
              <a:gd name="connsiteX2851" fmla="*/ 16871504 w 18288000"/>
              <a:gd name="connsiteY2851" fmla="*/ 4959409 h 5618895"/>
              <a:gd name="connsiteX2852" fmla="*/ 16889410 w 18288000"/>
              <a:gd name="connsiteY2852" fmla="*/ 4960483 h 5618895"/>
              <a:gd name="connsiteX2853" fmla="*/ 16901834 w 18288000"/>
              <a:gd name="connsiteY2853" fmla="*/ 4963025 h 5618895"/>
              <a:gd name="connsiteX2854" fmla="*/ 16929620 w 18288000"/>
              <a:gd name="connsiteY2854" fmla="*/ 4979068 h 5618895"/>
              <a:gd name="connsiteX2855" fmla="*/ 16907706 w 18288000"/>
              <a:gd name="connsiteY2855" fmla="*/ 4984940 h 5618895"/>
              <a:gd name="connsiteX2856" fmla="*/ 16885790 w 18288000"/>
              <a:gd name="connsiteY2856" fmla="*/ 4990812 h 5618895"/>
              <a:gd name="connsiteX2857" fmla="*/ 16878846 w 18288000"/>
              <a:gd name="connsiteY2857" fmla="*/ 4986800 h 5618895"/>
              <a:gd name="connsiteX2858" fmla="*/ 16873128 w 18288000"/>
              <a:gd name="connsiteY2858" fmla="*/ 4985632 h 5618895"/>
              <a:gd name="connsiteX2859" fmla="*/ 16857824 w 18288000"/>
              <a:gd name="connsiteY2859" fmla="*/ 4986563 h 5618895"/>
              <a:gd name="connsiteX2860" fmla="*/ 16855462 w 18288000"/>
              <a:gd name="connsiteY2860" fmla="*/ 4987196 h 5618895"/>
              <a:gd name="connsiteX2861" fmla="*/ 16839026 w 18288000"/>
              <a:gd name="connsiteY2861" fmla="*/ 4991600 h 5618895"/>
              <a:gd name="connsiteX2862" fmla="*/ 16836090 w 18288000"/>
              <a:gd name="connsiteY2862" fmla="*/ 4980641 h 5618895"/>
              <a:gd name="connsiteX2863" fmla="*/ 16822196 w 18288000"/>
              <a:gd name="connsiteY2863" fmla="*/ 4972621 h 5618895"/>
              <a:gd name="connsiteX2864" fmla="*/ 16825134 w 18288000"/>
              <a:gd name="connsiteY2864" fmla="*/ 4983577 h 5618895"/>
              <a:gd name="connsiteX2865" fmla="*/ 16803218 w 18288000"/>
              <a:gd name="connsiteY2865" fmla="*/ 4989449 h 5618895"/>
              <a:gd name="connsiteX2866" fmla="*/ 16783846 w 18288000"/>
              <a:gd name="connsiteY2866" fmla="*/ 4982897 h 5618895"/>
              <a:gd name="connsiteX2867" fmla="*/ 16765944 w 18288000"/>
              <a:gd name="connsiteY2867" fmla="*/ 4981821 h 5618895"/>
              <a:gd name="connsiteX2868" fmla="*/ 16753518 w 18288000"/>
              <a:gd name="connsiteY2868" fmla="*/ 4979280 h 5618895"/>
              <a:gd name="connsiteX2869" fmla="*/ 16728667 w 18288000"/>
              <a:gd name="connsiteY2869" fmla="*/ 4974194 h 5618895"/>
              <a:gd name="connsiteX2870" fmla="*/ 16706754 w 18288000"/>
              <a:gd name="connsiteY2870" fmla="*/ 4980065 h 5618895"/>
              <a:gd name="connsiteX2871" fmla="*/ 16690316 w 18288000"/>
              <a:gd name="connsiteY2871" fmla="*/ 4984470 h 5618895"/>
              <a:gd name="connsiteX2872" fmla="*/ 16655977 w 18288000"/>
              <a:gd name="connsiteY2872" fmla="*/ 4987798 h 5618895"/>
              <a:gd name="connsiteX2873" fmla="*/ 16636604 w 18288000"/>
              <a:gd name="connsiteY2873" fmla="*/ 4981246 h 5618895"/>
              <a:gd name="connsiteX2874" fmla="*/ 16618700 w 18288000"/>
              <a:gd name="connsiteY2874" fmla="*/ 4980171 h 5618895"/>
              <a:gd name="connsiteX2875" fmla="*/ 16564989 w 18288000"/>
              <a:gd name="connsiteY2875" fmla="*/ 4976947 h 5618895"/>
              <a:gd name="connsiteX2876" fmla="*/ 16537679 w 18288000"/>
              <a:gd name="connsiteY2876" fmla="*/ 4976825 h 5618895"/>
              <a:gd name="connsiteX2877" fmla="*/ 16540747 w 18288000"/>
              <a:gd name="connsiteY2877" fmla="*/ 4986544 h 5618895"/>
              <a:gd name="connsiteX2878" fmla="*/ 16515697 w 18288000"/>
              <a:gd name="connsiteY2878" fmla="*/ 4982554 h 5618895"/>
              <a:gd name="connsiteX2879" fmla="*/ 16533902 w 18288000"/>
              <a:gd name="connsiteY2879" fmla="*/ 4976808 h 5618895"/>
              <a:gd name="connsiteX2880" fmla="*/ 16501944 w 18288000"/>
              <a:gd name="connsiteY2880" fmla="*/ 4976666 h 5618895"/>
              <a:gd name="connsiteX2881" fmla="*/ 16504878 w 18288000"/>
              <a:gd name="connsiteY2881" fmla="*/ 4985969 h 5618895"/>
              <a:gd name="connsiteX2882" fmla="*/ 16494061 w 18288000"/>
              <a:gd name="connsiteY2882" fmla="*/ 4989382 h 5618895"/>
              <a:gd name="connsiteX2883" fmla="*/ 16500679 w 18288000"/>
              <a:gd name="connsiteY2883" fmla="*/ 4976661 h 5618895"/>
              <a:gd name="connsiteX2884" fmla="*/ 16500319 w 18288000"/>
              <a:gd name="connsiteY2884" fmla="*/ 4976660 h 5618895"/>
              <a:gd name="connsiteX2885" fmla="*/ 16469991 w 18288000"/>
              <a:gd name="connsiteY2885" fmla="*/ 4973043 h 5618895"/>
              <a:gd name="connsiteX2886" fmla="*/ 16459035 w 18288000"/>
              <a:gd name="connsiteY2886" fmla="*/ 4975979 h 5618895"/>
              <a:gd name="connsiteX2887" fmla="*/ 16448077 w 18288000"/>
              <a:gd name="connsiteY2887" fmla="*/ 4978915 h 5618895"/>
              <a:gd name="connsiteX2888" fmla="*/ 16412269 w 18288000"/>
              <a:gd name="connsiteY2888" fmla="*/ 4976764 h 5618895"/>
              <a:gd name="connsiteX2889" fmla="*/ 16388886 w 18288000"/>
              <a:gd name="connsiteY2889" fmla="*/ 4977159 h 5618895"/>
              <a:gd name="connsiteX2890" fmla="*/ 16365503 w 18288000"/>
              <a:gd name="connsiteY2890" fmla="*/ 4977552 h 5618895"/>
              <a:gd name="connsiteX2891" fmla="*/ 16336641 w 18288000"/>
              <a:gd name="connsiteY2891" fmla="*/ 4979412 h 5618895"/>
              <a:gd name="connsiteX2892" fmla="*/ 16304845 w 18288000"/>
              <a:gd name="connsiteY2892" fmla="*/ 4970317 h 5618895"/>
              <a:gd name="connsiteX2893" fmla="*/ 16252602 w 18288000"/>
              <a:gd name="connsiteY2893" fmla="*/ 4972572 h 5618895"/>
              <a:gd name="connsiteX2894" fmla="*/ 16225208 w 18288000"/>
              <a:gd name="connsiteY2894" fmla="*/ 4979913 h 5618895"/>
              <a:gd name="connsiteX2895" fmla="*/ 16211315 w 18288000"/>
              <a:gd name="connsiteY2895" fmla="*/ 4971890 h 5618895"/>
              <a:gd name="connsiteX2896" fmla="*/ 16200356 w 18288000"/>
              <a:gd name="connsiteY2896" fmla="*/ 4974826 h 5618895"/>
              <a:gd name="connsiteX2897" fmla="*/ 16189400 w 18288000"/>
              <a:gd name="connsiteY2897" fmla="*/ 4977762 h 5618895"/>
              <a:gd name="connsiteX2898" fmla="*/ 16171497 w 18288000"/>
              <a:gd name="connsiteY2898" fmla="*/ 4976688 h 5618895"/>
              <a:gd name="connsiteX2899" fmla="*/ 16157603 w 18288000"/>
              <a:gd name="connsiteY2899" fmla="*/ 4968667 h 5618895"/>
              <a:gd name="connsiteX2900" fmla="*/ 16139700 w 18288000"/>
              <a:gd name="connsiteY2900" fmla="*/ 4967591 h 5618895"/>
              <a:gd name="connsiteX2901" fmla="*/ 16120720 w 18288000"/>
              <a:gd name="connsiteY2901" fmla="*/ 4984421 h 5618895"/>
              <a:gd name="connsiteX2902" fmla="*/ 16084914 w 18288000"/>
              <a:gd name="connsiteY2902" fmla="*/ 4982271 h 5618895"/>
              <a:gd name="connsiteX2903" fmla="*/ 16079732 w 18288000"/>
              <a:gd name="connsiteY2903" fmla="*/ 4962936 h 5618895"/>
              <a:gd name="connsiteX2904" fmla="*/ 16096944 w 18288000"/>
              <a:gd name="connsiteY2904" fmla="*/ 4961432 h 5618895"/>
              <a:gd name="connsiteX2905" fmla="*/ 16131285 w 18288000"/>
              <a:gd name="connsiteY2905" fmla="*/ 4958102 h 5618895"/>
              <a:gd name="connsiteX2906" fmla="*/ 16149189 w 18288000"/>
              <a:gd name="connsiteY2906" fmla="*/ 4959177 h 5618895"/>
              <a:gd name="connsiteX2907" fmla="*/ 16183528 w 18288000"/>
              <a:gd name="connsiteY2907" fmla="*/ 4955847 h 5618895"/>
              <a:gd name="connsiteX2908" fmla="*/ 16256419 w 18288000"/>
              <a:gd name="connsiteY2908" fmla="*/ 4956172 h 5618895"/>
              <a:gd name="connsiteX2909" fmla="*/ 16250680 w 18288000"/>
              <a:gd name="connsiteY2909" fmla="*/ 4953187 h 5618895"/>
              <a:gd name="connsiteX2910" fmla="*/ 16243564 w 18288000"/>
              <a:gd name="connsiteY2910" fmla="*/ 4949486 h 5618895"/>
              <a:gd name="connsiteX2911" fmla="*/ 16254380 w 18288000"/>
              <a:gd name="connsiteY2911" fmla="*/ 4946071 h 5618895"/>
              <a:gd name="connsiteX2912" fmla="*/ 16257570 w 18288000"/>
              <a:gd name="connsiteY2912" fmla="*/ 4956177 h 5618895"/>
              <a:gd name="connsiteX2913" fmla="*/ 16312865 w 18288000"/>
              <a:gd name="connsiteY2913" fmla="*/ 4956425 h 5618895"/>
              <a:gd name="connsiteX2914" fmla="*/ 16328698 w 18288000"/>
              <a:gd name="connsiteY2914" fmla="*/ 4955403 h 5618895"/>
              <a:gd name="connsiteX2915" fmla="*/ 16326115 w 18288000"/>
              <a:gd name="connsiteY2915" fmla="*/ 4947223 h 5618895"/>
              <a:gd name="connsiteX2916" fmla="*/ 16340346 w 18288000"/>
              <a:gd name="connsiteY2916" fmla="*/ 4954626 h 5618895"/>
              <a:gd name="connsiteX2917" fmla="*/ 16340246 w 18288000"/>
              <a:gd name="connsiteY2917" fmla="*/ 4954659 h 5618895"/>
              <a:gd name="connsiteX2918" fmla="*/ 16370590 w 18288000"/>
              <a:gd name="connsiteY2918" fmla="*/ 4952701 h 5618895"/>
              <a:gd name="connsiteX2919" fmla="*/ 16439269 w 18288000"/>
              <a:gd name="connsiteY2919" fmla="*/ 4946043 h 5618895"/>
              <a:gd name="connsiteX2920" fmla="*/ 16450227 w 18288000"/>
              <a:gd name="connsiteY2920" fmla="*/ 4943107 h 5618895"/>
              <a:gd name="connsiteX2921" fmla="*/ 16464119 w 18288000"/>
              <a:gd name="connsiteY2921" fmla="*/ 4951128 h 5618895"/>
              <a:gd name="connsiteX2922" fmla="*/ 16590521 w 18288000"/>
              <a:gd name="connsiteY2922" fmla="*/ 4940747 h 5618895"/>
              <a:gd name="connsiteX2923" fmla="*/ 1825308 w 18288000"/>
              <a:gd name="connsiteY2923" fmla="*/ 4936755 h 5618895"/>
              <a:gd name="connsiteX2924" fmla="*/ 1841489 w 18288000"/>
              <a:gd name="connsiteY2924" fmla="*/ 4947832 h 5618895"/>
              <a:gd name="connsiteX2925" fmla="*/ 1819574 w 18288000"/>
              <a:gd name="connsiteY2925" fmla="*/ 4953704 h 5618895"/>
              <a:gd name="connsiteX2926" fmla="*/ 1816639 w 18288000"/>
              <a:gd name="connsiteY2926" fmla="*/ 4942748 h 5618895"/>
              <a:gd name="connsiteX2927" fmla="*/ 1825308 w 18288000"/>
              <a:gd name="connsiteY2927" fmla="*/ 4936755 h 5618895"/>
              <a:gd name="connsiteX2928" fmla="*/ 15379715 w 18288000"/>
              <a:gd name="connsiteY2928" fmla="*/ 4936349 h 5618895"/>
              <a:gd name="connsiteX2929" fmla="*/ 15371695 w 18288000"/>
              <a:gd name="connsiteY2929" fmla="*/ 4950243 h 5618895"/>
              <a:gd name="connsiteX2930" fmla="*/ 15368759 w 18288000"/>
              <a:gd name="connsiteY2930" fmla="*/ 4939284 h 5618895"/>
              <a:gd name="connsiteX2931" fmla="*/ 15379715 w 18288000"/>
              <a:gd name="connsiteY2931" fmla="*/ 4936349 h 5618895"/>
              <a:gd name="connsiteX2932" fmla="*/ 8158635 w 18288000"/>
              <a:gd name="connsiteY2932" fmla="*/ 4935476 h 5618895"/>
              <a:gd name="connsiteX2933" fmla="*/ 8178274 w 18288000"/>
              <a:gd name="connsiteY2933" fmla="*/ 4941174 h 5618895"/>
              <a:gd name="connsiteX2934" fmla="*/ 8189092 w 18288000"/>
              <a:gd name="connsiteY2934" fmla="*/ 4937760 h 5618895"/>
              <a:gd name="connsiteX2935" fmla="*/ 8203328 w 18288000"/>
              <a:gd name="connsiteY2935" fmla="*/ 4945163 h 5618895"/>
              <a:gd name="connsiteX2936" fmla="*/ 8192508 w 18288000"/>
              <a:gd name="connsiteY2936" fmla="*/ 4948577 h 5618895"/>
              <a:gd name="connsiteX2937" fmla="*/ 8170872 w 18288000"/>
              <a:gd name="connsiteY2937" fmla="*/ 4955405 h 5618895"/>
              <a:gd name="connsiteX2938" fmla="*/ 8158348 w 18288000"/>
              <a:gd name="connsiteY2938" fmla="*/ 4953412 h 5618895"/>
              <a:gd name="connsiteX2939" fmla="*/ 8156640 w 18288000"/>
              <a:gd name="connsiteY2939" fmla="*/ 4948002 h 5618895"/>
              <a:gd name="connsiteX2940" fmla="*/ 8158635 w 18288000"/>
              <a:gd name="connsiteY2940" fmla="*/ 4935476 h 5618895"/>
              <a:gd name="connsiteX2941" fmla="*/ 1409253 w 18288000"/>
              <a:gd name="connsiteY2941" fmla="*/ 4934467 h 5618895"/>
              <a:gd name="connsiteX2942" fmla="*/ 1417666 w 18288000"/>
              <a:gd name="connsiteY2942" fmla="*/ 4943956 h 5618895"/>
              <a:gd name="connsiteX2943" fmla="*/ 1406710 w 18288000"/>
              <a:gd name="connsiteY2943" fmla="*/ 4946891 h 5618895"/>
              <a:gd name="connsiteX2944" fmla="*/ 1409253 w 18288000"/>
              <a:gd name="connsiteY2944" fmla="*/ 4934467 h 5618895"/>
              <a:gd name="connsiteX2945" fmla="*/ 17228796 w 18288000"/>
              <a:gd name="connsiteY2945" fmla="*/ 4934136 h 5618895"/>
              <a:gd name="connsiteX2946" fmla="*/ 17226252 w 18288000"/>
              <a:gd name="connsiteY2946" fmla="*/ 4946563 h 5618895"/>
              <a:gd name="connsiteX2947" fmla="*/ 17237210 w 18288000"/>
              <a:gd name="connsiteY2947" fmla="*/ 4943627 h 5618895"/>
              <a:gd name="connsiteX2948" fmla="*/ 17228796 w 18288000"/>
              <a:gd name="connsiteY2948" fmla="*/ 4934136 h 5618895"/>
              <a:gd name="connsiteX2949" fmla="*/ 10040731 w 18288000"/>
              <a:gd name="connsiteY2949" fmla="*/ 4932435 h 5618895"/>
              <a:gd name="connsiteX2950" fmla="*/ 10044142 w 18288000"/>
              <a:gd name="connsiteY2950" fmla="*/ 4943253 h 5618895"/>
              <a:gd name="connsiteX2951" fmla="*/ 10029910 w 18288000"/>
              <a:gd name="connsiteY2951" fmla="*/ 4935849 h 5618895"/>
              <a:gd name="connsiteX2952" fmla="*/ 3535743 w 18288000"/>
              <a:gd name="connsiteY2952" fmla="*/ 4932435 h 5618895"/>
              <a:gd name="connsiteX2953" fmla="*/ 3539158 w 18288000"/>
              <a:gd name="connsiteY2953" fmla="*/ 4943253 h 5618895"/>
              <a:gd name="connsiteX2954" fmla="*/ 3524926 w 18288000"/>
              <a:gd name="connsiteY2954" fmla="*/ 4935848 h 5618895"/>
              <a:gd name="connsiteX2955" fmla="*/ 3464007 w 18288000"/>
              <a:gd name="connsiteY2955" fmla="*/ 4931285 h 5618895"/>
              <a:gd name="connsiteX2956" fmla="*/ 3478240 w 18288000"/>
              <a:gd name="connsiteY2956" fmla="*/ 4938688 h 5618895"/>
              <a:gd name="connsiteX2957" fmla="*/ 3465715 w 18288000"/>
              <a:gd name="connsiteY2957" fmla="*/ 4936692 h 5618895"/>
              <a:gd name="connsiteX2958" fmla="*/ 3453190 w 18288000"/>
              <a:gd name="connsiteY2958" fmla="*/ 4934698 h 5618895"/>
              <a:gd name="connsiteX2959" fmla="*/ 9968997 w 18288000"/>
              <a:gd name="connsiteY2959" fmla="*/ 4931283 h 5618895"/>
              <a:gd name="connsiteX2960" fmla="*/ 9983227 w 18288000"/>
              <a:gd name="connsiteY2960" fmla="*/ 4938688 h 5618895"/>
              <a:gd name="connsiteX2961" fmla="*/ 9970700 w 18288000"/>
              <a:gd name="connsiteY2961" fmla="*/ 4936693 h 5618895"/>
              <a:gd name="connsiteX2962" fmla="*/ 9958178 w 18288000"/>
              <a:gd name="connsiteY2962" fmla="*/ 4934698 h 5618895"/>
              <a:gd name="connsiteX2963" fmla="*/ 10661119 w 18288000"/>
              <a:gd name="connsiteY2963" fmla="*/ 4930800 h 5618895"/>
              <a:gd name="connsiteX2964" fmla="*/ 10675351 w 18288000"/>
              <a:gd name="connsiteY2964" fmla="*/ 4938204 h 5618895"/>
              <a:gd name="connsiteX2965" fmla="*/ 10664533 w 18288000"/>
              <a:gd name="connsiteY2965" fmla="*/ 4941619 h 5618895"/>
              <a:gd name="connsiteX2966" fmla="*/ 4156135 w 18288000"/>
              <a:gd name="connsiteY2966" fmla="*/ 4930799 h 5618895"/>
              <a:gd name="connsiteX2967" fmla="*/ 4170365 w 18288000"/>
              <a:gd name="connsiteY2967" fmla="*/ 4938203 h 5618895"/>
              <a:gd name="connsiteX2968" fmla="*/ 4159549 w 18288000"/>
              <a:gd name="connsiteY2968" fmla="*/ 4941618 h 5618895"/>
              <a:gd name="connsiteX2969" fmla="*/ 7284594 w 18288000"/>
              <a:gd name="connsiteY2969" fmla="*/ 4930790 h 5618895"/>
              <a:gd name="connsiteX2970" fmla="*/ 7298826 w 18288000"/>
              <a:gd name="connsiteY2970" fmla="*/ 4938194 h 5618895"/>
              <a:gd name="connsiteX2971" fmla="*/ 7302242 w 18288000"/>
              <a:gd name="connsiteY2971" fmla="*/ 4949011 h 5618895"/>
              <a:gd name="connsiteX2972" fmla="*/ 7288009 w 18288000"/>
              <a:gd name="connsiteY2972" fmla="*/ 4941607 h 5618895"/>
              <a:gd name="connsiteX2973" fmla="*/ 14946920 w 18288000"/>
              <a:gd name="connsiteY2973" fmla="*/ 4930466 h 5618895"/>
              <a:gd name="connsiteX2974" fmla="*/ 14955743 w 18288000"/>
              <a:gd name="connsiteY2974" fmla="*/ 4939577 h 5618895"/>
              <a:gd name="connsiteX2975" fmla="*/ 14943218 w 18288000"/>
              <a:gd name="connsiteY2975" fmla="*/ 4937581 h 5618895"/>
              <a:gd name="connsiteX2976" fmla="*/ 14946920 w 18288000"/>
              <a:gd name="connsiteY2976" fmla="*/ 4930466 h 5618895"/>
              <a:gd name="connsiteX2977" fmla="*/ 8441932 w 18288000"/>
              <a:gd name="connsiteY2977" fmla="*/ 4930465 h 5618895"/>
              <a:gd name="connsiteX2978" fmla="*/ 8450757 w 18288000"/>
              <a:gd name="connsiteY2978" fmla="*/ 4939576 h 5618895"/>
              <a:gd name="connsiteX2979" fmla="*/ 8438236 w 18288000"/>
              <a:gd name="connsiteY2979" fmla="*/ 4937581 h 5618895"/>
              <a:gd name="connsiteX2980" fmla="*/ 8441932 w 18288000"/>
              <a:gd name="connsiteY2980" fmla="*/ 4930465 h 5618895"/>
              <a:gd name="connsiteX2981" fmla="*/ 3025780 w 18288000"/>
              <a:gd name="connsiteY2981" fmla="*/ 4929974 h 5618895"/>
              <a:gd name="connsiteX2982" fmla="*/ 3035467 w 18288000"/>
              <a:gd name="connsiteY2982" fmla="*/ 4933251 h 5618895"/>
              <a:gd name="connsiteX2983" fmla="*/ 3024508 w 18288000"/>
              <a:gd name="connsiteY2983" fmla="*/ 4936187 h 5618895"/>
              <a:gd name="connsiteX2984" fmla="*/ 3025780 w 18288000"/>
              <a:gd name="connsiteY2984" fmla="*/ 4929974 h 5618895"/>
              <a:gd name="connsiteX2985" fmla="*/ 15286360 w 18288000"/>
              <a:gd name="connsiteY2985" fmla="*/ 4929914 h 5618895"/>
              <a:gd name="connsiteX2986" fmla="*/ 15283818 w 18288000"/>
              <a:gd name="connsiteY2986" fmla="*/ 4942340 h 5618895"/>
              <a:gd name="connsiteX2987" fmla="*/ 15275401 w 18288000"/>
              <a:gd name="connsiteY2987" fmla="*/ 4932850 h 5618895"/>
              <a:gd name="connsiteX2988" fmla="*/ 15929937 w 18288000"/>
              <a:gd name="connsiteY2988" fmla="*/ 4929845 h 5618895"/>
              <a:gd name="connsiteX2989" fmla="*/ 15942363 w 18288000"/>
              <a:gd name="connsiteY2989" fmla="*/ 4932389 h 5618895"/>
              <a:gd name="connsiteX2990" fmla="*/ 15932874 w 18288000"/>
              <a:gd name="connsiteY2990" fmla="*/ 4940804 h 5618895"/>
              <a:gd name="connsiteX2991" fmla="*/ 10589384 w 18288000"/>
              <a:gd name="connsiteY2991" fmla="*/ 4929648 h 5618895"/>
              <a:gd name="connsiteX2992" fmla="*/ 10625250 w 18288000"/>
              <a:gd name="connsiteY2992" fmla="*/ 4930225 h 5618895"/>
              <a:gd name="connsiteX2993" fmla="*/ 10628663 w 18288000"/>
              <a:gd name="connsiteY2993" fmla="*/ 4941043 h 5618895"/>
              <a:gd name="connsiteX2994" fmla="*/ 10589384 w 18288000"/>
              <a:gd name="connsiteY2994" fmla="*/ 4929648 h 5618895"/>
              <a:gd name="connsiteX2995" fmla="*/ 4084399 w 18288000"/>
              <a:gd name="connsiteY2995" fmla="*/ 4929648 h 5618895"/>
              <a:gd name="connsiteX2996" fmla="*/ 4120267 w 18288000"/>
              <a:gd name="connsiteY2996" fmla="*/ 4930224 h 5618895"/>
              <a:gd name="connsiteX2997" fmla="*/ 4123678 w 18288000"/>
              <a:gd name="connsiteY2997" fmla="*/ 4941042 h 5618895"/>
              <a:gd name="connsiteX2998" fmla="*/ 4084399 w 18288000"/>
              <a:gd name="connsiteY2998" fmla="*/ 4929648 h 5618895"/>
              <a:gd name="connsiteX2999" fmla="*/ 10553515 w 18288000"/>
              <a:gd name="connsiteY2999" fmla="*/ 4929074 h 5618895"/>
              <a:gd name="connsiteX3000" fmla="*/ 10567747 w 18288000"/>
              <a:gd name="connsiteY3000" fmla="*/ 4936476 h 5618895"/>
              <a:gd name="connsiteX3001" fmla="*/ 10535294 w 18288000"/>
              <a:gd name="connsiteY3001" fmla="*/ 4946719 h 5618895"/>
              <a:gd name="connsiteX3002" fmla="*/ 4048531 w 18288000"/>
              <a:gd name="connsiteY3002" fmla="*/ 4929073 h 5618895"/>
              <a:gd name="connsiteX3003" fmla="*/ 4062762 w 18288000"/>
              <a:gd name="connsiteY3003" fmla="*/ 4936476 h 5618895"/>
              <a:gd name="connsiteX3004" fmla="*/ 4030309 w 18288000"/>
              <a:gd name="connsiteY3004" fmla="*/ 4946718 h 5618895"/>
              <a:gd name="connsiteX3005" fmla="*/ 1037676 w 18288000"/>
              <a:gd name="connsiteY3005" fmla="*/ 4928334 h 5618895"/>
              <a:gd name="connsiteX3006" fmla="*/ 1032196 w 18288000"/>
              <a:gd name="connsiteY3006" fmla="*/ 4929802 h 5618895"/>
              <a:gd name="connsiteX3007" fmla="*/ 1040613 w 18288000"/>
              <a:gd name="connsiteY3007" fmla="*/ 4939293 h 5618895"/>
              <a:gd name="connsiteX3008" fmla="*/ 1059983 w 18288000"/>
              <a:gd name="connsiteY3008" fmla="*/ 4945845 h 5618895"/>
              <a:gd name="connsiteX3009" fmla="*/ 1062527 w 18288000"/>
              <a:gd name="connsiteY3009" fmla="*/ 4933421 h 5618895"/>
              <a:gd name="connsiteX3010" fmla="*/ 1051568 w 18288000"/>
              <a:gd name="connsiteY3010" fmla="*/ 4936357 h 5618895"/>
              <a:gd name="connsiteX3011" fmla="*/ 1046090 w 18288000"/>
              <a:gd name="connsiteY3011" fmla="*/ 4937825 h 5618895"/>
              <a:gd name="connsiteX3012" fmla="*/ 1037676 w 18288000"/>
              <a:gd name="connsiteY3012" fmla="*/ 4928334 h 5618895"/>
              <a:gd name="connsiteX3013" fmla="*/ 3585691 w 18288000"/>
              <a:gd name="connsiteY3013" fmla="*/ 4926746 h 5618895"/>
              <a:gd name="connsiteX3014" fmla="*/ 3577669 w 18288000"/>
              <a:gd name="connsiteY3014" fmla="*/ 4940640 h 5618895"/>
              <a:gd name="connsiteX3015" fmla="*/ 3574732 w 18288000"/>
              <a:gd name="connsiteY3015" fmla="*/ 4929683 h 5618895"/>
              <a:gd name="connsiteX3016" fmla="*/ 3403091 w 18288000"/>
              <a:gd name="connsiteY3016" fmla="*/ 4926719 h 5618895"/>
              <a:gd name="connsiteX3017" fmla="*/ 3417325 w 18288000"/>
              <a:gd name="connsiteY3017" fmla="*/ 4934121 h 5618895"/>
              <a:gd name="connsiteX3018" fmla="*/ 3392274 w 18288000"/>
              <a:gd name="connsiteY3018" fmla="*/ 4930131 h 5618895"/>
              <a:gd name="connsiteX3019" fmla="*/ 3302262 w 18288000"/>
              <a:gd name="connsiteY3019" fmla="*/ 4926355 h 5618895"/>
              <a:gd name="connsiteX3020" fmla="*/ 3305100 w 18288000"/>
              <a:gd name="connsiteY3020" fmla="*/ 4931466 h 5618895"/>
              <a:gd name="connsiteX3021" fmla="*/ 3308036 w 18288000"/>
              <a:gd name="connsiteY3021" fmla="*/ 4942424 h 5618895"/>
              <a:gd name="connsiteX3022" fmla="*/ 3299621 w 18288000"/>
              <a:gd name="connsiteY3022" fmla="*/ 4932934 h 5618895"/>
              <a:gd name="connsiteX3023" fmla="*/ 3302262 w 18288000"/>
              <a:gd name="connsiteY3023" fmla="*/ 4926355 h 5618895"/>
              <a:gd name="connsiteX3024" fmla="*/ 1001868 w 18288000"/>
              <a:gd name="connsiteY3024" fmla="*/ 4926186 h 5618895"/>
              <a:gd name="connsiteX3025" fmla="*/ 990910 w 18288000"/>
              <a:gd name="connsiteY3025" fmla="*/ 4929122 h 5618895"/>
              <a:gd name="connsiteX3026" fmla="*/ 982889 w 18288000"/>
              <a:gd name="connsiteY3026" fmla="*/ 4943014 h 5618895"/>
              <a:gd name="connsiteX3027" fmla="*/ 11418506 w 18288000"/>
              <a:gd name="connsiteY3027" fmla="*/ 4925849 h 5618895"/>
              <a:gd name="connsiteX3028" fmla="*/ 11431030 w 18288000"/>
              <a:gd name="connsiteY3028" fmla="*/ 4927845 h 5618895"/>
              <a:gd name="connsiteX3029" fmla="*/ 11421919 w 18288000"/>
              <a:gd name="connsiteY3029" fmla="*/ 4936669 h 5618895"/>
              <a:gd name="connsiteX3030" fmla="*/ 11411103 w 18288000"/>
              <a:gd name="connsiteY3030" fmla="*/ 4940083 h 5618895"/>
              <a:gd name="connsiteX3031" fmla="*/ 11398576 w 18288000"/>
              <a:gd name="connsiteY3031" fmla="*/ 4938088 h 5618895"/>
              <a:gd name="connsiteX3032" fmla="*/ 11418506 w 18288000"/>
              <a:gd name="connsiteY3032" fmla="*/ 4925849 h 5618895"/>
              <a:gd name="connsiteX3033" fmla="*/ 4913522 w 18288000"/>
              <a:gd name="connsiteY3033" fmla="*/ 4925848 h 5618895"/>
              <a:gd name="connsiteX3034" fmla="*/ 4926046 w 18288000"/>
              <a:gd name="connsiteY3034" fmla="*/ 4927844 h 5618895"/>
              <a:gd name="connsiteX3035" fmla="*/ 4916937 w 18288000"/>
              <a:gd name="connsiteY3035" fmla="*/ 4936667 h 5618895"/>
              <a:gd name="connsiteX3036" fmla="*/ 4906118 w 18288000"/>
              <a:gd name="connsiteY3036" fmla="*/ 4940082 h 5618895"/>
              <a:gd name="connsiteX3037" fmla="*/ 4893593 w 18288000"/>
              <a:gd name="connsiteY3037" fmla="*/ 4938087 h 5618895"/>
              <a:gd name="connsiteX3038" fmla="*/ 4913522 w 18288000"/>
              <a:gd name="connsiteY3038" fmla="*/ 4925848 h 5618895"/>
              <a:gd name="connsiteX3039" fmla="*/ 3150911 w 18288000"/>
              <a:gd name="connsiteY3039" fmla="*/ 4925806 h 5618895"/>
              <a:gd name="connsiteX3040" fmla="*/ 3153848 w 18288000"/>
              <a:gd name="connsiteY3040" fmla="*/ 4936762 h 5618895"/>
              <a:gd name="connsiteX3041" fmla="*/ 3137411 w 18288000"/>
              <a:gd name="connsiteY3041" fmla="*/ 4941167 h 5618895"/>
              <a:gd name="connsiteX3042" fmla="*/ 3128996 w 18288000"/>
              <a:gd name="connsiteY3042" fmla="*/ 4931678 h 5618895"/>
              <a:gd name="connsiteX3043" fmla="*/ 10528464 w 18288000"/>
              <a:gd name="connsiteY3043" fmla="*/ 4925084 h 5618895"/>
              <a:gd name="connsiteX3044" fmla="*/ 10521064 w 18288000"/>
              <a:gd name="connsiteY3044" fmla="*/ 4939314 h 5618895"/>
              <a:gd name="connsiteX3045" fmla="*/ 10506830 w 18288000"/>
              <a:gd name="connsiteY3045" fmla="*/ 4931912 h 5618895"/>
              <a:gd name="connsiteX3046" fmla="*/ 4023481 w 18288000"/>
              <a:gd name="connsiteY3046" fmla="*/ 4925083 h 5618895"/>
              <a:gd name="connsiteX3047" fmla="*/ 4016077 w 18288000"/>
              <a:gd name="connsiteY3047" fmla="*/ 4939315 h 5618895"/>
              <a:gd name="connsiteX3048" fmla="*/ 4001845 w 18288000"/>
              <a:gd name="connsiteY3048" fmla="*/ 4931911 h 5618895"/>
              <a:gd name="connsiteX3049" fmla="*/ 10729214 w 18288000"/>
              <a:gd name="connsiteY3049" fmla="*/ 4922334 h 5618895"/>
              <a:gd name="connsiteX3050" fmla="*/ 10743444 w 18288000"/>
              <a:gd name="connsiteY3050" fmla="*/ 4929737 h 5618895"/>
              <a:gd name="connsiteX3051" fmla="*/ 10732628 w 18288000"/>
              <a:gd name="connsiteY3051" fmla="*/ 4933151 h 5618895"/>
              <a:gd name="connsiteX3052" fmla="*/ 15082295 w 18288000"/>
              <a:gd name="connsiteY3052" fmla="*/ 4922091 h 5618895"/>
              <a:gd name="connsiteX3053" fmla="*/ 15079753 w 18288000"/>
              <a:gd name="connsiteY3053" fmla="*/ 4934517 h 5618895"/>
              <a:gd name="connsiteX3054" fmla="*/ 15067329 w 18288000"/>
              <a:gd name="connsiteY3054" fmla="*/ 4931974 h 5618895"/>
              <a:gd name="connsiteX3055" fmla="*/ 15071339 w 18288000"/>
              <a:gd name="connsiteY3055" fmla="*/ 4925027 h 5618895"/>
              <a:gd name="connsiteX3056" fmla="*/ 14600754 w 18288000"/>
              <a:gd name="connsiteY3056" fmla="*/ 4921937 h 5618895"/>
              <a:gd name="connsiteX3057" fmla="*/ 14603688 w 18288000"/>
              <a:gd name="connsiteY3057" fmla="*/ 4932895 h 5618895"/>
              <a:gd name="connsiteX3058" fmla="*/ 14617582 w 18288000"/>
              <a:gd name="connsiteY3058" fmla="*/ 4940915 h 5618895"/>
              <a:gd name="connsiteX3059" fmla="*/ 319370 w 18288000"/>
              <a:gd name="connsiteY3059" fmla="*/ 4921156 h 5618895"/>
              <a:gd name="connsiteX3060" fmla="*/ 308413 w 18288000"/>
              <a:gd name="connsiteY3060" fmla="*/ 4924092 h 5618895"/>
              <a:gd name="connsiteX3061" fmla="*/ 322306 w 18288000"/>
              <a:gd name="connsiteY3061" fmla="*/ 4932114 h 5618895"/>
              <a:gd name="connsiteX3062" fmla="*/ 13822531 w 18288000"/>
              <a:gd name="connsiteY3062" fmla="*/ 4920014 h 5618895"/>
              <a:gd name="connsiteX3063" fmla="*/ 13825461 w 18288000"/>
              <a:gd name="connsiteY3063" fmla="*/ 4923535 h 5618895"/>
              <a:gd name="connsiteX3064" fmla="*/ 13832764 w 18288000"/>
              <a:gd name="connsiteY3064" fmla="*/ 4921136 h 5618895"/>
              <a:gd name="connsiteX3065" fmla="*/ 17242296 w 18288000"/>
              <a:gd name="connsiteY3065" fmla="*/ 4918776 h 5618895"/>
              <a:gd name="connsiteX3066" fmla="*/ 17244714 w 18288000"/>
              <a:gd name="connsiteY3066" fmla="*/ 4927804 h 5618895"/>
              <a:gd name="connsiteX3067" fmla="*/ 17248432 w 18288000"/>
              <a:gd name="connsiteY3067" fmla="*/ 4929738 h 5618895"/>
              <a:gd name="connsiteX3068" fmla="*/ 17246368 w 18288000"/>
              <a:gd name="connsiteY3068" fmla="*/ 4930388 h 5618895"/>
              <a:gd name="connsiteX3069" fmla="*/ 17259126 w 18288000"/>
              <a:gd name="connsiteY3069" fmla="*/ 4937754 h 5618895"/>
              <a:gd name="connsiteX3070" fmla="*/ 17256188 w 18288000"/>
              <a:gd name="connsiteY3070" fmla="*/ 4926796 h 5618895"/>
              <a:gd name="connsiteX3071" fmla="*/ 17242296 w 18288000"/>
              <a:gd name="connsiteY3071" fmla="*/ 4918776 h 5618895"/>
              <a:gd name="connsiteX3072" fmla="*/ 8931847 w 18288000"/>
              <a:gd name="connsiteY3072" fmla="*/ 4918596 h 5618895"/>
              <a:gd name="connsiteX3073" fmla="*/ 8946076 w 18288000"/>
              <a:gd name="connsiteY3073" fmla="*/ 4926001 h 5618895"/>
              <a:gd name="connsiteX3074" fmla="*/ 8941062 w 18288000"/>
              <a:gd name="connsiteY3074" fmla="*/ 4931301 h 5618895"/>
              <a:gd name="connsiteX3075" fmla="*/ 8910209 w 18288000"/>
              <a:gd name="connsiteY3075" fmla="*/ 4925424 h 5618895"/>
              <a:gd name="connsiteX3076" fmla="*/ 8931847 w 18288000"/>
              <a:gd name="connsiteY3076" fmla="*/ 4918596 h 5618895"/>
              <a:gd name="connsiteX3077" fmla="*/ 14235440 w 18288000"/>
              <a:gd name="connsiteY3077" fmla="*/ 4917278 h 5618895"/>
              <a:gd name="connsiteX3078" fmla="*/ 14237588 w 18288000"/>
              <a:gd name="connsiteY3078" fmla="*/ 4925294 h 5618895"/>
              <a:gd name="connsiteX3079" fmla="*/ 14248274 w 18288000"/>
              <a:gd name="connsiteY3079" fmla="*/ 4918239 h 5618895"/>
              <a:gd name="connsiteX3080" fmla="*/ 2396799 w 18288000"/>
              <a:gd name="connsiteY3080" fmla="*/ 4916479 h 5618895"/>
              <a:gd name="connsiteX3081" fmla="*/ 2399734 w 18288000"/>
              <a:gd name="connsiteY3081" fmla="*/ 4927435 h 5618895"/>
              <a:gd name="connsiteX3082" fmla="*/ 2385840 w 18288000"/>
              <a:gd name="connsiteY3082" fmla="*/ 4919415 h 5618895"/>
              <a:gd name="connsiteX3083" fmla="*/ 8526483 w 18288000"/>
              <a:gd name="connsiteY3083" fmla="*/ 4915677 h 5618895"/>
              <a:gd name="connsiteX3084" fmla="*/ 8524487 w 18288000"/>
              <a:gd name="connsiteY3084" fmla="*/ 4928203 h 5618895"/>
              <a:gd name="connsiteX3085" fmla="*/ 8515668 w 18288000"/>
              <a:gd name="connsiteY3085" fmla="*/ 4919091 h 5618895"/>
              <a:gd name="connsiteX3086" fmla="*/ 8526483 w 18288000"/>
              <a:gd name="connsiteY3086" fmla="*/ 4915677 h 5618895"/>
              <a:gd name="connsiteX3087" fmla="*/ 211946 w 18288000"/>
              <a:gd name="connsiteY3087" fmla="*/ 4914709 h 5618895"/>
              <a:gd name="connsiteX3088" fmla="*/ 200990 w 18288000"/>
              <a:gd name="connsiteY3088" fmla="*/ 4917645 h 5618895"/>
              <a:gd name="connsiteX3089" fmla="*/ 203926 w 18288000"/>
              <a:gd name="connsiteY3089" fmla="*/ 4928603 h 5618895"/>
              <a:gd name="connsiteX3090" fmla="*/ 1221800 w 18288000"/>
              <a:gd name="connsiteY3090" fmla="*/ 4914232 h 5618895"/>
              <a:gd name="connsiteX3091" fmla="*/ 1213779 w 18288000"/>
              <a:gd name="connsiteY3091" fmla="*/ 4928124 h 5618895"/>
              <a:gd name="connsiteX3092" fmla="*/ 1223267 w 18288000"/>
              <a:gd name="connsiteY3092" fmla="*/ 4919709 h 5618895"/>
              <a:gd name="connsiteX3093" fmla="*/ 1221800 w 18288000"/>
              <a:gd name="connsiteY3093" fmla="*/ 4914232 h 5618895"/>
              <a:gd name="connsiteX3094" fmla="*/ 10227295 w 18288000"/>
              <a:gd name="connsiteY3094" fmla="*/ 4913073 h 5618895"/>
              <a:gd name="connsiteX3095" fmla="*/ 10219889 w 18288000"/>
              <a:gd name="connsiteY3095" fmla="*/ 4927304 h 5618895"/>
              <a:gd name="connsiteX3096" fmla="*/ 10194841 w 18288000"/>
              <a:gd name="connsiteY3096" fmla="*/ 4923316 h 5618895"/>
              <a:gd name="connsiteX3097" fmla="*/ 10211067 w 18288000"/>
              <a:gd name="connsiteY3097" fmla="*/ 4918195 h 5618895"/>
              <a:gd name="connsiteX3098" fmla="*/ 10227295 w 18288000"/>
              <a:gd name="connsiteY3098" fmla="*/ 4913073 h 5618895"/>
              <a:gd name="connsiteX3099" fmla="*/ 3722308 w 18288000"/>
              <a:gd name="connsiteY3099" fmla="*/ 4913073 h 5618895"/>
              <a:gd name="connsiteX3100" fmla="*/ 3714905 w 18288000"/>
              <a:gd name="connsiteY3100" fmla="*/ 4927303 h 5618895"/>
              <a:gd name="connsiteX3101" fmla="*/ 3689856 w 18288000"/>
              <a:gd name="connsiteY3101" fmla="*/ 4923315 h 5618895"/>
              <a:gd name="connsiteX3102" fmla="*/ 3706082 w 18288000"/>
              <a:gd name="connsiteY3102" fmla="*/ 4918194 h 5618895"/>
              <a:gd name="connsiteX3103" fmla="*/ 3722308 w 18288000"/>
              <a:gd name="connsiteY3103" fmla="*/ 4913073 h 5618895"/>
              <a:gd name="connsiteX3104" fmla="*/ 10417451 w 18288000"/>
              <a:gd name="connsiteY3104" fmla="*/ 4912538 h 5618895"/>
              <a:gd name="connsiteX3105" fmla="*/ 10442502 w 18288000"/>
              <a:gd name="connsiteY3105" fmla="*/ 4916526 h 5618895"/>
              <a:gd name="connsiteX3106" fmla="*/ 10435096 w 18288000"/>
              <a:gd name="connsiteY3106" fmla="*/ 4930760 h 5618895"/>
              <a:gd name="connsiteX3107" fmla="*/ 10420864 w 18288000"/>
              <a:gd name="connsiteY3107" fmla="*/ 4923356 h 5618895"/>
              <a:gd name="connsiteX3108" fmla="*/ 10395812 w 18288000"/>
              <a:gd name="connsiteY3108" fmla="*/ 4919366 h 5618895"/>
              <a:gd name="connsiteX3109" fmla="*/ 3912466 w 18288000"/>
              <a:gd name="connsiteY3109" fmla="*/ 4912537 h 5618895"/>
              <a:gd name="connsiteX3110" fmla="*/ 3937514 w 18288000"/>
              <a:gd name="connsiteY3110" fmla="*/ 4916527 h 5618895"/>
              <a:gd name="connsiteX3111" fmla="*/ 3930110 w 18288000"/>
              <a:gd name="connsiteY3111" fmla="*/ 4930759 h 5618895"/>
              <a:gd name="connsiteX3112" fmla="*/ 3915878 w 18288000"/>
              <a:gd name="connsiteY3112" fmla="*/ 4923355 h 5618895"/>
              <a:gd name="connsiteX3113" fmla="*/ 3890829 w 18288000"/>
              <a:gd name="connsiteY3113" fmla="*/ 4919365 h 5618895"/>
              <a:gd name="connsiteX3114" fmla="*/ 15006418 w 18288000"/>
              <a:gd name="connsiteY3114" fmla="*/ 4911687 h 5618895"/>
              <a:gd name="connsiteX3115" fmla="*/ 14999015 w 18288000"/>
              <a:gd name="connsiteY3115" fmla="*/ 4925921 h 5618895"/>
              <a:gd name="connsiteX3116" fmla="*/ 14988197 w 18288000"/>
              <a:gd name="connsiteY3116" fmla="*/ 4929334 h 5618895"/>
              <a:gd name="connsiteX3117" fmla="*/ 15006418 w 18288000"/>
              <a:gd name="connsiteY3117" fmla="*/ 4911687 h 5618895"/>
              <a:gd name="connsiteX3118" fmla="*/ 8501435 w 18288000"/>
              <a:gd name="connsiteY3118" fmla="*/ 4911687 h 5618895"/>
              <a:gd name="connsiteX3119" fmla="*/ 8494032 w 18288000"/>
              <a:gd name="connsiteY3119" fmla="*/ 4925919 h 5618895"/>
              <a:gd name="connsiteX3120" fmla="*/ 8483211 w 18288000"/>
              <a:gd name="connsiteY3120" fmla="*/ 4929335 h 5618895"/>
              <a:gd name="connsiteX3121" fmla="*/ 8501435 w 18288000"/>
              <a:gd name="connsiteY3121" fmla="*/ 4911687 h 5618895"/>
              <a:gd name="connsiteX3122" fmla="*/ 7500550 w 18288000"/>
              <a:gd name="connsiteY3122" fmla="*/ 4909143 h 5618895"/>
              <a:gd name="connsiteX3123" fmla="*/ 7539659 w 18288000"/>
              <a:gd name="connsiteY3123" fmla="*/ 4909769 h 5618895"/>
              <a:gd name="connsiteX3124" fmla="*/ 7557305 w 18288000"/>
              <a:gd name="connsiteY3124" fmla="*/ 4927992 h 5618895"/>
              <a:gd name="connsiteX3125" fmla="*/ 7482154 w 18288000"/>
              <a:gd name="connsiteY3125" fmla="*/ 4916023 h 5618895"/>
              <a:gd name="connsiteX3126" fmla="*/ 7493925 w 18288000"/>
              <a:gd name="connsiteY3126" fmla="*/ 4909545 h 5618895"/>
              <a:gd name="connsiteX3127" fmla="*/ 2429670 w 18288000"/>
              <a:gd name="connsiteY3127" fmla="*/ 4907671 h 5618895"/>
              <a:gd name="connsiteX3128" fmla="*/ 2421648 w 18288000"/>
              <a:gd name="connsiteY3128" fmla="*/ 4921564 h 5618895"/>
              <a:gd name="connsiteX3129" fmla="*/ 2409223 w 18288000"/>
              <a:gd name="connsiteY3129" fmla="*/ 4919020 h 5618895"/>
              <a:gd name="connsiteX3130" fmla="*/ 2418713 w 18288000"/>
              <a:gd name="connsiteY3130" fmla="*/ 4910607 h 5618895"/>
              <a:gd name="connsiteX3131" fmla="*/ 2429670 w 18288000"/>
              <a:gd name="connsiteY3131" fmla="*/ 4907671 h 5618895"/>
              <a:gd name="connsiteX3132" fmla="*/ 3087687 w 18288000"/>
              <a:gd name="connsiteY3132" fmla="*/ 4907305 h 5618895"/>
              <a:gd name="connsiteX3133" fmla="*/ 3080284 w 18288000"/>
              <a:gd name="connsiteY3133" fmla="*/ 4921536 h 5618895"/>
              <a:gd name="connsiteX3134" fmla="*/ 3066050 w 18288000"/>
              <a:gd name="connsiteY3134" fmla="*/ 4914134 h 5618895"/>
              <a:gd name="connsiteX3135" fmla="*/ 3076870 w 18288000"/>
              <a:gd name="connsiteY3135" fmla="*/ 4910718 h 5618895"/>
              <a:gd name="connsiteX3136" fmla="*/ 3087687 w 18288000"/>
              <a:gd name="connsiteY3136" fmla="*/ 4907305 h 5618895"/>
              <a:gd name="connsiteX3137" fmla="*/ 7762448 w 18288000"/>
              <a:gd name="connsiteY3137" fmla="*/ 4907000 h 5618895"/>
              <a:gd name="connsiteX3138" fmla="*/ 7776676 w 18288000"/>
              <a:gd name="connsiteY3138" fmla="*/ 4914406 h 5618895"/>
              <a:gd name="connsiteX3139" fmla="*/ 7792904 w 18288000"/>
              <a:gd name="connsiteY3139" fmla="*/ 4909284 h 5618895"/>
              <a:gd name="connsiteX3140" fmla="*/ 7798313 w 18288000"/>
              <a:gd name="connsiteY3140" fmla="*/ 4907578 h 5618895"/>
              <a:gd name="connsiteX3141" fmla="*/ 7790912 w 18288000"/>
              <a:gd name="connsiteY3141" fmla="*/ 4921807 h 5618895"/>
              <a:gd name="connsiteX3142" fmla="*/ 7729995 w 18288000"/>
              <a:gd name="connsiteY3142" fmla="*/ 4917243 h 5618895"/>
              <a:gd name="connsiteX3143" fmla="*/ 7740808 w 18288000"/>
              <a:gd name="connsiteY3143" fmla="*/ 4913829 h 5618895"/>
              <a:gd name="connsiteX3144" fmla="*/ 21951 w 18288000"/>
              <a:gd name="connsiteY3144" fmla="*/ 4906898 h 5618895"/>
              <a:gd name="connsiteX3145" fmla="*/ 24887 w 18288000"/>
              <a:gd name="connsiteY3145" fmla="*/ 4917856 h 5618895"/>
              <a:gd name="connsiteX3146" fmla="*/ 35843 w 18288000"/>
              <a:gd name="connsiteY3146" fmla="*/ 4914920 h 5618895"/>
              <a:gd name="connsiteX3147" fmla="*/ 21951 w 18288000"/>
              <a:gd name="connsiteY3147" fmla="*/ 4906898 h 5618895"/>
              <a:gd name="connsiteX3148" fmla="*/ 10474951 w 18288000"/>
              <a:gd name="connsiteY3148" fmla="*/ 4906286 h 5618895"/>
              <a:gd name="connsiteX3149" fmla="*/ 10474665 w 18288000"/>
              <a:gd name="connsiteY3149" fmla="*/ 4924220 h 5618895"/>
              <a:gd name="connsiteX3150" fmla="*/ 10470963 w 18288000"/>
              <a:gd name="connsiteY3150" fmla="*/ 4931335 h 5618895"/>
              <a:gd name="connsiteX3151" fmla="*/ 10456735 w 18288000"/>
              <a:gd name="connsiteY3151" fmla="*/ 4923931 h 5618895"/>
              <a:gd name="connsiteX3152" fmla="*/ 10474951 w 18288000"/>
              <a:gd name="connsiteY3152" fmla="*/ 4906286 h 5618895"/>
              <a:gd name="connsiteX3153" fmla="*/ 3969967 w 18288000"/>
              <a:gd name="connsiteY3153" fmla="*/ 4906285 h 5618895"/>
              <a:gd name="connsiteX3154" fmla="*/ 3969680 w 18288000"/>
              <a:gd name="connsiteY3154" fmla="*/ 4924219 h 5618895"/>
              <a:gd name="connsiteX3155" fmla="*/ 3965977 w 18288000"/>
              <a:gd name="connsiteY3155" fmla="*/ 4931334 h 5618895"/>
              <a:gd name="connsiteX3156" fmla="*/ 3951747 w 18288000"/>
              <a:gd name="connsiteY3156" fmla="*/ 4923931 h 5618895"/>
              <a:gd name="connsiteX3157" fmla="*/ 3969967 w 18288000"/>
              <a:gd name="connsiteY3157" fmla="*/ 4906285 h 5618895"/>
              <a:gd name="connsiteX3158" fmla="*/ 15347804 w 18288000"/>
              <a:gd name="connsiteY3158" fmla="*/ 4905060 h 5618895"/>
              <a:gd name="connsiteX3159" fmla="*/ 15344358 w 18288000"/>
              <a:gd name="connsiteY3159" fmla="*/ 4908789 h 5618895"/>
              <a:gd name="connsiteX3160" fmla="*/ 15353747 w 18288000"/>
              <a:gd name="connsiteY3160" fmla="*/ 4907358 h 5618895"/>
              <a:gd name="connsiteX3161" fmla="*/ 3410317 w 18288000"/>
              <a:gd name="connsiteY3161" fmla="*/ 4904477 h 5618895"/>
              <a:gd name="connsiteX3162" fmla="*/ 3413730 w 18288000"/>
              <a:gd name="connsiteY3162" fmla="*/ 4915296 h 5618895"/>
              <a:gd name="connsiteX3163" fmla="*/ 3402915 w 18288000"/>
              <a:gd name="connsiteY3163" fmla="*/ 4918709 h 5618895"/>
              <a:gd name="connsiteX3164" fmla="*/ 2487392 w 18288000"/>
              <a:gd name="connsiteY3164" fmla="*/ 4903947 h 5618895"/>
              <a:gd name="connsiteX3165" fmla="*/ 2499817 w 18288000"/>
              <a:gd name="connsiteY3165" fmla="*/ 4906491 h 5618895"/>
              <a:gd name="connsiteX3166" fmla="*/ 2490329 w 18288000"/>
              <a:gd name="connsiteY3166" fmla="*/ 4914904 h 5618895"/>
              <a:gd name="connsiteX3167" fmla="*/ 2487392 w 18288000"/>
              <a:gd name="connsiteY3167" fmla="*/ 4903947 h 5618895"/>
              <a:gd name="connsiteX3168" fmla="*/ 10295613 w 18288000"/>
              <a:gd name="connsiteY3168" fmla="*/ 4903406 h 5618895"/>
              <a:gd name="connsiteX3169" fmla="*/ 10349416 w 18288000"/>
              <a:gd name="connsiteY3169" fmla="*/ 4904272 h 5618895"/>
              <a:gd name="connsiteX3170" fmla="*/ 10379876 w 18288000"/>
              <a:gd name="connsiteY3170" fmla="*/ 4906553 h 5618895"/>
              <a:gd name="connsiteX3171" fmla="*/ 10381585 w 18288000"/>
              <a:gd name="connsiteY3171" fmla="*/ 4911962 h 5618895"/>
              <a:gd name="connsiteX3172" fmla="*/ 10356247 w 18288000"/>
              <a:gd name="connsiteY3172" fmla="*/ 4925906 h 5618895"/>
              <a:gd name="connsiteX3173" fmla="*/ 10338312 w 18288000"/>
              <a:gd name="connsiteY3173" fmla="*/ 4925619 h 5618895"/>
              <a:gd name="connsiteX3174" fmla="*/ 10306146 w 18288000"/>
              <a:gd name="connsiteY3174" fmla="*/ 4917927 h 5618895"/>
              <a:gd name="connsiteX3175" fmla="*/ 10277394 w 18288000"/>
              <a:gd name="connsiteY3175" fmla="*/ 4921052 h 5618895"/>
              <a:gd name="connsiteX3176" fmla="*/ 10252343 w 18288000"/>
              <a:gd name="connsiteY3176" fmla="*/ 4917063 h 5618895"/>
              <a:gd name="connsiteX3177" fmla="*/ 10263160 w 18288000"/>
              <a:gd name="connsiteY3177" fmla="*/ 4913649 h 5618895"/>
              <a:gd name="connsiteX3178" fmla="*/ 3790630 w 18288000"/>
              <a:gd name="connsiteY3178" fmla="*/ 4903405 h 5618895"/>
              <a:gd name="connsiteX3179" fmla="*/ 3844431 w 18288000"/>
              <a:gd name="connsiteY3179" fmla="*/ 4904270 h 5618895"/>
              <a:gd name="connsiteX3180" fmla="*/ 3874888 w 18288000"/>
              <a:gd name="connsiteY3180" fmla="*/ 4906554 h 5618895"/>
              <a:gd name="connsiteX3181" fmla="*/ 3876596 w 18288000"/>
              <a:gd name="connsiteY3181" fmla="*/ 4911963 h 5618895"/>
              <a:gd name="connsiteX3182" fmla="*/ 3851259 w 18288000"/>
              <a:gd name="connsiteY3182" fmla="*/ 4925905 h 5618895"/>
              <a:gd name="connsiteX3183" fmla="*/ 3833325 w 18288000"/>
              <a:gd name="connsiteY3183" fmla="*/ 4925618 h 5618895"/>
              <a:gd name="connsiteX3184" fmla="*/ 3801158 w 18288000"/>
              <a:gd name="connsiteY3184" fmla="*/ 4917927 h 5618895"/>
              <a:gd name="connsiteX3185" fmla="*/ 3772409 w 18288000"/>
              <a:gd name="connsiteY3185" fmla="*/ 4921053 h 5618895"/>
              <a:gd name="connsiteX3186" fmla="*/ 3747361 w 18288000"/>
              <a:gd name="connsiteY3186" fmla="*/ 4917062 h 5618895"/>
              <a:gd name="connsiteX3187" fmla="*/ 3758174 w 18288000"/>
              <a:gd name="connsiteY3187" fmla="*/ 4913648 h 5618895"/>
              <a:gd name="connsiteX3188" fmla="*/ 1089526 w 18288000"/>
              <a:gd name="connsiteY3188" fmla="*/ 4902698 h 5618895"/>
              <a:gd name="connsiteX3189" fmla="*/ 1078568 w 18288000"/>
              <a:gd name="connsiteY3189" fmla="*/ 4905634 h 5618895"/>
              <a:gd name="connsiteX3190" fmla="*/ 1086983 w 18288000"/>
              <a:gd name="connsiteY3190" fmla="*/ 4915122 h 5618895"/>
              <a:gd name="connsiteX3191" fmla="*/ 1089526 w 18288000"/>
              <a:gd name="connsiteY3191" fmla="*/ 4902698 h 5618895"/>
              <a:gd name="connsiteX3192" fmla="*/ 2933127 w 18288000"/>
              <a:gd name="connsiteY3192" fmla="*/ 4901953 h 5618895"/>
              <a:gd name="connsiteX3193" fmla="*/ 2925106 w 18288000"/>
              <a:gd name="connsiteY3193" fmla="*/ 4915845 h 5618895"/>
              <a:gd name="connsiteX3194" fmla="*/ 2911213 w 18288000"/>
              <a:gd name="connsiteY3194" fmla="*/ 4907825 h 5618895"/>
              <a:gd name="connsiteX3195" fmla="*/ 2922171 w 18288000"/>
              <a:gd name="connsiteY3195" fmla="*/ 4904889 h 5618895"/>
              <a:gd name="connsiteX3196" fmla="*/ 2933127 w 18288000"/>
              <a:gd name="connsiteY3196" fmla="*/ 4901953 h 5618895"/>
              <a:gd name="connsiteX3197" fmla="*/ 15051817 w 18288000"/>
              <a:gd name="connsiteY3197" fmla="*/ 4901653 h 5618895"/>
              <a:gd name="connsiteX3198" fmla="*/ 15043551 w 18288000"/>
              <a:gd name="connsiteY3198" fmla="*/ 4908985 h 5618895"/>
              <a:gd name="connsiteX3199" fmla="*/ 15032594 w 18288000"/>
              <a:gd name="connsiteY3199" fmla="*/ 4911921 h 5618895"/>
              <a:gd name="connsiteX3200" fmla="*/ 15035532 w 18288000"/>
              <a:gd name="connsiteY3200" fmla="*/ 4922878 h 5618895"/>
              <a:gd name="connsiteX3201" fmla="*/ 15027508 w 18288000"/>
              <a:gd name="connsiteY3201" fmla="*/ 4936771 h 5618895"/>
              <a:gd name="connsiteX3202" fmla="*/ 15010681 w 18288000"/>
              <a:gd name="connsiteY3202" fmla="*/ 4917793 h 5618895"/>
              <a:gd name="connsiteX3203" fmla="*/ 15013711 w 18288000"/>
              <a:gd name="connsiteY3203" fmla="*/ 4902975 h 5618895"/>
              <a:gd name="connsiteX3204" fmla="*/ 14983711 w 18288000"/>
              <a:gd name="connsiteY3204" fmla="*/ 4904799 h 5618895"/>
              <a:gd name="connsiteX3205" fmla="*/ 14985830 w 18288000"/>
              <a:gd name="connsiteY3205" fmla="*/ 4912707 h 5618895"/>
              <a:gd name="connsiteX3206" fmla="*/ 14974872 w 18288000"/>
              <a:gd name="connsiteY3206" fmla="*/ 4915643 h 5618895"/>
              <a:gd name="connsiteX3207" fmla="*/ 14981040 w 18288000"/>
              <a:gd name="connsiteY3207" fmla="*/ 4904962 h 5618895"/>
              <a:gd name="connsiteX3208" fmla="*/ 14945500 w 18288000"/>
              <a:gd name="connsiteY3208" fmla="*/ 4907123 h 5618895"/>
              <a:gd name="connsiteX3209" fmla="*/ 14958025 w 18288000"/>
              <a:gd name="connsiteY3209" fmla="*/ 4909118 h 5618895"/>
              <a:gd name="connsiteX3210" fmla="*/ 14970551 w 18288000"/>
              <a:gd name="connsiteY3210" fmla="*/ 4911112 h 5618895"/>
              <a:gd name="connsiteX3211" fmla="*/ 14948915 w 18288000"/>
              <a:gd name="connsiteY3211" fmla="*/ 4917940 h 5618895"/>
              <a:gd name="connsiteX3212" fmla="*/ 14930980 w 18288000"/>
              <a:gd name="connsiteY3212" fmla="*/ 4917653 h 5618895"/>
              <a:gd name="connsiteX3213" fmla="*/ 14928080 w 18288000"/>
              <a:gd name="connsiteY3213" fmla="*/ 4916143 h 5618895"/>
              <a:gd name="connsiteX3214" fmla="*/ 14928108 w 18288000"/>
              <a:gd name="connsiteY3214" fmla="*/ 4916430 h 5618895"/>
              <a:gd name="connsiteX3215" fmla="*/ 14873320 w 18288000"/>
              <a:gd name="connsiteY3215" fmla="*/ 4931110 h 5618895"/>
              <a:gd name="connsiteX3216" fmla="*/ 14826556 w 18288000"/>
              <a:gd name="connsiteY3216" fmla="*/ 4931896 h 5618895"/>
              <a:gd name="connsiteX3217" fmla="*/ 14815598 w 18288000"/>
              <a:gd name="connsiteY3217" fmla="*/ 4934832 h 5618895"/>
              <a:gd name="connsiteX3218" fmla="*/ 14834577 w 18288000"/>
              <a:gd name="connsiteY3218" fmla="*/ 4918004 h 5618895"/>
              <a:gd name="connsiteX3219" fmla="*/ 14821630 w 18288000"/>
              <a:gd name="connsiteY3219" fmla="*/ 4910528 h 5618895"/>
              <a:gd name="connsiteX3220" fmla="*/ 14794626 w 18288000"/>
              <a:gd name="connsiteY3220" fmla="*/ 4919051 h 5618895"/>
              <a:gd name="connsiteX3221" fmla="*/ 14791257 w 18288000"/>
              <a:gd name="connsiteY3221" fmla="*/ 4917867 h 5618895"/>
              <a:gd name="connsiteX3222" fmla="*/ 14776853 w 18288000"/>
              <a:gd name="connsiteY3222" fmla="*/ 4921727 h 5618895"/>
              <a:gd name="connsiteX3223" fmla="*/ 14754940 w 18288000"/>
              <a:gd name="connsiteY3223" fmla="*/ 4927598 h 5618895"/>
              <a:gd name="connsiteX3224" fmla="*/ 14733025 w 18288000"/>
              <a:gd name="connsiteY3224" fmla="*/ 4933470 h 5618895"/>
              <a:gd name="connsiteX3225" fmla="*/ 14746919 w 18288000"/>
              <a:gd name="connsiteY3225" fmla="*/ 4941492 h 5618895"/>
              <a:gd name="connsiteX3226" fmla="*/ 14760811 w 18288000"/>
              <a:gd name="connsiteY3226" fmla="*/ 4949512 h 5618895"/>
              <a:gd name="connsiteX3227" fmla="*/ 14795151 w 18288000"/>
              <a:gd name="connsiteY3227" fmla="*/ 4946184 h 5618895"/>
              <a:gd name="connsiteX3228" fmla="*/ 14818534 w 18288000"/>
              <a:gd name="connsiteY3228" fmla="*/ 4945790 h 5618895"/>
              <a:gd name="connsiteX3229" fmla="*/ 14829492 w 18288000"/>
              <a:gd name="connsiteY3229" fmla="*/ 4942853 h 5618895"/>
              <a:gd name="connsiteX3230" fmla="*/ 14830960 w 18288000"/>
              <a:gd name="connsiteY3230" fmla="*/ 4948332 h 5618895"/>
              <a:gd name="connsiteX3231" fmla="*/ 14843385 w 18288000"/>
              <a:gd name="connsiteY3231" fmla="*/ 4950875 h 5618895"/>
              <a:gd name="connsiteX3232" fmla="*/ 14854342 w 18288000"/>
              <a:gd name="connsiteY3232" fmla="*/ 4947939 h 5618895"/>
              <a:gd name="connsiteX3233" fmla="*/ 14879192 w 18288000"/>
              <a:gd name="connsiteY3233" fmla="*/ 4953025 h 5618895"/>
              <a:gd name="connsiteX3234" fmla="*/ 14912065 w 18288000"/>
              <a:gd name="connsiteY3234" fmla="*/ 4944217 h 5618895"/>
              <a:gd name="connsiteX3235" fmla="*/ 14947871 w 18288000"/>
              <a:gd name="connsiteY3235" fmla="*/ 4946366 h 5618895"/>
              <a:gd name="connsiteX3236" fmla="*/ 14961765 w 18288000"/>
              <a:gd name="connsiteY3236" fmla="*/ 4954387 h 5618895"/>
              <a:gd name="connsiteX3237" fmla="*/ 15008531 w 18288000"/>
              <a:gd name="connsiteY3237" fmla="*/ 4953601 h 5618895"/>
              <a:gd name="connsiteX3238" fmla="*/ 15058232 w 18288000"/>
              <a:gd name="connsiteY3238" fmla="*/ 4963770 h 5618895"/>
              <a:gd name="connsiteX3239" fmla="*/ 15080147 w 18288000"/>
              <a:gd name="connsiteY3239" fmla="*/ 4957898 h 5618895"/>
              <a:gd name="connsiteX3240" fmla="*/ 15149589 w 18288000"/>
              <a:gd name="connsiteY3240" fmla="*/ 4959044 h 5618895"/>
              <a:gd name="connsiteX3241" fmla="*/ 15138494 w 18288000"/>
              <a:gd name="connsiteY3241" fmla="*/ 4953272 h 5618895"/>
              <a:gd name="connsiteX3242" fmla="*/ 15115440 w 18288000"/>
              <a:gd name="connsiteY3242" fmla="*/ 4936757 h 5618895"/>
              <a:gd name="connsiteX3243" fmla="*/ 15106616 w 18288000"/>
              <a:gd name="connsiteY3243" fmla="*/ 4927647 h 5618895"/>
              <a:gd name="connsiteX3244" fmla="*/ 15103201 w 18288000"/>
              <a:gd name="connsiteY3244" fmla="*/ 4916831 h 5618895"/>
              <a:gd name="connsiteX3245" fmla="*/ 15092385 w 18288000"/>
              <a:gd name="connsiteY3245" fmla="*/ 4920244 h 5618895"/>
              <a:gd name="connsiteX3246" fmla="*/ 15045698 w 18288000"/>
              <a:gd name="connsiteY3246" fmla="*/ 4923082 h 5618895"/>
              <a:gd name="connsiteX3247" fmla="*/ 15061925 w 18288000"/>
              <a:gd name="connsiteY3247" fmla="*/ 4917960 h 5618895"/>
              <a:gd name="connsiteX3248" fmla="*/ 15067336 w 18288000"/>
              <a:gd name="connsiteY3248" fmla="*/ 4916254 h 5618895"/>
              <a:gd name="connsiteX3249" fmla="*/ 15078154 w 18288000"/>
              <a:gd name="connsiteY3249" fmla="*/ 4912840 h 5618895"/>
              <a:gd name="connsiteX3250" fmla="*/ 15074741 w 18288000"/>
              <a:gd name="connsiteY3250" fmla="*/ 4902022 h 5618895"/>
              <a:gd name="connsiteX3251" fmla="*/ 2294389 w 18288000"/>
              <a:gd name="connsiteY3251" fmla="*/ 4901347 h 5618895"/>
              <a:gd name="connsiteX3252" fmla="*/ 2300331 w 18288000"/>
              <a:gd name="connsiteY3252" fmla="*/ 4907094 h 5618895"/>
              <a:gd name="connsiteX3253" fmla="*/ 2301799 w 18288000"/>
              <a:gd name="connsiteY3253" fmla="*/ 4912573 h 5618895"/>
              <a:gd name="connsiteX3254" fmla="*/ 2303268 w 18288000"/>
              <a:gd name="connsiteY3254" fmla="*/ 4918052 h 5618895"/>
              <a:gd name="connsiteX3255" fmla="*/ 2314225 w 18288000"/>
              <a:gd name="connsiteY3255" fmla="*/ 4915116 h 5618895"/>
              <a:gd name="connsiteX3256" fmla="*/ 2328118 w 18288000"/>
              <a:gd name="connsiteY3256" fmla="*/ 4923137 h 5618895"/>
              <a:gd name="connsiteX3257" fmla="*/ 2317162 w 18288000"/>
              <a:gd name="connsiteY3257" fmla="*/ 4926072 h 5618895"/>
              <a:gd name="connsiteX3258" fmla="*/ 2295247 w 18288000"/>
              <a:gd name="connsiteY3258" fmla="*/ 4931944 h 5618895"/>
              <a:gd name="connsiteX3259" fmla="*/ 2284290 w 18288000"/>
              <a:gd name="connsiteY3259" fmla="*/ 4934880 h 5618895"/>
              <a:gd name="connsiteX3260" fmla="*/ 2209738 w 18288000"/>
              <a:gd name="connsiteY3260" fmla="*/ 4919625 h 5618895"/>
              <a:gd name="connsiteX3261" fmla="*/ 2267459 w 18288000"/>
              <a:gd name="connsiteY3261" fmla="*/ 4915902 h 5618895"/>
              <a:gd name="connsiteX3262" fmla="*/ 2282427 w 18288000"/>
              <a:gd name="connsiteY3262" fmla="*/ 4906020 h 5618895"/>
              <a:gd name="connsiteX3263" fmla="*/ 2294389 w 18288000"/>
              <a:gd name="connsiteY3263" fmla="*/ 4901347 h 5618895"/>
              <a:gd name="connsiteX3264" fmla="*/ 1183056 w 18288000"/>
              <a:gd name="connsiteY3264" fmla="*/ 4901125 h 5618895"/>
              <a:gd name="connsiteX3265" fmla="*/ 1172099 w 18288000"/>
              <a:gd name="connsiteY3265" fmla="*/ 4904061 h 5618895"/>
              <a:gd name="connsiteX3266" fmla="*/ 1175035 w 18288000"/>
              <a:gd name="connsiteY3266" fmla="*/ 4915017 h 5618895"/>
              <a:gd name="connsiteX3267" fmla="*/ 1185992 w 18288000"/>
              <a:gd name="connsiteY3267" fmla="*/ 4912081 h 5618895"/>
              <a:gd name="connsiteX3268" fmla="*/ 1183056 w 18288000"/>
              <a:gd name="connsiteY3268" fmla="*/ 4901125 h 5618895"/>
              <a:gd name="connsiteX3269" fmla="*/ 3611292 w 18288000"/>
              <a:gd name="connsiteY3269" fmla="*/ 4900527 h 5618895"/>
              <a:gd name="connsiteX3270" fmla="*/ 3625524 w 18288000"/>
              <a:gd name="connsiteY3270" fmla="*/ 4907931 h 5618895"/>
              <a:gd name="connsiteX3271" fmla="*/ 3636342 w 18288000"/>
              <a:gd name="connsiteY3271" fmla="*/ 4904518 h 5618895"/>
              <a:gd name="connsiteX3272" fmla="*/ 3633068 w 18288000"/>
              <a:gd name="connsiteY3272" fmla="*/ 4912985 h 5618895"/>
              <a:gd name="connsiteX3273" fmla="*/ 3616410 w 18288000"/>
              <a:gd name="connsiteY3273" fmla="*/ 4916755 h 5618895"/>
              <a:gd name="connsiteX3274" fmla="*/ 3600473 w 18288000"/>
              <a:gd name="connsiteY3274" fmla="*/ 4903940 h 5618895"/>
              <a:gd name="connsiteX3275" fmla="*/ 2239674 w 18288000"/>
              <a:gd name="connsiteY3275" fmla="*/ 4899859 h 5618895"/>
              <a:gd name="connsiteX3276" fmla="*/ 2253568 w 18288000"/>
              <a:gd name="connsiteY3276" fmla="*/ 4907881 h 5618895"/>
              <a:gd name="connsiteX3277" fmla="*/ 2248088 w 18288000"/>
              <a:gd name="connsiteY3277" fmla="*/ 4909349 h 5618895"/>
              <a:gd name="connsiteX3278" fmla="*/ 2241141 w 18288000"/>
              <a:gd name="connsiteY3278" fmla="*/ 4905338 h 5618895"/>
              <a:gd name="connsiteX3279" fmla="*/ 2239674 w 18288000"/>
              <a:gd name="connsiteY3279" fmla="*/ 4899859 h 5618895"/>
              <a:gd name="connsiteX3280" fmla="*/ 14669479 w 18288000"/>
              <a:gd name="connsiteY3280" fmla="*/ 4899154 h 5618895"/>
              <a:gd name="connsiteX3281" fmla="*/ 14666494 w 18288000"/>
              <a:gd name="connsiteY3281" fmla="*/ 4904321 h 5618895"/>
              <a:gd name="connsiteX3282" fmla="*/ 14652072 w 18288000"/>
              <a:gd name="connsiteY3282" fmla="*/ 4904565 h 5618895"/>
              <a:gd name="connsiteX3283" fmla="*/ 14647743 w 18288000"/>
              <a:gd name="connsiteY3283" fmla="*/ 4905930 h 5618895"/>
              <a:gd name="connsiteX3284" fmla="*/ 14621709 w 18288000"/>
              <a:gd name="connsiteY3284" fmla="*/ 4905513 h 5618895"/>
              <a:gd name="connsiteX3285" fmla="*/ 14669430 w 18288000"/>
              <a:gd name="connsiteY3285" fmla="*/ 4915279 h 5618895"/>
              <a:gd name="connsiteX3286" fmla="*/ 14738111 w 18288000"/>
              <a:gd name="connsiteY3286" fmla="*/ 4908619 h 5618895"/>
              <a:gd name="connsiteX3287" fmla="*/ 14738819 w 18288000"/>
              <a:gd name="connsiteY3287" fmla="*/ 4907392 h 5618895"/>
              <a:gd name="connsiteX3288" fmla="*/ 14719477 w 18288000"/>
              <a:gd name="connsiteY3288" fmla="*/ 4907083 h 5618895"/>
              <a:gd name="connsiteX3289" fmla="*/ 14683610 w 18288000"/>
              <a:gd name="connsiteY3289" fmla="*/ 4906506 h 5618895"/>
              <a:gd name="connsiteX3290" fmla="*/ 1957615 w 18288000"/>
              <a:gd name="connsiteY3290" fmla="*/ 4899101 h 5618895"/>
              <a:gd name="connsiteX3291" fmla="*/ 1964561 w 18288000"/>
              <a:gd name="connsiteY3291" fmla="*/ 4903112 h 5618895"/>
              <a:gd name="connsiteX3292" fmla="*/ 1972977 w 18288000"/>
              <a:gd name="connsiteY3292" fmla="*/ 4912601 h 5618895"/>
              <a:gd name="connsiteX3293" fmla="*/ 1975912 w 18288000"/>
              <a:gd name="connsiteY3293" fmla="*/ 4923558 h 5618895"/>
              <a:gd name="connsiteX3294" fmla="*/ 1960552 w 18288000"/>
              <a:gd name="connsiteY3294" fmla="*/ 4910059 h 5618895"/>
              <a:gd name="connsiteX3295" fmla="*/ 1958717 w 18288000"/>
              <a:gd name="connsiteY3295" fmla="*/ 4903210 h 5618895"/>
              <a:gd name="connsiteX3296" fmla="*/ 2509307 w 18288000"/>
              <a:gd name="connsiteY3296" fmla="*/ 4898075 h 5618895"/>
              <a:gd name="connsiteX3297" fmla="*/ 2516253 w 18288000"/>
              <a:gd name="connsiteY3297" fmla="*/ 4902087 h 5618895"/>
              <a:gd name="connsiteX3298" fmla="*/ 2523199 w 18288000"/>
              <a:gd name="connsiteY3298" fmla="*/ 4906096 h 5618895"/>
              <a:gd name="connsiteX3299" fmla="*/ 2512244 w 18288000"/>
              <a:gd name="connsiteY3299" fmla="*/ 4909032 h 5618895"/>
              <a:gd name="connsiteX3300" fmla="*/ 3657977 w 18288000"/>
              <a:gd name="connsiteY3300" fmla="*/ 4897691 h 5618895"/>
              <a:gd name="connsiteX3301" fmla="*/ 3661391 w 18288000"/>
              <a:gd name="connsiteY3301" fmla="*/ 4908507 h 5618895"/>
              <a:gd name="connsiteX3302" fmla="*/ 3648866 w 18288000"/>
              <a:gd name="connsiteY3302" fmla="*/ 4906514 h 5618895"/>
              <a:gd name="connsiteX3303" fmla="*/ 3647159 w 18288000"/>
              <a:gd name="connsiteY3303" fmla="*/ 4901103 h 5618895"/>
              <a:gd name="connsiteX3304" fmla="*/ 4702305 w 18288000"/>
              <a:gd name="connsiteY3304" fmla="*/ 4897345 h 5618895"/>
              <a:gd name="connsiteX3305" fmla="*/ 4705720 w 18288000"/>
              <a:gd name="connsiteY3305" fmla="*/ 4908163 h 5618895"/>
              <a:gd name="connsiteX3306" fmla="*/ 4716537 w 18288000"/>
              <a:gd name="connsiteY3306" fmla="*/ 4904749 h 5618895"/>
              <a:gd name="connsiteX3307" fmla="*/ 4709422 w 18288000"/>
              <a:gd name="connsiteY3307" fmla="*/ 4901048 h 5618895"/>
              <a:gd name="connsiteX3308" fmla="*/ 4702305 w 18288000"/>
              <a:gd name="connsiteY3308" fmla="*/ 4897345 h 5618895"/>
              <a:gd name="connsiteX3309" fmla="*/ 3187995 w 18288000"/>
              <a:gd name="connsiteY3309" fmla="*/ 4897321 h 5618895"/>
              <a:gd name="connsiteX3310" fmla="*/ 3207636 w 18288000"/>
              <a:gd name="connsiteY3310" fmla="*/ 4903018 h 5618895"/>
              <a:gd name="connsiteX3311" fmla="*/ 3176889 w 18288000"/>
              <a:gd name="connsiteY3311" fmla="*/ 4918668 h 5618895"/>
              <a:gd name="connsiteX3312" fmla="*/ 3141022 w 18288000"/>
              <a:gd name="connsiteY3312" fmla="*/ 4918093 h 5618895"/>
              <a:gd name="connsiteX3313" fmla="*/ 3157246 w 18288000"/>
              <a:gd name="connsiteY3313" fmla="*/ 4912972 h 5618895"/>
              <a:gd name="connsiteX3314" fmla="*/ 3159244 w 18288000"/>
              <a:gd name="connsiteY3314" fmla="*/ 4900448 h 5618895"/>
              <a:gd name="connsiteX3315" fmla="*/ 3187995 w 18288000"/>
              <a:gd name="connsiteY3315" fmla="*/ 4897321 h 5618895"/>
              <a:gd name="connsiteX3316" fmla="*/ 3346164 w 18288000"/>
              <a:gd name="connsiteY3316" fmla="*/ 4897102 h 5618895"/>
              <a:gd name="connsiteX3317" fmla="*/ 3343070 w 18288000"/>
              <a:gd name="connsiteY3317" fmla="*/ 4897540 h 5618895"/>
              <a:gd name="connsiteX3318" fmla="*/ 3350119 w 18288000"/>
              <a:gd name="connsiteY3318" fmla="*/ 4897111 h 5618895"/>
              <a:gd name="connsiteX3319" fmla="*/ 15248545 w 18288000"/>
              <a:gd name="connsiteY3319" fmla="*/ 4896135 h 5618895"/>
              <a:gd name="connsiteX3320" fmla="*/ 15232443 w 18288000"/>
              <a:gd name="connsiteY3320" fmla="*/ 4911729 h 5618895"/>
              <a:gd name="connsiteX3321" fmla="*/ 15235856 w 18288000"/>
              <a:gd name="connsiteY3321" fmla="*/ 4922546 h 5618895"/>
              <a:gd name="connsiteX3322" fmla="*/ 15221624 w 18288000"/>
              <a:gd name="connsiteY3322" fmla="*/ 4915143 h 5618895"/>
              <a:gd name="connsiteX3323" fmla="*/ 15185757 w 18288000"/>
              <a:gd name="connsiteY3323" fmla="*/ 4914567 h 5618895"/>
              <a:gd name="connsiteX3324" fmla="*/ 15167535 w 18288000"/>
              <a:gd name="connsiteY3324" fmla="*/ 4932213 h 5618895"/>
              <a:gd name="connsiteX3325" fmla="*/ 15192297 w 18288000"/>
              <a:gd name="connsiteY3325" fmla="*/ 4954136 h 5618895"/>
              <a:gd name="connsiteX3326" fmla="*/ 15213644 w 18288000"/>
              <a:gd name="connsiteY3326" fmla="*/ 4965240 h 5618895"/>
              <a:gd name="connsiteX3327" fmla="*/ 15224464 w 18288000"/>
              <a:gd name="connsiteY3327" fmla="*/ 4961828 h 5618895"/>
              <a:gd name="connsiteX3328" fmla="*/ 15225987 w 18288000"/>
              <a:gd name="connsiteY3328" fmla="*/ 4966652 h 5618895"/>
              <a:gd name="connsiteX3329" fmla="*/ 15241282 w 18288000"/>
              <a:gd name="connsiteY3329" fmla="*/ 4967572 h 5618895"/>
              <a:gd name="connsiteX3330" fmla="*/ 15259183 w 18288000"/>
              <a:gd name="connsiteY3330" fmla="*/ 4968645 h 5618895"/>
              <a:gd name="connsiteX3331" fmla="*/ 15270142 w 18288000"/>
              <a:gd name="connsiteY3331" fmla="*/ 4965709 h 5618895"/>
              <a:gd name="connsiteX3332" fmla="*/ 15294994 w 18288000"/>
              <a:gd name="connsiteY3332" fmla="*/ 4970795 h 5618895"/>
              <a:gd name="connsiteX3333" fmla="*/ 15330801 w 18288000"/>
              <a:gd name="connsiteY3333" fmla="*/ 4972944 h 5618895"/>
              <a:gd name="connsiteX3334" fmla="*/ 15366609 w 18288000"/>
              <a:gd name="connsiteY3334" fmla="*/ 4975094 h 5618895"/>
              <a:gd name="connsiteX3335" fmla="*/ 15413372 w 18288000"/>
              <a:gd name="connsiteY3335" fmla="*/ 4974307 h 5618895"/>
              <a:gd name="connsiteX3336" fmla="*/ 15452116 w 18288000"/>
              <a:gd name="connsiteY3336" fmla="*/ 4987414 h 5618895"/>
              <a:gd name="connsiteX3337" fmla="*/ 15480978 w 18288000"/>
              <a:gd name="connsiteY3337" fmla="*/ 4985551 h 5618895"/>
              <a:gd name="connsiteX3338" fmla="*/ 15506902 w 18288000"/>
              <a:gd name="connsiteY3338" fmla="*/ 4972734 h 5618895"/>
              <a:gd name="connsiteX3339" fmla="*/ 15513850 w 18288000"/>
              <a:gd name="connsiteY3339" fmla="*/ 4976744 h 5618895"/>
              <a:gd name="connsiteX3340" fmla="*/ 15531753 w 18288000"/>
              <a:gd name="connsiteY3340" fmla="*/ 4977818 h 5618895"/>
              <a:gd name="connsiteX3341" fmla="*/ 15570498 w 18288000"/>
              <a:gd name="connsiteY3341" fmla="*/ 4990925 h 5618895"/>
              <a:gd name="connsiteX3342" fmla="*/ 15606305 w 18288000"/>
              <a:gd name="connsiteY3342" fmla="*/ 4993074 h 5618895"/>
              <a:gd name="connsiteX3343" fmla="*/ 15625677 w 18288000"/>
              <a:gd name="connsiteY3343" fmla="*/ 4999628 h 5618895"/>
              <a:gd name="connsiteX3344" fmla="*/ 15649060 w 18288000"/>
              <a:gd name="connsiteY3344" fmla="*/ 4999235 h 5618895"/>
              <a:gd name="connsiteX3345" fmla="*/ 15665273 w 18288000"/>
              <a:gd name="connsiteY3345" fmla="*/ 5000208 h 5618895"/>
              <a:gd name="connsiteX3346" fmla="*/ 15667109 w 18288000"/>
              <a:gd name="connsiteY3346" fmla="*/ 4988665 h 5618895"/>
              <a:gd name="connsiteX3347" fmla="*/ 15675934 w 18288000"/>
              <a:gd name="connsiteY3347" fmla="*/ 4997776 h 5618895"/>
              <a:gd name="connsiteX3348" fmla="*/ 15667756 w 18288000"/>
              <a:gd name="connsiteY3348" fmla="*/ 5000357 h 5618895"/>
              <a:gd name="connsiteX3349" fmla="*/ 15702772 w 18288000"/>
              <a:gd name="connsiteY3349" fmla="*/ 5002459 h 5618895"/>
              <a:gd name="connsiteX3350" fmla="*/ 15730164 w 18288000"/>
              <a:gd name="connsiteY3350" fmla="*/ 4995119 h 5618895"/>
              <a:gd name="connsiteX3351" fmla="*/ 15746601 w 18288000"/>
              <a:gd name="connsiteY3351" fmla="*/ 4990715 h 5618895"/>
              <a:gd name="connsiteX3352" fmla="*/ 15771451 w 18288000"/>
              <a:gd name="connsiteY3352" fmla="*/ 4995800 h 5618895"/>
              <a:gd name="connsiteX3353" fmla="*/ 15751687 w 18288000"/>
              <a:gd name="connsiteY3353" fmla="*/ 4965864 h 5618895"/>
              <a:gd name="connsiteX3354" fmla="*/ 15737793 w 18288000"/>
              <a:gd name="connsiteY3354" fmla="*/ 4957842 h 5618895"/>
              <a:gd name="connsiteX3355" fmla="*/ 15760327 w 18288000"/>
              <a:gd name="connsiteY3355" fmla="*/ 4954412 h 5618895"/>
              <a:gd name="connsiteX3356" fmla="*/ 15737965 w 18288000"/>
              <a:gd name="connsiteY3356" fmla="*/ 4949834 h 5618895"/>
              <a:gd name="connsiteX3357" fmla="*/ 15680243 w 18288000"/>
              <a:gd name="connsiteY3357" fmla="*/ 4953557 h 5618895"/>
              <a:gd name="connsiteX3358" fmla="*/ 15641501 w 18288000"/>
              <a:gd name="connsiteY3358" fmla="*/ 4940450 h 5618895"/>
              <a:gd name="connsiteX3359" fmla="*/ 15664884 w 18288000"/>
              <a:gd name="connsiteY3359" fmla="*/ 4940057 h 5618895"/>
              <a:gd name="connsiteX3360" fmla="*/ 15681318 w 18288000"/>
              <a:gd name="connsiteY3360" fmla="*/ 4935653 h 5618895"/>
              <a:gd name="connsiteX3361" fmla="*/ 15739040 w 18288000"/>
              <a:gd name="connsiteY3361" fmla="*/ 4931930 h 5618895"/>
              <a:gd name="connsiteX3362" fmla="*/ 15743857 w 18288000"/>
              <a:gd name="connsiteY3362" fmla="*/ 4932730 h 5618895"/>
              <a:gd name="connsiteX3363" fmla="*/ 15764794 w 18288000"/>
              <a:gd name="connsiteY3363" fmla="*/ 4927121 h 5618895"/>
              <a:gd name="connsiteX3364" fmla="*/ 15786496 w 18288000"/>
              <a:gd name="connsiteY3364" fmla="*/ 4925016 h 5618895"/>
              <a:gd name="connsiteX3365" fmla="*/ 15770456 w 18288000"/>
              <a:gd name="connsiteY3365" fmla="*/ 4920365 h 5618895"/>
              <a:gd name="connsiteX3366" fmla="*/ 15723770 w 18288000"/>
              <a:gd name="connsiteY3366" fmla="*/ 4923202 h 5618895"/>
              <a:gd name="connsiteX3367" fmla="*/ 15682496 w 18288000"/>
              <a:gd name="connsiteY3367" fmla="*/ 4924333 h 5618895"/>
              <a:gd name="connsiteX3368" fmla="*/ 15671837 w 18288000"/>
              <a:gd name="connsiteY3368" fmla="*/ 4927697 h 5618895"/>
              <a:gd name="connsiteX3369" fmla="*/ 15671261 w 18288000"/>
              <a:gd name="connsiteY3369" fmla="*/ 4928694 h 5618895"/>
              <a:gd name="connsiteX3370" fmla="*/ 15669388 w 18288000"/>
              <a:gd name="connsiteY3370" fmla="*/ 4928470 h 5618895"/>
              <a:gd name="connsiteX3371" fmla="*/ 15660860 w 18288000"/>
              <a:gd name="connsiteY3371" fmla="*/ 4931162 h 5618895"/>
              <a:gd name="connsiteX3372" fmla="*/ 15648332 w 18288000"/>
              <a:gd name="connsiteY3372" fmla="*/ 4929168 h 5618895"/>
              <a:gd name="connsiteX3373" fmla="*/ 15641219 w 18288000"/>
              <a:gd name="connsiteY3373" fmla="*/ 4925467 h 5618895"/>
              <a:gd name="connsiteX3374" fmla="*/ 15637465 w 18288000"/>
              <a:gd name="connsiteY3374" fmla="*/ 4924867 h 5618895"/>
              <a:gd name="connsiteX3375" fmla="*/ 15623029 w 18288000"/>
              <a:gd name="connsiteY3375" fmla="*/ 4924003 h 5618895"/>
              <a:gd name="connsiteX3376" fmla="*/ 15605127 w 18288000"/>
              <a:gd name="connsiteY3376" fmla="*/ 4922926 h 5618895"/>
              <a:gd name="connsiteX3377" fmla="*/ 15577733 w 18288000"/>
              <a:gd name="connsiteY3377" fmla="*/ 4930267 h 5618895"/>
              <a:gd name="connsiteX3378" fmla="*/ 15514137 w 18288000"/>
              <a:gd name="connsiteY3378" fmla="*/ 4912076 h 5618895"/>
              <a:gd name="connsiteX3379" fmla="*/ 15513983 w 18288000"/>
              <a:gd name="connsiteY3379" fmla="*/ 4911492 h 5618895"/>
              <a:gd name="connsiteX3380" fmla="*/ 15505151 w 18288000"/>
              <a:gd name="connsiteY3380" fmla="*/ 4908931 h 5618895"/>
              <a:gd name="connsiteX3381" fmla="*/ 15483513 w 18288000"/>
              <a:gd name="connsiteY3381" fmla="*/ 4915760 h 5618895"/>
              <a:gd name="connsiteX3382" fmla="*/ 15462155 w 18288000"/>
              <a:gd name="connsiteY3382" fmla="*/ 4915416 h 5618895"/>
              <a:gd name="connsiteX3383" fmla="*/ 15481266 w 18288000"/>
              <a:gd name="connsiteY3383" fmla="*/ 4920884 h 5618895"/>
              <a:gd name="connsiteX3384" fmla="*/ 15484201 w 18288000"/>
              <a:gd name="connsiteY3384" fmla="*/ 4931840 h 5618895"/>
              <a:gd name="connsiteX3385" fmla="*/ 15465223 w 18288000"/>
              <a:gd name="connsiteY3385" fmla="*/ 4948671 h 5618895"/>
              <a:gd name="connsiteX3386" fmla="*/ 15462287 w 18288000"/>
              <a:gd name="connsiteY3386" fmla="*/ 4937712 h 5618895"/>
              <a:gd name="connsiteX3387" fmla="*/ 15448396 w 18288000"/>
              <a:gd name="connsiteY3387" fmla="*/ 4929691 h 5618895"/>
              <a:gd name="connsiteX3388" fmla="*/ 15447859 w 18288000"/>
              <a:gd name="connsiteY3388" fmla="*/ 4929382 h 5618895"/>
              <a:gd name="connsiteX3389" fmla="*/ 15446044 w 18288000"/>
              <a:gd name="connsiteY3389" fmla="*/ 4931302 h 5618895"/>
              <a:gd name="connsiteX3390" fmla="*/ 15415195 w 18288000"/>
              <a:gd name="connsiteY3390" fmla="*/ 4925426 h 5618895"/>
              <a:gd name="connsiteX3391" fmla="*/ 15431882 w 18288000"/>
              <a:gd name="connsiteY3391" fmla="*/ 4920158 h 5618895"/>
              <a:gd name="connsiteX3392" fmla="*/ 15422568 w 18288000"/>
              <a:gd name="connsiteY3392" fmla="*/ 4914781 h 5618895"/>
              <a:gd name="connsiteX3393" fmla="*/ 15382792 w 18288000"/>
              <a:gd name="connsiteY3393" fmla="*/ 4914142 h 5618895"/>
              <a:gd name="connsiteX3394" fmla="*/ 15398692 w 18288000"/>
              <a:gd name="connsiteY3394" fmla="*/ 4919521 h 5618895"/>
              <a:gd name="connsiteX3395" fmla="*/ 15389206 w 18288000"/>
              <a:gd name="connsiteY3395" fmla="*/ 4927936 h 5618895"/>
              <a:gd name="connsiteX3396" fmla="*/ 15375355 w 18288000"/>
              <a:gd name="connsiteY3396" fmla="*/ 4926284 h 5618895"/>
              <a:gd name="connsiteX3397" fmla="*/ 15379887 w 18288000"/>
              <a:gd name="connsiteY3397" fmla="*/ 4928341 h 5618895"/>
              <a:gd name="connsiteX3398" fmla="*/ 15347018 w 18288000"/>
              <a:gd name="connsiteY3398" fmla="*/ 4937149 h 5618895"/>
              <a:gd name="connsiteX3399" fmla="*/ 15341421 w 18288000"/>
              <a:gd name="connsiteY3399" fmla="*/ 4936813 h 5618895"/>
              <a:gd name="connsiteX3400" fmla="*/ 15336055 w 18288000"/>
              <a:gd name="connsiteY3400" fmla="*/ 4938506 h 5618895"/>
              <a:gd name="connsiteX3401" fmla="*/ 15325238 w 18288000"/>
              <a:gd name="connsiteY3401" fmla="*/ 4941919 h 5618895"/>
              <a:gd name="connsiteX3402" fmla="*/ 15318120 w 18288000"/>
              <a:gd name="connsiteY3402" fmla="*/ 4938217 h 5618895"/>
              <a:gd name="connsiteX3403" fmla="*/ 15312031 w 18288000"/>
              <a:gd name="connsiteY3403" fmla="*/ 4935049 h 5618895"/>
              <a:gd name="connsiteX3404" fmla="*/ 15311211 w 18288000"/>
              <a:gd name="connsiteY3404" fmla="*/ 4935000 h 5618895"/>
              <a:gd name="connsiteX3405" fmla="*/ 15311611 w 18288000"/>
              <a:gd name="connsiteY3405" fmla="*/ 4934831 h 5618895"/>
              <a:gd name="connsiteX3406" fmla="*/ 15311006 w 18288000"/>
              <a:gd name="connsiteY3406" fmla="*/ 4934514 h 5618895"/>
              <a:gd name="connsiteX3407" fmla="*/ 15293071 w 18288000"/>
              <a:gd name="connsiteY3407" fmla="*/ 4934228 h 5618895"/>
              <a:gd name="connsiteX3408" fmla="*/ 15290692 w 18288000"/>
              <a:gd name="connsiteY3408" fmla="*/ 4930944 h 5618895"/>
              <a:gd name="connsiteX3409" fmla="*/ 15290196 w 18288000"/>
              <a:gd name="connsiteY3409" fmla="*/ 4930977 h 5618895"/>
              <a:gd name="connsiteX3410" fmla="*/ 15258398 w 18288000"/>
              <a:gd name="connsiteY3410" fmla="*/ 4921881 h 5618895"/>
              <a:gd name="connsiteX3411" fmla="*/ 15280304 w 18288000"/>
              <a:gd name="connsiteY3411" fmla="*/ 4918545 h 5618895"/>
              <a:gd name="connsiteX3412" fmla="*/ 15268309 w 18288000"/>
              <a:gd name="connsiteY3412" fmla="*/ 4912303 h 5618895"/>
              <a:gd name="connsiteX3413" fmla="*/ 15252906 w 18288000"/>
              <a:gd name="connsiteY3413" fmla="*/ 4896396 h 5618895"/>
              <a:gd name="connsiteX3414" fmla="*/ 1158206 w 18288000"/>
              <a:gd name="connsiteY3414" fmla="*/ 4896038 h 5618895"/>
              <a:gd name="connsiteX3415" fmla="*/ 1147248 w 18288000"/>
              <a:gd name="connsiteY3415" fmla="*/ 4898974 h 5618895"/>
              <a:gd name="connsiteX3416" fmla="*/ 1150185 w 18288000"/>
              <a:gd name="connsiteY3416" fmla="*/ 4909933 h 5618895"/>
              <a:gd name="connsiteX3417" fmla="*/ 1161141 w 18288000"/>
              <a:gd name="connsiteY3417" fmla="*/ 4906997 h 5618895"/>
              <a:gd name="connsiteX3418" fmla="*/ 1158206 w 18288000"/>
              <a:gd name="connsiteY3418" fmla="*/ 4896038 h 5618895"/>
              <a:gd name="connsiteX3419" fmla="*/ 1301974 w 18288000"/>
              <a:gd name="connsiteY3419" fmla="*/ 4895685 h 5618895"/>
              <a:gd name="connsiteX3420" fmla="*/ 1276586 w 18288000"/>
              <a:gd name="connsiteY3420" fmla="*/ 4899552 h 5618895"/>
              <a:gd name="connsiteX3421" fmla="*/ 1290481 w 18288000"/>
              <a:gd name="connsiteY3421" fmla="*/ 4907572 h 5618895"/>
              <a:gd name="connsiteX3422" fmla="*/ 1309851 w 18288000"/>
              <a:gd name="connsiteY3422" fmla="*/ 4914125 h 5618895"/>
              <a:gd name="connsiteX3423" fmla="*/ 1312393 w 18288000"/>
              <a:gd name="connsiteY3423" fmla="*/ 4901701 h 5618895"/>
              <a:gd name="connsiteX3424" fmla="*/ 1301974 w 18288000"/>
              <a:gd name="connsiteY3424" fmla="*/ 4895685 h 5618895"/>
              <a:gd name="connsiteX3425" fmla="*/ 2038719 w 18288000"/>
              <a:gd name="connsiteY3425" fmla="*/ 4894985 h 5618895"/>
              <a:gd name="connsiteX3426" fmla="*/ 2044591 w 18288000"/>
              <a:gd name="connsiteY3426" fmla="*/ 4916900 h 5618895"/>
              <a:gd name="connsiteX3427" fmla="*/ 2022677 w 18288000"/>
              <a:gd name="connsiteY3427" fmla="*/ 4922771 h 5618895"/>
              <a:gd name="connsiteX3428" fmla="*/ 2008784 w 18288000"/>
              <a:gd name="connsiteY3428" fmla="*/ 4914751 h 5618895"/>
              <a:gd name="connsiteX3429" fmla="*/ 2019742 w 18288000"/>
              <a:gd name="connsiteY3429" fmla="*/ 4911814 h 5618895"/>
              <a:gd name="connsiteX3430" fmla="*/ 2025220 w 18288000"/>
              <a:gd name="connsiteY3430" fmla="*/ 4910347 h 5618895"/>
              <a:gd name="connsiteX3431" fmla="*/ 2027763 w 18288000"/>
              <a:gd name="connsiteY3431" fmla="*/ 4897921 h 5618895"/>
              <a:gd name="connsiteX3432" fmla="*/ 14459582 w 18288000"/>
              <a:gd name="connsiteY3432" fmla="*/ 4893941 h 5618895"/>
              <a:gd name="connsiteX3433" fmla="*/ 14433049 w 18288000"/>
              <a:gd name="connsiteY3433" fmla="*/ 4902316 h 5618895"/>
              <a:gd name="connsiteX3434" fmla="*/ 14439618 w 18288000"/>
              <a:gd name="connsiteY3434" fmla="*/ 4912264 h 5618895"/>
              <a:gd name="connsiteX3435" fmla="*/ 14457520 w 18288000"/>
              <a:gd name="connsiteY3435" fmla="*/ 4913340 h 5618895"/>
              <a:gd name="connsiteX3436" fmla="*/ 14471414 w 18288000"/>
              <a:gd name="connsiteY3436" fmla="*/ 4921361 h 5618895"/>
              <a:gd name="connsiteX3437" fmla="*/ 14518178 w 18288000"/>
              <a:gd name="connsiteY3437" fmla="*/ 4920574 h 5618895"/>
              <a:gd name="connsiteX3438" fmla="*/ 14564942 w 18288000"/>
              <a:gd name="connsiteY3438" fmla="*/ 4919788 h 5618895"/>
              <a:gd name="connsiteX3439" fmla="*/ 14588325 w 18288000"/>
              <a:gd name="connsiteY3439" fmla="*/ 4919395 h 5618895"/>
              <a:gd name="connsiteX3440" fmla="*/ 14589253 w 18288000"/>
              <a:gd name="connsiteY3440" fmla="*/ 4903946 h 5618895"/>
              <a:gd name="connsiteX3441" fmla="*/ 14577715 w 18288000"/>
              <a:gd name="connsiteY3441" fmla="*/ 4901186 h 5618895"/>
              <a:gd name="connsiteX3442" fmla="*/ 14572967 w 18288000"/>
              <a:gd name="connsiteY3442" fmla="*/ 4905894 h 5618895"/>
              <a:gd name="connsiteX3443" fmla="*/ 14571294 w 18288000"/>
              <a:gd name="connsiteY3443" fmla="*/ 4899651 h 5618895"/>
              <a:gd name="connsiteX3444" fmla="*/ 14561774 w 18288000"/>
              <a:gd name="connsiteY3444" fmla="*/ 4897375 h 5618895"/>
              <a:gd name="connsiteX3445" fmla="*/ 14515091 w 18288000"/>
              <a:gd name="connsiteY3445" fmla="*/ 4900215 h 5618895"/>
              <a:gd name="connsiteX3446" fmla="*/ 14468405 w 18288000"/>
              <a:gd name="connsiteY3446" fmla="*/ 4903052 h 5618895"/>
              <a:gd name="connsiteX3447" fmla="*/ 14459582 w 18288000"/>
              <a:gd name="connsiteY3447" fmla="*/ 4893941 h 5618895"/>
              <a:gd name="connsiteX3448" fmla="*/ 1345267 w 18288000"/>
              <a:gd name="connsiteY3448" fmla="*/ 4892892 h 5618895"/>
              <a:gd name="connsiteX3449" fmla="*/ 1337243 w 18288000"/>
              <a:gd name="connsiteY3449" fmla="*/ 4906785 h 5618895"/>
              <a:gd name="connsiteX3450" fmla="*/ 1345659 w 18288000"/>
              <a:gd name="connsiteY3450" fmla="*/ 4916275 h 5618895"/>
              <a:gd name="connsiteX3451" fmla="*/ 1348202 w 18288000"/>
              <a:gd name="connsiteY3451" fmla="*/ 4903849 h 5618895"/>
              <a:gd name="connsiteX3452" fmla="*/ 1345267 w 18288000"/>
              <a:gd name="connsiteY3452" fmla="*/ 4892892 h 5618895"/>
              <a:gd name="connsiteX3453" fmla="*/ 3590187 w 18288000"/>
              <a:gd name="connsiteY3453" fmla="*/ 4890711 h 5618895"/>
              <a:gd name="connsiteX3454" fmla="*/ 3597059 w 18288000"/>
              <a:gd name="connsiteY3454" fmla="*/ 4893124 h 5618895"/>
              <a:gd name="connsiteX3455" fmla="*/ 3578837 w 18288000"/>
              <a:gd name="connsiteY3455" fmla="*/ 4910770 h 5618895"/>
              <a:gd name="connsiteX3456" fmla="*/ 3526743 w 18288000"/>
              <a:gd name="connsiteY3456" fmla="*/ 4915316 h 5618895"/>
              <a:gd name="connsiteX3457" fmla="*/ 3489170 w 18288000"/>
              <a:gd name="connsiteY3457" fmla="*/ 4909330 h 5618895"/>
              <a:gd name="connsiteX3458" fmla="*/ 3465826 w 18288000"/>
              <a:gd name="connsiteY3458" fmla="*/ 4910750 h 5618895"/>
              <a:gd name="connsiteX3459" fmla="*/ 3447892 w 18288000"/>
              <a:gd name="connsiteY3459" fmla="*/ 4910461 h 5618895"/>
              <a:gd name="connsiteX3460" fmla="*/ 3467820 w 18288000"/>
              <a:gd name="connsiteY3460" fmla="*/ 4898226 h 5618895"/>
              <a:gd name="connsiteX3461" fmla="*/ 3477231 w 18288000"/>
              <a:gd name="connsiteY3461" fmla="*/ 4896894 h 5618895"/>
              <a:gd name="connsiteX3462" fmla="*/ 3486189 w 18288000"/>
              <a:gd name="connsiteY3462" fmla="*/ 4896845 h 5618895"/>
              <a:gd name="connsiteX3463" fmla="*/ 3492868 w 18288000"/>
              <a:gd name="connsiteY3463" fmla="*/ 4902215 h 5618895"/>
              <a:gd name="connsiteX3464" fmla="*/ 3528738 w 18288000"/>
              <a:gd name="connsiteY3464" fmla="*/ 4902792 h 5618895"/>
              <a:gd name="connsiteX3465" fmla="*/ 3550373 w 18288000"/>
              <a:gd name="connsiteY3465" fmla="*/ 4895963 h 5618895"/>
              <a:gd name="connsiteX3466" fmla="*/ 3558229 w 18288000"/>
              <a:gd name="connsiteY3466" fmla="*/ 4894186 h 5618895"/>
              <a:gd name="connsiteX3467" fmla="*/ 14249785 w 18288000"/>
              <a:gd name="connsiteY3467" fmla="*/ 4888780 h 5618895"/>
              <a:gd name="connsiteX3468" fmla="*/ 14210558 w 18288000"/>
              <a:gd name="connsiteY3468" fmla="*/ 4891164 h 5618895"/>
              <a:gd name="connsiteX3469" fmla="*/ 14217825 w 18288000"/>
              <a:gd name="connsiteY3469" fmla="*/ 4895358 h 5618895"/>
              <a:gd name="connsiteX3470" fmla="*/ 14239737 w 18288000"/>
              <a:gd name="connsiteY3470" fmla="*/ 4889487 h 5618895"/>
              <a:gd name="connsiteX3471" fmla="*/ 14264588 w 18288000"/>
              <a:gd name="connsiteY3471" fmla="*/ 4894572 h 5618895"/>
              <a:gd name="connsiteX3472" fmla="*/ 14289439 w 18288000"/>
              <a:gd name="connsiteY3472" fmla="*/ 4899658 h 5618895"/>
              <a:gd name="connsiteX3473" fmla="*/ 14300396 w 18288000"/>
              <a:gd name="connsiteY3473" fmla="*/ 4896722 h 5618895"/>
              <a:gd name="connsiteX3474" fmla="*/ 14311352 w 18288000"/>
              <a:gd name="connsiteY3474" fmla="*/ 4893786 h 5618895"/>
              <a:gd name="connsiteX3475" fmla="*/ 14292374 w 18288000"/>
              <a:gd name="connsiteY3475" fmla="*/ 4910614 h 5618895"/>
              <a:gd name="connsiteX3476" fmla="*/ 14281419 w 18288000"/>
              <a:gd name="connsiteY3476" fmla="*/ 4913550 h 5618895"/>
              <a:gd name="connsiteX3477" fmla="*/ 14267524 w 18288000"/>
              <a:gd name="connsiteY3477" fmla="*/ 4905530 h 5618895"/>
              <a:gd name="connsiteX3478" fmla="*/ 14242674 w 18288000"/>
              <a:gd name="connsiteY3478" fmla="*/ 4900444 h 5618895"/>
              <a:gd name="connsiteX3479" fmla="*/ 14245609 w 18288000"/>
              <a:gd name="connsiteY3479" fmla="*/ 4911402 h 5618895"/>
              <a:gd name="connsiteX3480" fmla="*/ 14245065 w 18288000"/>
              <a:gd name="connsiteY3480" fmla="*/ 4914060 h 5618895"/>
              <a:gd name="connsiteX3481" fmla="*/ 14239253 w 18288000"/>
              <a:gd name="connsiteY3481" fmla="*/ 4915894 h 5618895"/>
              <a:gd name="connsiteX3482" fmla="*/ 14234652 w 18288000"/>
              <a:gd name="connsiteY3482" fmla="*/ 4914338 h 5618895"/>
              <a:gd name="connsiteX3483" fmla="*/ 14235396 w 18288000"/>
              <a:gd name="connsiteY3483" fmla="*/ 4917112 h 5618895"/>
              <a:gd name="connsiteX3484" fmla="*/ 14239253 w 18288000"/>
              <a:gd name="connsiteY3484" fmla="*/ 4915894 h 5618895"/>
              <a:gd name="connsiteX3485" fmla="*/ 14244338 w 18288000"/>
              <a:gd name="connsiteY3485" fmla="*/ 4917614 h 5618895"/>
              <a:gd name="connsiteX3486" fmla="*/ 14245065 w 18288000"/>
              <a:gd name="connsiteY3486" fmla="*/ 4914060 h 5618895"/>
              <a:gd name="connsiteX3487" fmla="*/ 14245795 w 18288000"/>
              <a:gd name="connsiteY3487" fmla="*/ 4913829 h 5618895"/>
              <a:gd name="connsiteX3488" fmla="*/ 14267430 w 18288000"/>
              <a:gd name="connsiteY3488" fmla="*/ 4907002 h 5618895"/>
              <a:gd name="connsiteX3489" fmla="*/ 14281663 w 18288000"/>
              <a:gd name="connsiteY3489" fmla="*/ 4914406 h 5618895"/>
              <a:gd name="connsiteX3490" fmla="*/ 14297890 w 18288000"/>
              <a:gd name="connsiteY3490" fmla="*/ 4909284 h 5618895"/>
              <a:gd name="connsiteX3491" fmla="*/ 14303299 w 18288000"/>
              <a:gd name="connsiteY3491" fmla="*/ 4907578 h 5618895"/>
              <a:gd name="connsiteX3492" fmla="*/ 14296025 w 18288000"/>
              <a:gd name="connsiteY3492" fmla="*/ 4921561 h 5618895"/>
              <a:gd name="connsiteX3493" fmla="*/ 14318692 w 18288000"/>
              <a:gd name="connsiteY3493" fmla="*/ 4921178 h 5618895"/>
              <a:gd name="connsiteX3494" fmla="*/ 14328183 w 18288000"/>
              <a:gd name="connsiteY3494" fmla="*/ 4912765 h 5618895"/>
              <a:gd name="connsiteX3495" fmla="*/ 14353033 w 18288000"/>
              <a:gd name="connsiteY3495" fmla="*/ 4917849 h 5618895"/>
              <a:gd name="connsiteX3496" fmla="*/ 14396862 w 18288000"/>
              <a:gd name="connsiteY3496" fmla="*/ 4906105 h 5618895"/>
              <a:gd name="connsiteX3497" fmla="*/ 14403372 w 18288000"/>
              <a:gd name="connsiteY3497" fmla="*/ 4894831 h 5618895"/>
              <a:gd name="connsiteX3498" fmla="*/ 14310703 w 18288000"/>
              <a:gd name="connsiteY3498" fmla="*/ 4893344 h 5618895"/>
              <a:gd name="connsiteX3499" fmla="*/ 14302041 w 18288000"/>
              <a:gd name="connsiteY3499" fmla="*/ 4893871 h 5618895"/>
              <a:gd name="connsiteX3500" fmla="*/ 14300396 w 18288000"/>
              <a:gd name="connsiteY3500" fmla="*/ 4896722 h 5618895"/>
              <a:gd name="connsiteX3501" fmla="*/ 14299670 w 18288000"/>
              <a:gd name="connsiteY3501" fmla="*/ 4894016 h 5618895"/>
              <a:gd name="connsiteX3502" fmla="*/ 14287358 w 18288000"/>
              <a:gd name="connsiteY3502" fmla="*/ 4894764 h 5618895"/>
              <a:gd name="connsiteX3503" fmla="*/ 14274833 w 18288000"/>
              <a:gd name="connsiteY3503" fmla="*/ 4892770 h 5618895"/>
              <a:gd name="connsiteX3504" fmla="*/ 14249785 w 18288000"/>
              <a:gd name="connsiteY3504" fmla="*/ 4888780 h 5618895"/>
              <a:gd name="connsiteX3505" fmla="*/ 10895299 w 18288000"/>
              <a:gd name="connsiteY3505" fmla="*/ 4888750 h 5618895"/>
              <a:gd name="connsiteX3506" fmla="*/ 10887898 w 18288000"/>
              <a:gd name="connsiteY3506" fmla="*/ 4902981 h 5618895"/>
              <a:gd name="connsiteX3507" fmla="*/ 10884483 w 18288000"/>
              <a:gd name="connsiteY3507" fmla="*/ 4892164 h 5618895"/>
              <a:gd name="connsiteX3508" fmla="*/ 4390314 w 18288000"/>
              <a:gd name="connsiteY3508" fmla="*/ 4888749 h 5618895"/>
              <a:gd name="connsiteX3509" fmla="*/ 4382912 w 18288000"/>
              <a:gd name="connsiteY3509" fmla="*/ 4902982 h 5618895"/>
              <a:gd name="connsiteX3510" fmla="*/ 4379498 w 18288000"/>
              <a:gd name="connsiteY3510" fmla="*/ 4892163 h 5618895"/>
              <a:gd name="connsiteX3511" fmla="*/ 1056260 w 18288000"/>
              <a:gd name="connsiteY3511" fmla="*/ 4888123 h 5618895"/>
              <a:gd name="connsiteX3512" fmla="*/ 1053719 w 18288000"/>
              <a:gd name="connsiteY3512" fmla="*/ 4900549 h 5618895"/>
              <a:gd name="connsiteX3513" fmla="*/ 1063207 w 18288000"/>
              <a:gd name="connsiteY3513" fmla="*/ 4892134 h 5618895"/>
              <a:gd name="connsiteX3514" fmla="*/ 1056260 w 18288000"/>
              <a:gd name="connsiteY3514" fmla="*/ 4888123 h 5618895"/>
              <a:gd name="connsiteX3515" fmla="*/ 1918111 w 18288000"/>
              <a:gd name="connsiteY3515" fmla="*/ 4887700 h 5618895"/>
              <a:gd name="connsiteX3516" fmla="*/ 1898934 w 18288000"/>
              <a:gd name="connsiteY3516" fmla="*/ 4888866 h 5618895"/>
              <a:gd name="connsiteX3517" fmla="*/ 1898425 w 18288000"/>
              <a:gd name="connsiteY3517" fmla="*/ 4897345 h 5618895"/>
              <a:gd name="connsiteX3518" fmla="*/ 1912318 w 18288000"/>
              <a:gd name="connsiteY3518" fmla="*/ 4905367 h 5618895"/>
              <a:gd name="connsiteX3519" fmla="*/ 1920338 w 18288000"/>
              <a:gd name="connsiteY3519" fmla="*/ 4891473 h 5618895"/>
              <a:gd name="connsiteX3520" fmla="*/ 1919333 w 18288000"/>
              <a:gd name="connsiteY3520" fmla="*/ 4887720 h 5618895"/>
              <a:gd name="connsiteX3521" fmla="*/ 2811811 w 18288000"/>
              <a:gd name="connsiteY3521" fmla="*/ 4887483 h 5618895"/>
              <a:gd name="connsiteX3522" fmla="*/ 2825706 w 18288000"/>
              <a:gd name="connsiteY3522" fmla="*/ 4895505 h 5618895"/>
              <a:gd name="connsiteX3523" fmla="*/ 2817684 w 18288000"/>
              <a:gd name="connsiteY3523" fmla="*/ 4909398 h 5618895"/>
              <a:gd name="connsiteX3524" fmla="*/ 2803790 w 18288000"/>
              <a:gd name="connsiteY3524" fmla="*/ 4901377 h 5618895"/>
              <a:gd name="connsiteX3525" fmla="*/ 2811811 w 18288000"/>
              <a:gd name="connsiteY3525" fmla="*/ 4887483 h 5618895"/>
              <a:gd name="connsiteX3526" fmla="*/ 2858577 w 18288000"/>
              <a:gd name="connsiteY3526" fmla="*/ 4886697 h 5618895"/>
              <a:gd name="connsiteX3527" fmla="*/ 2872470 w 18288000"/>
              <a:gd name="connsiteY3527" fmla="*/ 4894718 h 5618895"/>
              <a:gd name="connsiteX3528" fmla="*/ 2861513 w 18288000"/>
              <a:gd name="connsiteY3528" fmla="*/ 4897654 h 5618895"/>
              <a:gd name="connsiteX3529" fmla="*/ 2858577 w 18288000"/>
              <a:gd name="connsiteY3529" fmla="*/ 4886697 h 5618895"/>
              <a:gd name="connsiteX3530" fmla="*/ 10988671 w 18288000"/>
              <a:gd name="connsiteY3530" fmla="*/ 4883073 h 5618895"/>
              <a:gd name="connsiteX3531" fmla="*/ 10982050 w 18288000"/>
              <a:gd name="connsiteY3531" fmla="*/ 4885162 h 5618895"/>
              <a:gd name="connsiteX3532" fmla="*/ 10981403 w 18288000"/>
              <a:gd name="connsiteY3532" fmla="*/ 4888335 h 5618895"/>
              <a:gd name="connsiteX3533" fmla="*/ 10992083 w 18288000"/>
              <a:gd name="connsiteY3533" fmla="*/ 4893891 h 5618895"/>
              <a:gd name="connsiteX3534" fmla="*/ 2047347 w 18288000"/>
              <a:gd name="connsiteY3534" fmla="*/ 4882599 h 5618895"/>
              <a:gd name="connsiteX3535" fmla="*/ 2045089 w 18288000"/>
              <a:gd name="connsiteY3535" fmla="*/ 4882972 h 5618895"/>
              <a:gd name="connsiteX3536" fmla="*/ 2039992 w 18288000"/>
              <a:gd name="connsiteY3536" fmla="*/ 4888773 h 5618895"/>
              <a:gd name="connsiteX3537" fmla="*/ 2036157 w 18288000"/>
              <a:gd name="connsiteY3537" fmla="*/ 4884449 h 5618895"/>
              <a:gd name="connsiteX3538" fmla="*/ 2007778 w 18288000"/>
              <a:gd name="connsiteY3538" fmla="*/ 4889140 h 5618895"/>
              <a:gd name="connsiteX3539" fmla="*/ 1982333 w 18288000"/>
              <a:gd name="connsiteY3539" fmla="*/ 4886607 h 5618895"/>
              <a:gd name="connsiteX3540" fmla="*/ 1978061 w 18288000"/>
              <a:gd name="connsiteY3540" fmla="*/ 4887751 h 5618895"/>
              <a:gd name="connsiteX3541" fmla="*/ 1957615 w 18288000"/>
              <a:gd name="connsiteY3541" fmla="*/ 4899101 h 5618895"/>
              <a:gd name="connsiteX3542" fmla="*/ 1956148 w 18288000"/>
              <a:gd name="connsiteY3542" fmla="*/ 4893623 h 5618895"/>
              <a:gd name="connsiteX3543" fmla="*/ 1951369 w 18288000"/>
              <a:gd name="connsiteY3543" fmla="*/ 4888234 h 5618895"/>
              <a:gd name="connsiteX3544" fmla="*/ 1936586 w 18288000"/>
              <a:gd name="connsiteY3544" fmla="*/ 4887997 h 5618895"/>
              <a:gd name="connsiteX3545" fmla="*/ 1934233 w 18288000"/>
              <a:gd name="connsiteY3545" fmla="*/ 4899495 h 5618895"/>
              <a:gd name="connsiteX3546" fmla="*/ 1938637 w 18288000"/>
              <a:gd name="connsiteY3546" fmla="*/ 4915931 h 5618895"/>
              <a:gd name="connsiteX3547" fmla="*/ 1929146 w 18288000"/>
              <a:gd name="connsiteY3547" fmla="*/ 4924345 h 5618895"/>
              <a:gd name="connsiteX3548" fmla="*/ 1911243 w 18288000"/>
              <a:gd name="connsiteY3548" fmla="*/ 4923271 h 5618895"/>
              <a:gd name="connsiteX3549" fmla="*/ 1891871 w 18288000"/>
              <a:gd name="connsiteY3549" fmla="*/ 4916717 h 5618895"/>
              <a:gd name="connsiteX3550" fmla="*/ 1873967 w 18288000"/>
              <a:gd name="connsiteY3550" fmla="*/ 4915643 h 5618895"/>
              <a:gd name="connsiteX3551" fmla="*/ 1854597 w 18288000"/>
              <a:gd name="connsiteY3551" fmla="*/ 4909089 h 5618895"/>
              <a:gd name="connsiteX3552" fmla="*/ 1862616 w 18288000"/>
              <a:gd name="connsiteY3552" fmla="*/ 4895197 h 5618895"/>
              <a:gd name="connsiteX3553" fmla="*/ 1856158 w 18288000"/>
              <a:gd name="connsiteY3553" fmla="*/ 4891467 h 5618895"/>
              <a:gd name="connsiteX3554" fmla="*/ 1838418 w 18288000"/>
              <a:gd name="connsiteY3554" fmla="*/ 4892546 h 5618895"/>
              <a:gd name="connsiteX3555" fmla="*/ 1840702 w 18288000"/>
              <a:gd name="connsiteY3555" fmla="*/ 4901069 h 5618895"/>
              <a:gd name="connsiteX3556" fmla="*/ 1815853 w 18288000"/>
              <a:gd name="connsiteY3556" fmla="*/ 4895982 h 5618895"/>
              <a:gd name="connsiteX3557" fmla="*/ 1809899 w 18288000"/>
              <a:gd name="connsiteY3557" fmla="*/ 4894279 h 5618895"/>
              <a:gd name="connsiteX3558" fmla="*/ 1798100 w 18288000"/>
              <a:gd name="connsiteY3558" fmla="*/ 4894997 h 5618895"/>
              <a:gd name="connsiteX3559" fmla="*/ 1803158 w 18288000"/>
              <a:gd name="connsiteY3559" fmla="*/ 4897916 h 5618895"/>
              <a:gd name="connsiteX3560" fmla="*/ 1811841 w 18288000"/>
              <a:gd name="connsiteY3560" fmla="*/ 4902929 h 5618895"/>
              <a:gd name="connsiteX3561" fmla="*/ 1818788 w 18288000"/>
              <a:gd name="connsiteY3561" fmla="*/ 4906940 h 5618895"/>
              <a:gd name="connsiteX3562" fmla="*/ 1785916 w 18288000"/>
              <a:gd name="connsiteY3562" fmla="*/ 4915749 h 5618895"/>
              <a:gd name="connsiteX3563" fmla="*/ 1762534 w 18288000"/>
              <a:gd name="connsiteY3563" fmla="*/ 4916141 h 5618895"/>
              <a:gd name="connsiteX3564" fmla="*/ 1739151 w 18288000"/>
              <a:gd name="connsiteY3564" fmla="*/ 4916534 h 5618895"/>
              <a:gd name="connsiteX3565" fmla="*/ 1692385 w 18288000"/>
              <a:gd name="connsiteY3565" fmla="*/ 4917322 h 5618895"/>
              <a:gd name="connsiteX3566" fmla="*/ 1649631 w 18288000"/>
              <a:gd name="connsiteY3566" fmla="*/ 4911162 h 5618895"/>
              <a:gd name="connsiteX3567" fmla="*/ 1606876 w 18288000"/>
              <a:gd name="connsiteY3567" fmla="*/ 4905002 h 5618895"/>
              <a:gd name="connsiteX3568" fmla="*/ 1594452 w 18288000"/>
              <a:gd name="connsiteY3568" fmla="*/ 4902459 h 5618895"/>
              <a:gd name="connsiteX3569" fmla="*/ 1560112 w 18288000"/>
              <a:gd name="connsiteY3569" fmla="*/ 4905787 h 5618895"/>
              <a:gd name="connsiteX3570" fmla="*/ 1513347 w 18288000"/>
              <a:gd name="connsiteY3570" fmla="*/ 4906575 h 5618895"/>
              <a:gd name="connsiteX3571" fmla="*/ 1480475 w 18288000"/>
              <a:gd name="connsiteY3571" fmla="*/ 4915383 h 5618895"/>
              <a:gd name="connsiteX3572" fmla="*/ 1469517 w 18288000"/>
              <a:gd name="connsiteY3572" fmla="*/ 4918319 h 5618895"/>
              <a:gd name="connsiteX3573" fmla="*/ 1461496 w 18288000"/>
              <a:gd name="connsiteY3573" fmla="*/ 4932211 h 5618895"/>
              <a:gd name="connsiteX3574" fmla="*/ 1450539 w 18288000"/>
              <a:gd name="connsiteY3574" fmla="*/ 4935147 h 5618895"/>
              <a:gd name="connsiteX3575" fmla="*/ 1436645 w 18288000"/>
              <a:gd name="connsiteY3575" fmla="*/ 4927127 h 5618895"/>
              <a:gd name="connsiteX3576" fmla="*/ 1422753 w 18288000"/>
              <a:gd name="connsiteY3576" fmla="*/ 4919106 h 5618895"/>
              <a:gd name="connsiteX3577" fmla="*/ 1415806 w 18288000"/>
              <a:gd name="connsiteY3577" fmla="*/ 4915095 h 5618895"/>
              <a:gd name="connsiteX3578" fmla="*/ 1397902 w 18288000"/>
              <a:gd name="connsiteY3578" fmla="*/ 4914020 h 5618895"/>
              <a:gd name="connsiteX3579" fmla="*/ 1379998 w 18288000"/>
              <a:gd name="connsiteY3579" fmla="*/ 4912945 h 5618895"/>
              <a:gd name="connsiteX3580" fmla="*/ 1361019 w 18288000"/>
              <a:gd name="connsiteY3580" fmla="*/ 4929775 h 5618895"/>
              <a:gd name="connsiteX3581" fmla="*/ 1311713 w 18288000"/>
              <a:gd name="connsiteY3581" fmla="*/ 4942987 h 5618895"/>
              <a:gd name="connsiteX3582" fmla="*/ 1255458 w 18288000"/>
              <a:gd name="connsiteY3582" fmla="*/ 4952188 h 5618895"/>
              <a:gd name="connsiteX3583" fmla="*/ 1241565 w 18288000"/>
              <a:gd name="connsiteY3583" fmla="*/ 4944167 h 5618895"/>
              <a:gd name="connsiteX3584" fmla="*/ 1252523 w 18288000"/>
              <a:gd name="connsiteY3584" fmla="*/ 4941231 h 5618895"/>
              <a:gd name="connsiteX3585" fmla="*/ 1249586 w 18288000"/>
              <a:gd name="connsiteY3585" fmla="*/ 4930273 h 5618895"/>
              <a:gd name="connsiteX3586" fmla="*/ 1246650 w 18288000"/>
              <a:gd name="connsiteY3586" fmla="*/ 4919316 h 5618895"/>
              <a:gd name="connsiteX3587" fmla="*/ 1257607 w 18288000"/>
              <a:gd name="connsiteY3587" fmla="*/ 4916380 h 5618895"/>
              <a:gd name="connsiteX3588" fmla="*/ 1265629 w 18288000"/>
              <a:gd name="connsiteY3588" fmla="*/ 4902488 h 5618895"/>
              <a:gd name="connsiteX3589" fmla="*/ 1254671 w 18288000"/>
              <a:gd name="connsiteY3589" fmla="*/ 4905424 h 5618895"/>
              <a:gd name="connsiteX3590" fmla="*/ 1243714 w 18288000"/>
              <a:gd name="connsiteY3590" fmla="*/ 4908360 h 5618895"/>
              <a:gd name="connsiteX3591" fmla="*/ 1235693 w 18288000"/>
              <a:gd name="connsiteY3591" fmla="*/ 4922252 h 5618895"/>
              <a:gd name="connsiteX3592" fmla="*/ 1238629 w 18288000"/>
              <a:gd name="connsiteY3592" fmla="*/ 4933209 h 5618895"/>
              <a:gd name="connsiteX3593" fmla="*/ 1191864 w 18288000"/>
              <a:gd name="connsiteY3593" fmla="*/ 4933996 h 5618895"/>
              <a:gd name="connsiteX3594" fmla="*/ 1158993 w 18288000"/>
              <a:gd name="connsiteY3594" fmla="*/ 4942804 h 5618895"/>
              <a:gd name="connsiteX3595" fmla="*/ 1145098 w 18288000"/>
              <a:gd name="connsiteY3595" fmla="*/ 4934784 h 5618895"/>
              <a:gd name="connsiteX3596" fmla="*/ 1131205 w 18288000"/>
              <a:gd name="connsiteY3596" fmla="*/ 4926761 h 5618895"/>
              <a:gd name="connsiteX3597" fmla="*/ 1134142 w 18288000"/>
              <a:gd name="connsiteY3597" fmla="*/ 4937720 h 5618895"/>
              <a:gd name="connsiteX3598" fmla="*/ 1123185 w 18288000"/>
              <a:gd name="connsiteY3598" fmla="*/ 4940656 h 5618895"/>
              <a:gd name="connsiteX3599" fmla="*/ 1098334 w 18288000"/>
              <a:gd name="connsiteY3599" fmla="*/ 4935569 h 5618895"/>
              <a:gd name="connsiteX3600" fmla="*/ 1087376 w 18288000"/>
              <a:gd name="connsiteY3600" fmla="*/ 4938505 h 5618895"/>
              <a:gd name="connsiteX3601" fmla="*/ 1090312 w 18288000"/>
              <a:gd name="connsiteY3601" fmla="*/ 4949464 h 5618895"/>
              <a:gd name="connsiteX3602" fmla="*/ 1104207 w 18288000"/>
              <a:gd name="connsiteY3602" fmla="*/ 4957484 h 5618895"/>
              <a:gd name="connsiteX3603" fmla="*/ 1126121 w 18288000"/>
              <a:gd name="connsiteY3603" fmla="*/ 4951612 h 5618895"/>
              <a:gd name="connsiteX3604" fmla="*/ 1140013 w 18288000"/>
              <a:gd name="connsiteY3604" fmla="*/ 4959633 h 5618895"/>
              <a:gd name="connsiteX3605" fmla="*/ 1150970 w 18288000"/>
              <a:gd name="connsiteY3605" fmla="*/ 4956697 h 5618895"/>
              <a:gd name="connsiteX3606" fmla="*/ 1175822 w 18288000"/>
              <a:gd name="connsiteY3606" fmla="*/ 4961783 h 5618895"/>
              <a:gd name="connsiteX3607" fmla="*/ 1208692 w 18288000"/>
              <a:gd name="connsiteY3607" fmla="*/ 4952975 h 5618895"/>
              <a:gd name="connsiteX3608" fmla="*/ 1224054 w 18288000"/>
              <a:gd name="connsiteY3608" fmla="*/ 4966475 h 5618895"/>
              <a:gd name="connsiteX3609" fmla="*/ 1233543 w 18288000"/>
              <a:gd name="connsiteY3609" fmla="*/ 4958060 h 5618895"/>
              <a:gd name="connsiteX3610" fmla="*/ 1255458 w 18288000"/>
              <a:gd name="connsiteY3610" fmla="*/ 4952188 h 5618895"/>
              <a:gd name="connsiteX3611" fmla="*/ 1276298 w 18288000"/>
              <a:gd name="connsiteY3611" fmla="*/ 4964220 h 5618895"/>
              <a:gd name="connsiteX3612" fmla="*/ 1316117 w 18288000"/>
              <a:gd name="connsiteY3612" fmla="*/ 4959423 h 5618895"/>
              <a:gd name="connsiteX3613" fmla="*/ 1334020 w 18288000"/>
              <a:gd name="connsiteY3613" fmla="*/ 4960498 h 5618895"/>
              <a:gd name="connsiteX3614" fmla="*/ 1369828 w 18288000"/>
              <a:gd name="connsiteY3614" fmla="*/ 4962647 h 5618895"/>
              <a:gd name="connsiteX3615" fmla="*/ 1398689 w 18288000"/>
              <a:gd name="connsiteY3615" fmla="*/ 4960786 h 5618895"/>
              <a:gd name="connsiteX3616" fmla="*/ 1422070 w 18288000"/>
              <a:gd name="connsiteY3616" fmla="*/ 4960391 h 5618895"/>
              <a:gd name="connsiteX3617" fmla="*/ 1445453 w 18288000"/>
              <a:gd name="connsiteY3617" fmla="*/ 4959998 h 5618895"/>
              <a:gd name="connsiteX3618" fmla="*/ 1528027 w 18288000"/>
              <a:gd name="connsiteY3618" fmla="*/ 4961361 h 5618895"/>
              <a:gd name="connsiteX3619" fmla="*/ 1538985 w 18288000"/>
              <a:gd name="connsiteY3619" fmla="*/ 4958425 h 5618895"/>
              <a:gd name="connsiteX3620" fmla="*/ 1552877 w 18288000"/>
              <a:gd name="connsiteY3620" fmla="*/ 4966446 h 5618895"/>
              <a:gd name="connsiteX3621" fmla="*/ 1565302 w 18288000"/>
              <a:gd name="connsiteY3621" fmla="*/ 4968989 h 5618895"/>
              <a:gd name="connsiteX3622" fmla="*/ 1599643 w 18288000"/>
              <a:gd name="connsiteY3622" fmla="*/ 4965660 h 5618895"/>
              <a:gd name="connsiteX3623" fmla="*/ 1635450 w 18288000"/>
              <a:gd name="connsiteY3623" fmla="*/ 4967809 h 5618895"/>
              <a:gd name="connsiteX3624" fmla="*/ 1657365 w 18288000"/>
              <a:gd name="connsiteY3624" fmla="*/ 4961937 h 5618895"/>
              <a:gd name="connsiteX3625" fmla="*/ 1643471 w 18288000"/>
              <a:gd name="connsiteY3625" fmla="*/ 4953916 h 5618895"/>
              <a:gd name="connsiteX3626" fmla="*/ 1652735 w 18288000"/>
              <a:gd name="connsiteY3626" fmla="*/ 4951434 h 5618895"/>
              <a:gd name="connsiteX3627" fmla="*/ 1651654 w 18288000"/>
              <a:gd name="connsiteY3627" fmla="*/ 4948001 h 5618895"/>
              <a:gd name="connsiteX3628" fmla="*/ 1652804 w 18288000"/>
              <a:gd name="connsiteY3628" fmla="*/ 4940778 h 5618895"/>
              <a:gd name="connsiteX3629" fmla="*/ 1651493 w 18288000"/>
              <a:gd name="connsiteY3629" fmla="*/ 4940022 h 5618895"/>
              <a:gd name="connsiteX3630" fmla="*/ 1652928 w 18288000"/>
              <a:gd name="connsiteY3630" fmla="*/ 4939997 h 5618895"/>
              <a:gd name="connsiteX3631" fmla="*/ 1653647 w 18288000"/>
              <a:gd name="connsiteY3631" fmla="*/ 4935475 h 5618895"/>
              <a:gd name="connsiteX3632" fmla="*/ 1668343 w 18288000"/>
              <a:gd name="connsiteY3632" fmla="*/ 4939738 h 5618895"/>
              <a:gd name="connsiteX3633" fmla="*/ 1678369 w 18288000"/>
              <a:gd name="connsiteY3633" fmla="*/ 4939570 h 5618895"/>
              <a:gd name="connsiteX3634" fmla="*/ 1684106 w 18288000"/>
              <a:gd name="connsiteY3634" fmla="*/ 4937760 h 5618895"/>
              <a:gd name="connsiteX3635" fmla="*/ 1687298 w 18288000"/>
              <a:gd name="connsiteY3635" fmla="*/ 4939420 h 5618895"/>
              <a:gd name="connsiteX3636" fmla="*/ 1698258 w 18288000"/>
              <a:gd name="connsiteY3636" fmla="*/ 4939236 h 5618895"/>
              <a:gd name="connsiteX3637" fmla="*/ 1709216 w 18288000"/>
              <a:gd name="connsiteY3637" fmla="*/ 4936300 h 5618895"/>
              <a:gd name="connsiteX3638" fmla="*/ 1710684 w 18288000"/>
              <a:gd name="connsiteY3638" fmla="*/ 4941779 h 5618895"/>
              <a:gd name="connsiteX3639" fmla="*/ 1719097 w 18288000"/>
              <a:gd name="connsiteY3639" fmla="*/ 4951268 h 5618895"/>
              <a:gd name="connsiteX3640" fmla="*/ 1738469 w 18288000"/>
              <a:gd name="connsiteY3640" fmla="*/ 4957821 h 5618895"/>
              <a:gd name="connsiteX3641" fmla="*/ 1756374 w 18288000"/>
              <a:gd name="connsiteY3641" fmla="*/ 4958896 h 5618895"/>
              <a:gd name="connsiteX3642" fmla="*/ 1764787 w 18288000"/>
              <a:gd name="connsiteY3642" fmla="*/ 4968384 h 5618895"/>
              <a:gd name="connsiteX3643" fmla="*/ 1844425 w 18288000"/>
              <a:gd name="connsiteY3643" fmla="*/ 4958790 h 5618895"/>
              <a:gd name="connsiteX3644" fmla="*/ 1883168 w 18288000"/>
              <a:gd name="connsiteY3644" fmla="*/ 4971897 h 5618895"/>
              <a:gd name="connsiteX3645" fmla="*/ 1918978 w 18288000"/>
              <a:gd name="connsiteY3645" fmla="*/ 4974046 h 5618895"/>
              <a:gd name="connsiteX3646" fmla="*/ 1963199 w 18288000"/>
              <a:gd name="connsiteY3646" fmla="*/ 4985685 h 5618895"/>
              <a:gd name="connsiteX3647" fmla="*/ 2001549 w 18288000"/>
              <a:gd name="connsiteY3647" fmla="*/ 4975409 h 5618895"/>
              <a:gd name="connsiteX3648" fmla="*/ 1948914 w 18288000"/>
              <a:gd name="connsiteY3648" fmla="*/ 4954281 h 5618895"/>
              <a:gd name="connsiteX3649" fmla="*/ 1921126 w 18288000"/>
              <a:gd name="connsiteY3649" fmla="*/ 4938238 h 5618895"/>
              <a:gd name="connsiteX3650" fmla="*/ 1943040 w 18288000"/>
              <a:gd name="connsiteY3650" fmla="*/ 4932366 h 5618895"/>
              <a:gd name="connsiteX3651" fmla="*/ 1956933 w 18288000"/>
              <a:gd name="connsiteY3651" fmla="*/ 4940387 h 5618895"/>
              <a:gd name="connsiteX3652" fmla="*/ 1970828 w 18288000"/>
              <a:gd name="connsiteY3652" fmla="*/ 4948409 h 5618895"/>
              <a:gd name="connsiteX3653" fmla="*/ 1988732 w 18288000"/>
              <a:gd name="connsiteY3653" fmla="*/ 4949483 h 5618895"/>
              <a:gd name="connsiteX3654" fmla="*/ 2002231 w 18288000"/>
              <a:gd name="connsiteY3654" fmla="*/ 4934122 h 5618895"/>
              <a:gd name="connsiteX3655" fmla="*/ 2025614 w 18288000"/>
              <a:gd name="connsiteY3655" fmla="*/ 4933729 h 5618895"/>
              <a:gd name="connsiteX3656" fmla="*/ 2014879 w 18288000"/>
              <a:gd name="connsiteY3656" fmla="*/ 4952323 h 5618895"/>
              <a:gd name="connsiteX3657" fmla="*/ 2021149 w 18288000"/>
              <a:gd name="connsiteY3657" fmla="*/ 4950345 h 5618895"/>
              <a:gd name="connsiteX3658" fmla="*/ 2064417 w 18288000"/>
              <a:gd name="connsiteY3658" fmla="*/ 4936688 h 5618895"/>
              <a:gd name="connsiteX3659" fmla="*/ 2071533 w 18288000"/>
              <a:gd name="connsiteY3659" fmla="*/ 4940392 h 5618895"/>
              <a:gd name="connsiteX3660" fmla="*/ 2082702 w 18288000"/>
              <a:gd name="connsiteY3660" fmla="*/ 4940570 h 5618895"/>
              <a:gd name="connsiteX3661" fmla="*/ 2083336 w 18288000"/>
              <a:gd name="connsiteY3661" fmla="*/ 4930006 h 5618895"/>
              <a:gd name="connsiteX3662" fmla="*/ 2091357 w 18288000"/>
              <a:gd name="connsiteY3662" fmla="*/ 4916113 h 5618895"/>
              <a:gd name="connsiteX3663" fmla="*/ 2077464 w 18288000"/>
              <a:gd name="connsiteY3663" fmla="*/ 4908091 h 5618895"/>
              <a:gd name="connsiteX3664" fmla="*/ 2063570 w 18288000"/>
              <a:gd name="connsiteY3664" fmla="*/ 4900071 h 5618895"/>
              <a:gd name="connsiteX3665" fmla="*/ 2060634 w 18288000"/>
              <a:gd name="connsiteY3665" fmla="*/ 4889113 h 5618895"/>
              <a:gd name="connsiteX3666" fmla="*/ 2060122 w 18288000"/>
              <a:gd name="connsiteY3666" fmla="*/ 4887203 h 5618895"/>
              <a:gd name="connsiteX3667" fmla="*/ 2054464 w 18288000"/>
              <a:gd name="connsiteY3667" fmla="*/ 4886301 h 5618895"/>
              <a:gd name="connsiteX3668" fmla="*/ 2047347 w 18288000"/>
              <a:gd name="connsiteY3668" fmla="*/ 4882599 h 5618895"/>
              <a:gd name="connsiteX3669" fmla="*/ 10903639 w 18288000"/>
              <a:gd name="connsiteY3669" fmla="*/ 4878120 h 5618895"/>
              <a:gd name="connsiteX3670" fmla="*/ 10910391 w 18288000"/>
              <a:gd name="connsiteY3670" fmla="*/ 4881079 h 5618895"/>
              <a:gd name="connsiteX3671" fmla="*/ 10922818 w 18288000"/>
              <a:gd name="connsiteY3671" fmla="*/ 4883621 h 5618895"/>
              <a:gd name="connsiteX3672" fmla="*/ 10933776 w 18288000"/>
              <a:gd name="connsiteY3672" fmla="*/ 4880685 h 5618895"/>
              <a:gd name="connsiteX3673" fmla="*/ 10946057 w 18288000"/>
              <a:gd name="connsiteY3673" fmla="*/ 4881424 h 5618895"/>
              <a:gd name="connsiteX3674" fmla="*/ 10927752 w 18288000"/>
              <a:gd name="connsiteY3674" fmla="*/ 4878507 h 5618895"/>
              <a:gd name="connsiteX3675" fmla="*/ 10900852 w 18288000"/>
              <a:gd name="connsiteY3675" fmla="*/ 4878075 h 5618895"/>
              <a:gd name="connsiteX3676" fmla="*/ 10900236 w 18288000"/>
              <a:gd name="connsiteY3676" fmla="*/ 4879259 h 5618895"/>
              <a:gd name="connsiteX3677" fmla="*/ 10901420 w 18288000"/>
              <a:gd name="connsiteY3677" fmla="*/ 4878085 h 5618895"/>
              <a:gd name="connsiteX3678" fmla="*/ 2501590 w 18288000"/>
              <a:gd name="connsiteY3678" fmla="*/ 4876655 h 5618895"/>
              <a:gd name="connsiteX3679" fmla="*/ 2492477 w 18288000"/>
              <a:gd name="connsiteY3679" fmla="*/ 4879097 h 5618895"/>
              <a:gd name="connsiteX3680" fmla="*/ 2486999 w 18288000"/>
              <a:gd name="connsiteY3680" fmla="*/ 4880564 h 5618895"/>
              <a:gd name="connsiteX3681" fmla="*/ 2481025 w 18288000"/>
              <a:gd name="connsiteY3681" fmla="*/ 4882165 h 5618895"/>
              <a:gd name="connsiteX3682" fmla="*/ 2488577 w 18288000"/>
              <a:gd name="connsiteY3682" fmla="*/ 4886095 h 5618895"/>
              <a:gd name="connsiteX3683" fmla="*/ 1506996 w 18288000"/>
              <a:gd name="connsiteY3683" fmla="*/ 4872747 h 5618895"/>
              <a:gd name="connsiteX3684" fmla="*/ 1518433 w 18288000"/>
              <a:gd name="connsiteY3684" fmla="*/ 4881724 h 5618895"/>
              <a:gd name="connsiteX3685" fmla="*/ 1522272 w 18288000"/>
              <a:gd name="connsiteY3685" fmla="*/ 4880695 h 5618895"/>
              <a:gd name="connsiteX3686" fmla="*/ 1509335 w 18288000"/>
              <a:gd name="connsiteY3686" fmla="*/ 4873964 h 5618895"/>
              <a:gd name="connsiteX3687" fmla="*/ 3088261 w 18288000"/>
              <a:gd name="connsiteY3687" fmla="*/ 4871437 h 5618895"/>
              <a:gd name="connsiteX3688" fmla="*/ 3091676 w 18288000"/>
              <a:gd name="connsiteY3688" fmla="*/ 4882254 h 5618895"/>
              <a:gd name="connsiteX3689" fmla="*/ 3080859 w 18288000"/>
              <a:gd name="connsiteY3689" fmla="*/ 4885669 h 5618895"/>
              <a:gd name="connsiteX3690" fmla="*/ 3134948 w 18288000"/>
              <a:gd name="connsiteY3690" fmla="*/ 4868598 h 5618895"/>
              <a:gd name="connsiteX3691" fmla="*/ 3138365 w 18288000"/>
              <a:gd name="connsiteY3691" fmla="*/ 4879415 h 5618895"/>
              <a:gd name="connsiteX3692" fmla="*/ 3127545 w 18288000"/>
              <a:gd name="connsiteY3692" fmla="*/ 4882830 h 5618895"/>
              <a:gd name="connsiteX3693" fmla="*/ 3134948 w 18288000"/>
              <a:gd name="connsiteY3693" fmla="*/ 4868598 h 5618895"/>
              <a:gd name="connsiteX3694" fmla="*/ 2299356 w 18288000"/>
              <a:gd name="connsiteY3694" fmla="*/ 4867277 h 5618895"/>
              <a:gd name="connsiteX3695" fmla="*/ 2280774 w 18288000"/>
              <a:gd name="connsiteY3695" fmla="*/ 4868408 h 5618895"/>
              <a:gd name="connsiteX3696" fmla="*/ 2263856 w 18288000"/>
              <a:gd name="connsiteY3696" fmla="*/ 4867510 h 5618895"/>
              <a:gd name="connsiteX3697" fmla="*/ 2266674 w 18288000"/>
              <a:gd name="connsiteY3697" fmla="*/ 4869137 h 5618895"/>
              <a:gd name="connsiteX3698" fmla="*/ 2291523 w 18288000"/>
              <a:gd name="connsiteY3698" fmla="*/ 4874222 h 5618895"/>
              <a:gd name="connsiteX3699" fmla="*/ 3005532 w 18288000"/>
              <a:gd name="connsiteY3699" fmla="*/ 4865691 h 5618895"/>
              <a:gd name="connsiteX3700" fmla="*/ 3001362 w 18288000"/>
              <a:gd name="connsiteY3700" fmla="*/ 4873705 h 5618895"/>
              <a:gd name="connsiteX3701" fmla="*/ 3031743 w 18288000"/>
              <a:gd name="connsiteY3701" fmla="*/ 4875529 h 5618895"/>
              <a:gd name="connsiteX3702" fmla="*/ 3051115 w 18288000"/>
              <a:gd name="connsiteY3702" fmla="*/ 4882081 h 5618895"/>
              <a:gd name="connsiteX3703" fmla="*/ 3059531 w 18288000"/>
              <a:gd name="connsiteY3703" fmla="*/ 4891572 h 5618895"/>
              <a:gd name="connsiteX3704" fmla="*/ 3015701 w 18288000"/>
              <a:gd name="connsiteY3704" fmla="*/ 4903316 h 5618895"/>
              <a:gd name="connsiteX3705" fmla="*/ 3001808 w 18288000"/>
              <a:gd name="connsiteY3705" fmla="*/ 4895293 h 5618895"/>
              <a:gd name="connsiteX3706" fmla="*/ 3009829 w 18288000"/>
              <a:gd name="connsiteY3706" fmla="*/ 4881401 h 5618895"/>
              <a:gd name="connsiteX3707" fmla="*/ 2998872 w 18288000"/>
              <a:gd name="connsiteY3707" fmla="*/ 4884337 h 5618895"/>
              <a:gd name="connsiteX3708" fmla="*/ 2995937 w 18288000"/>
              <a:gd name="connsiteY3708" fmla="*/ 4873380 h 5618895"/>
              <a:gd name="connsiteX3709" fmla="*/ 2996066 w 18288000"/>
              <a:gd name="connsiteY3709" fmla="*/ 4873388 h 5618895"/>
              <a:gd name="connsiteX3710" fmla="*/ 2994713 w 18288000"/>
              <a:gd name="connsiteY3710" fmla="*/ 4869106 h 5618895"/>
              <a:gd name="connsiteX3711" fmla="*/ 3204407 w 18288000"/>
              <a:gd name="connsiteY3711" fmla="*/ 4862537 h 5618895"/>
              <a:gd name="connsiteX3712" fmla="*/ 3206683 w 18288000"/>
              <a:gd name="connsiteY3712" fmla="*/ 4869750 h 5618895"/>
              <a:gd name="connsiteX3713" fmla="*/ 3220916 w 18288000"/>
              <a:gd name="connsiteY3713" fmla="*/ 4877153 h 5618895"/>
              <a:gd name="connsiteX3714" fmla="*/ 3185047 w 18288000"/>
              <a:gd name="connsiteY3714" fmla="*/ 4876577 h 5618895"/>
              <a:gd name="connsiteX3715" fmla="*/ 3093494 w 18288000"/>
              <a:gd name="connsiteY3715" fmla="*/ 4861721 h 5618895"/>
              <a:gd name="connsiteX3716" fmla="*/ 3102316 w 18288000"/>
              <a:gd name="connsiteY3716" fmla="*/ 4870832 h 5618895"/>
              <a:gd name="connsiteX3717" fmla="*/ 3089790 w 18288000"/>
              <a:gd name="connsiteY3717" fmla="*/ 4868836 h 5618895"/>
              <a:gd name="connsiteX3718" fmla="*/ 3093494 w 18288000"/>
              <a:gd name="connsiteY3718" fmla="*/ 4861721 h 5618895"/>
              <a:gd name="connsiteX3719" fmla="*/ 3881339 w 18288000"/>
              <a:gd name="connsiteY3719" fmla="*/ 4859053 h 5618895"/>
              <a:gd name="connsiteX3720" fmla="*/ 3884752 w 18288000"/>
              <a:gd name="connsiteY3720" fmla="*/ 4869871 h 5618895"/>
              <a:gd name="connsiteX3721" fmla="*/ 3897278 w 18288000"/>
              <a:gd name="connsiteY3721" fmla="*/ 4871867 h 5618895"/>
              <a:gd name="connsiteX3722" fmla="*/ 3909804 w 18288000"/>
              <a:gd name="connsiteY3722" fmla="*/ 4873862 h 5618895"/>
              <a:gd name="connsiteX3723" fmla="*/ 2698172 w 18288000"/>
              <a:gd name="connsiteY3723" fmla="*/ 4857833 h 5618895"/>
              <a:gd name="connsiteX3724" fmla="*/ 2701453 w 18288000"/>
              <a:gd name="connsiteY3724" fmla="*/ 4870078 h 5618895"/>
              <a:gd name="connsiteX3725" fmla="*/ 2691962 w 18288000"/>
              <a:gd name="connsiteY3725" fmla="*/ 4878492 h 5618895"/>
              <a:gd name="connsiteX3726" fmla="*/ 2695199 w 18288000"/>
              <a:gd name="connsiteY3726" fmla="*/ 4880361 h 5618895"/>
              <a:gd name="connsiteX3727" fmla="*/ 2700368 w 18288000"/>
              <a:gd name="connsiteY3727" fmla="*/ 4878730 h 5618895"/>
              <a:gd name="connsiteX3728" fmla="*/ 2697835 w 18288000"/>
              <a:gd name="connsiteY3728" fmla="*/ 4881882 h 5618895"/>
              <a:gd name="connsiteX3729" fmla="*/ 2698909 w 18288000"/>
              <a:gd name="connsiteY3729" fmla="*/ 4882503 h 5618895"/>
              <a:gd name="connsiteX3730" fmla="*/ 2709866 w 18288000"/>
              <a:gd name="connsiteY3730" fmla="*/ 4879567 h 5618895"/>
              <a:gd name="connsiteX3731" fmla="*/ 2713877 w 18288000"/>
              <a:gd name="connsiteY3731" fmla="*/ 4872620 h 5618895"/>
              <a:gd name="connsiteX3732" fmla="*/ 2723367 w 18288000"/>
              <a:gd name="connsiteY3732" fmla="*/ 4864207 h 5618895"/>
              <a:gd name="connsiteX3733" fmla="*/ 2726740 w 18288000"/>
              <a:gd name="connsiteY3733" fmla="*/ 4861215 h 5618895"/>
              <a:gd name="connsiteX3734" fmla="*/ 2718589 w 18288000"/>
              <a:gd name="connsiteY3734" fmla="*/ 4861084 h 5618895"/>
              <a:gd name="connsiteX3735" fmla="*/ 3181456 w 18288000"/>
              <a:gd name="connsiteY3735" fmla="*/ 4857751 h 5618895"/>
              <a:gd name="connsiteX3736" fmla="*/ 3174052 w 18288000"/>
              <a:gd name="connsiteY3736" fmla="*/ 4871983 h 5618895"/>
              <a:gd name="connsiteX3737" fmla="*/ 3159819 w 18288000"/>
              <a:gd name="connsiteY3737" fmla="*/ 4864579 h 5618895"/>
              <a:gd name="connsiteX3738" fmla="*/ 3165229 w 18288000"/>
              <a:gd name="connsiteY3738" fmla="*/ 4862872 h 5618895"/>
              <a:gd name="connsiteX3739" fmla="*/ 3181456 w 18288000"/>
              <a:gd name="connsiteY3739" fmla="*/ 4857751 h 5618895"/>
              <a:gd name="connsiteX3740" fmla="*/ 3214088 w 18288000"/>
              <a:gd name="connsiteY3740" fmla="*/ 4855517 h 5618895"/>
              <a:gd name="connsiteX3741" fmla="*/ 3204407 w 18288000"/>
              <a:gd name="connsiteY3741" fmla="*/ 4862537 h 5618895"/>
              <a:gd name="connsiteX3742" fmla="*/ 3203269 w 18288000"/>
              <a:gd name="connsiteY3742" fmla="*/ 4858931 h 5618895"/>
              <a:gd name="connsiteX3743" fmla="*/ 3214088 w 18288000"/>
              <a:gd name="connsiteY3743" fmla="*/ 4855517 h 5618895"/>
              <a:gd name="connsiteX3744" fmla="*/ 1252192 w 18288000"/>
              <a:gd name="connsiteY3744" fmla="*/ 4848418 h 5618895"/>
              <a:gd name="connsiteX3745" fmla="*/ 1264841 w 18288000"/>
              <a:gd name="connsiteY3745" fmla="*/ 4855722 h 5618895"/>
              <a:gd name="connsiteX3746" fmla="*/ 1275799 w 18288000"/>
              <a:gd name="connsiteY3746" fmla="*/ 4852786 h 5618895"/>
              <a:gd name="connsiteX3747" fmla="*/ 1297239 w 18288000"/>
              <a:gd name="connsiteY3747" fmla="*/ 4857173 h 5618895"/>
              <a:gd name="connsiteX3748" fmla="*/ 1289007 w 18288000"/>
              <a:gd name="connsiteY3748" fmla="*/ 4854281 h 5618895"/>
              <a:gd name="connsiteX3749" fmla="*/ 1276482 w 18288000"/>
              <a:gd name="connsiteY3749" fmla="*/ 4852287 h 5618895"/>
              <a:gd name="connsiteX3750" fmla="*/ 18193172 w 18288000"/>
              <a:gd name="connsiteY3750" fmla="*/ 4847900 h 5618895"/>
              <a:gd name="connsiteX3751" fmla="*/ 18200364 w 18288000"/>
              <a:gd name="connsiteY3751" fmla="*/ 4855326 h 5618895"/>
              <a:gd name="connsiteX3752" fmla="*/ 18203506 w 18288000"/>
              <a:gd name="connsiteY3752" fmla="*/ 4849283 h 5618895"/>
              <a:gd name="connsiteX3753" fmla="*/ 2535838 w 18288000"/>
              <a:gd name="connsiteY3753" fmla="*/ 4847388 h 5618895"/>
              <a:gd name="connsiteX3754" fmla="*/ 2526303 w 18288000"/>
              <a:gd name="connsiteY3754" fmla="*/ 4848425 h 5618895"/>
              <a:gd name="connsiteX3755" fmla="*/ 2528970 w 18288000"/>
              <a:gd name="connsiteY3755" fmla="*/ 4851432 h 5618895"/>
              <a:gd name="connsiteX3756" fmla="*/ 2537546 w 18288000"/>
              <a:gd name="connsiteY3756" fmla="*/ 4852798 h 5618895"/>
              <a:gd name="connsiteX3757" fmla="*/ 1179696 w 18288000"/>
              <a:gd name="connsiteY3757" fmla="*/ 4847145 h 5618895"/>
              <a:gd name="connsiteX3758" fmla="*/ 1164615 w 18288000"/>
              <a:gd name="connsiteY3758" fmla="*/ 4851904 h 5618895"/>
              <a:gd name="connsiteX3759" fmla="*/ 1169844 w 18288000"/>
              <a:gd name="connsiteY3759" fmla="*/ 4851816 h 5618895"/>
              <a:gd name="connsiteX3760" fmla="*/ 1182268 w 18288000"/>
              <a:gd name="connsiteY3760" fmla="*/ 4854359 h 5618895"/>
              <a:gd name="connsiteX3761" fmla="*/ 1186445 w 18288000"/>
              <a:gd name="connsiteY3761" fmla="*/ 4850657 h 5618895"/>
              <a:gd name="connsiteX3762" fmla="*/ 18186600 w 18288000"/>
              <a:gd name="connsiteY3762" fmla="*/ 4847021 h 5618895"/>
              <a:gd name="connsiteX3763" fmla="*/ 18186132 w 18288000"/>
              <a:gd name="connsiteY3763" fmla="*/ 4847922 h 5618895"/>
              <a:gd name="connsiteX3764" fmla="*/ 18188276 w 18288000"/>
              <a:gd name="connsiteY3764" fmla="*/ 4847246 h 5618895"/>
              <a:gd name="connsiteX3765" fmla="*/ 10915034 w 18288000"/>
              <a:gd name="connsiteY3765" fmla="*/ 4846837 h 5618895"/>
              <a:gd name="connsiteX3766" fmla="*/ 10909197 w 18288000"/>
              <a:gd name="connsiteY3766" fmla="*/ 4848678 h 5618895"/>
              <a:gd name="connsiteX3767" fmla="*/ 10900282 w 18288000"/>
              <a:gd name="connsiteY3767" fmla="*/ 4853584 h 5618895"/>
              <a:gd name="connsiteX3768" fmla="*/ 10920923 w 18288000"/>
              <a:gd name="connsiteY3768" fmla="*/ 4856872 h 5618895"/>
              <a:gd name="connsiteX3769" fmla="*/ 10945975 w 18288000"/>
              <a:gd name="connsiteY3769" fmla="*/ 4860862 h 5618895"/>
              <a:gd name="connsiteX3770" fmla="*/ 10947680 w 18288000"/>
              <a:gd name="connsiteY3770" fmla="*/ 4866272 h 5618895"/>
              <a:gd name="connsiteX3771" fmla="*/ 10963133 w 18288000"/>
              <a:gd name="connsiteY3771" fmla="*/ 4878692 h 5618895"/>
              <a:gd name="connsiteX3772" fmla="*/ 10974429 w 18288000"/>
              <a:gd name="connsiteY3772" fmla="*/ 4875665 h 5618895"/>
              <a:gd name="connsiteX3773" fmla="*/ 10960206 w 18288000"/>
              <a:gd name="connsiteY3773" fmla="*/ 4868266 h 5618895"/>
              <a:gd name="connsiteX3774" fmla="*/ 10949016 w 18288000"/>
              <a:gd name="connsiteY3774" fmla="*/ 4854602 h 5618895"/>
              <a:gd name="connsiteX3775" fmla="*/ 10933046 w 18288000"/>
              <a:gd name="connsiteY3775" fmla="*/ 4852059 h 5618895"/>
              <a:gd name="connsiteX3776" fmla="*/ 2613514 w 18288000"/>
              <a:gd name="connsiteY3776" fmla="*/ 4846665 h 5618895"/>
              <a:gd name="connsiteX3777" fmla="*/ 2607621 w 18288000"/>
              <a:gd name="connsiteY3777" fmla="*/ 4848244 h 5618895"/>
              <a:gd name="connsiteX3778" fmla="*/ 2607574 w 18288000"/>
              <a:gd name="connsiteY3778" fmla="*/ 4848539 h 5618895"/>
              <a:gd name="connsiteX3779" fmla="*/ 2606913 w 18288000"/>
              <a:gd name="connsiteY3779" fmla="*/ 4848434 h 5618895"/>
              <a:gd name="connsiteX3780" fmla="*/ 2602049 w 18288000"/>
              <a:gd name="connsiteY3780" fmla="*/ 4849737 h 5618895"/>
              <a:gd name="connsiteX3781" fmla="*/ 2598041 w 18288000"/>
              <a:gd name="connsiteY3781" fmla="*/ 4856684 h 5618895"/>
              <a:gd name="connsiteX3782" fmla="*/ 2632380 w 18288000"/>
              <a:gd name="connsiteY3782" fmla="*/ 4853355 h 5618895"/>
              <a:gd name="connsiteX3783" fmla="*/ 2633701 w 18288000"/>
              <a:gd name="connsiteY3783" fmla="*/ 4852701 h 5618895"/>
              <a:gd name="connsiteX3784" fmla="*/ 2607574 w 18288000"/>
              <a:gd name="connsiteY3784" fmla="*/ 4848539 h 5618895"/>
              <a:gd name="connsiteX3785" fmla="*/ 1091584 w 18288000"/>
              <a:gd name="connsiteY3785" fmla="*/ 4845733 h 5618895"/>
              <a:gd name="connsiteX3786" fmla="*/ 1124546 w 18288000"/>
              <a:gd name="connsiteY3786" fmla="*/ 4858083 h 5618895"/>
              <a:gd name="connsiteX3787" fmla="*/ 1146461 w 18288000"/>
              <a:gd name="connsiteY3787" fmla="*/ 4852211 h 5618895"/>
              <a:gd name="connsiteX3788" fmla="*/ 1154414 w 18288000"/>
              <a:gd name="connsiteY3788" fmla="*/ 4852076 h 5618895"/>
              <a:gd name="connsiteX3789" fmla="*/ 1150945 w 18288000"/>
              <a:gd name="connsiteY3789" fmla="*/ 4850272 h 5618895"/>
              <a:gd name="connsiteX3790" fmla="*/ 1133012 w 18288000"/>
              <a:gd name="connsiteY3790" fmla="*/ 4849985 h 5618895"/>
              <a:gd name="connsiteX3791" fmla="*/ 1107961 w 18288000"/>
              <a:gd name="connsiteY3791" fmla="*/ 4845995 h 5618895"/>
              <a:gd name="connsiteX3792" fmla="*/ 956466 w 18288000"/>
              <a:gd name="connsiteY3792" fmla="*/ 4844400 h 5618895"/>
              <a:gd name="connsiteX3793" fmla="*/ 946975 w 18288000"/>
              <a:gd name="connsiteY3793" fmla="*/ 4852814 h 5618895"/>
              <a:gd name="connsiteX3794" fmla="*/ 959401 w 18288000"/>
              <a:gd name="connsiteY3794" fmla="*/ 4855356 h 5618895"/>
              <a:gd name="connsiteX3795" fmla="*/ 951379 w 18288000"/>
              <a:gd name="connsiteY3795" fmla="*/ 4869250 h 5618895"/>
              <a:gd name="connsiteX3796" fmla="*/ 962337 w 18288000"/>
              <a:gd name="connsiteY3796" fmla="*/ 4866313 h 5618895"/>
              <a:gd name="connsiteX3797" fmla="*/ 959401 w 18288000"/>
              <a:gd name="connsiteY3797" fmla="*/ 4855356 h 5618895"/>
              <a:gd name="connsiteX3798" fmla="*/ 968890 w 18288000"/>
              <a:gd name="connsiteY3798" fmla="*/ 4846942 h 5618895"/>
              <a:gd name="connsiteX3799" fmla="*/ 956466 w 18288000"/>
              <a:gd name="connsiteY3799" fmla="*/ 4844400 h 5618895"/>
              <a:gd name="connsiteX3800" fmla="*/ 890328 w 18288000"/>
              <a:gd name="connsiteY3800" fmla="*/ 4838633 h 5618895"/>
              <a:gd name="connsiteX3801" fmla="*/ 885005 w 18288000"/>
              <a:gd name="connsiteY3801" fmla="*/ 4840059 h 5618895"/>
              <a:gd name="connsiteX3802" fmla="*/ 881938 w 18288000"/>
              <a:gd name="connsiteY3802" fmla="*/ 4845953 h 5618895"/>
              <a:gd name="connsiteX3803" fmla="*/ 877805 w 18288000"/>
              <a:gd name="connsiteY3803" fmla="*/ 4845296 h 5618895"/>
              <a:gd name="connsiteX3804" fmla="*/ 887785 w 18288000"/>
              <a:gd name="connsiteY3804" fmla="*/ 4851058 h 5618895"/>
              <a:gd name="connsiteX3805" fmla="*/ 934551 w 18288000"/>
              <a:gd name="connsiteY3805" fmla="*/ 4850272 h 5618895"/>
              <a:gd name="connsiteX3806" fmla="*/ 924443 w 18288000"/>
              <a:gd name="connsiteY3806" fmla="*/ 4844436 h 5618895"/>
              <a:gd name="connsiteX3807" fmla="*/ 917806 w 18288000"/>
              <a:gd name="connsiteY3807" fmla="*/ 4846530 h 5618895"/>
              <a:gd name="connsiteX3808" fmla="*/ 905281 w 18288000"/>
              <a:gd name="connsiteY3808" fmla="*/ 4844534 h 5618895"/>
              <a:gd name="connsiteX3809" fmla="*/ 910038 w 18288000"/>
              <a:gd name="connsiteY3809" fmla="*/ 4841614 h 5618895"/>
              <a:gd name="connsiteX3810" fmla="*/ 902753 w 18288000"/>
              <a:gd name="connsiteY3810" fmla="*/ 4841176 h 5618895"/>
              <a:gd name="connsiteX3811" fmla="*/ 890328 w 18288000"/>
              <a:gd name="connsiteY3811" fmla="*/ 4838633 h 5618895"/>
              <a:gd name="connsiteX3812" fmla="*/ 3910378 w 18288000"/>
              <a:gd name="connsiteY3812" fmla="*/ 4837993 h 5618895"/>
              <a:gd name="connsiteX3813" fmla="*/ 3913794 w 18288000"/>
              <a:gd name="connsiteY3813" fmla="*/ 4848811 h 5618895"/>
              <a:gd name="connsiteX3814" fmla="*/ 3924613 w 18288000"/>
              <a:gd name="connsiteY3814" fmla="*/ 4845397 h 5618895"/>
              <a:gd name="connsiteX3815" fmla="*/ 4064667 w 18288000"/>
              <a:gd name="connsiteY3815" fmla="*/ 4836883 h 5618895"/>
              <a:gd name="connsiteX3816" fmla="*/ 4032214 w 18288000"/>
              <a:gd name="connsiteY3816" fmla="*/ 4847124 h 5618895"/>
              <a:gd name="connsiteX3817" fmla="*/ 4044739 w 18288000"/>
              <a:gd name="connsiteY3817" fmla="*/ 4849119 h 5618895"/>
              <a:gd name="connsiteX3818" fmla="*/ 4057263 w 18288000"/>
              <a:gd name="connsiteY3818" fmla="*/ 4851114 h 5618895"/>
              <a:gd name="connsiteX3819" fmla="*/ 4078900 w 18288000"/>
              <a:gd name="connsiteY3819" fmla="*/ 4844286 h 5618895"/>
              <a:gd name="connsiteX3820" fmla="*/ 1029188 w 18288000"/>
              <a:gd name="connsiteY3820" fmla="*/ 4836657 h 5618895"/>
              <a:gd name="connsiteX3821" fmla="*/ 1024977 w 18288000"/>
              <a:gd name="connsiteY3821" fmla="*/ 4837115 h 5618895"/>
              <a:gd name="connsiteX3822" fmla="*/ 1025144 w 18288000"/>
              <a:gd name="connsiteY3822" fmla="*/ 4837741 h 5618895"/>
              <a:gd name="connsiteX3823" fmla="*/ 3243127 w 18288000"/>
              <a:gd name="connsiteY3823" fmla="*/ 4834458 h 5618895"/>
              <a:gd name="connsiteX3824" fmla="*/ 3246541 w 18288000"/>
              <a:gd name="connsiteY3824" fmla="*/ 4845275 h 5618895"/>
              <a:gd name="connsiteX3825" fmla="*/ 3235722 w 18288000"/>
              <a:gd name="connsiteY3825" fmla="*/ 4848690 h 5618895"/>
              <a:gd name="connsiteX3826" fmla="*/ 3243127 w 18288000"/>
              <a:gd name="connsiteY3826" fmla="*/ 4834458 h 5618895"/>
              <a:gd name="connsiteX3827" fmla="*/ 1050749 w 18288000"/>
              <a:gd name="connsiteY3827" fmla="*/ 4834313 h 5618895"/>
              <a:gd name="connsiteX3828" fmla="*/ 1040459 w 18288000"/>
              <a:gd name="connsiteY3828" fmla="*/ 4835432 h 5618895"/>
              <a:gd name="connsiteX3829" fmla="*/ 1052853 w 18288000"/>
              <a:gd name="connsiteY3829" fmla="*/ 4837218 h 5618895"/>
              <a:gd name="connsiteX3830" fmla="*/ 389412 w 18288000"/>
              <a:gd name="connsiteY3830" fmla="*/ 4831926 h 5618895"/>
              <a:gd name="connsiteX3831" fmla="*/ 378456 w 18288000"/>
              <a:gd name="connsiteY3831" fmla="*/ 4834861 h 5618895"/>
              <a:gd name="connsiteX3832" fmla="*/ 381391 w 18288000"/>
              <a:gd name="connsiteY3832" fmla="*/ 4845818 h 5618895"/>
              <a:gd name="connsiteX3833" fmla="*/ 389412 w 18288000"/>
              <a:gd name="connsiteY3833" fmla="*/ 4831926 h 5618895"/>
              <a:gd name="connsiteX3834" fmla="*/ 17700174 w 18288000"/>
              <a:gd name="connsiteY3834" fmla="*/ 4830609 h 5618895"/>
              <a:gd name="connsiteX3835" fmla="*/ 17697812 w 18288000"/>
              <a:gd name="connsiteY3835" fmla="*/ 4830752 h 5618895"/>
              <a:gd name="connsiteX3836" fmla="*/ 17700350 w 18288000"/>
              <a:gd name="connsiteY3836" fmla="*/ 4831272 h 5618895"/>
              <a:gd name="connsiteX3837" fmla="*/ 817027 w 18288000"/>
              <a:gd name="connsiteY3837" fmla="*/ 4828730 h 5618895"/>
              <a:gd name="connsiteX3838" fmla="*/ 817608 w 18288000"/>
              <a:gd name="connsiteY3838" fmla="*/ 4830570 h 5618895"/>
              <a:gd name="connsiteX3839" fmla="*/ 811574 w 18288000"/>
              <a:gd name="connsiteY3839" fmla="*/ 4829609 h 5618895"/>
              <a:gd name="connsiteX3840" fmla="*/ 813234 w 18288000"/>
              <a:gd name="connsiteY3840" fmla="*/ 4835802 h 5618895"/>
              <a:gd name="connsiteX3841" fmla="*/ 824191 w 18288000"/>
              <a:gd name="connsiteY3841" fmla="*/ 4832867 h 5618895"/>
              <a:gd name="connsiteX3842" fmla="*/ 929048 w 18288000"/>
              <a:gd name="connsiteY3842" fmla="*/ 4828258 h 5618895"/>
              <a:gd name="connsiteX3843" fmla="*/ 917185 w 18288000"/>
              <a:gd name="connsiteY3843" fmla="*/ 4829294 h 5618895"/>
              <a:gd name="connsiteX3844" fmla="*/ 917721 w 18288000"/>
              <a:gd name="connsiteY3844" fmla="*/ 4831293 h 5618895"/>
              <a:gd name="connsiteX3845" fmla="*/ 17934180 w 18288000"/>
              <a:gd name="connsiteY3845" fmla="*/ 4827337 h 5618895"/>
              <a:gd name="connsiteX3846" fmla="*/ 17897098 w 18288000"/>
              <a:gd name="connsiteY3846" fmla="*/ 4831402 h 5618895"/>
              <a:gd name="connsiteX3847" fmla="*/ 17879390 w 18288000"/>
              <a:gd name="connsiteY3847" fmla="*/ 4842018 h 5618895"/>
              <a:gd name="connsiteX3848" fmla="*/ 17896742 w 18288000"/>
              <a:gd name="connsiteY3848" fmla="*/ 4844088 h 5618895"/>
              <a:gd name="connsiteX3849" fmla="*/ 17899188 w 18288000"/>
              <a:gd name="connsiteY3849" fmla="*/ 4843316 h 5618895"/>
              <a:gd name="connsiteX3850" fmla="*/ 17898668 w 18288000"/>
              <a:gd name="connsiteY3850" fmla="*/ 4844317 h 5618895"/>
              <a:gd name="connsiteX3851" fmla="*/ 17900034 w 18288000"/>
              <a:gd name="connsiteY3851" fmla="*/ 4844480 h 5618895"/>
              <a:gd name="connsiteX3852" fmla="*/ 17899188 w 18288000"/>
              <a:gd name="connsiteY3852" fmla="*/ 4843316 h 5618895"/>
              <a:gd name="connsiteX3853" fmla="*/ 17920824 w 18288000"/>
              <a:gd name="connsiteY3853" fmla="*/ 4836488 h 5618895"/>
              <a:gd name="connsiteX3854" fmla="*/ 17923730 w 18288000"/>
              <a:gd name="connsiteY3854" fmla="*/ 4845697 h 5618895"/>
              <a:gd name="connsiteX3855" fmla="*/ 17966428 w 18288000"/>
              <a:gd name="connsiteY3855" fmla="*/ 4845888 h 5618895"/>
              <a:gd name="connsiteX3856" fmla="*/ 17970928 w 18288000"/>
              <a:gd name="connsiteY3856" fmla="*/ 4844468 h 5618895"/>
              <a:gd name="connsiteX3857" fmla="*/ 17973718 w 18288000"/>
              <a:gd name="connsiteY3857" fmla="*/ 4845920 h 5618895"/>
              <a:gd name="connsiteX3858" fmla="*/ 17974388 w 18288000"/>
              <a:gd name="connsiteY3858" fmla="*/ 4845924 h 5618895"/>
              <a:gd name="connsiteX3859" fmla="*/ 18014208 w 18288000"/>
              <a:gd name="connsiteY3859" fmla="*/ 4841125 h 5618895"/>
              <a:gd name="connsiteX3860" fmla="*/ 18012742 w 18288000"/>
              <a:gd name="connsiteY3860" fmla="*/ 4835647 h 5618895"/>
              <a:gd name="connsiteX3861" fmla="*/ 17994834 w 18288000"/>
              <a:gd name="connsiteY3861" fmla="*/ 4834573 h 5618895"/>
              <a:gd name="connsiteX3862" fmla="*/ 17983880 w 18288000"/>
              <a:gd name="connsiteY3862" fmla="*/ 4837509 h 5618895"/>
              <a:gd name="connsiteX3863" fmla="*/ 17934180 w 18288000"/>
              <a:gd name="connsiteY3863" fmla="*/ 4827337 h 5618895"/>
              <a:gd name="connsiteX3864" fmla="*/ 1008368 w 18288000"/>
              <a:gd name="connsiteY3864" fmla="*/ 4826696 h 5618895"/>
              <a:gd name="connsiteX3865" fmla="*/ 1001831 w 18288000"/>
              <a:gd name="connsiteY3865" fmla="*/ 4826743 h 5618895"/>
              <a:gd name="connsiteX3866" fmla="*/ 1005773 w 18288000"/>
              <a:gd name="connsiteY3866" fmla="*/ 4831188 h 5618895"/>
              <a:gd name="connsiteX3867" fmla="*/ 17851604 w 18288000"/>
              <a:gd name="connsiteY3867" fmla="*/ 4825975 h 5618895"/>
              <a:gd name="connsiteX3868" fmla="*/ 17856660 w 18288000"/>
              <a:gd name="connsiteY3868" fmla="*/ 4844844 h 5618895"/>
              <a:gd name="connsiteX3869" fmla="*/ 17857916 w 18288000"/>
              <a:gd name="connsiteY3869" fmla="*/ 4844448 h 5618895"/>
              <a:gd name="connsiteX3870" fmla="*/ 17860470 w 18288000"/>
              <a:gd name="connsiteY3870" fmla="*/ 4847088 h 5618895"/>
              <a:gd name="connsiteX3871" fmla="*/ 17868432 w 18288000"/>
              <a:gd name="connsiteY3871" fmla="*/ 4844954 h 5618895"/>
              <a:gd name="connsiteX3872" fmla="*/ 17865496 w 18288000"/>
              <a:gd name="connsiteY3872" fmla="*/ 4833997 h 5618895"/>
              <a:gd name="connsiteX3873" fmla="*/ 742295 w 18288000"/>
              <a:gd name="connsiteY3873" fmla="*/ 4824124 h 5618895"/>
              <a:gd name="connsiteX3874" fmla="*/ 728128 w 18288000"/>
              <a:gd name="connsiteY3874" fmla="*/ 4824986 h 5618895"/>
              <a:gd name="connsiteX3875" fmla="*/ 730661 w 18288000"/>
              <a:gd name="connsiteY3875" fmla="*/ 4834440 h 5618895"/>
              <a:gd name="connsiteX3876" fmla="*/ 3336319 w 18288000"/>
              <a:gd name="connsiteY3876" fmla="*/ 4820774 h 5618895"/>
              <a:gd name="connsiteX3877" fmla="*/ 3334184 w 18288000"/>
              <a:gd name="connsiteY3877" fmla="*/ 4821447 h 5618895"/>
              <a:gd name="connsiteX3878" fmla="*/ 3336498 w 18288000"/>
              <a:gd name="connsiteY3878" fmla="*/ 4828781 h 5618895"/>
              <a:gd name="connsiteX3879" fmla="*/ 3350728 w 18288000"/>
              <a:gd name="connsiteY3879" fmla="*/ 4836186 h 5618895"/>
              <a:gd name="connsiteX3880" fmla="*/ 3356138 w 18288000"/>
              <a:gd name="connsiteY3880" fmla="*/ 4834477 h 5618895"/>
              <a:gd name="connsiteX3881" fmla="*/ 3372365 w 18288000"/>
              <a:gd name="connsiteY3881" fmla="*/ 4829356 h 5618895"/>
              <a:gd name="connsiteX3882" fmla="*/ 3376777 w 18288000"/>
              <a:gd name="connsiteY3882" fmla="*/ 4833913 h 5618895"/>
              <a:gd name="connsiteX3883" fmla="*/ 3381326 w 18288000"/>
              <a:gd name="connsiteY3883" fmla="*/ 4828252 h 5618895"/>
              <a:gd name="connsiteX3884" fmla="*/ 3377453 w 18288000"/>
              <a:gd name="connsiteY3884" fmla="*/ 4828608 h 5618895"/>
              <a:gd name="connsiteX3885" fmla="*/ 3336319 w 18288000"/>
              <a:gd name="connsiteY3885" fmla="*/ 4820774 h 5618895"/>
              <a:gd name="connsiteX3886" fmla="*/ 17754564 w 18288000"/>
              <a:gd name="connsiteY3886" fmla="*/ 4817588 h 5618895"/>
              <a:gd name="connsiteX3887" fmla="*/ 17738074 w 18288000"/>
              <a:gd name="connsiteY3887" fmla="*/ 4822792 h 5618895"/>
              <a:gd name="connsiteX3888" fmla="*/ 17730120 w 18288000"/>
              <a:gd name="connsiteY3888" fmla="*/ 4825303 h 5618895"/>
              <a:gd name="connsiteX3889" fmla="*/ 17734692 w 18288000"/>
              <a:gd name="connsiteY3889" fmla="*/ 4827942 h 5618895"/>
              <a:gd name="connsiteX3890" fmla="*/ 17751126 w 18288000"/>
              <a:gd name="connsiteY3890" fmla="*/ 4823538 h 5618895"/>
              <a:gd name="connsiteX3891" fmla="*/ 17801904 w 18288000"/>
              <a:gd name="connsiteY3891" fmla="*/ 4815805 h 5618895"/>
              <a:gd name="connsiteX3892" fmla="*/ 17771968 w 18288000"/>
              <a:gd name="connsiteY3892" fmla="*/ 4835570 h 5618895"/>
              <a:gd name="connsiteX3893" fmla="*/ 17784392 w 18288000"/>
              <a:gd name="connsiteY3893" fmla="*/ 4838113 h 5618895"/>
              <a:gd name="connsiteX3894" fmla="*/ 17815796 w 18288000"/>
              <a:gd name="connsiteY3894" fmla="*/ 4823826 h 5618895"/>
              <a:gd name="connsiteX3895" fmla="*/ 17813812 w 18288000"/>
              <a:gd name="connsiteY3895" fmla="*/ 4822680 h 5618895"/>
              <a:gd name="connsiteX3896" fmla="*/ 17809810 w 18288000"/>
              <a:gd name="connsiteY3896" fmla="*/ 4823944 h 5618895"/>
              <a:gd name="connsiteX3897" fmla="*/ 17808428 w 18288000"/>
              <a:gd name="connsiteY3897" fmla="*/ 4819572 h 5618895"/>
              <a:gd name="connsiteX3898" fmla="*/ 16855614 w 18288000"/>
              <a:gd name="connsiteY3898" fmla="*/ 4815802 h 5618895"/>
              <a:gd name="connsiteX3899" fmla="*/ 16833980 w 18288000"/>
              <a:gd name="connsiteY3899" fmla="*/ 4822631 h 5618895"/>
              <a:gd name="connsiteX3900" fmla="*/ 16835438 w 18288000"/>
              <a:gd name="connsiteY3900" fmla="*/ 4824139 h 5618895"/>
              <a:gd name="connsiteX3901" fmla="*/ 16867750 w 18288000"/>
              <a:gd name="connsiteY3901" fmla="*/ 4819321 h 5618895"/>
              <a:gd name="connsiteX3902" fmla="*/ 678023 w 18288000"/>
              <a:gd name="connsiteY3902" fmla="*/ 4813312 h 5618895"/>
              <a:gd name="connsiteX3903" fmla="*/ 691917 w 18288000"/>
              <a:gd name="connsiteY3903" fmla="*/ 4821332 h 5618895"/>
              <a:gd name="connsiteX3904" fmla="*/ 678023 w 18288000"/>
              <a:gd name="connsiteY3904" fmla="*/ 4813312 h 5618895"/>
              <a:gd name="connsiteX3905" fmla="*/ 450948 w 18288000"/>
              <a:gd name="connsiteY3905" fmla="*/ 4809564 h 5618895"/>
              <a:gd name="connsiteX3906" fmla="*/ 444198 w 18288000"/>
              <a:gd name="connsiteY3906" fmla="*/ 4817246 h 5618895"/>
              <a:gd name="connsiteX3907" fmla="*/ 455157 w 18288000"/>
              <a:gd name="connsiteY3907" fmla="*/ 4814309 h 5618895"/>
              <a:gd name="connsiteX3908" fmla="*/ 450948 w 18288000"/>
              <a:gd name="connsiteY3908" fmla="*/ 4809564 h 5618895"/>
              <a:gd name="connsiteX3909" fmla="*/ 507798 w 18288000"/>
              <a:gd name="connsiteY3909" fmla="*/ 4808311 h 5618895"/>
              <a:gd name="connsiteX3910" fmla="*/ 491693 w 18288000"/>
              <a:gd name="connsiteY3910" fmla="*/ 4810063 h 5618895"/>
              <a:gd name="connsiteX3911" fmla="*/ 501920 w 18288000"/>
              <a:gd name="connsiteY3911" fmla="*/ 4813522 h 5618895"/>
              <a:gd name="connsiteX3912" fmla="*/ 10380075 w 18288000"/>
              <a:gd name="connsiteY3912" fmla="*/ 4801551 h 5618895"/>
              <a:gd name="connsiteX3913" fmla="*/ 10363179 w 18288000"/>
              <a:gd name="connsiteY3913" fmla="*/ 4806882 h 5618895"/>
              <a:gd name="connsiteX3914" fmla="*/ 10366857 w 18288000"/>
              <a:gd name="connsiteY3914" fmla="*/ 4810680 h 5618895"/>
              <a:gd name="connsiteX3915" fmla="*/ 10377674 w 18288000"/>
              <a:gd name="connsiteY3915" fmla="*/ 4807267 h 5618895"/>
              <a:gd name="connsiteX3916" fmla="*/ 10390517 w 18288000"/>
              <a:gd name="connsiteY3916" fmla="*/ 4803213 h 5618895"/>
              <a:gd name="connsiteX3917" fmla="*/ 3875086 w 18288000"/>
              <a:gd name="connsiteY3917" fmla="*/ 4801551 h 5618895"/>
              <a:gd name="connsiteX3918" fmla="*/ 3853452 w 18288000"/>
              <a:gd name="connsiteY3918" fmla="*/ 4808379 h 5618895"/>
              <a:gd name="connsiteX3919" fmla="*/ 3882273 w 18288000"/>
              <a:gd name="connsiteY3919" fmla="*/ 4814896 h 5618895"/>
              <a:gd name="connsiteX3920" fmla="*/ 3900135 w 18288000"/>
              <a:gd name="connsiteY3920" fmla="*/ 4805539 h 5618895"/>
              <a:gd name="connsiteX3921" fmla="*/ 3689849 w 18288000"/>
              <a:gd name="connsiteY3921" fmla="*/ 4800235 h 5618895"/>
              <a:gd name="connsiteX3922" fmla="*/ 3681051 w 18288000"/>
              <a:gd name="connsiteY3922" fmla="*/ 4801193 h 5618895"/>
              <a:gd name="connsiteX3923" fmla="*/ 3652301 w 18288000"/>
              <a:gd name="connsiteY3923" fmla="*/ 4804319 h 5618895"/>
              <a:gd name="connsiteX3924" fmla="*/ 3628959 w 18288000"/>
              <a:gd name="connsiteY3924" fmla="*/ 4805737 h 5618895"/>
              <a:gd name="connsiteX3925" fmla="*/ 3605612 w 18288000"/>
              <a:gd name="connsiteY3925" fmla="*/ 4807157 h 5618895"/>
              <a:gd name="connsiteX3926" fmla="*/ 3594797 w 18288000"/>
              <a:gd name="connsiteY3926" fmla="*/ 4810571 h 5618895"/>
              <a:gd name="connsiteX3927" fmla="*/ 3548111 w 18288000"/>
              <a:gd name="connsiteY3927" fmla="*/ 4813409 h 5618895"/>
              <a:gd name="connsiteX3928" fmla="*/ 3501424 w 18288000"/>
              <a:gd name="connsiteY3928" fmla="*/ 4816248 h 5618895"/>
              <a:gd name="connsiteX3929" fmla="*/ 3443921 w 18288000"/>
              <a:gd name="connsiteY3929" fmla="*/ 4822500 h 5618895"/>
              <a:gd name="connsiteX3930" fmla="*/ 3412148 w 18288000"/>
              <a:gd name="connsiteY3930" fmla="*/ 4825419 h 5618895"/>
              <a:gd name="connsiteX3931" fmla="*/ 3469148 w 18288000"/>
              <a:gd name="connsiteY3931" fmla="*/ 4834498 h 5618895"/>
              <a:gd name="connsiteX3932" fmla="*/ 3524946 w 18288000"/>
              <a:gd name="connsiteY3932" fmla="*/ 4822838 h 5618895"/>
              <a:gd name="connsiteX3933" fmla="*/ 3564514 w 18288000"/>
              <a:gd name="connsiteY3933" fmla="*/ 4816297 h 5618895"/>
              <a:gd name="connsiteX3934" fmla="*/ 3590467 w 18288000"/>
              <a:gd name="connsiteY3934" fmla="*/ 4816713 h 5618895"/>
              <a:gd name="connsiteX3935" fmla="*/ 3614053 w 18288000"/>
              <a:gd name="connsiteY3935" fmla="*/ 4813451 h 5618895"/>
              <a:gd name="connsiteX3936" fmla="*/ 3656202 w 18288000"/>
              <a:gd name="connsiteY3936" fmla="*/ 4812743 h 5618895"/>
              <a:gd name="connsiteX3937" fmla="*/ 3681228 w 18288000"/>
              <a:gd name="connsiteY3937" fmla="*/ 4809200 h 5618895"/>
              <a:gd name="connsiteX3938" fmla="*/ 3700870 w 18288000"/>
              <a:gd name="connsiteY3938" fmla="*/ 4814898 h 5618895"/>
              <a:gd name="connsiteX3939" fmla="*/ 3720800 w 18288000"/>
              <a:gd name="connsiteY3939" fmla="*/ 4802661 h 5618895"/>
              <a:gd name="connsiteX3940" fmla="*/ 3690341 w 18288000"/>
              <a:gd name="connsiteY3940" fmla="*/ 4800378 h 5618895"/>
              <a:gd name="connsiteX3941" fmla="*/ 3773469 w 18288000"/>
              <a:gd name="connsiteY3941" fmla="*/ 4797933 h 5618895"/>
              <a:gd name="connsiteX3942" fmla="*/ 3745847 w 18288000"/>
              <a:gd name="connsiteY3942" fmla="*/ 4806649 h 5618895"/>
              <a:gd name="connsiteX3943" fmla="*/ 3765489 w 18288000"/>
              <a:gd name="connsiteY3943" fmla="*/ 4812347 h 5618895"/>
              <a:gd name="connsiteX3944" fmla="*/ 3781715 w 18288000"/>
              <a:gd name="connsiteY3944" fmla="*/ 4807227 h 5618895"/>
              <a:gd name="connsiteX3945" fmla="*/ 3792534 w 18288000"/>
              <a:gd name="connsiteY3945" fmla="*/ 4803812 h 5618895"/>
              <a:gd name="connsiteX3946" fmla="*/ 3784659 w 18288000"/>
              <a:gd name="connsiteY3946" fmla="*/ 4799714 h 5618895"/>
              <a:gd name="connsiteX3947" fmla="*/ 3781537 w 18288000"/>
              <a:gd name="connsiteY3947" fmla="*/ 4799219 h 5618895"/>
              <a:gd name="connsiteX3948" fmla="*/ 474134 w 18288000"/>
              <a:gd name="connsiteY3948" fmla="*/ 4797481 h 5618895"/>
              <a:gd name="connsiteX3949" fmla="*/ 463177 w 18288000"/>
              <a:gd name="connsiteY3949" fmla="*/ 4800417 h 5618895"/>
              <a:gd name="connsiteX3950" fmla="*/ 484321 w 18288000"/>
              <a:gd name="connsiteY3950" fmla="*/ 4807568 h 5618895"/>
              <a:gd name="connsiteX3951" fmla="*/ 484387 w 18288000"/>
              <a:gd name="connsiteY3951" fmla="*/ 4803400 h 5618895"/>
              <a:gd name="connsiteX3952" fmla="*/ 16895476 w 18288000"/>
              <a:gd name="connsiteY3952" fmla="*/ 4791329 h 5618895"/>
              <a:gd name="connsiteX3953" fmla="*/ 16863022 w 18288000"/>
              <a:gd name="connsiteY3953" fmla="*/ 4801569 h 5618895"/>
              <a:gd name="connsiteX3954" fmla="*/ 16871842 w 18288000"/>
              <a:gd name="connsiteY3954" fmla="*/ 4810681 h 5618895"/>
              <a:gd name="connsiteX3955" fmla="*/ 16882660 w 18288000"/>
              <a:gd name="connsiteY3955" fmla="*/ 4807268 h 5618895"/>
              <a:gd name="connsiteX3956" fmla="*/ 16898886 w 18288000"/>
              <a:gd name="connsiteY3956" fmla="*/ 4802146 h 5618895"/>
              <a:gd name="connsiteX3957" fmla="*/ 16909706 w 18288000"/>
              <a:gd name="connsiteY3957" fmla="*/ 4798732 h 5618895"/>
              <a:gd name="connsiteX3958" fmla="*/ 16930280 w 18288000"/>
              <a:gd name="connsiteY3958" fmla="*/ 4792238 h 5618895"/>
              <a:gd name="connsiteX3959" fmla="*/ 16926472 w 18288000"/>
              <a:gd name="connsiteY3959" fmla="*/ 4792009 h 5618895"/>
              <a:gd name="connsiteX3960" fmla="*/ 16925042 w 18288000"/>
              <a:gd name="connsiteY3960" fmla="*/ 4791803 h 5618895"/>
              <a:gd name="connsiteX3961" fmla="*/ 17111784 w 18288000"/>
              <a:gd name="connsiteY3961" fmla="*/ 4787852 h 5618895"/>
              <a:gd name="connsiteX3962" fmla="*/ 17110678 w 18288000"/>
              <a:gd name="connsiteY3962" fmla="*/ 4794782 h 5618895"/>
              <a:gd name="connsiteX3963" fmla="*/ 17113708 w 18288000"/>
              <a:gd name="connsiteY3963" fmla="*/ 4788961 h 5618895"/>
              <a:gd name="connsiteX3964" fmla="*/ 16999664 w 18288000"/>
              <a:gd name="connsiteY3964" fmla="*/ 4782236 h 5618895"/>
              <a:gd name="connsiteX3965" fmla="*/ 16962248 w 18288000"/>
              <a:gd name="connsiteY3965" fmla="*/ 4794045 h 5618895"/>
              <a:gd name="connsiteX3966" fmla="*/ 16962280 w 18288000"/>
              <a:gd name="connsiteY3966" fmla="*/ 4794158 h 5618895"/>
              <a:gd name="connsiteX3967" fmla="*/ 16961952 w 18288000"/>
              <a:gd name="connsiteY3967" fmla="*/ 4794138 h 5618895"/>
              <a:gd name="connsiteX3968" fmla="*/ 16956392 w 18288000"/>
              <a:gd name="connsiteY3968" fmla="*/ 4795893 h 5618895"/>
              <a:gd name="connsiteX3969" fmla="*/ 16976032 w 18288000"/>
              <a:gd name="connsiteY3969" fmla="*/ 4801591 h 5618895"/>
              <a:gd name="connsiteX3970" fmla="*/ 16992258 w 18288000"/>
              <a:gd name="connsiteY3970" fmla="*/ 4796471 h 5618895"/>
              <a:gd name="connsiteX3971" fmla="*/ 17006490 w 18288000"/>
              <a:gd name="connsiteY3971" fmla="*/ 4803873 h 5618895"/>
              <a:gd name="connsiteX3972" fmla="*/ 17017308 w 18288000"/>
              <a:gd name="connsiteY3972" fmla="*/ 4800458 h 5618895"/>
              <a:gd name="connsiteX3973" fmla="*/ 17040652 w 18288000"/>
              <a:gd name="connsiteY3973" fmla="*/ 4799040 h 5618895"/>
              <a:gd name="connsiteX3974" fmla="*/ 17074810 w 18288000"/>
              <a:gd name="connsiteY3974" fmla="*/ 4794207 h 5618895"/>
              <a:gd name="connsiteX3975" fmla="*/ 16999664 w 18288000"/>
              <a:gd name="connsiteY3975" fmla="*/ 4782236 h 5618895"/>
              <a:gd name="connsiteX3976" fmla="*/ 17232700 w 18288000"/>
              <a:gd name="connsiteY3976" fmla="*/ 4686468 h 5618895"/>
              <a:gd name="connsiteX3977" fmla="*/ 17228718 w 18288000"/>
              <a:gd name="connsiteY3977" fmla="*/ 4687535 h 5618895"/>
              <a:gd name="connsiteX3978" fmla="*/ 17221716 w 18288000"/>
              <a:gd name="connsiteY3978" fmla="*/ 4694316 h 5618895"/>
              <a:gd name="connsiteX3979" fmla="*/ 17230392 w 18288000"/>
              <a:gd name="connsiteY3979" fmla="*/ 4698829 h 5618895"/>
              <a:gd name="connsiteX3980" fmla="*/ 17244906 w 18288000"/>
              <a:gd name="connsiteY3980" fmla="*/ 4694940 h 5618895"/>
              <a:gd name="connsiteX3981" fmla="*/ 17245060 w 18288000"/>
              <a:gd name="connsiteY3981" fmla="*/ 4692896 h 5618895"/>
              <a:gd name="connsiteX3982" fmla="*/ 0 w 18288000"/>
              <a:gd name="connsiteY3982" fmla="*/ 0 h 5618895"/>
              <a:gd name="connsiteX3983" fmla="*/ 18288000 w 18288000"/>
              <a:gd name="connsiteY3983" fmla="*/ 0 h 5618895"/>
              <a:gd name="connsiteX3984" fmla="*/ 18288000 w 18288000"/>
              <a:gd name="connsiteY3984" fmla="*/ 4816891 h 5618895"/>
              <a:gd name="connsiteX3985" fmla="*/ 18262986 w 18288000"/>
              <a:gd name="connsiteY3985" fmla="*/ 4811771 h 5618895"/>
              <a:gd name="connsiteX3986" fmla="*/ 18236806 w 18288000"/>
              <a:gd name="connsiteY3986" fmla="*/ 4820034 h 5618895"/>
              <a:gd name="connsiteX3987" fmla="*/ 18223544 w 18288000"/>
              <a:gd name="connsiteY3987" fmla="*/ 4813134 h 5618895"/>
              <a:gd name="connsiteX3988" fmla="*/ 18222484 w 18288000"/>
              <a:gd name="connsiteY3988" fmla="*/ 4813203 h 5618895"/>
              <a:gd name="connsiteX3989" fmla="*/ 18220580 w 18288000"/>
              <a:gd name="connsiteY3989" fmla="*/ 4825155 h 5618895"/>
              <a:gd name="connsiteX3990" fmla="*/ 18215170 w 18288000"/>
              <a:gd name="connsiteY3990" fmla="*/ 4826863 h 5618895"/>
              <a:gd name="connsiteX3991" fmla="*/ 18223464 w 18288000"/>
              <a:gd name="connsiteY3991" fmla="*/ 4831176 h 5618895"/>
              <a:gd name="connsiteX3992" fmla="*/ 18235606 w 18288000"/>
              <a:gd name="connsiteY3992" fmla="*/ 4834650 h 5618895"/>
              <a:gd name="connsiteX3993" fmla="*/ 18286384 w 18288000"/>
              <a:gd name="connsiteY3993" fmla="*/ 4826917 h 5618895"/>
              <a:gd name="connsiteX3994" fmla="*/ 18288000 w 18288000"/>
              <a:gd name="connsiteY3994" fmla="*/ 4827247 h 5618895"/>
              <a:gd name="connsiteX3995" fmla="*/ 18288000 w 18288000"/>
              <a:gd name="connsiteY3995" fmla="*/ 4839790 h 5618895"/>
              <a:gd name="connsiteX3996" fmla="*/ 18276892 w 18288000"/>
              <a:gd name="connsiteY3996" fmla="*/ 4835331 h 5618895"/>
              <a:gd name="connsiteX3997" fmla="*/ 18272104 w 18288000"/>
              <a:gd name="connsiteY3997" fmla="*/ 4839578 h 5618895"/>
              <a:gd name="connsiteX3998" fmla="*/ 18284910 w 18288000"/>
              <a:gd name="connsiteY3998" fmla="*/ 4840538 h 5618895"/>
              <a:gd name="connsiteX3999" fmla="*/ 18261278 w 18288000"/>
              <a:gd name="connsiteY3999" fmla="*/ 4859892 h 5618895"/>
              <a:gd name="connsiteX4000" fmla="*/ 18246700 w 18288000"/>
              <a:gd name="connsiteY4000" fmla="*/ 4872781 h 5618895"/>
              <a:gd name="connsiteX4001" fmla="*/ 18251362 w 18288000"/>
              <a:gd name="connsiteY4001" fmla="*/ 4871532 h 5618895"/>
              <a:gd name="connsiteX4002" fmla="*/ 18288000 w 18288000"/>
              <a:gd name="connsiteY4002" fmla="*/ 4869169 h 5618895"/>
              <a:gd name="connsiteX4003" fmla="*/ 18288000 w 18288000"/>
              <a:gd name="connsiteY4003" fmla="*/ 4990898 h 5618895"/>
              <a:gd name="connsiteX4004" fmla="*/ 18283660 w 18288000"/>
              <a:gd name="connsiteY4004" fmla="*/ 4992061 h 5618895"/>
              <a:gd name="connsiteX4005" fmla="*/ 18247850 w 18288000"/>
              <a:gd name="connsiteY4005" fmla="*/ 4989913 h 5618895"/>
              <a:gd name="connsiteX4006" fmla="*/ 18236894 w 18288000"/>
              <a:gd name="connsiteY4006" fmla="*/ 4992849 h 5618895"/>
              <a:gd name="connsiteX4007" fmla="*/ 18225936 w 18288000"/>
              <a:gd name="connsiteY4007" fmla="*/ 4995785 h 5618895"/>
              <a:gd name="connsiteX4008" fmla="*/ 18201084 w 18288000"/>
              <a:gd name="connsiteY4008" fmla="*/ 4990698 h 5618895"/>
              <a:gd name="connsiteX4009" fmla="*/ 18197076 w 18288000"/>
              <a:gd name="connsiteY4009" fmla="*/ 4997646 h 5618895"/>
              <a:gd name="connsiteX4010" fmla="*/ 18190128 w 18288000"/>
              <a:gd name="connsiteY4010" fmla="*/ 4993634 h 5618895"/>
              <a:gd name="connsiteX4011" fmla="*/ 18179172 w 18288000"/>
              <a:gd name="connsiteY4011" fmla="*/ 4996570 h 5618895"/>
              <a:gd name="connsiteX4012" fmla="*/ 18155788 w 18288000"/>
              <a:gd name="connsiteY4012" fmla="*/ 4996966 h 5618895"/>
              <a:gd name="connsiteX4013" fmla="*/ 18143364 w 18288000"/>
              <a:gd name="connsiteY4013" fmla="*/ 4994422 h 5618895"/>
              <a:gd name="connsiteX4014" fmla="*/ 18071746 w 18288000"/>
              <a:gd name="connsiteY4014" fmla="*/ 4990123 h 5618895"/>
              <a:gd name="connsiteX4015" fmla="*/ 18033396 w 18288000"/>
              <a:gd name="connsiteY4015" fmla="*/ 5000399 h 5618895"/>
              <a:gd name="connsiteX4016" fmla="*/ 18015344 w 18288000"/>
              <a:gd name="connsiteY4016" fmla="*/ 5005236 h 5618895"/>
              <a:gd name="connsiteX4017" fmla="*/ 18032952 w 18288000"/>
              <a:gd name="connsiteY4017" fmla="*/ 5003321 h 5618895"/>
              <a:gd name="connsiteX4018" fmla="*/ 18050600 w 18288000"/>
              <a:gd name="connsiteY4018" fmla="*/ 5021543 h 5618895"/>
              <a:gd name="connsiteX4019" fmla="*/ 17975450 w 18288000"/>
              <a:gd name="connsiteY4019" fmla="*/ 5009575 h 5618895"/>
              <a:gd name="connsiteX4020" fmla="*/ 17975896 w 18288000"/>
              <a:gd name="connsiteY4020" fmla="*/ 5009527 h 5618895"/>
              <a:gd name="connsiteX4021" fmla="*/ 17959240 w 18288000"/>
              <a:gd name="connsiteY4021" fmla="*/ 5008526 h 5618895"/>
              <a:gd name="connsiteX4022" fmla="*/ 17946812 w 18288000"/>
              <a:gd name="connsiteY4022" fmla="*/ 5005984 h 5618895"/>
              <a:gd name="connsiteX4023" fmla="*/ 17934388 w 18288000"/>
              <a:gd name="connsiteY4023" fmla="*/ 5003440 h 5618895"/>
              <a:gd name="connsiteX4024" fmla="*/ 17909536 w 18288000"/>
              <a:gd name="connsiteY4024" fmla="*/ 4998356 h 5618895"/>
              <a:gd name="connsiteX4025" fmla="*/ 17897112 w 18288000"/>
              <a:gd name="connsiteY4025" fmla="*/ 4995812 h 5618895"/>
              <a:gd name="connsiteX4026" fmla="*/ 17895644 w 18288000"/>
              <a:gd name="connsiteY4026" fmla="*/ 4990335 h 5618895"/>
              <a:gd name="connsiteX4027" fmla="*/ 17881750 w 18288000"/>
              <a:gd name="connsiteY4027" fmla="*/ 4982313 h 5618895"/>
              <a:gd name="connsiteX4028" fmla="*/ 17856898 w 18288000"/>
              <a:gd name="connsiteY4028" fmla="*/ 4977228 h 5618895"/>
              <a:gd name="connsiteX4029" fmla="*/ 17870402 w 18288000"/>
              <a:gd name="connsiteY4029" fmla="*/ 4961866 h 5618895"/>
              <a:gd name="connsiteX4030" fmla="*/ 17886836 w 18288000"/>
              <a:gd name="connsiteY4030" fmla="*/ 4957462 h 5618895"/>
              <a:gd name="connsiteX4031" fmla="*/ 17900728 w 18288000"/>
              <a:gd name="connsiteY4031" fmla="*/ 4965484 h 5618895"/>
              <a:gd name="connsiteX4032" fmla="*/ 17922644 w 18288000"/>
              <a:gd name="connsiteY4032" fmla="*/ 4959612 h 5618895"/>
              <a:gd name="connsiteX4033" fmla="*/ 17955516 w 18288000"/>
              <a:gd name="connsiteY4033" fmla="*/ 4950804 h 5618895"/>
              <a:gd name="connsiteX4034" fmla="*/ 17930664 w 18288000"/>
              <a:gd name="connsiteY4034" fmla="*/ 4945719 h 5618895"/>
              <a:gd name="connsiteX4035" fmla="*/ 17894856 w 18288000"/>
              <a:gd name="connsiteY4035" fmla="*/ 4943569 h 5618895"/>
              <a:gd name="connsiteX4036" fmla="*/ 17891922 w 18288000"/>
              <a:gd name="connsiteY4036" fmla="*/ 4932612 h 5618895"/>
              <a:gd name="connsiteX4037" fmla="*/ 17848090 w 18288000"/>
              <a:gd name="connsiteY4037" fmla="*/ 4944357 h 5618895"/>
              <a:gd name="connsiteX4038" fmla="*/ 17840070 w 18288000"/>
              <a:gd name="connsiteY4038" fmla="*/ 4958249 h 5618895"/>
              <a:gd name="connsiteX4039" fmla="*/ 17836060 w 18288000"/>
              <a:gd name="connsiteY4039" fmla="*/ 4965197 h 5618895"/>
              <a:gd name="connsiteX4040" fmla="*/ 17829114 w 18288000"/>
              <a:gd name="connsiteY4040" fmla="*/ 4961185 h 5618895"/>
              <a:gd name="connsiteX4041" fmla="*/ 17832050 w 18288000"/>
              <a:gd name="connsiteY4041" fmla="*/ 4972143 h 5618895"/>
              <a:gd name="connsiteX4042" fmla="*/ 17821092 w 18288000"/>
              <a:gd name="connsiteY4042" fmla="*/ 4975079 h 5618895"/>
              <a:gd name="connsiteX4043" fmla="*/ 17785286 w 18288000"/>
              <a:gd name="connsiteY4043" fmla="*/ 4972929 h 5618895"/>
              <a:gd name="connsiteX4044" fmla="*/ 17777264 w 18288000"/>
              <a:gd name="connsiteY4044" fmla="*/ 4986822 h 5618895"/>
              <a:gd name="connsiteX4045" fmla="*/ 17802114 w 18288000"/>
              <a:gd name="connsiteY4045" fmla="*/ 4991908 h 5618895"/>
              <a:gd name="connsiteX4046" fmla="*/ 17826964 w 18288000"/>
              <a:gd name="connsiteY4046" fmla="*/ 4996993 h 5618895"/>
              <a:gd name="connsiteX4047" fmla="*/ 17821488 w 18288000"/>
              <a:gd name="connsiteY4047" fmla="*/ 4998460 h 5618895"/>
              <a:gd name="connsiteX4048" fmla="*/ 17816006 w 18288000"/>
              <a:gd name="connsiteY4048" fmla="*/ 4999929 h 5618895"/>
              <a:gd name="connsiteX4049" fmla="*/ 17781668 w 18288000"/>
              <a:gd name="connsiteY4049" fmla="*/ 5003257 h 5618895"/>
              <a:gd name="connsiteX4050" fmla="*/ 17751336 w 18288000"/>
              <a:gd name="connsiteY4050" fmla="*/ 4999642 h 5618895"/>
              <a:gd name="connsiteX4051" fmla="*/ 17722476 w 18288000"/>
              <a:gd name="connsiteY4051" fmla="*/ 5001502 h 5618895"/>
              <a:gd name="connsiteX4052" fmla="*/ 17708586 w 18288000"/>
              <a:gd name="connsiteY4052" fmla="*/ 4993480 h 5618895"/>
              <a:gd name="connsiteX4053" fmla="*/ 17713668 w 18288000"/>
              <a:gd name="connsiteY4053" fmla="*/ 4968630 h 5618895"/>
              <a:gd name="connsiteX4054" fmla="*/ 17716212 w 18288000"/>
              <a:gd name="connsiteY4054" fmla="*/ 4956206 h 5618895"/>
              <a:gd name="connsiteX4055" fmla="*/ 17732646 w 18288000"/>
              <a:gd name="connsiteY4055" fmla="*/ 4951802 h 5618895"/>
              <a:gd name="connsiteX4056" fmla="*/ 17740670 w 18288000"/>
              <a:gd name="connsiteY4056" fmla="*/ 4937908 h 5618895"/>
              <a:gd name="connsiteX4057" fmla="*/ 17728242 w 18288000"/>
              <a:gd name="connsiteY4057" fmla="*/ 4935367 h 5618895"/>
              <a:gd name="connsiteX4058" fmla="*/ 17710340 w 18288000"/>
              <a:gd name="connsiteY4058" fmla="*/ 4934291 h 5618895"/>
              <a:gd name="connsiteX4059" fmla="*/ 17693906 w 18288000"/>
              <a:gd name="connsiteY4059" fmla="*/ 4938694 h 5618895"/>
              <a:gd name="connsiteX4060" fmla="*/ 17674532 w 18288000"/>
              <a:gd name="connsiteY4060" fmla="*/ 4932141 h 5618895"/>
              <a:gd name="connsiteX4061" fmla="*/ 17658094 w 18288000"/>
              <a:gd name="connsiteY4061" fmla="*/ 4936545 h 5618895"/>
              <a:gd name="connsiteX4062" fmla="*/ 17620820 w 18288000"/>
              <a:gd name="connsiteY4062" fmla="*/ 4928917 h 5618895"/>
              <a:gd name="connsiteX4063" fmla="*/ 17611332 w 18288000"/>
              <a:gd name="connsiteY4063" fmla="*/ 4937332 h 5618895"/>
              <a:gd name="connsiteX4064" fmla="*/ 17614266 w 18288000"/>
              <a:gd name="connsiteY4064" fmla="*/ 4948289 h 5618895"/>
              <a:gd name="connsiteX4065" fmla="*/ 17628160 w 18288000"/>
              <a:gd name="connsiteY4065" fmla="*/ 4956310 h 5618895"/>
              <a:gd name="connsiteX4066" fmla="*/ 17639116 w 18288000"/>
              <a:gd name="connsiteY4066" fmla="*/ 4953375 h 5618895"/>
              <a:gd name="connsiteX4067" fmla="*/ 17653012 w 18288000"/>
              <a:gd name="connsiteY4067" fmla="*/ 4961396 h 5618895"/>
              <a:gd name="connsiteX4068" fmla="*/ 17653068 w 18288000"/>
              <a:gd name="connsiteY4068" fmla="*/ 4961607 h 5618895"/>
              <a:gd name="connsiteX4069" fmla="*/ 17660622 w 18288000"/>
              <a:gd name="connsiteY4069" fmla="*/ 4954292 h 5618895"/>
              <a:gd name="connsiteX4070" fmla="*/ 17658626 w 18288000"/>
              <a:gd name="connsiteY4070" fmla="*/ 4966819 h 5618895"/>
              <a:gd name="connsiteX4071" fmla="*/ 17653790 w 18288000"/>
              <a:gd name="connsiteY4071" fmla="*/ 4964300 h 5618895"/>
              <a:gd name="connsiteX4072" fmla="*/ 17655948 w 18288000"/>
              <a:gd name="connsiteY4072" fmla="*/ 4972353 h 5618895"/>
              <a:gd name="connsiteX4073" fmla="*/ 17620138 w 18288000"/>
              <a:gd name="connsiteY4073" fmla="*/ 4970204 h 5618895"/>
              <a:gd name="connsiteX4074" fmla="*/ 17595288 w 18288000"/>
              <a:gd name="connsiteY4074" fmla="*/ 4965119 h 5618895"/>
              <a:gd name="connsiteX4075" fmla="*/ 17617204 w 18288000"/>
              <a:gd name="connsiteY4075" fmla="*/ 4959246 h 5618895"/>
              <a:gd name="connsiteX4076" fmla="*/ 17592354 w 18288000"/>
              <a:gd name="connsiteY4076" fmla="*/ 4954161 h 5618895"/>
              <a:gd name="connsiteX4077" fmla="*/ 17575916 w 18288000"/>
              <a:gd name="connsiteY4077" fmla="*/ 4958565 h 5618895"/>
              <a:gd name="connsiteX4078" fmla="*/ 17573376 w 18288000"/>
              <a:gd name="connsiteY4078" fmla="*/ 4970990 h 5618895"/>
              <a:gd name="connsiteX4079" fmla="*/ 17565352 w 18288000"/>
              <a:gd name="connsiteY4079" fmla="*/ 4984884 h 5618895"/>
              <a:gd name="connsiteX4080" fmla="*/ 17623078 w 18288000"/>
              <a:gd name="connsiteY4080" fmla="*/ 4981161 h 5618895"/>
              <a:gd name="connsiteX4081" fmla="*/ 17650862 w 18288000"/>
              <a:gd name="connsiteY4081" fmla="*/ 4997204 h 5618895"/>
              <a:gd name="connsiteX4082" fmla="*/ 17593138 w 18288000"/>
              <a:gd name="connsiteY4082" fmla="*/ 5000926 h 5618895"/>
              <a:gd name="connsiteX4083" fmla="*/ 17558800 w 18288000"/>
              <a:gd name="connsiteY4083" fmla="*/ 5004255 h 5618895"/>
              <a:gd name="connsiteX4084" fmla="*/ 17521526 w 18288000"/>
              <a:gd name="connsiteY4084" fmla="*/ 4996627 h 5618895"/>
              <a:gd name="connsiteX4085" fmla="*/ 17507628 w 18288000"/>
              <a:gd name="connsiteY4085" fmla="*/ 4988607 h 5618895"/>
              <a:gd name="connsiteX4086" fmla="*/ 17529544 w 18288000"/>
              <a:gd name="connsiteY4086" fmla="*/ 4982735 h 5618895"/>
              <a:gd name="connsiteX4087" fmla="*/ 17519660 w 18288000"/>
              <a:gd name="connsiteY4087" fmla="*/ 4967768 h 5618895"/>
              <a:gd name="connsiteX4088" fmla="*/ 17523672 w 18288000"/>
              <a:gd name="connsiteY4088" fmla="*/ 4960821 h 5618895"/>
              <a:gd name="connsiteX4089" fmla="*/ 17501756 w 18288000"/>
              <a:gd name="connsiteY4089" fmla="*/ 4966693 h 5618895"/>
              <a:gd name="connsiteX4090" fmla="*/ 17483854 w 18288000"/>
              <a:gd name="connsiteY4090" fmla="*/ 4965617 h 5618895"/>
              <a:gd name="connsiteX4091" fmla="*/ 17476906 w 18288000"/>
              <a:gd name="connsiteY4091" fmla="*/ 4961608 h 5618895"/>
              <a:gd name="connsiteX4092" fmla="*/ 17487866 w 18288000"/>
              <a:gd name="connsiteY4092" fmla="*/ 4958671 h 5618895"/>
              <a:gd name="connsiteX4093" fmla="*/ 17473970 w 18288000"/>
              <a:gd name="connsiteY4093" fmla="*/ 4950650 h 5618895"/>
              <a:gd name="connsiteX4094" fmla="*/ 17454994 w 18288000"/>
              <a:gd name="connsiteY4094" fmla="*/ 4967479 h 5618895"/>
              <a:gd name="connsiteX4095" fmla="*/ 17444036 w 18288000"/>
              <a:gd name="connsiteY4095" fmla="*/ 4970415 h 5618895"/>
              <a:gd name="connsiteX4096" fmla="*/ 17433080 w 18288000"/>
              <a:gd name="connsiteY4096" fmla="*/ 4973351 h 5618895"/>
              <a:gd name="connsiteX4097" fmla="*/ 17446972 w 18288000"/>
              <a:gd name="connsiteY4097" fmla="*/ 4981373 h 5618895"/>
              <a:gd name="connsiteX4098" fmla="*/ 17460864 w 18288000"/>
              <a:gd name="connsiteY4098" fmla="*/ 4989393 h 5618895"/>
              <a:gd name="connsiteX4099" fmla="*/ 17425056 w 18288000"/>
              <a:gd name="connsiteY4099" fmla="*/ 4987245 h 5618895"/>
              <a:gd name="connsiteX4100" fmla="*/ 17414100 w 18288000"/>
              <a:gd name="connsiteY4100" fmla="*/ 4990180 h 5618895"/>
              <a:gd name="connsiteX4101" fmla="*/ 17411556 w 18288000"/>
              <a:gd name="connsiteY4101" fmla="*/ 5002605 h 5618895"/>
              <a:gd name="connsiteX4102" fmla="*/ 17407548 w 18288000"/>
              <a:gd name="connsiteY4102" fmla="*/ 5009551 h 5618895"/>
              <a:gd name="connsiteX4103" fmla="*/ 17376142 w 18288000"/>
              <a:gd name="connsiteY4103" fmla="*/ 5023838 h 5618895"/>
              <a:gd name="connsiteX4104" fmla="*/ 17348750 w 18288000"/>
              <a:gd name="connsiteY4104" fmla="*/ 5031178 h 5618895"/>
              <a:gd name="connsiteX4105" fmla="*/ 17332312 w 18288000"/>
              <a:gd name="connsiteY4105" fmla="*/ 5035583 h 5618895"/>
              <a:gd name="connsiteX4106" fmla="*/ 17260698 w 18288000"/>
              <a:gd name="connsiteY4106" fmla="*/ 5031284 h 5618895"/>
              <a:gd name="connsiteX4107" fmla="*/ 17235850 w 18288000"/>
              <a:gd name="connsiteY4107" fmla="*/ 5026198 h 5618895"/>
              <a:gd name="connsiteX4108" fmla="*/ 17223422 w 18288000"/>
              <a:gd name="connsiteY4108" fmla="*/ 5023656 h 5618895"/>
              <a:gd name="connsiteX4109" fmla="*/ 17210998 w 18288000"/>
              <a:gd name="connsiteY4109" fmla="*/ 5021113 h 5618895"/>
              <a:gd name="connsiteX4110" fmla="*/ 17189084 w 18288000"/>
              <a:gd name="connsiteY4110" fmla="*/ 5026985 h 5618895"/>
              <a:gd name="connsiteX4111" fmla="*/ 17164232 w 18288000"/>
              <a:gd name="connsiteY4111" fmla="*/ 5021900 h 5618895"/>
              <a:gd name="connsiteX4112" fmla="*/ 17092616 w 18288000"/>
              <a:gd name="connsiteY4112" fmla="*/ 5017602 h 5618895"/>
              <a:gd name="connsiteX4113" fmla="*/ 17103574 w 18288000"/>
              <a:gd name="connsiteY4113" fmla="*/ 5014666 h 5618895"/>
              <a:gd name="connsiteX4114" fmla="*/ 17125490 w 18288000"/>
              <a:gd name="connsiteY4114" fmla="*/ 5008793 h 5618895"/>
              <a:gd name="connsiteX4115" fmla="*/ 17100638 w 18288000"/>
              <a:gd name="connsiteY4115" fmla="*/ 5003709 h 5618895"/>
              <a:gd name="connsiteX4116" fmla="*/ 17075786 w 18288000"/>
              <a:gd name="connsiteY4116" fmla="*/ 4998623 h 5618895"/>
              <a:gd name="connsiteX4117" fmla="*/ 17026086 w 18288000"/>
              <a:gd name="connsiteY4117" fmla="*/ 4988452 h 5618895"/>
              <a:gd name="connsiteX4118" fmla="*/ 17054946 w 18288000"/>
              <a:gd name="connsiteY4118" fmla="*/ 4986591 h 5618895"/>
              <a:gd name="connsiteX4119" fmla="*/ 17091828 w 18288000"/>
              <a:gd name="connsiteY4119" fmla="*/ 4970836 h 5618895"/>
              <a:gd name="connsiteX4120" fmla="*/ 17129392 w 18288000"/>
              <a:gd name="connsiteY4120" fmla="*/ 4913797 h 5618895"/>
              <a:gd name="connsiteX4121" fmla="*/ 17027450 w 18288000"/>
              <a:gd name="connsiteY4121" fmla="*/ 4905880 h 5618895"/>
              <a:gd name="connsiteX4122" fmla="*/ 16991640 w 18288000"/>
              <a:gd name="connsiteY4122" fmla="*/ 4903730 h 5618895"/>
              <a:gd name="connsiteX4123" fmla="*/ 16962780 w 18288000"/>
              <a:gd name="connsiteY4123" fmla="*/ 4905590 h 5618895"/>
              <a:gd name="connsiteX4124" fmla="*/ 16933918 w 18288000"/>
              <a:gd name="connsiteY4124" fmla="*/ 4907454 h 5618895"/>
              <a:gd name="connsiteX4125" fmla="*/ 16909068 w 18288000"/>
              <a:gd name="connsiteY4125" fmla="*/ 4902367 h 5618895"/>
              <a:gd name="connsiteX4126" fmla="*/ 16862302 w 18288000"/>
              <a:gd name="connsiteY4126" fmla="*/ 4903155 h 5618895"/>
              <a:gd name="connsiteX4127" fmla="*/ 16855356 w 18288000"/>
              <a:gd name="connsiteY4127" fmla="*/ 4899143 h 5618895"/>
              <a:gd name="connsiteX4128" fmla="*/ 16853880 w 18288000"/>
              <a:gd name="connsiteY4128" fmla="*/ 4898291 h 5618895"/>
              <a:gd name="connsiteX4129" fmla="*/ 16822010 w 18288000"/>
              <a:gd name="connsiteY4129" fmla="*/ 4897779 h 5618895"/>
              <a:gd name="connsiteX4130" fmla="*/ 16787850 w 18288000"/>
              <a:gd name="connsiteY4130" fmla="*/ 4902613 h 5618895"/>
              <a:gd name="connsiteX4131" fmla="*/ 16749488 w 18288000"/>
              <a:gd name="connsiteY4131" fmla="*/ 4905959 h 5618895"/>
              <a:gd name="connsiteX4132" fmla="*/ 16757816 w 18288000"/>
              <a:gd name="connsiteY4132" fmla="*/ 4907664 h 5618895"/>
              <a:gd name="connsiteX4133" fmla="*/ 16768773 w 18288000"/>
              <a:gd name="connsiteY4133" fmla="*/ 4904728 h 5618895"/>
              <a:gd name="connsiteX4134" fmla="*/ 16782666 w 18288000"/>
              <a:gd name="connsiteY4134" fmla="*/ 4912750 h 5618895"/>
              <a:gd name="connsiteX4135" fmla="*/ 16832368 w 18288000"/>
              <a:gd name="connsiteY4135" fmla="*/ 4922919 h 5618895"/>
              <a:gd name="connsiteX4136" fmla="*/ 16914940 w 18288000"/>
              <a:gd name="connsiteY4136" fmla="*/ 4924282 h 5618895"/>
              <a:gd name="connsiteX4137" fmla="*/ 16938322 w 18288000"/>
              <a:gd name="connsiteY4137" fmla="*/ 4923889 h 5618895"/>
              <a:gd name="connsiteX4138" fmla="*/ 16961706 w 18288000"/>
              <a:gd name="connsiteY4138" fmla="*/ 4923496 h 5618895"/>
              <a:gd name="connsiteX4139" fmla="*/ 17047216 w 18288000"/>
              <a:gd name="connsiteY4139" fmla="*/ 4935816 h 5618895"/>
              <a:gd name="connsiteX4140" fmla="*/ 17025298 w 18288000"/>
              <a:gd name="connsiteY4140" fmla="*/ 4941688 h 5618895"/>
              <a:gd name="connsiteX4141" fmla="*/ 16967578 w 18288000"/>
              <a:gd name="connsiteY4141" fmla="*/ 4945409 h 5618895"/>
              <a:gd name="connsiteX4142" fmla="*/ 16906920 w 18288000"/>
              <a:gd name="connsiteY4142" fmla="*/ 4938176 h 5618895"/>
              <a:gd name="connsiteX4143" fmla="*/ 16889014 w 18288000"/>
              <a:gd name="connsiteY4143" fmla="*/ 4937101 h 5618895"/>
              <a:gd name="connsiteX4144" fmla="*/ 16861622 w 18288000"/>
              <a:gd name="connsiteY4144" fmla="*/ 4944441 h 5618895"/>
              <a:gd name="connsiteX4145" fmla="*/ 16818866 w 18288000"/>
              <a:gd name="connsiteY4145" fmla="*/ 4938282 h 5618895"/>
              <a:gd name="connsiteX4146" fmla="*/ 16788538 w 18288000"/>
              <a:gd name="connsiteY4146" fmla="*/ 4934663 h 5618895"/>
              <a:gd name="connsiteX4147" fmla="*/ 16772102 w 18288000"/>
              <a:gd name="connsiteY4147" fmla="*/ 4939067 h 5618895"/>
              <a:gd name="connsiteX4148" fmla="*/ 16752730 w 18288000"/>
              <a:gd name="connsiteY4148" fmla="*/ 4932515 h 5618895"/>
              <a:gd name="connsiteX4149" fmla="*/ 16735975 w 18288000"/>
              <a:gd name="connsiteY4149" fmla="*/ 4907138 h 5618895"/>
              <a:gd name="connsiteX4150" fmla="*/ 16735754 w 18288000"/>
              <a:gd name="connsiteY4150" fmla="*/ 4907158 h 5618895"/>
              <a:gd name="connsiteX4151" fmla="*/ 16689071 w 18288000"/>
              <a:gd name="connsiteY4151" fmla="*/ 4909996 h 5618895"/>
              <a:gd name="connsiteX4152" fmla="*/ 16660319 w 18288000"/>
              <a:gd name="connsiteY4152" fmla="*/ 4913122 h 5618895"/>
              <a:gd name="connsiteX4153" fmla="*/ 16652915 w 18288000"/>
              <a:gd name="connsiteY4153" fmla="*/ 4927355 h 5618895"/>
              <a:gd name="connsiteX4154" fmla="*/ 16640912 w 18288000"/>
              <a:gd name="connsiteY4154" fmla="*/ 4921110 h 5618895"/>
              <a:gd name="connsiteX4155" fmla="*/ 16645307 w 18288000"/>
              <a:gd name="connsiteY4155" fmla="*/ 4926067 h 5618895"/>
              <a:gd name="connsiteX4156" fmla="*/ 16623392 w 18288000"/>
              <a:gd name="connsiteY4156" fmla="*/ 4931939 h 5618895"/>
              <a:gd name="connsiteX4157" fmla="*/ 16614980 w 18288000"/>
              <a:gd name="connsiteY4157" fmla="*/ 4922448 h 5618895"/>
              <a:gd name="connsiteX4158" fmla="*/ 16593798 w 18288000"/>
              <a:gd name="connsiteY4158" fmla="*/ 4919923 h 5618895"/>
              <a:gd name="connsiteX4159" fmla="*/ 16556129 w 18288000"/>
              <a:gd name="connsiteY4159" fmla="*/ 4922213 h 5618895"/>
              <a:gd name="connsiteX4160" fmla="*/ 16550720 w 18288000"/>
              <a:gd name="connsiteY4160" fmla="*/ 4923919 h 5618895"/>
              <a:gd name="connsiteX4161" fmla="*/ 16546414 w 18288000"/>
              <a:gd name="connsiteY4161" fmla="*/ 4919475 h 5618895"/>
              <a:gd name="connsiteX4162" fmla="*/ 16537883 w 18288000"/>
              <a:gd name="connsiteY4162" fmla="*/ 4919620 h 5618895"/>
              <a:gd name="connsiteX4163" fmla="*/ 16531072 w 18288000"/>
              <a:gd name="connsiteY4163" fmla="*/ 4918225 h 5618895"/>
              <a:gd name="connsiteX4164" fmla="*/ 16520262 w 18288000"/>
              <a:gd name="connsiteY4164" fmla="*/ 4921637 h 5618895"/>
              <a:gd name="connsiteX4165" fmla="*/ 16509445 w 18288000"/>
              <a:gd name="connsiteY4165" fmla="*/ 4925052 h 5618895"/>
              <a:gd name="connsiteX4166" fmla="*/ 16491510 w 18288000"/>
              <a:gd name="connsiteY4166" fmla="*/ 4924763 h 5618895"/>
              <a:gd name="connsiteX4167" fmla="*/ 16450234 w 18288000"/>
              <a:gd name="connsiteY4167" fmla="*/ 4925895 h 5618895"/>
              <a:gd name="connsiteX4168" fmla="*/ 16412660 w 18288000"/>
              <a:gd name="connsiteY4168" fmla="*/ 4919911 h 5618895"/>
              <a:gd name="connsiteX4169" fmla="*/ 16405254 w 18288000"/>
              <a:gd name="connsiteY4169" fmla="*/ 4934142 h 5618895"/>
              <a:gd name="connsiteX4170" fmla="*/ 16394437 w 18288000"/>
              <a:gd name="connsiteY4170" fmla="*/ 4937557 h 5618895"/>
              <a:gd name="connsiteX4171" fmla="*/ 16380206 w 18288000"/>
              <a:gd name="connsiteY4171" fmla="*/ 4930151 h 5618895"/>
              <a:gd name="connsiteX4172" fmla="*/ 16276018 w 18288000"/>
              <a:gd name="connsiteY4172" fmla="*/ 4939243 h 5618895"/>
              <a:gd name="connsiteX4173" fmla="*/ 16157595 w 18288000"/>
              <a:gd name="connsiteY4173" fmla="*/ 4940930 h 5618895"/>
              <a:gd name="connsiteX4174" fmla="*/ 16161011 w 18288000"/>
              <a:gd name="connsiteY4174" fmla="*/ 4951747 h 5618895"/>
              <a:gd name="connsiteX4175" fmla="*/ 16139447 w 18288000"/>
              <a:gd name="connsiteY4175" fmla="*/ 4954092 h 5618895"/>
              <a:gd name="connsiteX4176" fmla="*/ 16127547 w 18288000"/>
              <a:gd name="connsiteY4176" fmla="*/ 4950413 h 5618895"/>
              <a:gd name="connsiteX4177" fmla="*/ 16118027 w 18288000"/>
              <a:gd name="connsiteY4177" fmla="*/ 4947470 h 5618895"/>
              <a:gd name="connsiteX4178" fmla="*/ 16071628 w 18288000"/>
              <a:gd name="connsiteY4178" fmla="*/ 4932374 h 5618895"/>
              <a:gd name="connsiteX4179" fmla="*/ 16026651 w 18288000"/>
              <a:gd name="connsiteY4179" fmla="*/ 4940622 h 5618895"/>
              <a:gd name="connsiteX4180" fmla="*/ 16025291 w 18288000"/>
              <a:gd name="connsiteY4180" fmla="*/ 4939527 h 5618895"/>
              <a:gd name="connsiteX4181" fmla="*/ 16015446 w 18288000"/>
              <a:gd name="connsiteY4181" fmla="*/ 4942165 h 5618895"/>
              <a:gd name="connsiteX4182" fmla="*/ 16004489 w 18288000"/>
              <a:gd name="connsiteY4182" fmla="*/ 4945101 h 5618895"/>
              <a:gd name="connsiteX4183" fmla="*/ 16012512 w 18288000"/>
              <a:gd name="connsiteY4183" fmla="*/ 4931208 h 5618895"/>
              <a:gd name="connsiteX4184" fmla="*/ 16021135 w 18288000"/>
              <a:gd name="connsiteY4184" fmla="*/ 4936188 h 5618895"/>
              <a:gd name="connsiteX4185" fmla="*/ 16010713 w 18288000"/>
              <a:gd name="connsiteY4185" fmla="*/ 4927810 h 5618895"/>
              <a:gd name="connsiteX4186" fmla="*/ 15974845 w 18288000"/>
              <a:gd name="connsiteY4186" fmla="*/ 4927232 h 5618895"/>
              <a:gd name="connsiteX4187" fmla="*/ 15931862 w 18288000"/>
              <a:gd name="connsiteY4187" fmla="*/ 4922955 h 5618895"/>
              <a:gd name="connsiteX4188" fmla="*/ 15878058 w 18288000"/>
              <a:gd name="connsiteY4188" fmla="*/ 4922092 h 5618895"/>
              <a:gd name="connsiteX4189" fmla="*/ 15850566 w 18288000"/>
              <a:gd name="connsiteY4189" fmla="*/ 4925081 h 5618895"/>
              <a:gd name="connsiteX4190" fmla="*/ 15858323 w 18288000"/>
              <a:gd name="connsiteY4190" fmla="*/ 4925546 h 5618895"/>
              <a:gd name="connsiteX4191" fmla="*/ 15870748 w 18288000"/>
              <a:gd name="connsiteY4191" fmla="*/ 4928090 h 5618895"/>
              <a:gd name="connsiteX4192" fmla="*/ 15888650 w 18288000"/>
              <a:gd name="connsiteY4192" fmla="*/ 4929165 h 5618895"/>
              <a:gd name="connsiteX4193" fmla="*/ 15899611 w 18288000"/>
              <a:gd name="connsiteY4193" fmla="*/ 4926228 h 5618895"/>
              <a:gd name="connsiteX4194" fmla="*/ 15908023 w 18288000"/>
              <a:gd name="connsiteY4194" fmla="*/ 4935717 h 5618895"/>
              <a:gd name="connsiteX4195" fmla="*/ 15897066 w 18288000"/>
              <a:gd name="connsiteY4195" fmla="*/ 4938653 h 5618895"/>
              <a:gd name="connsiteX4196" fmla="*/ 15884642 w 18288000"/>
              <a:gd name="connsiteY4196" fmla="*/ 4936111 h 5618895"/>
              <a:gd name="connsiteX4197" fmla="*/ 15850301 w 18288000"/>
              <a:gd name="connsiteY4197" fmla="*/ 4939440 h 5618895"/>
              <a:gd name="connsiteX4198" fmla="*/ 15785632 w 18288000"/>
              <a:gd name="connsiteY4198" fmla="*/ 4939152 h 5618895"/>
              <a:gd name="connsiteX4199" fmla="*/ 15761969 w 18288000"/>
              <a:gd name="connsiteY4199" fmla="*/ 4935743 h 5618895"/>
              <a:gd name="connsiteX4200" fmla="*/ 15806646 w 18288000"/>
              <a:gd name="connsiteY4200" fmla="*/ 4943175 h 5618895"/>
              <a:gd name="connsiteX4201" fmla="*/ 15831498 w 18288000"/>
              <a:gd name="connsiteY4201" fmla="*/ 4948261 h 5618895"/>
              <a:gd name="connsiteX4202" fmla="*/ 15842454 w 18288000"/>
              <a:gd name="connsiteY4202" fmla="*/ 4945325 h 5618895"/>
              <a:gd name="connsiteX4203" fmla="*/ 15851872 w 18288000"/>
              <a:gd name="connsiteY4203" fmla="*/ 4950763 h 5618895"/>
              <a:gd name="connsiteX4204" fmla="*/ 15853236 w 18288000"/>
              <a:gd name="connsiteY4204" fmla="*/ 4950397 h 5618895"/>
              <a:gd name="connsiteX4205" fmla="*/ 15905483 w 18288000"/>
              <a:gd name="connsiteY4205" fmla="*/ 4948143 h 5618895"/>
              <a:gd name="connsiteX4206" fmla="*/ 15946767 w 18288000"/>
              <a:gd name="connsiteY4206" fmla="*/ 4948824 h 5618895"/>
              <a:gd name="connsiteX4207" fmla="*/ 15971617 w 18288000"/>
              <a:gd name="connsiteY4207" fmla="*/ 4953908 h 5618895"/>
              <a:gd name="connsiteX4208" fmla="*/ 15983148 w 18288000"/>
              <a:gd name="connsiteY4208" fmla="*/ 4954602 h 5618895"/>
              <a:gd name="connsiteX4209" fmla="*/ 15985684 w 18288000"/>
              <a:gd name="connsiteY4209" fmla="*/ 4953922 h 5618895"/>
              <a:gd name="connsiteX4210" fmla="*/ 15991439 w 18288000"/>
              <a:gd name="connsiteY4210" fmla="*/ 4955100 h 5618895"/>
              <a:gd name="connsiteX4211" fmla="*/ 16007425 w 18288000"/>
              <a:gd name="connsiteY4211" fmla="*/ 4956059 h 5618895"/>
              <a:gd name="connsiteX4212" fmla="*/ 16002534 w 18288000"/>
              <a:gd name="connsiteY4212" fmla="*/ 4957370 h 5618895"/>
              <a:gd name="connsiteX4213" fmla="*/ 16010535 w 18288000"/>
              <a:gd name="connsiteY4213" fmla="*/ 4959007 h 5618895"/>
              <a:gd name="connsiteX4214" fmla="*/ 15999579 w 18288000"/>
              <a:gd name="connsiteY4214" fmla="*/ 4961942 h 5618895"/>
              <a:gd name="connsiteX4215" fmla="*/ 15977666 w 18288000"/>
              <a:gd name="connsiteY4215" fmla="*/ 4967814 h 5618895"/>
              <a:gd name="connsiteX4216" fmla="*/ 15976720 w 18288000"/>
              <a:gd name="connsiteY4216" fmla="*/ 4964286 h 5618895"/>
              <a:gd name="connsiteX4217" fmla="*/ 15974554 w 18288000"/>
              <a:gd name="connsiteY4217" fmla="*/ 4964867 h 5618895"/>
              <a:gd name="connsiteX4218" fmla="*/ 15949704 w 18288000"/>
              <a:gd name="connsiteY4218" fmla="*/ 4959780 h 5618895"/>
              <a:gd name="connsiteX4219" fmla="*/ 15905874 w 18288000"/>
              <a:gd name="connsiteY4219" fmla="*/ 4971524 h 5618895"/>
              <a:gd name="connsiteX4220" fmla="*/ 15886895 w 18288000"/>
              <a:gd name="connsiteY4220" fmla="*/ 4988355 h 5618895"/>
              <a:gd name="connsiteX4221" fmla="*/ 16013297 w 18288000"/>
              <a:gd name="connsiteY4221" fmla="*/ 4977974 h 5618895"/>
              <a:gd name="connsiteX4222" fmla="*/ 16027191 w 18288000"/>
              <a:gd name="connsiteY4222" fmla="*/ 4985994 h 5618895"/>
              <a:gd name="connsiteX4223" fmla="*/ 16048424 w 18288000"/>
              <a:gd name="connsiteY4223" fmla="*/ 5021408 h 5618895"/>
              <a:gd name="connsiteX4224" fmla="*/ 16067796 w 18288000"/>
              <a:gd name="connsiteY4224" fmla="*/ 5027962 h 5618895"/>
              <a:gd name="connsiteX4225" fmla="*/ 16082764 w 18288000"/>
              <a:gd name="connsiteY4225" fmla="*/ 5018080 h 5618895"/>
              <a:gd name="connsiteX4226" fmla="*/ 16104679 w 18288000"/>
              <a:gd name="connsiteY4226" fmla="*/ 5012208 h 5618895"/>
              <a:gd name="connsiteX4227" fmla="*/ 16096658 w 18288000"/>
              <a:gd name="connsiteY4227" fmla="*/ 5026100 h 5618895"/>
              <a:gd name="connsiteX4228" fmla="*/ 16107078 w 18288000"/>
              <a:gd name="connsiteY4228" fmla="*/ 5032117 h 5618895"/>
              <a:gd name="connsiteX4229" fmla="*/ 16108566 w 18288000"/>
              <a:gd name="connsiteY4229" fmla="*/ 5032977 h 5618895"/>
              <a:gd name="connsiteX4230" fmla="*/ 16030915 w 18288000"/>
              <a:gd name="connsiteY4230" fmla="*/ 5043716 h 5618895"/>
              <a:gd name="connsiteX4231" fmla="*/ 15984148 w 18288000"/>
              <a:gd name="connsiteY4231" fmla="*/ 5044504 h 5618895"/>
              <a:gd name="connsiteX4232" fmla="*/ 15949810 w 18288000"/>
              <a:gd name="connsiteY4232" fmla="*/ 5047832 h 5618895"/>
              <a:gd name="connsiteX4233" fmla="*/ 15912534 w 18288000"/>
              <a:gd name="connsiteY4233" fmla="*/ 5040205 h 5618895"/>
              <a:gd name="connsiteX4234" fmla="*/ 15854811 w 18288000"/>
              <a:gd name="connsiteY4234" fmla="*/ 5043927 h 5618895"/>
              <a:gd name="connsiteX4235" fmla="*/ 15843853 w 18288000"/>
              <a:gd name="connsiteY4235" fmla="*/ 5046863 h 5618895"/>
              <a:gd name="connsiteX4236" fmla="*/ 15819002 w 18288000"/>
              <a:gd name="connsiteY4236" fmla="*/ 5041778 h 5618895"/>
              <a:gd name="connsiteX4237" fmla="*/ 15736430 w 18288000"/>
              <a:gd name="connsiteY4237" fmla="*/ 5040415 h 5618895"/>
              <a:gd name="connsiteX4238" fmla="*/ 15675773 w 18288000"/>
              <a:gd name="connsiteY4238" fmla="*/ 5033180 h 5618895"/>
              <a:gd name="connsiteX4239" fmla="*/ 15659336 w 18288000"/>
              <a:gd name="connsiteY4239" fmla="*/ 5037584 h 5618895"/>
              <a:gd name="connsiteX4240" fmla="*/ 15642900 w 18288000"/>
              <a:gd name="connsiteY4240" fmla="*/ 5041988 h 5618895"/>
              <a:gd name="connsiteX4241" fmla="*/ 15535478 w 18288000"/>
              <a:gd name="connsiteY4241" fmla="*/ 5035540 h 5618895"/>
              <a:gd name="connsiteX4242" fmla="*/ 15519040 w 18288000"/>
              <a:gd name="connsiteY4242" fmla="*/ 5039945 h 5618895"/>
              <a:gd name="connsiteX4243" fmla="*/ 15499667 w 18288000"/>
              <a:gd name="connsiteY4243" fmla="*/ 5033393 h 5618895"/>
              <a:gd name="connsiteX4244" fmla="*/ 15485776 w 18288000"/>
              <a:gd name="connsiteY4244" fmla="*/ 5025369 h 5618895"/>
              <a:gd name="connsiteX4245" fmla="*/ 15474818 w 18288000"/>
              <a:gd name="connsiteY4245" fmla="*/ 5028306 h 5618895"/>
              <a:gd name="connsiteX4246" fmla="*/ 15433532 w 18288000"/>
              <a:gd name="connsiteY4246" fmla="*/ 5027625 h 5618895"/>
              <a:gd name="connsiteX4247" fmla="*/ 15395181 w 18288000"/>
              <a:gd name="connsiteY4247" fmla="*/ 5037901 h 5618895"/>
              <a:gd name="connsiteX4248" fmla="*/ 15331587 w 18288000"/>
              <a:gd name="connsiteY4248" fmla="*/ 5019710 h 5618895"/>
              <a:gd name="connsiteX4249" fmla="*/ 15290301 w 18288000"/>
              <a:gd name="connsiteY4249" fmla="*/ 5019027 h 5618895"/>
              <a:gd name="connsiteX4250" fmla="*/ 15227099 w 18288000"/>
              <a:gd name="connsiteY4250" fmla="*/ 5024219 h 5618895"/>
              <a:gd name="connsiteX4251" fmla="*/ 14907767 w 18288000"/>
              <a:gd name="connsiteY4251" fmla="*/ 5015832 h 5618895"/>
              <a:gd name="connsiteX4252" fmla="*/ 14858065 w 18288000"/>
              <a:gd name="connsiteY4252" fmla="*/ 5005662 h 5618895"/>
              <a:gd name="connsiteX4253" fmla="*/ 14811299 w 18288000"/>
              <a:gd name="connsiteY4253" fmla="*/ 5006449 h 5618895"/>
              <a:gd name="connsiteX4254" fmla="*/ 14802884 w 18288000"/>
              <a:gd name="connsiteY4254" fmla="*/ 4996959 h 5618895"/>
              <a:gd name="connsiteX4255" fmla="*/ 14786448 w 18288000"/>
              <a:gd name="connsiteY4255" fmla="*/ 5001363 h 5618895"/>
              <a:gd name="connsiteX4256" fmla="*/ 14590974 w 18288000"/>
              <a:gd name="connsiteY4256" fmla="*/ 4995020 h 5618895"/>
              <a:gd name="connsiteX4257" fmla="*/ 14451851 w 18288000"/>
              <a:gd name="connsiteY4257" fmla="*/ 4985324 h 5618895"/>
              <a:gd name="connsiteX4258" fmla="*/ 14415606 w 18288000"/>
              <a:gd name="connsiteY4258" fmla="*/ 4982916 h 5618895"/>
              <a:gd name="connsiteX4259" fmla="*/ 14420524 w 18288000"/>
              <a:gd name="connsiteY4259" fmla="*/ 4985754 h 5618895"/>
              <a:gd name="connsiteX4260" fmla="*/ 14409567 w 18288000"/>
              <a:gd name="connsiteY4260" fmla="*/ 4988690 h 5618895"/>
              <a:gd name="connsiteX4261" fmla="*/ 14407880 w 18288000"/>
              <a:gd name="connsiteY4261" fmla="*/ 4982403 h 5618895"/>
              <a:gd name="connsiteX4262" fmla="*/ 14381608 w 18288000"/>
              <a:gd name="connsiteY4262" fmla="*/ 4980657 h 5618895"/>
              <a:gd name="connsiteX4263" fmla="*/ 14360765 w 18288000"/>
              <a:gd name="connsiteY4263" fmla="*/ 4968626 h 5618895"/>
              <a:gd name="connsiteX4264" fmla="*/ 14331904 w 18288000"/>
              <a:gd name="connsiteY4264" fmla="*/ 4970486 h 5618895"/>
              <a:gd name="connsiteX4265" fmla="*/ 14174781 w 18288000"/>
              <a:gd name="connsiteY4265" fmla="*/ 4953868 h 5618895"/>
              <a:gd name="connsiteX4266" fmla="*/ 14151398 w 18288000"/>
              <a:gd name="connsiteY4266" fmla="*/ 4954261 h 5618895"/>
              <a:gd name="connsiteX4267" fmla="*/ 14140440 w 18288000"/>
              <a:gd name="connsiteY4267" fmla="*/ 4957197 h 5618895"/>
              <a:gd name="connsiteX4268" fmla="*/ 14128016 w 18288000"/>
              <a:gd name="connsiteY4268" fmla="*/ 4954654 h 5618895"/>
              <a:gd name="connsiteX4269" fmla="*/ 14037027 w 18288000"/>
              <a:gd name="connsiteY4269" fmla="*/ 4943803 h 5618895"/>
              <a:gd name="connsiteX4270" fmla="*/ 13972413 w 18288000"/>
              <a:gd name="connsiteY4270" fmla="*/ 4936590 h 5618895"/>
              <a:gd name="connsiteX4271" fmla="*/ 13889960 w 18288000"/>
              <a:gd name="connsiteY4271" fmla="*/ 4934144 h 5618895"/>
              <a:gd name="connsiteX4272" fmla="*/ 13808855 w 18288000"/>
              <a:gd name="connsiteY4272" fmla="*/ 4938259 h 5618895"/>
              <a:gd name="connsiteX4273" fmla="*/ 13803982 w 18288000"/>
              <a:gd name="connsiteY4273" fmla="*/ 4938732 h 5618895"/>
              <a:gd name="connsiteX4274" fmla="*/ 13807227 w 18288000"/>
              <a:gd name="connsiteY4274" fmla="*/ 4949011 h 5618895"/>
              <a:gd name="connsiteX4275" fmla="*/ 13792993 w 18288000"/>
              <a:gd name="connsiteY4275" fmla="*/ 4941609 h 5618895"/>
              <a:gd name="connsiteX4276" fmla="*/ 13792439 w 18288000"/>
              <a:gd name="connsiteY4276" fmla="*/ 4939850 h 5618895"/>
              <a:gd name="connsiteX4277" fmla="*/ 13774515 w 18288000"/>
              <a:gd name="connsiteY4277" fmla="*/ 4941588 h 5618895"/>
              <a:gd name="connsiteX4278" fmla="*/ 13759153 w 18288000"/>
              <a:gd name="connsiteY4278" fmla="*/ 4928089 h 5618895"/>
              <a:gd name="connsiteX4279" fmla="*/ 13748198 w 18288000"/>
              <a:gd name="connsiteY4279" fmla="*/ 4931024 h 5618895"/>
              <a:gd name="connsiteX4280" fmla="*/ 13738370 w 18288000"/>
              <a:gd name="connsiteY4280" fmla="*/ 4925351 h 5618895"/>
              <a:gd name="connsiteX4281" fmla="*/ 13703790 w 18288000"/>
              <a:gd name="connsiteY4281" fmla="*/ 4930244 h 5618895"/>
              <a:gd name="connsiteX4282" fmla="*/ 13681215 w 18288000"/>
              <a:gd name="connsiteY4282" fmla="*/ 4926647 h 5618895"/>
              <a:gd name="connsiteX4283" fmla="*/ 13678283 w 18288000"/>
              <a:gd name="connsiteY4283" fmla="*/ 4926696 h 5618895"/>
              <a:gd name="connsiteX4284" fmla="*/ 13660518 w 18288000"/>
              <a:gd name="connsiteY4284" fmla="*/ 4943900 h 5618895"/>
              <a:gd name="connsiteX4285" fmla="*/ 13624650 w 18288000"/>
              <a:gd name="connsiteY4285" fmla="*/ 4943324 h 5618895"/>
              <a:gd name="connsiteX4286" fmla="*/ 13571137 w 18288000"/>
              <a:gd name="connsiteY4286" fmla="*/ 4924526 h 5618895"/>
              <a:gd name="connsiteX4287" fmla="*/ 13560319 w 18288000"/>
              <a:gd name="connsiteY4287" fmla="*/ 4927939 h 5618895"/>
              <a:gd name="connsiteX4288" fmla="*/ 13527865 w 18288000"/>
              <a:gd name="connsiteY4288" fmla="*/ 4938182 h 5618895"/>
              <a:gd name="connsiteX4289" fmla="*/ 13523950 w 18288000"/>
              <a:gd name="connsiteY4289" fmla="*/ 4943052 h 5618895"/>
              <a:gd name="connsiteX4290" fmla="*/ 13528266 w 18288000"/>
              <a:gd name="connsiteY4290" fmla="*/ 4942980 h 5618895"/>
              <a:gd name="connsiteX4291" fmla="*/ 13520243 w 18288000"/>
              <a:gd name="connsiteY4291" fmla="*/ 4956873 h 5618895"/>
              <a:gd name="connsiteX4292" fmla="*/ 13496791 w 18288000"/>
              <a:gd name="connsiteY4292" fmla="*/ 4963157 h 5618895"/>
              <a:gd name="connsiteX4293" fmla="*/ 13491424 w 18288000"/>
              <a:gd name="connsiteY4293" fmla="*/ 4973474 h 5618895"/>
              <a:gd name="connsiteX4294" fmla="*/ 13488842 w 18288000"/>
              <a:gd name="connsiteY4294" fmla="*/ 4965287 h 5618895"/>
              <a:gd name="connsiteX4295" fmla="*/ 13487374 w 18288000"/>
              <a:gd name="connsiteY4295" fmla="*/ 4965680 h 5618895"/>
              <a:gd name="connsiteX4296" fmla="*/ 13484436 w 18288000"/>
              <a:gd name="connsiteY4296" fmla="*/ 4954724 h 5618895"/>
              <a:gd name="connsiteX4297" fmla="*/ 13483285 w 18288000"/>
              <a:gd name="connsiteY4297" fmla="*/ 4950429 h 5618895"/>
              <a:gd name="connsiteX4298" fmla="*/ 13455844 w 18288000"/>
              <a:gd name="connsiteY4298" fmla="*/ 4954965 h 5618895"/>
              <a:gd name="connsiteX4299" fmla="*/ 13427093 w 18288000"/>
              <a:gd name="connsiteY4299" fmla="*/ 4958090 h 5618895"/>
              <a:gd name="connsiteX4300" fmla="*/ 13415107 w 18288000"/>
              <a:gd name="connsiteY4300" fmla="*/ 4945714 h 5618895"/>
              <a:gd name="connsiteX4301" fmla="*/ 13398928 w 18288000"/>
              <a:gd name="connsiteY4301" fmla="*/ 4942402 h 5618895"/>
              <a:gd name="connsiteX4302" fmla="*/ 13391790 w 18288000"/>
              <a:gd name="connsiteY4302" fmla="*/ 4940943 h 5618895"/>
              <a:gd name="connsiteX4303" fmla="*/ 13362761 w 18288000"/>
              <a:gd name="connsiteY4303" fmla="*/ 4942709 h 5618895"/>
              <a:gd name="connsiteX4304" fmla="*/ 13341126 w 18288000"/>
              <a:gd name="connsiteY4304" fmla="*/ 4949536 h 5618895"/>
              <a:gd name="connsiteX4305" fmla="*/ 13331047 w 18288000"/>
              <a:gd name="connsiteY4305" fmla="*/ 4935640 h 5618895"/>
              <a:gd name="connsiteX4306" fmla="*/ 13327311 w 18288000"/>
              <a:gd name="connsiteY4306" fmla="*/ 4938106 h 5618895"/>
              <a:gd name="connsiteX4307" fmla="*/ 13318089 w 18288000"/>
              <a:gd name="connsiteY4307" fmla="*/ 4937552 h 5618895"/>
              <a:gd name="connsiteX4308" fmla="*/ 13326894 w 18288000"/>
              <a:gd name="connsiteY4308" fmla="*/ 4942132 h 5618895"/>
              <a:gd name="connsiteX4309" fmla="*/ 13330307 w 18288000"/>
              <a:gd name="connsiteY4309" fmla="*/ 4952951 h 5618895"/>
              <a:gd name="connsiteX4310" fmla="*/ 13272805 w 18288000"/>
              <a:gd name="connsiteY4310" fmla="*/ 4959202 h 5618895"/>
              <a:gd name="connsiteX4311" fmla="*/ 13256575 w 18288000"/>
              <a:gd name="connsiteY4311" fmla="*/ 4964322 h 5618895"/>
              <a:gd name="connsiteX4312" fmla="*/ 13236935 w 18288000"/>
              <a:gd name="connsiteY4312" fmla="*/ 4958627 h 5618895"/>
              <a:gd name="connsiteX4313" fmla="*/ 13229820 w 18288000"/>
              <a:gd name="connsiteY4313" fmla="*/ 4954923 h 5618895"/>
              <a:gd name="connsiteX4314" fmla="*/ 13221226 w 18288000"/>
              <a:gd name="connsiteY4314" fmla="*/ 4954786 h 5618895"/>
              <a:gd name="connsiteX4315" fmla="*/ 13214803 w 18288000"/>
              <a:gd name="connsiteY4315" fmla="*/ 4956507 h 5618895"/>
              <a:gd name="connsiteX4316" fmla="*/ 13209759 w 18288000"/>
              <a:gd name="connsiteY4316" fmla="*/ 4954297 h 5618895"/>
              <a:gd name="connsiteX4317" fmla="*/ 13186836 w 18288000"/>
              <a:gd name="connsiteY4317" fmla="*/ 4950647 h 5618895"/>
              <a:gd name="connsiteX4318" fmla="*/ 13150969 w 18288000"/>
              <a:gd name="connsiteY4318" fmla="*/ 4950071 h 5618895"/>
              <a:gd name="connsiteX4319" fmla="*/ 13100870 w 18288000"/>
              <a:gd name="connsiteY4319" fmla="*/ 4942092 h 5618895"/>
              <a:gd name="connsiteX4320" fmla="*/ 13111688 w 18288000"/>
              <a:gd name="connsiteY4320" fmla="*/ 4938678 h 5618895"/>
              <a:gd name="connsiteX4321" fmla="*/ 13102862 w 18288000"/>
              <a:gd name="connsiteY4321" fmla="*/ 4929566 h 5618895"/>
              <a:gd name="connsiteX4322" fmla="*/ 13102500 w 18288000"/>
              <a:gd name="connsiteY4322" fmla="*/ 4931848 h 5618895"/>
              <a:gd name="connsiteX4323" fmla="*/ 13104444 w 18288000"/>
              <a:gd name="connsiteY4323" fmla="*/ 4939103 h 5618895"/>
              <a:gd name="connsiteX4324" fmla="*/ 13101443 w 18288000"/>
              <a:gd name="connsiteY4324" fmla="*/ 4938489 h 5618895"/>
              <a:gd name="connsiteX4325" fmla="*/ 13100870 w 18288000"/>
              <a:gd name="connsiteY4325" fmla="*/ 4942092 h 5618895"/>
              <a:gd name="connsiteX4326" fmla="*/ 13088345 w 18288000"/>
              <a:gd name="connsiteY4326" fmla="*/ 4940097 h 5618895"/>
              <a:gd name="connsiteX4327" fmla="*/ 13068415 w 18288000"/>
              <a:gd name="connsiteY4327" fmla="*/ 4952334 h 5618895"/>
              <a:gd name="connsiteX4328" fmla="*/ 13035962 w 18288000"/>
              <a:gd name="connsiteY4328" fmla="*/ 4962575 h 5618895"/>
              <a:gd name="connsiteX4329" fmla="*/ 13018315 w 18288000"/>
              <a:gd name="connsiteY4329" fmla="*/ 4944354 h 5618895"/>
              <a:gd name="connsiteX4330" fmla="*/ 13030841 w 18288000"/>
              <a:gd name="connsiteY4330" fmla="*/ 4946350 h 5618895"/>
              <a:gd name="connsiteX4331" fmla="*/ 13029132 w 18288000"/>
              <a:gd name="connsiteY4331" fmla="*/ 4940940 h 5618895"/>
              <a:gd name="connsiteX4332" fmla="*/ 13000384 w 18288000"/>
              <a:gd name="connsiteY4332" fmla="*/ 4944066 h 5618895"/>
              <a:gd name="connsiteX4333" fmla="*/ 13000094 w 18288000"/>
              <a:gd name="connsiteY4333" fmla="*/ 4961999 h 5618895"/>
              <a:gd name="connsiteX4334" fmla="*/ 12928358 w 18288000"/>
              <a:gd name="connsiteY4334" fmla="*/ 4960849 h 5618895"/>
              <a:gd name="connsiteX4335" fmla="*/ 12892493 w 18288000"/>
              <a:gd name="connsiteY4335" fmla="*/ 4960272 h 5618895"/>
              <a:gd name="connsiteX4336" fmla="*/ 12856624 w 18288000"/>
              <a:gd name="connsiteY4336" fmla="*/ 4959697 h 5618895"/>
              <a:gd name="connsiteX4337" fmla="*/ 12833281 w 18288000"/>
              <a:gd name="connsiteY4337" fmla="*/ 4961115 h 5618895"/>
              <a:gd name="connsiteX4338" fmla="*/ 12819049 w 18288000"/>
              <a:gd name="connsiteY4338" fmla="*/ 4953713 h 5618895"/>
              <a:gd name="connsiteX4339" fmla="*/ 12797413 w 18288000"/>
              <a:gd name="connsiteY4339" fmla="*/ 4960541 h 5618895"/>
              <a:gd name="connsiteX4340" fmla="*/ 12774071 w 18288000"/>
              <a:gd name="connsiteY4340" fmla="*/ 4961960 h 5618895"/>
              <a:gd name="connsiteX4341" fmla="*/ 12758457 w 18288000"/>
              <a:gd name="connsiteY4341" fmla="*/ 4961131 h 5618895"/>
              <a:gd name="connsiteX4342" fmla="*/ 12758109 w 18288000"/>
              <a:gd name="connsiteY4342" fmla="*/ 4961439 h 5618895"/>
              <a:gd name="connsiteX4343" fmla="*/ 12757486 w 18288000"/>
              <a:gd name="connsiteY4343" fmla="*/ 4961078 h 5618895"/>
              <a:gd name="connsiteX4344" fmla="*/ 12725678 w 18288000"/>
              <a:gd name="connsiteY4344" fmla="*/ 4959389 h 5618895"/>
              <a:gd name="connsiteX4345" fmla="*/ 12673584 w 18288000"/>
              <a:gd name="connsiteY4345" fmla="*/ 4963934 h 5618895"/>
              <a:gd name="connsiteX4346" fmla="*/ 12653655 w 18288000"/>
              <a:gd name="connsiteY4346" fmla="*/ 4976172 h 5618895"/>
              <a:gd name="connsiteX4347" fmla="*/ 12635722 w 18288000"/>
              <a:gd name="connsiteY4347" fmla="*/ 4975882 h 5618895"/>
              <a:gd name="connsiteX4348" fmla="*/ 12601560 w 18288000"/>
              <a:gd name="connsiteY4348" fmla="*/ 4980717 h 5618895"/>
              <a:gd name="connsiteX4349" fmla="*/ 12594444 w 18288000"/>
              <a:gd name="connsiteY4349" fmla="*/ 4977014 h 5618895"/>
              <a:gd name="connsiteX4350" fmla="*/ 12581920 w 18288000"/>
              <a:gd name="connsiteY4350" fmla="*/ 4975019 h 5618895"/>
              <a:gd name="connsiteX4351" fmla="*/ 12571104 w 18288000"/>
              <a:gd name="connsiteY4351" fmla="*/ 4978433 h 5618895"/>
              <a:gd name="connsiteX4352" fmla="*/ 12560284 w 18288000"/>
              <a:gd name="connsiteY4352" fmla="*/ 4981846 h 5618895"/>
              <a:gd name="connsiteX4353" fmla="*/ 12547761 w 18288000"/>
              <a:gd name="connsiteY4353" fmla="*/ 4979854 h 5618895"/>
              <a:gd name="connsiteX4354" fmla="*/ 12540643 w 18288000"/>
              <a:gd name="connsiteY4354" fmla="*/ 4976152 h 5618895"/>
              <a:gd name="connsiteX4355" fmla="*/ 12501073 w 18288000"/>
              <a:gd name="connsiteY4355" fmla="*/ 4982691 h 5618895"/>
              <a:gd name="connsiteX4356" fmla="*/ 12458092 w 18288000"/>
              <a:gd name="connsiteY4356" fmla="*/ 4978413 h 5618895"/>
              <a:gd name="connsiteX4357" fmla="*/ 12447274 w 18288000"/>
              <a:gd name="connsiteY4357" fmla="*/ 4981828 h 5618895"/>
              <a:gd name="connsiteX4358" fmla="*/ 12411405 w 18288000"/>
              <a:gd name="connsiteY4358" fmla="*/ 4981252 h 5618895"/>
              <a:gd name="connsiteX4359" fmla="*/ 12364719 w 18288000"/>
              <a:gd name="connsiteY4359" fmla="*/ 4984090 h 5618895"/>
              <a:gd name="connsiteX4360" fmla="*/ 12271348 w 18288000"/>
              <a:gd name="connsiteY4360" fmla="*/ 4989767 h 5618895"/>
              <a:gd name="connsiteX4361" fmla="*/ 12246298 w 18288000"/>
              <a:gd name="connsiteY4361" fmla="*/ 4985777 h 5618895"/>
              <a:gd name="connsiteX4362" fmla="*/ 12217548 w 18288000"/>
              <a:gd name="connsiteY4362" fmla="*/ 4988903 h 5618895"/>
              <a:gd name="connsiteX4363" fmla="*/ 12176270 w 18288000"/>
              <a:gd name="connsiteY4363" fmla="*/ 4990034 h 5618895"/>
              <a:gd name="connsiteX4364" fmla="*/ 12124176 w 18288000"/>
              <a:gd name="connsiteY4364" fmla="*/ 4994580 h 5618895"/>
              <a:gd name="connsiteX4365" fmla="*/ 12092011 w 18288000"/>
              <a:gd name="connsiteY4365" fmla="*/ 4986887 h 5618895"/>
              <a:gd name="connsiteX4366" fmla="*/ 12066961 w 18288000"/>
              <a:gd name="connsiteY4366" fmla="*/ 4982899 h 5618895"/>
              <a:gd name="connsiteX4367" fmla="*/ 12065252 w 18288000"/>
              <a:gd name="connsiteY4367" fmla="*/ 4977489 h 5618895"/>
              <a:gd name="connsiteX4368" fmla="*/ 12041910 w 18288000"/>
              <a:gd name="connsiteY4368" fmla="*/ 4978910 h 5618895"/>
              <a:gd name="connsiteX4369" fmla="*/ 12016860 w 18288000"/>
              <a:gd name="connsiteY4369" fmla="*/ 4974918 h 5618895"/>
              <a:gd name="connsiteX4370" fmla="*/ 12002631 w 18288000"/>
              <a:gd name="connsiteY4370" fmla="*/ 4967515 h 5618895"/>
              <a:gd name="connsiteX4371" fmla="*/ 12002156 w 18288000"/>
              <a:gd name="connsiteY4371" fmla="*/ 4967269 h 5618895"/>
              <a:gd name="connsiteX4372" fmla="*/ 11995974 w 18288000"/>
              <a:gd name="connsiteY4372" fmla="*/ 4966005 h 5618895"/>
              <a:gd name="connsiteX4373" fmla="*/ 11964924 w 18288000"/>
              <a:gd name="connsiteY4373" fmla="*/ 4969014 h 5618895"/>
              <a:gd name="connsiteX4374" fmla="*/ 11955800 w 18288000"/>
              <a:gd name="connsiteY4374" fmla="*/ 4979321 h 5618895"/>
              <a:gd name="connsiteX4375" fmla="*/ 11930894 w 18288000"/>
              <a:gd name="connsiteY4375" fmla="*/ 4966364 h 5618895"/>
              <a:gd name="connsiteX4376" fmla="*/ 11905846 w 18288000"/>
              <a:gd name="connsiteY4376" fmla="*/ 4962374 h 5618895"/>
              <a:gd name="connsiteX4377" fmla="*/ 11882503 w 18288000"/>
              <a:gd name="connsiteY4377" fmla="*/ 4963792 h 5618895"/>
              <a:gd name="connsiteX4378" fmla="*/ 11859158 w 18288000"/>
              <a:gd name="connsiteY4378" fmla="*/ 4965213 h 5618895"/>
              <a:gd name="connsiteX4379" fmla="*/ 11809061 w 18288000"/>
              <a:gd name="connsiteY4379" fmla="*/ 4957233 h 5618895"/>
              <a:gd name="connsiteX4380" fmla="*/ 11787359 w 18288000"/>
              <a:gd name="connsiteY4380" fmla="*/ 4949609 h 5618895"/>
              <a:gd name="connsiteX4381" fmla="*/ 11772138 w 18288000"/>
              <a:gd name="connsiteY4381" fmla="*/ 4947794 h 5618895"/>
              <a:gd name="connsiteX4382" fmla="*/ 11772788 w 18288000"/>
              <a:gd name="connsiteY4382" fmla="*/ 4949849 h 5618895"/>
              <a:gd name="connsiteX4383" fmla="*/ 11767862 w 18288000"/>
              <a:gd name="connsiteY4383" fmla="*/ 4947283 h 5618895"/>
              <a:gd name="connsiteX4384" fmla="*/ 11736282 w 18288000"/>
              <a:gd name="connsiteY4384" fmla="*/ 4943517 h 5618895"/>
              <a:gd name="connsiteX4385" fmla="*/ 11694341 w 18288000"/>
              <a:gd name="connsiteY4385" fmla="*/ 4951802 h 5618895"/>
              <a:gd name="connsiteX4386" fmla="*/ 11672992 w 18288000"/>
              <a:gd name="connsiteY4386" fmla="*/ 4940698 h 5618895"/>
              <a:gd name="connsiteX4387" fmla="*/ 11651357 w 18288000"/>
              <a:gd name="connsiteY4387" fmla="*/ 4947526 h 5618895"/>
              <a:gd name="connsiteX4388" fmla="*/ 11644244 w 18288000"/>
              <a:gd name="connsiteY4388" fmla="*/ 4943824 h 5618895"/>
              <a:gd name="connsiteX4389" fmla="*/ 11641258 w 18288000"/>
              <a:gd name="connsiteY4389" fmla="*/ 4943777 h 5618895"/>
              <a:gd name="connsiteX4390" fmla="*/ 11629318 w 18288000"/>
              <a:gd name="connsiteY4390" fmla="*/ 4947544 h 5618895"/>
              <a:gd name="connsiteX4391" fmla="*/ 11593449 w 18288000"/>
              <a:gd name="connsiteY4391" fmla="*/ 4946969 h 5618895"/>
              <a:gd name="connsiteX4392" fmla="*/ 11591055 w 18288000"/>
              <a:gd name="connsiteY4392" fmla="*/ 4939383 h 5618895"/>
              <a:gd name="connsiteX4393" fmla="*/ 11583323 w 18288000"/>
              <a:gd name="connsiteY4393" fmla="*/ 4939259 h 5618895"/>
              <a:gd name="connsiteX4394" fmla="*/ 11565388 w 18288000"/>
              <a:gd name="connsiteY4394" fmla="*/ 4938970 h 5618895"/>
              <a:gd name="connsiteX4395" fmla="*/ 11554572 w 18288000"/>
              <a:gd name="connsiteY4395" fmla="*/ 4942384 h 5618895"/>
              <a:gd name="connsiteX4396" fmla="*/ 11544042 w 18288000"/>
              <a:gd name="connsiteY4396" fmla="*/ 4927865 h 5618895"/>
              <a:gd name="connsiteX4397" fmla="*/ 11539266 w 18288000"/>
              <a:gd name="connsiteY4397" fmla="*/ 4928384 h 5618895"/>
              <a:gd name="connsiteX4398" fmla="*/ 11529117 w 18288000"/>
              <a:gd name="connsiteY4398" fmla="*/ 4931586 h 5618895"/>
              <a:gd name="connsiteX4399" fmla="*/ 11528478 w 18288000"/>
              <a:gd name="connsiteY4399" fmla="*/ 4929557 h 5618895"/>
              <a:gd name="connsiteX4400" fmla="*/ 11518669 w 18288000"/>
              <a:gd name="connsiteY4400" fmla="*/ 4930623 h 5618895"/>
              <a:gd name="connsiteX4401" fmla="*/ 11513490 w 18288000"/>
              <a:gd name="connsiteY4401" fmla="*/ 4931558 h 5618895"/>
              <a:gd name="connsiteX4402" fmla="*/ 11504472 w 18288000"/>
              <a:gd name="connsiteY4402" fmla="*/ 4934405 h 5618895"/>
              <a:gd name="connsiteX4403" fmla="*/ 11505483 w 18288000"/>
              <a:gd name="connsiteY4403" fmla="*/ 4932460 h 5618895"/>
              <a:gd name="connsiteX4404" fmla="*/ 11504155 w 18288000"/>
              <a:gd name="connsiteY4404" fmla="*/ 4927501 h 5618895"/>
              <a:gd name="connsiteX4405" fmla="*/ 11511413 w 18288000"/>
              <a:gd name="connsiteY4405" fmla="*/ 4921064 h 5618895"/>
              <a:gd name="connsiteX4406" fmla="*/ 11511876 w 18288000"/>
              <a:gd name="connsiteY4406" fmla="*/ 4920173 h 5618895"/>
              <a:gd name="connsiteX4407" fmla="*/ 11459810 w 18288000"/>
              <a:gd name="connsiteY4407" fmla="*/ 4920548 h 5618895"/>
              <a:gd name="connsiteX4408" fmla="*/ 11504069 w 18288000"/>
              <a:gd name="connsiteY4408" fmla="*/ 4927596 h 5618895"/>
              <a:gd name="connsiteX4409" fmla="*/ 11446564 w 18288000"/>
              <a:gd name="connsiteY4409" fmla="*/ 4933849 h 5618895"/>
              <a:gd name="connsiteX4410" fmla="*/ 11432334 w 18288000"/>
              <a:gd name="connsiteY4410" fmla="*/ 4926446 h 5618895"/>
              <a:gd name="connsiteX4411" fmla="*/ 11423266 w 18288000"/>
              <a:gd name="connsiteY4411" fmla="*/ 4921728 h 5618895"/>
              <a:gd name="connsiteX4412" fmla="*/ 11412669 w 18288000"/>
              <a:gd name="connsiteY4412" fmla="*/ 4922653 h 5618895"/>
              <a:gd name="connsiteX4413" fmla="*/ 11409157 w 18288000"/>
              <a:gd name="connsiteY4413" fmla="*/ 4923594 h 5618895"/>
              <a:gd name="connsiteX4414" fmla="*/ 11392722 w 18288000"/>
              <a:gd name="connsiteY4414" fmla="*/ 4927998 h 5618895"/>
              <a:gd name="connsiteX4415" fmla="*/ 11382327 w 18288000"/>
              <a:gd name="connsiteY4415" fmla="*/ 4925872 h 5618895"/>
              <a:gd name="connsiteX4416" fmla="*/ 11375236 w 18288000"/>
              <a:gd name="connsiteY4416" fmla="*/ 4939506 h 5618895"/>
              <a:gd name="connsiteX4417" fmla="*/ 11337659 w 18288000"/>
              <a:gd name="connsiteY4417" fmla="*/ 4933522 h 5618895"/>
              <a:gd name="connsiteX4418" fmla="*/ 11322599 w 18288000"/>
              <a:gd name="connsiteY4418" fmla="*/ 4921416 h 5618895"/>
              <a:gd name="connsiteX4419" fmla="*/ 11309183 w 18288000"/>
              <a:gd name="connsiteY4419" fmla="*/ 4918670 h 5618895"/>
              <a:gd name="connsiteX4420" fmla="*/ 11310902 w 18288000"/>
              <a:gd name="connsiteY4420" fmla="*/ 4924123 h 5618895"/>
              <a:gd name="connsiteX4421" fmla="*/ 11285851 w 18288000"/>
              <a:gd name="connsiteY4421" fmla="*/ 4920132 h 5618895"/>
              <a:gd name="connsiteX4422" fmla="*/ 11260803 w 18288000"/>
              <a:gd name="connsiteY4422" fmla="*/ 4916142 h 5618895"/>
              <a:gd name="connsiteX4423" fmla="*/ 11214117 w 18288000"/>
              <a:gd name="connsiteY4423" fmla="*/ 4918982 h 5618895"/>
              <a:gd name="connsiteX4424" fmla="*/ 11180246 w 18288000"/>
              <a:gd name="connsiteY4424" fmla="*/ 4905881 h 5618895"/>
              <a:gd name="connsiteX4425" fmla="*/ 11175351 w 18288000"/>
              <a:gd name="connsiteY4425" fmla="*/ 4905513 h 5618895"/>
              <a:gd name="connsiteX4426" fmla="*/ 11169459 w 18288000"/>
              <a:gd name="connsiteY4426" fmla="*/ 4905613 h 5618895"/>
              <a:gd name="connsiteX4427" fmla="*/ 11165287 w 18288000"/>
              <a:gd name="connsiteY4427" fmla="*/ 4904760 h 5618895"/>
              <a:gd name="connsiteX4428" fmla="*/ 11149788 w 18288000"/>
              <a:gd name="connsiteY4428" fmla="*/ 4903596 h 5618895"/>
              <a:gd name="connsiteX4429" fmla="*/ 11113918 w 18288000"/>
              <a:gd name="connsiteY4429" fmla="*/ 4903022 h 5618895"/>
              <a:gd name="connsiteX4430" fmla="*/ 11110504 w 18288000"/>
              <a:gd name="connsiteY4430" fmla="*/ 4892206 h 5618895"/>
              <a:gd name="connsiteX4431" fmla="*/ 11099688 w 18288000"/>
              <a:gd name="connsiteY4431" fmla="*/ 4895618 h 5618895"/>
              <a:gd name="connsiteX4432" fmla="*/ 11042186 w 18288000"/>
              <a:gd name="connsiteY4432" fmla="*/ 4901870 h 5618895"/>
              <a:gd name="connsiteX4433" fmla="*/ 11018841 w 18288000"/>
              <a:gd name="connsiteY4433" fmla="*/ 4903291 h 5618895"/>
              <a:gd name="connsiteX4434" fmla="*/ 11006318 w 18288000"/>
              <a:gd name="connsiteY4434" fmla="*/ 4901294 h 5618895"/>
              <a:gd name="connsiteX4435" fmla="*/ 10977564 w 18288000"/>
              <a:gd name="connsiteY4435" fmla="*/ 4904421 h 5618895"/>
              <a:gd name="connsiteX4436" fmla="*/ 10977689 w 18288000"/>
              <a:gd name="connsiteY4436" fmla="*/ 4896775 h 5618895"/>
              <a:gd name="connsiteX4437" fmla="*/ 10965573 w 18288000"/>
              <a:gd name="connsiteY4437" fmla="*/ 4889781 h 5618895"/>
              <a:gd name="connsiteX4438" fmla="*/ 10896908 w 18288000"/>
              <a:gd name="connsiteY4438" fmla="*/ 4885659 h 5618895"/>
              <a:gd name="connsiteX4439" fmla="*/ 10895299 w 18288000"/>
              <a:gd name="connsiteY4439" fmla="*/ 4888750 h 5618895"/>
              <a:gd name="connsiteX4440" fmla="*/ 10881069 w 18288000"/>
              <a:gd name="connsiteY4440" fmla="*/ 4881346 h 5618895"/>
              <a:gd name="connsiteX4441" fmla="*/ 10891885 w 18288000"/>
              <a:gd name="connsiteY4441" fmla="*/ 4877932 h 5618895"/>
              <a:gd name="connsiteX4442" fmla="*/ 10866836 w 18288000"/>
              <a:gd name="connsiteY4442" fmla="*/ 4873941 h 5618895"/>
              <a:gd name="connsiteX4443" fmla="*/ 10856017 w 18288000"/>
              <a:gd name="connsiteY4443" fmla="*/ 4877356 h 5618895"/>
              <a:gd name="connsiteX4444" fmla="*/ 10859432 w 18288000"/>
              <a:gd name="connsiteY4444" fmla="*/ 4888175 h 5618895"/>
              <a:gd name="connsiteX4445" fmla="*/ 10845199 w 18288000"/>
              <a:gd name="connsiteY4445" fmla="*/ 4880771 h 5618895"/>
              <a:gd name="connsiteX4446" fmla="*/ 10809331 w 18288000"/>
              <a:gd name="connsiteY4446" fmla="*/ 4880195 h 5618895"/>
              <a:gd name="connsiteX4447" fmla="*/ 10791399 w 18288000"/>
              <a:gd name="connsiteY4447" fmla="*/ 4879906 h 5618895"/>
              <a:gd name="connsiteX4448" fmla="*/ 10748414 w 18288000"/>
              <a:gd name="connsiteY4448" fmla="*/ 4875629 h 5618895"/>
              <a:gd name="connsiteX4449" fmla="*/ 10536021 w 18288000"/>
              <a:gd name="connsiteY4449" fmla="*/ 4881450 h 5618895"/>
              <a:gd name="connsiteX4450" fmla="*/ 10503766 w 18288000"/>
              <a:gd name="connsiteY4450" fmla="*/ 4886426 h 5618895"/>
              <a:gd name="connsiteX4451" fmla="*/ 10455372 w 18288000"/>
              <a:gd name="connsiteY4451" fmla="*/ 4883855 h 5618895"/>
              <a:gd name="connsiteX4452" fmla="*/ 10421214 w 18288000"/>
              <a:gd name="connsiteY4452" fmla="*/ 4888687 h 5618895"/>
              <a:gd name="connsiteX4453" fmla="*/ 10399581 w 18288000"/>
              <a:gd name="connsiteY4453" fmla="*/ 4895515 h 5618895"/>
              <a:gd name="connsiteX4454" fmla="*/ 10352892 w 18288000"/>
              <a:gd name="connsiteY4454" fmla="*/ 4898355 h 5618895"/>
              <a:gd name="connsiteX4455" fmla="*/ 10321829 w 18288000"/>
              <a:gd name="connsiteY4455" fmla="*/ 4897856 h 5618895"/>
              <a:gd name="connsiteX4456" fmla="*/ 10321819 w 18288000"/>
              <a:gd name="connsiteY4456" fmla="*/ 4897859 h 5618895"/>
              <a:gd name="connsiteX4457" fmla="*/ 10321814 w 18288000"/>
              <a:gd name="connsiteY4457" fmla="*/ 4897855 h 5618895"/>
              <a:gd name="connsiteX4458" fmla="*/ 10317023 w 18288000"/>
              <a:gd name="connsiteY4458" fmla="*/ 4897778 h 5618895"/>
              <a:gd name="connsiteX4459" fmla="*/ 10282864 w 18288000"/>
              <a:gd name="connsiteY4459" fmla="*/ 4902612 h 5618895"/>
              <a:gd name="connsiteX4460" fmla="*/ 10230769 w 18288000"/>
              <a:gd name="connsiteY4460" fmla="*/ 4907157 h 5618895"/>
              <a:gd name="connsiteX4461" fmla="*/ 10184086 w 18288000"/>
              <a:gd name="connsiteY4461" fmla="*/ 4909996 h 5618895"/>
              <a:gd name="connsiteX4462" fmla="*/ 10155331 w 18288000"/>
              <a:gd name="connsiteY4462" fmla="*/ 4913122 h 5618895"/>
              <a:gd name="connsiteX4463" fmla="*/ 10147926 w 18288000"/>
              <a:gd name="connsiteY4463" fmla="*/ 4927355 h 5618895"/>
              <a:gd name="connsiteX4464" fmla="*/ 10133696 w 18288000"/>
              <a:gd name="connsiteY4464" fmla="*/ 4919950 h 5618895"/>
              <a:gd name="connsiteX4465" fmla="*/ 10122878 w 18288000"/>
              <a:gd name="connsiteY4465" fmla="*/ 4923363 h 5618895"/>
              <a:gd name="connsiteX4466" fmla="*/ 10097832 w 18288000"/>
              <a:gd name="connsiteY4466" fmla="*/ 4919374 h 5618895"/>
              <a:gd name="connsiteX4467" fmla="*/ 10051145 w 18288000"/>
              <a:gd name="connsiteY4467" fmla="*/ 4922211 h 5618895"/>
              <a:gd name="connsiteX4468" fmla="*/ 10045732 w 18288000"/>
              <a:gd name="connsiteY4468" fmla="*/ 4923921 h 5618895"/>
              <a:gd name="connsiteX4469" fmla="*/ 10036958 w 18288000"/>
              <a:gd name="connsiteY4469" fmla="*/ 4914859 h 5618895"/>
              <a:gd name="connsiteX4470" fmla="*/ 10036675 w 18288000"/>
              <a:gd name="connsiteY4470" fmla="*/ 4914883 h 5618895"/>
              <a:gd name="connsiteX4471" fmla="*/ 10026093 w 18288000"/>
              <a:gd name="connsiteY4471" fmla="*/ 4918224 h 5618895"/>
              <a:gd name="connsiteX4472" fmla="*/ 10015274 w 18288000"/>
              <a:gd name="connsiteY4472" fmla="*/ 4921637 h 5618895"/>
              <a:gd name="connsiteX4473" fmla="*/ 10004457 w 18288000"/>
              <a:gd name="connsiteY4473" fmla="*/ 4925052 h 5618895"/>
              <a:gd name="connsiteX4474" fmla="*/ 9986524 w 18288000"/>
              <a:gd name="connsiteY4474" fmla="*/ 4924763 h 5618895"/>
              <a:gd name="connsiteX4475" fmla="*/ 9945247 w 18288000"/>
              <a:gd name="connsiteY4475" fmla="*/ 4925894 h 5618895"/>
              <a:gd name="connsiteX4476" fmla="*/ 9907674 w 18288000"/>
              <a:gd name="connsiteY4476" fmla="*/ 4919910 h 5618895"/>
              <a:gd name="connsiteX4477" fmla="*/ 9903356 w 18288000"/>
              <a:gd name="connsiteY4477" fmla="*/ 4928208 h 5618895"/>
              <a:gd name="connsiteX4478" fmla="*/ 9908079 w 18288000"/>
              <a:gd name="connsiteY4478" fmla="*/ 4926719 h 5618895"/>
              <a:gd name="connsiteX4479" fmla="*/ 9922307 w 18288000"/>
              <a:gd name="connsiteY4479" fmla="*/ 4934122 h 5618895"/>
              <a:gd name="connsiteX4480" fmla="*/ 9901965 w 18288000"/>
              <a:gd name="connsiteY4480" fmla="*/ 4930882 h 5618895"/>
              <a:gd name="connsiteX4481" fmla="*/ 9900269 w 18288000"/>
              <a:gd name="connsiteY4481" fmla="*/ 4934141 h 5618895"/>
              <a:gd name="connsiteX4482" fmla="*/ 9889450 w 18288000"/>
              <a:gd name="connsiteY4482" fmla="*/ 4937556 h 5618895"/>
              <a:gd name="connsiteX4483" fmla="*/ 9875220 w 18288000"/>
              <a:gd name="connsiteY4483" fmla="*/ 4930153 h 5618895"/>
              <a:gd name="connsiteX4484" fmla="*/ 9771032 w 18288000"/>
              <a:gd name="connsiteY4484" fmla="*/ 4939242 h 5618895"/>
              <a:gd name="connsiteX4485" fmla="*/ 9652609 w 18288000"/>
              <a:gd name="connsiteY4485" fmla="*/ 4940929 h 5618895"/>
              <a:gd name="connsiteX4486" fmla="*/ 9656024 w 18288000"/>
              <a:gd name="connsiteY4486" fmla="*/ 4951747 h 5618895"/>
              <a:gd name="connsiteX4487" fmla="*/ 9634460 w 18288000"/>
              <a:gd name="connsiteY4487" fmla="*/ 4954092 h 5618895"/>
              <a:gd name="connsiteX4488" fmla="*/ 9622562 w 18288000"/>
              <a:gd name="connsiteY4488" fmla="*/ 4950413 h 5618895"/>
              <a:gd name="connsiteX4489" fmla="*/ 9613040 w 18288000"/>
              <a:gd name="connsiteY4489" fmla="*/ 4947470 h 5618895"/>
              <a:gd name="connsiteX4490" fmla="*/ 9566643 w 18288000"/>
              <a:gd name="connsiteY4490" fmla="*/ 4932373 h 5618895"/>
              <a:gd name="connsiteX4491" fmla="*/ 9521665 w 18288000"/>
              <a:gd name="connsiteY4491" fmla="*/ 4940621 h 5618895"/>
              <a:gd name="connsiteX4492" fmla="*/ 9505723 w 18288000"/>
              <a:gd name="connsiteY4492" fmla="*/ 4927809 h 5618895"/>
              <a:gd name="connsiteX4493" fmla="*/ 9469859 w 18288000"/>
              <a:gd name="connsiteY4493" fmla="*/ 4927232 h 5618895"/>
              <a:gd name="connsiteX4494" fmla="*/ 9426876 w 18288000"/>
              <a:gd name="connsiteY4494" fmla="*/ 4922954 h 5618895"/>
              <a:gd name="connsiteX4495" fmla="*/ 9373073 w 18288000"/>
              <a:gd name="connsiteY4495" fmla="*/ 4922091 h 5618895"/>
              <a:gd name="connsiteX4496" fmla="*/ 9344320 w 18288000"/>
              <a:gd name="connsiteY4496" fmla="*/ 4925217 h 5618895"/>
              <a:gd name="connsiteX4497" fmla="*/ 9315571 w 18288000"/>
              <a:gd name="connsiteY4497" fmla="*/ 4928343 h 5618895"/>
              <a:gd name="connsiteX4498" fmla="*/ 9285113 w 18288000"/>
              <a:gd name="connsiteY4498" fmla="*/ 4926060 h 5618895"/>
              <a:gd name="connsiteX4499" fmla="*/ 9265470 w 18288000"/>
              <a:gd name="connsiteY4499" fmla="*/ 4920365 h 5618895"/>
              <a:gd name="connsiteX4500" fmla="*/ 9218784 w 18288000"/>
              <a:gd name="connsiteY4500" fmla="*/ 4923201 h 5618895"/>
              <a:gd name="connsiteX4501" fmla="*/ 9177506 w 18288000"/>
              <a:gd name="connsiteY4501" fmla="*/ 4924335 h 5618895"/>
              <a:gd name="connsiteX4502" fmla="*/ 9155874 w 18288000"/>
              <a:gd name="connsiteY4502" fmla="*/ 4931161 h 5618895"/>
              <a:gd name="connsiteX4503" fmla="*/ 9143347 w 18288000"/>
              <a:gd name="connsiteY4503" fmla="*/ 4929166 h 5618895"/>
              <a:gd name="connsiteX4504" fmla="*/ 9143033 w 18288000"/>
              <a:gd name="connsiteY4504" fmla="*/ 4929006 h 5618895"/>
              <a:gd name="connsiteX4505" fmla="*/ 9139874 w 18288000"/>
              <a:gd name="connsiteY4505" fmla="*/ 4935083 h 5618895"/>
              <a:gd name="connsiteX4506" fmla="*/ 9127347 w 18288000"/>
              <a:gd name="connsiteY4506" fmla="*/ 4933088 h 5618895"/>
              <a:gd name="connsiteX4507" fmla="*/ 9104003 w 18288000"/>
              <a:gd name="connsiteY4507" fmla="*/ 4934508 h 5618895"/>
              <a:gd name="connsiteX4508" fmla="*/ 9100592 w 18288000"/>
              <a:gd name="connsiteY4508" fmla="*/ 4923688 h 5618895"/>
              <a:gd name="connsiteX4509" fmla="*/ 9113562 w 18288000"/>
              <a:gd name="connsiteY4509" fmla="*/ 4921855 h 5618895"/>
              <a:gd name="connsiteX4510" fmla="*/ 9111182 w 18288000"/>
              <a:gd name="connsiteY4510" fmla="*/ 4921475 h 5618895"/>
              <a:gd name="connsiteX4511" fmla="*/ 9080720 w 18288000"/>
              <a:gd name="connsiteY4511" fmla="*/ 4919194 h 5618895"/>
              <a:gd name="connsiteX4512" fmla="*/ 9055674 w 18288000"/>
              <a:gd name="connsiteY4512" fmla="*/ 4915201 h 5618895"/>
              <a:gd name="connsiteX4513" fmla="*/ 9025216 w 18288000"/>
              <a:gd name="connsiteY4513" fmla="*/ 4912920 h 5618895"/>
              <a:gd name="connsiteX4514" fmla="*/ 9019805 w 18288000"/>
              <a:gd name="connsiteY4514" fmla="*/ 4914627 h 5618895"/>
              <a:gd name="connsiteX4515" fmla="*/ 9000165 w 18288000"/>
              <a:gd name="connsiteY4515" fmla="*/ 4908931 h 5618895"/>
              <a:gd name="connsiteX4516" fmla="*/ 8978530 w 18288000"/>
              <a:gd name="connsiteY4516" fmla="*/ 4915758 h 5618895"/>
              <a:gd name="connsiteX4517" fmla="*/ 8942663 w 18288000"/>
              <a:gd name="connsiteY4517" fmla="*/ 4915182 h 5618895"/>
              <a:gd name="connsiteX4518" fmla="*/ 8870929 w 18288000"/>
              <a:gd name="connsiteY4518" fmla="*/ 4914030 h 5618895"/>
              <a:gd name="connsiteX4519" fmla="*/ 8874343 w 18288000"/>
              <a:gd name="connsiteY4519" fmla="*/ 4924849 h 5618895"/>
              <a:gd name="connsiteX4520" fmla="*/ 8863523 w 18288000"/>
              <a:gd name="connsiteY4520" fmla="*/ 4928262 h 5618895"/>
              <a:gd name="connsiteX4521" fmla="*/ 8860107 w 18288000"/>
              <a:gd name="connsiteY4521" fmla="*/ 4917444 h 5618895"/>
              <a:gd name="connsiteX4522" fmla="*/ 8851287 w 18288000"/>
              <a:gd name="connsiteY4522" fmla="*/ 4908334 h 5618895"/>
              <a:gd name="connsiteX4523" fmla="*/ 8835058 w 18288000"/>
              <a:gd name="connsiteY4523" fmla="*/ 4913456 h 5618895"/>
              <a:gd name="connsiteX4524" fmla="*/ 8838475 w 18288000"/>
              <a:gd name="connsiteY4524" fmla="*/ 4924272 h 5618895"/>
              <a:gd name="connsiteX4525" fmla="*/ 8850999 w 18288000"/>
              <a:gd name="connsiteY4525" fmla="*/ 4926268 h 5618895"/>
              <a:gd name="connsiteX4526" fmla="*/ 8841889 w 18288000"/>
              <a:gd name="connsiteY4526" fmla="*/ 4935091 h 5618895"/>
              <a:gd name="connsiteX4527" fmla="*/ 8831072 w 18288000"/>
              <a:gd name="connsiteY4527" fmla="*/ 4938504 h 5618895"/>
              <a:gd name="connsiteX4528" fmla="*/ 8820254 w 18288000"/>
              <a:gd name="connsiteY4528" fmla="*/ 4941919 h 5618895"/>
              <a:gd name="connsiteX4529" fmla="*/ 8813134 w 18288000"/>
              <a:gd name="connsiteY4529" fmla="*/ 4938218 h 5618895"/>
              <a:gd name="connsiteX4530" fmla="*/ 8806018 w 18288000"/>
              <a:gd name="connsiteY4530" fmla="*/ 4934516 h 5618895"/>
              <a:gd name="connsiteX4531" fmla="*/ 8777557 w 18288000"/>
              <a:gd name="connsiteY4531" fmla="*/ 4919708 h 5618895"/>
              <a:gd name="connsiteX4532" fmla="*/ 8763324 w 18288000"/>
              <a:gd name="connsiteY4532" fmla="*/ 4912304 h 5618895"/>
              <a:gd name="connsiteX4533" fmla="*/ 8745676 w 18288000"/>
              <a:gd name="connsiteY4533" fmla="*/ 4894081 h 5618895"/>
              <a:gd name="connsiteX4534" fmla="*/ 8727457 w 18288000"/>
              <a:gd name="connsiteY4534" fmla="*/ 4911729 h 5618895"/>
              <a:gd name="connsiteX4535" fmla="*/ 8730868 w 18288000"/>
              <a:gd name="connsiteY4535" fmla="*/ 4922547 h 5618895"/>
              <a:gd name="connsiteX4536" fmla="*/ 8716638 w 18288000"/>
              <a:gd name="connsiteY4536" fmla="*/ 4915142 h 5618895"/>
              <a:gd name="connsiteX4537" fmla="*/ 8680771 w 18288000"/>
              <a:gd name="connsiteY4537" fmla="*/ 4914566 h 5618895"/>
              <a:gd name="connsiteX4538" fmla="*/ 8662547 w 18288000"/>
              <a:gd name="connsiteY4538" fmla="*/ 4932213 h 5618895"/>
              <a:gd name="connsiteX4539" fmla="*/ 8663247 w 18288000"/>
              <a:gd name="connsiteY4539" fmla="*/ 4932829 h 5618895"/>
              <a:gd name="connsiteX4540" fmla="*/ 8686120 w 18288000"/>
              <a:gd name="connsiteY4540" fmla="*/ 4929591 h 5618895"/>
              <a:gd name="connsiteX4541" fmla="*/ 8698645 w 18288000"/>
              <a:gd name="connsiteY4541" fmla="*/ 4931587 h 5618895"/>
              <a:gd name="connsiteX4542" fmla="*/ 8727108 w 18288000"/>
              <a:gd name="connsiteY4542" fmla="*/ 4946392 h 5618895"/>
              <a:gd name="connsiteX4543" fmla="*/ 8702056 w 18288000"/>
              <a:gd name="connsiteY4543" fmla="*/ 4942406 h 5618895"/>
              <a:gd name="connsiteX4544" fmla="*/ 8681420 w 18288000"/>
              <a:gd name="connsiteY4544" fmla="*/ 4948919 h 5618895"/>
              <a:gd name="connsiteX4545" fmla="*/ 8687310 w 18288000"/>
              <a:gd name="connsiteY4545" fmla="*/ 4954135 h 5618895"/>
              <a:gd name="connsiteX4546" fmla="*/ 8708661 w 18288000"/>
              <a:gd name="connsiteY4546" fmla="*/ 4965241 h 5618895"/>
              <a:gd name="connsiteX4547" fmla="*/ 8719475 w 18288000"/>
              <a:gd name="connsiteY4547" fmla="*/ 4961827 h 5618895"/>
              <a:gd name="connsiteX4548" fmla="*/ 8722892 w 18288000"/>
              <a:gd name="connsiteY4548" fmla="*/ 4972646 h 5618895"/>
              <a:gd name="connsiteX4549" fmla="*/ 8728299 w 18288000"/>
              <a:gd name="connsiteY4549" fmla="*/ 4970939 h 5618895"/>
              <a:gd name="connsiteX4550" fmla="*/ 8758759 w 18288000"/>
              <a:gd name="connsiteY4550" fmla="*/ 4973221 h 5618895"/>
              <a:gd name="connsiteX4551" fmla="*/ 8776401 w 18288000"/>
              <a:gd name="connsiteY4551" fmla="*/ 4991443 h 5618895"/>
              <a:gd name="connsiteX4552" fmla="*/ 8765588 w 18288000"/>
              <a:gd name="connsiteY4552" fmla="*/ 4994857 h 5618895"/>
              <a:gd name="connsiteX4553" fmla="*/ 8751355 w 18288000"/>
              <a:gd name="connsiteY4553" fmla="*/ 4987453 h 5618895"/>
              <a:gd name="connsiteX4554" fmla="*/ 8715491 w 18288000"/>
              <a:gd name="connsiteY4554" fmla="*/ 4986875 h 5618895"/>
              <a:gd name="connsiteX4555" fmla="*/ 8676204 w 18288000"/>
              <a:gd name="connsiteY4555" fmla="*/ 4975483 h 5618895"/>
              <a:gd name="connsiteX4556" fmla="*/ 8643000 w 18288000"/>
              <a:gd name="connsiteY4556" fmla="*/ 4958207 h 5618895"/>
              <a:gd name="connsiteX4557" fmla="*/ 8613807 w 18288000"/>
              <a:gd name="connsiteY4557" fmla="*/ 4964307 h 5618895"/>
              <a:gd name="connsiteX4558" fmla="*/ 8504495 w 18288000"/>
              <a:gd name="connsiteY4558" fmla="*/ 4957173 h 5618895"/>
              <a:gd name="connsiteX4559" fmla="*/ 8508552 w 18288000"/>
              <a:gd name="connsiteY4559" fmla="*/ 4955893 h 5618895"/>
              <a:gd name="connsiteX4560" fmla="*/ 8526136 w 18288000"/>
              <a:gd name="connsiteY4560" fmla="*/ 4950343 h 5618895"/>
              <a:gd name="connsiteX4561" fmla="*/ 8569403 w 18288000"/>
              <a:gd name="connsiteY4561" fmla="*/ 4936689 h 5618895"/>
              <a:gd name="connsiteX4562" fmla="*/ 8576520 w 18288000"/>
              <a:gd name="connsiteY4562" fmla="*/ 4940391 h 5618895"/>
              <a:gd name="connsiteX4563" fmla="*/ 8594455 w 18288000"/>
              <a:gd name="connsiteY4563" fmla="*/ 4940678 h 5618895"/>
              <a:gd name="connsiteX4564" fmla="*/ 8613098 w 18288000"/>
              <a:gd name="connsiteY4564" fmla="*/ 4938651 h 5618895"/>
              <a:gd name="connsiteX4565" fmla="*/ 8610452 w 18288000"/>
              <a:gd name="connsiteY4565" fmla="*/ 4936758 h 5618895"/>
              <a:gd name="connsiteX4566" fmla="*/ 8601631 w 18288000"/>
              <a:gd name="connsiteY4566" fmla="*/ 4927646 h 5618895"/>
              <a:gd name="connsiteX4567" fmla="*/ 8598217 w 18288000"/>
              <a:gd name="connsiteY4567" fmla="*/ 4916830 h 5618895"/>
              <a:gd name="connsiteX4568" fmla="*/ 8587399 w 18288000"/>
              <a:gd name="connsiteY4568" fmla="*/ 4920244 h 5618895"/>
              <a:gd name="connsiteX4569" fmla="*/ 8540712 w 18288000"/>
              <a:gd name="connsiteY4569" fmla="*/ 4923081 h 5618895"/>
              <a:gd name="connsiteX4570" fmla="*/ 8556942 w 18288000"/>
              <a:gd name="connsiteY4570" fmla="*/ 4917960 h 5618895"/>
              <a:gd name="connsiteX4571" fmla="*/ 8562350 w 18288000"/>
              <a:gd name="connsiteY4571" fmla="*/ 4916252 h 5618895"/>
              <a:gd name="connsiteX4572" fmla="*/ 8573169 w 18288000"/>
              <a:gd name="connsiteY4572" fmla="*/ 4912839 h 5618895"/>
              <a:gd name="connsiteX4573" fmla="*/ 8569754 w 18288000"/>
              <a:gd name="connsiteY4573" fmla="*/ 4902022 h 5618895"/>
              <a:gd name="connsiteX4574" fmla="*/ 8533886 w 18288000"/>
              <a:gd name="connsiteY4574" fmla="*/ 4901445 h 5618895"/>
              <a:gd name="connsiteX4575" fmla="*/ 8440514 w 18288000"/>
              <a:gd name="connsiteY4575" fmla="*/ 4907122 h 5618895"/>
              <a:gd name="connsiteX4576" fmla="*/ 8453041 w 18288000"/>
              <a:gd name="connsiteY4576" fmla="*/ 4909117 h 5618895"/>
              <a:gd name="connsiteX4577" fmla="*/ 8465566 w 18288000"/>
              <a:gd name="connsiteY4577" fmla="*/ 4911112 h 5618895"/>
              <a:gd name="connsiteX4578" fmla="*/ 8443930 w 18288000"/>
              <a:gd name="connsiteY4578" fmla="*/ 4917940 h 5618895"/>
              <a:gd name="connsiteX4579" fmla="*/ 8425998 w 18288000"/>
              <a:gd name="connsiteY4579" fmla="*/ 4917651 h 5618895"/>
              <a:gd name="connsiteX4580" fmla="*/ 8418878 w 18288000"/>
              <a:gd name="connsiteY4580" fmla="*/ 4913950 h 5618895"/>
              <a:gd name="connsiteX4581" fmla="*/ 8408351 w 18288000"/>
              <a:gd name="connsiteY4581" fmla="*/ 4899429 h 5618895"/>
              <a:gd name="connsiteX4582" fmla="*/ 8404650 w 18288000"/>
              <a:gd name="connsiteY4582" fmla="*/ 4906546 h 5618895"/>
              <a:gd name="connsiteX4583" fmla="*/ 8393828 w 18288000"/>
              <a:gd name="connsiteY4583" fmla="*/ 4909960 h 5618895"/>
              <a:gd name="connsiteX4584" fmla="*/ 8381305 w 18288000"/>
              <a:gd name="connsiteY4584" fmla="*/ 4907964 h 5618895"/>
              <a:gd name="connsiteX4585" fmla="*/ 8361663 w 18288000"/>
              <a:gd name="connsiteY4585" fmla="*/ 4902268 h 5618895"/>
              <a:gd name="connsiteX4586" fmla="*/ 8354551 w 18288000"/>
              <a:gd name="connsiteY4586" fmla="*/ 4898567 h 5618895"/>
              <a:gd name="connsiteX4587" fmla="*/ 8343019 w 18288000"/>
              <a:gd name="connsiteY4587" fmla="*/ 4892568 h 5618895"/>
              <a:gd name="connsiteX4588" fmla="*/ 8334698 w 18288000"/>
              <a:gd name="connsiteY4588" fmla="*/ 4893074 h 5618895"/>
              <a:gd name="connsiteX4589" fmla="*/ 8325799 w 18288000"/>
              <a:gd name="connsiteY4589" fmla="*/ 4901693 h 5618895"/>
              <a:gd name="connsiteX4590" fmla="*/ 8316684 w 18288000"/>
              <a:gd name="connsiteY4590" fmla="*/ 4910516 h 5618895"/>
              <a:gd name="connsiteX4591" fmla="*/ 8289642 w 18288000"/>
              <a:gd name="connsiteY4591" fmla="*/ 4919051 h 5618895"/>
              <a:gd name="connsiteX4592" fmla="*/ 8262885 w 18288000"/>
              <a:gd name="connsiteY4592" fmla="*/ 4909653 h 5618895"/>
              <a:gd name="connsiteX4593" fmla="*/ 8250362 w 18288000"/>
              <a:gd name="connsiteY4593" fmla="*/ 4907656 h 5618895"/>
              <a:gd name="connsiteX4594" fmla="*/ 8214494 w 18288000"/>
              <a:gd name="connsiteY4594" fmla="*/ 4907082 h 5618895"/>
              <a:gd name="connsiteX4595" fmla="*/ 8178628 w 18288000"/>
              <a:gd name="connsiteY4595" fmla="*/ 4906506 h 5618895"/>
              <a:gd name="connsiteX4596" fmla="*/ 8164395 w 18288000"/>
              <a:gd name="connsiteY4596" fmla="*/ 4899101 h 5618895"/>
              <a:gd name="connsiteX4597" fmla="*/ 8153578 w 18288000"/>
              <a:gd name="connsiteY4597" fmla="*/ 4902515 h 5618895"/>
              <a:gd name="connsiteX4598" fmla="*/ 8142760 w 18288000"/>
              <a:gd name="connsiteY4598" fmla="*/ 4905930 h 5618895"/>
              <a:gd name="connsiteX4599" fmla="*/ 8106889 w 18288000"/>
              <a:gd name="connsiteY4599" fmla="*/ 4905356 h 5618895"/>
              <a:gd name="connsiteX4600" fmla="*/ 8088957 w 18288000"/>
              <a:gd name="connsiteY4600" fmla="*/ 4905066 h 5618895"/>
              <a:gd name="connsiteX4601" fmla="*/ 8056789 w 18288000"/>
              <a:gd name="connsiteY4601" fmla="*/ 4897375 h 5618895"/>
              <a:gd name="connsiteX4602" fmla="*/ 8010107 w 18288000"/>
              <a:gd name="connsiteY4602" fmla="*/ 4900214 h 5618895"/>
              <a:gd name="connsiteX4603" fmla="*/ 7963419 w 18288000"/>
              <a:gd name="connsiteY4603" fmla="*/ 4903051 h 5618895"/>
              <a:gd name="connsiteX4604" fmla="*/ 7954596 w 18288000"/>
              <a:gd name="connsiteY4604" fmla="*/ 4893942 h 5618895"/>
              <a:gd name="connsiteX4605" fmla="*/ 7927553 w 18288000"/>
              <a:gd name="connsiteY4605" fmla="*/ 4902476 h 5618895"/>
              <a:gd name="connsiteX4606" fmla="*/ 7913318 w 18288000"/>
              <a:gd name="connsiteY4606" fmla="*/ 4895072 h 5618895"/>
              <a:gd name="connsiteX4607" fmla="*/ 7805718 w 18288000"/>
              <a:gd name="connsiteY4607" fmla="*/ 4893343 h 5618895"/>
              <a:gd name="connsiteX4608" fmla="*/ 7782371 w 18288000"/>
              <a:gd name="connsiteY4608" fmla="*/ 4894763 h 5618895"/>
              <a:gd name="connsiteX4609" fmla="*/ 7769850 w 18288000"/>
              <a:gd name="connsiteY4609" fmla="*/ 4892770 h 5618895"/>
              <a:gd name="connsiteX4610" fmla="*/ 7744801 w 18288000"/>
              <a:gd name="connsiteY4610" fmla="*/ 4888779 h 5618895"/>
              <a:gd name="connsiteX4611" fmla="*/ 7698114 w 18288000"/>
              <a:gd name="connsiteY4611" fmla="*/ 4891617 h 5618895"/>
              <a:gd name="connsiteX4612" fmla="*/ 7669363 w 18288000"/>
              <a:gd name="connsiteY4612" fmla="*/ 4894744 h 5618895"/>
              <a:gd name="connsiteX4613" fmla="*/ 7640612 w 18288000"/>
              <a:gd name="connsiteY4613" fmla="*/ 4897870 h 5618895"/>
              <a:gd name="connsiteX4614" fmla="*/ 7617266 w 18288000"/>
              <a:gd name="connsiteY4614" fmla="*/ 4899290 h 5618895"/>
              <a:gd name="connsiteX4615" fmla="*/ 7593927 w 18288000"/>
              <a:gd name="connsiteY4615" fmla="*/ 4900708 h 5618895"/>
              <a:gd name="connsiteX4616" fmla="*/ 7583107 w 18288000"/>
              <a:gd name="connsiteY4616" fmla="*/ 4904121 h 5618895"/>
              <a:gd name="connsiteX4617" fmla="*/ 7536422 w 18288000"/>
              <a:gd name="connsiteY4617" fmla="*/ 4906961 h 5618895"/>
              <a:gd name="connsiteX4618" fmla="*/ 7500550 w 18288000"/>
              <a:gd name="connsiteY4618" fmla="*/ 4909143 h 5618895"/>
              <a:gd name="connsiteX4619" fmla="*/ 7494824 w 18288000"/>
              <a:gd name="connsiteY4619" fmla="*/ 4909050 h 5618895"/>
              <a:gd name="connsiteX4620" fmla="*/ 7493925 w 18288000"/>
              <a:gd name="connsiteY4620" fmla="*/ 4909545 h 5618895"/>
              <a:gd name="connsiteX4621" fmla="*/ 7489736 w 18288000"/>
              <a:gd name="connsiteY4621" fmla="*/ 4909799 h 5618895"/>
              <a:gd name="connsiteX4622" fmla="*/ 7432233 w 18288000"/>
              <a:gd name="connsiteY4622" fmla="*/ 4916050 h 5618895"/>
              <a:gd name="connsiteX4623" fmla="*/ 7324630 w 18288000"/>
              <a:gd name="connsiteY4623" fmla="*/ 4914325 h 5618895"/>
              <a:gd name="connsiteX4624" fmla="*/ 7302994 w 18288000"/>
              <a:gd name="connsiteY4624" fmla="*/ 4921154 h 5618895"/>
              <a:gd name="connsiteX4625" fmla="*/ 7267128 w 18288000"/>
              <a:gd name="connsiteY4625" fmla="*/ 4920575 h 5618895"/>
              <a:gd name="connsiteX4626" fmla="*/ 7198806 w 18288000"/>
              <a:gd name="connsiteY4626" fmla="*/ 4930243 h 5618895"/>
              <a:gd name="connsiteX4627" fmla="*/ 7173755 w 18288000"/>
              <a:gd name="connsiteY4627" fmla="*/ 4926252 h 5618895"/>
              <a:gd name="connsiteX4628" fmla="*/ 7155532 w 18288000"/>
              <a:gd name="connsiteY4628" fmla="*/ 4943900 h 5618895"/>
              <a:gd name="connsiteX4629" fmla="*/ 7119666 w 18288000"/>
              <a:gd name="connsiteY4629" fmla="*/ 4943323 h 5618895"/>
              <a:gd name="connsiteX4630" fmla="*/ 7066154 w 18288000"/>
              <a:gd name="connsiteY4630" fmla="*/ 4924525 h 5618895"/>
              <a:gd name="connsiteX4631" fmla="*/ 7055333 w 18288000"/>
              <a:gd name="connsiteY4631" fmla="*/ 4927941 h 5618895"/>
              <a:gd name="connsiteX4632" fmla="*/ 7022880 w 18288000"/>
              <a:gd name="connsiteY4632" fmla="*/ 4938181 h 5618895"/>
              <a:gd name="connsiteX4633" fmla="*/ 7012065 w 18288000"/>
              <a:gd name="connsiteY4633" fmla="*/ 4941596 h 5618895"/>
              <a:gd name="connsiteX4634" fmla="*/ 6990430 w 18288000"/>
              <a:gd name="connsiteY4634" fmla="*/ 4948423 h 5618895"/>
              <a:gd name="connsiteX4635" fmla="*/ 6950859 w 18288000"/>
              <a:gd name="connsiteY4635" fmla="*/ 4954965 h 5618895"/>
              <a:gd name="connsiteX4636" fmla="*/ 6922108 w 18288000"/>
              <a:gd name="connsiteY4636" fmla="*/ 4958091 h 5618895"/>
              <a:gd name="connsiteX4637" fmla="*/ 6904461 w 18288000"/>
              <a:gd name="connsiteY4637" fmla="*/ 4939868 h 5618895"/>
              <a:gd name="connsiteX4638" fmla="*/ 6857775 w 18288000"/>
              <a:gd name="connsiteY4638" fmla="*/ 4942707 h 5618895"/>
              <a:gd name="connsiteX4639" fmla="*/ 6836142 w 18288000"/>
              <a:gd name="connsiteY4639" fmla="*/ 4949535 h 5618895"/>
              <a:gd name="connsiteX4640" fmla="*/ 6825611 w 18288000"/>
              <a:gd name="connsiteY4640" fmla="*/ 4935015 h 5618895"/>
              <a:gd name="connsiteX4641" fmla="*/ 6807675 w 18288000"/>
              <a:gd name="connsiteY4641" fmla="*/ 4934729 h 5618895"/>
              <a:gd name="connsiteX4642" fmla="*/ 6821907 w 18288000"/>
              <a:gd name="connsiteY4642" fmla="*/ 4942131 h 5618895"/>
              <a:gd name="connsiteX4643" fmla="*/ 6825324 w 18288000"/>
              <a:gd name="connsiteY4643" fmla="*/ 4952950 h 5618895"/>
              <a:gd name="connsiteX4644" fmla="*/ 6767820 w 18288000"/>
              <a:gd name="connsiteY4644" fmla="*/ 4959201 h 5618895"/>
              <a:gd name="connsiteX4645" fmla="*/ 6751592 w 18288000"/>
              <a:gd name="connsiteY4645" fmla="*/ 4964323 h 5618895"/>
              <a:gd name="connsiteX4646" fmla="*/ 6731951 w 18288000"/>
              <a:gd name="connsiteY4646" fmla="*/ 4958627 h 5618895"/>
              <a:gd name="connsiteX4647" fmla="*/ 6724834 w 18288000"/>
              <a:gd name="connsiteY4647" fmla="*/ 4954925 h 5618895"/>
              <a:gd name="connsiteX4648" fmla="*/ 6706901 w 18288000"/>
              <a:gd name="connsiteY4648" fmla="*/ 4954635 h 5618895"/>
              <a:gd name="connsiteX4649" fmla="*/ 6681850 w 18288000"/>
              <a:gd name="connsiteY4649" fmla="*/ 4950647 h 5618895"/>
              <a:gd name="connsiteX4650" fmla="*/ 6645984 w 18288000"/>
              <a:gd name="connsiteY4650" fmla="*/ 4950071 h 5618895"/>
              <a:gd name="connsiteX4651" fmla="*/ 6595885 w 18288000"/>
              <a:gd name="connsiteY4651" fmla="*/ 4942091 h 5618895"/>
              <a:gd name="connsiteX4652" fmla="*/ 6606706 w 18288000"/>
              <a:gd name="connsiteY4652" fmla="*/ 4938677 h 5618895"/>
              <a:gd name="connsiteX4653" fmla="*/ 6597878 w 18288000"/>
              <a:gd name="connsiteY4653" fmla="*/ 4929566 h 5618895"/>
              <a:gd name="connsiteX4654" fmla="*/ 6595885 w 18288000"/>
              <a:gd name="connsiteY4654" fmla="*/ 4942091 h 5618895"/>
              <a:gd name="connsiteX4655" fmla="*/ 6583356 w 18288000"/>
              <a:gd name="connsiteY4655" fmla="*/ 4940096 h 5618895"/>
              <a:gd name="connsiteX4656" fmla="*/ 6563430 w 18288000"/>
              <a:gd name="connsiteY4656" fmla="*/ 4952334 h 5618895"/>
              <a:gd name="connsiteX4657" fmla="*/ 6530978 w 18288000"/>
              <a:gd name="connsiteY4657" fmla="*/ 4962577 h 5618895"/>
              <a:gd name="connsiteX4658" fmla="*/ 6513330 w 18288000"/>
              <a:gd name="connsiteY4658" fmla="*/ 4944353 h 5618895"/>
              <a:gd name="connsiteX4659" fmla="*/ 6525858 w 18288000"/>
              <a:gd name="connsiteY4659" fmla="*/ 4946348 h 5618895"/>
              <a:gd name="connsiteX4660" fmla="*/ 6524150 w 18288000"/>
              <a:gd name="connsiteY4660" fmla="*/ 4940940 h 5618895"/>
              <a:gd name="connsiteX4661" fmla="*/ 6495400 w 18288000"/>
              <a:gd name="connsiteY4661" fmla="*/ 4944065 h 5618895"/>
              <a:gd name="connsiteX4662" fmla="*/ 6495107 w 18288000"/>
              <a:gd name="connsiteY4662" fmla="*/ 4961999 h 5618895"/>
              <a:gd name="connsiteX4663" fmla="*/ 6423372 w 18288000"/>
              <a:gd name="connsiteY4663" fmla="*/ 4960849 h 5618895"/>
              <a:gd name="connsiteX4664" fmla="*/ 6387509 w 18288000"/>
              <a:gd name="connsiteY4664" fmla="*/ 4960271 h 5618895"/>
              <a:gd name="connsiteX4665" fmla="*/ 6351641 w 18288000"/>
              <a:gd name="connsiteY4665" fmla="*/ 4959696 h 5618895"/>
              <a:gd name="connsiteX4666" fmla="*/ 6328297 w 18288000"/>
              <a:gd name="connsiteY4666" fmla="*/ 4961116 h 5618895"/>
              <a:gd name="connsiteX4667" fmla="*/ 6314067 w 18288000"/>
              <a:gd name="connsiteY4667" fmla="*/ 4953711 h 5618895"/>
              <a:gd name="connsiteX4668" fmla="*/ 6292429 w 18288000"/>
              <a:gd name="connsiteY4668" fmla="*/ 4960541 h 5618895"/>
              <a:gd name="connsiteX4669" fmla="*/ 6269085 w 18288000"/>
              <a:gd name="connsiteY4669" fmla="*/ 4961959 h 5618895"/>
              <a:gd name="connsiteX4670" fmla="*/ 6220692 w 18288000"/>
              <a:gd name="connsiteY4670" fmla="*/ 4959388 h 5618895"/>
              <a:gd name="connsiteX4671" fmla="*/ 6168601 w 18288000"/>
              <a:gd name="connsiteY4671" fmla="*/ 4963932 h 5618895"/>
              <a:gd name="connsiteX4672" fmla="*/ 6148672 w 18288000"/>
              <a:gd name="connsiteY4672" fmla="*/ 4976170 h 5618895"/>
              <a:gd name="connsiteX4673" fmla="*/ 6130738 w 18288000"/>
              <a:gd name="connsiteY4673" fmla="*/ 4975882 h 5618895"/>
              <a:gd name="connsiteX4674" fmla="*/ 6096577 w 18288000"/>
              <a:gd name="connsiteY4674" fmla="*/ 4980717 h 5618895"/>
              <a:gd name="connsiteX4675" fmla="*/ 6089460 w 18288000"/>
              <a:gd name="connsiteY4675" fmla="*/ 4977015 h 5618895"/>
              <a:gd name="connsiteX4676" fmla="*/ 6076936 w 18288000"/>
              <a:gd name="connsiteY4676" fmla="*/ 4975019 h 5618895"/>
              <a:gd name="connsiteX4677" fmla="*/ 6066118 w 18288000"/>
              <a:gd name="connsiteY4677" fmla="*/ 4978432 h 5618895"/>
              <a:gd name="connsiteX4678" fmla="*/ 6055300 w 18288000"/>
              <a:gd name="connsiteY4678" fmla="*/ 4981847 h 5618895"/>
              <a:gd name="connsiteX4679" fmla="*/ 6042777 w 18288000"/>
              <a:gd name="connsiteY4679" fmla="*/ 4979853 h 5618895"/>
              <a:gd name="connsiteX4680" fmla="*/ 6035659 w 18288000"/>
              <a:gd name="connsiteY4680" fmla="*/ 4976151 h 5618895"/>
              <a:gd name="connsiteX4681" fmla="*/ 5996091 w 18288000"/>
              <a:gd name="connsiteY4681" fmla="*/ 4982691 h 5618895"/>
              <a:gd name="connsiteX4682" fmla="*/ 5953106 w 18288000"/>
              <a:gd name="connsiteY4682" fmla="*/ 4978412 h 5618895"/>
              <a:gd name="connsiteX4683" fmla="*/ 5942288 w 18288000"/>
              <a:gd name="connsiteY4683" fmla="*/ 4981827 h 5618895"/>
              <a:gd name="connsiteX4684" fmla="*/ 5906423 w 18288000"/>
              <a:gd name="connsiteY4684" fmla="*/ 4981251 h 5618895"/>
              <a:gd name="connsiteX4685" fmla="*/ 5859734 w 18288000"/>
              <a:gd name="connsiteY4685" fmla="*/ 4984089 h 5618895"/>
              <a:gd name="connsiteX4686" fmla="*/ 5766364 w 18288000"/>
              <a:gd name="connsiteY4686" fmla="*/ 4989765 h 5618895"/>
              <a:gd name="connsiteX4687" fmla="*/ 5741315 w 18288000"/>
              <a:gd name="connsiteY4687" fmla="*/ 4985776 h 5618895"/>
              <a:gd name="connsiteX4688" fmla="*/ 5712563 w 18288000"/>
              <a:gd name="connsiteY4688" fmla="*/ 4988901 h 5618895"/>
              <a:gd name="connsiteX4689" fmla="*/ 5671287 w 18288000"/>
              <a:gd name="connsiteY4689" fmla="*/ 4990034 h 5618895"/>
              <a:gd name="connsiteX4690" fmla="*/ 5619191 w 18288000"/>
              <a:gd name="connsiteY4690" fmla="*/ 4994580 h 5618895"/>
              <a:gd name="connsiteX4691" fmla="*/ 5587027 w 18288000"/>
              <a:gd name="connsiteY4691" fmla="*/ 4986887 h 5618895"/>
              <a:gd name="connsiteX4692" fmla="*/ 5561977 w 18288000"/>
              <a:gd name="connsiteY4692" fmla="*/ 4982898 h 5618895"/>
              <a:gd name="connsiteX4693" fmla="*/ 5560269 w 18288000"/>
              <a:gd name="connsiteY4693" fmla="*/ 4977489 h 5618895"/>
              <a:gd name="connsiteX4694" fmla="*/ 5536928 w 18288000"/>
              <a:gd name="connsiteY4694" fmla="*/ 4978908 h 5618895"/>
              <a:gd name="connsiteX4695" fmla="*/ 5511876 w 18288000"/>
              <a:gd name="connsiteY4695" fmla="*/ 4974918 h 5618895"/>
              <a:gd name="connsiteX4696" fmla="*/ 5497646 w 18288000"/>
              <a:gd name="connsiteY4696" fmla="*/ 4967514 h 5618895"/>
              <a:gd name="connsiteX4697" fmla="*/ 5483414 w 18288000"/>
              <a:gd name="connsiteY4697" fmla="*/ 4960110 h 5618895"/>
              <a:gd name="connsiteX4698" fmla="*/ 5472596 w 18288000"/>
              <a:gd name="connsiteY4698" fmla="*/ 4963524 h 5618895"/>
              <a:gd name="connsiteX4699" fmla="*/ 5461779 w 18288000"/>
              <a:gd name="connsiteY4699" fmla="*/ 4966937 h 5618895"/>
              <a:gd name="connsiteX4700" fmla="*/ 5425912 w 18288000"/>
              <a:gd name="connsiteY4700" fmla="*/ 4966362 h 5618895"/>
              <a:gd name="connsiteX4701" fmla="*/ 5400862 w 18288000"/>
              <a:gd name="connsiteY4701" fmla="*/ 4962374 h 5618895"/>
              <a:gd name="connsiteX4702" fmla="*/ 5377516 w 18288000"/>
              <a:gd name="connsiteY4702" fmla="*/ 4963792 h 5618895"/>
              <a:gd name="connsiteX4703" fmla="*/ 5354175 w 18288000"/>
              <a:gd name="connsiteY4703" fmla="*/ 4965211 h 5618895"/>
              <a:gd name="connsiteX4704" fmla="*/ 5304076 w 18288000"/>
              <a:gd name="connsiteY4704" fmla="*/ 4957231 h 5618895"/>
              <a:gd name="connsiteX4705" fmla="*/ 5277319 w 18288000"/>
              <a:gd name="connsiteY4705" fmla="*/ 4947833 h 5618895"/>
              <a:gd name="connsiteX4706" fmla="*/ 5264792 w 18288000"/>
              <a:gd name="connsiteY4706" fmla="*/ 4945839 h 5618895"/>
              <a:gd name="connsiteX4707" fmla="*/ 5239744 w 18288000"/>
              <a:gd name="connsiteY4707" fmla="*/ 4941848 h 5618895"/>
              <a:gd name="connsiteX4708" fmla="*/ 5168008 w 18288000"/>
              <a:gd name="connsiteY4708" fmla="*/ 4940697 h 5618895"/>
              <a:gd name="connsiteX4709" fmla="*/ 5146371 w 18288000"/>
              <a:gd name="connsiteY4709" fmla="*/ 4947525 h 5618895"/>
              <a:gd name="connsiteX4710" fmla="*/ 5139257 w 18288000"/>
              <a:gd name="connsiteY4710" fmla="*/ 4943823 h 5618895"/>
              <a:gd name="connsiteX4711" fmla="*/ 5121322 w 18288000"/>
              <a:gd name="connsiteY4711" fmla="*/ 4943535 h 5618895"/>
              <a:gd name="connsiteX4712" fmla="*/ 5096275 w 18288000"/>
              <a:gd name="connsiteY4712" fmla="*/ 4939546 h 5618895"/>
              <a:gd name="connsiteX4713" fmla="*/ 5078339 w 18288000"/>
              <a:gd name="connsiteY4713" fmla="*/ 4939258 h 5618895"/>
              <a:gd name="connsiteX4714" fmla="*/ 5060405 w 18288000"/>
              <a:gd name="connsiteY4714" fmla="*/ 4938970 h 5618895"/>
              <a:gd name="connsiteX4715" fmla="*/ 5049588 w 18288000"/>
              <a:gd name="connsiteY4715" fmla="*/ 4942383 h 5618895"/>
              <a:gd name="connsiteX4716" fmla="*/ 5039057 w 18288000"/>
              <a:gd name="connsiteY4716" fmla="*/ 4927863 h 5618895"/>
              <a:gd name="connsiteX4717" fmla="*/ 5010304 w 18288000"/>
              <a:gd name="connsiteY4717" fmla="*/ 4930990 h 5618895"/>
              <a:gd name="connsiteX4718" fmla="*/ 4999486 w 18288000"/>
              <a:gd name="connsiteY4718" fmla="*/ 4934405 h 5618895"/>
              <a:gd name="connsiteX4719" fmla="*/ 5006894 w 18288000"/>
              <a:gd name="connsiteY4719" fmla="*/ 4920172 h 5618895"/>
              <a:gd name="connsiteX4720" fmla="*/ 4929747 w 18288000"/>
              <a:gd name="connsiteY4720" fmla="*/ 4920728 h 5618895"/>
              <a:gd name="connsiteX4721" fmla="*/ 4877653 w 18288000"/>
              <a:gd name="connsiteY4721" fmla="*/ 4925273 h 5618895"/>
              <a:gd name="connsiteX4722" fmla="*/ 4870251 w 18288000"/>
              <a:gd name="connsiteY4722" fmla="*/ 4939505 h 5618895"/>
              <a:gd name="connsiteX4723" fmla="*/ 4832676 w 18288000"/>
              <a:gd name="connsiteY4723" fmla="*/ 4933520 h 5618895"/>
              <a:gd name="connsiteX4724" fmla="*/ 4816738 w 18288000"/>
              <a:gd name="connsiteY4724" fmla="*/ 4920708 h 5618895"/>
              <a:gd name="connsiteX4725" fmla="*/ 4802504 w 18288000"/>
              <a:gd name="connsiteY4725" fmla="*/ 4913303 h 5618895"/>
              <a:gd name="connsiteX4726" fmla="*/ 4805919 w 18288000"/>
              <a:gd name="connsiteY4726" fmla="*/ 4924122 h 5618895"/>
              <a:gd name="connsiteX4727" fmla="*/ 4780868 w 18288000"/>
              <a:gd name="connsiteY4727" fmla="*/ 4920131 h 5618895"/>
              <a:gd name="connsiteX4728" fmla="*/ 4755819 w 18288000"/>
              <a:gd name="connsiteY4728" fmla="*/ 4916142 h 5618895"/>
              <a:gd name="connsiteX4729" fmla="*/ 4709133 w 18288000"/>
              <a:gd name="connsiteY4729" fmla="*/ 4918981 h 5618895"/>
              <a:gd name="connsiteX4730" fmla="*/ 4675261 w 18288000"/>
              <a:gd name="connsiteY4730" fmla="*/ 4905880 h 5618895"/>
              <a:gd name="connsiteX4731" fmla="*/ 4644803 w 18288000"/>
              <a:gd name="connsiteY4731" fmla="*/ 4903597 h 5618895"/>
              <a:gd name="connsiteX4732" fmla="*/ 4608933 w 18288000"/>
              <a:gd name="connsiteY4732" fmla="*/ 4903022 h 5618895"/>
              <a:gd name="connsiteX4733" fmla="*/ 4605521 w 18288000"/>
              <a:gd name="connsiteY4733" fmla="*/ 4892205 h 5618895"/>
              <a:gd name="connsiteX4734" fmla="*/ 4594702 w 18288000"/>
              <a:gd name="connsiteY4734" fmla="*/ 4895618 h 5618895"/>
              <a:gd name="connsiteX4735" fmla="*/ 4537199 w 18288000"/>
              <a:gd name="connsiteY4735" fmla="*/ 4901869 h 5618895"/>
              <a:gd name="connsiteX4736" fmla="*/ 4513856 w 18288000"/>
              <a:gd name="connsiteY4736" fmla="*/ 4903290 h 5618895"/>
              <a:gd name="connsiteX4737" fmla="*/ 4501332 w 18288000"/>
              <a:gd name="connsiteY4737" fmla="*/ 4901294 h 5618895"/>
              <a:gd name="connsiteX4738" fmla="*/ 4472867 w 18288000"/>
              <a:gd name="connsiteY4738" fmla="*/ 4886487 h 5618895"/>
              <a:gd name="connsiteX4739" fmla="*/ 4487099 w 18288000"/>
              <a:gd name="connsiteY4739" fmla="*/ 4893890 h 5618895"/>
              <a:gd name="connsiteX4740" fmla="*/ 4483685 w 18288000"/>
              <a:gd name="connsiteY4740" fmla="*/ 4883072 h 5618895"/>
              <a:gd name="connsiteX4741" fmla="*/ 4472867 w 18288000"/>
              <a:gd name="connsiteY4741" fmla="*/ 4886487 h 5618895"/>
              <a:gd name="connsiteX4742" fmla="*/ 4469455 w 18288000"/>
              <a:gd name="connsiteY4742" fmla="*/ 4875669 h 5618895"/>
              <a:gd name="connsiteX4743" fmla="*/ 4455222 w 18288000"/>
              <a:gd name="connsiteY4743" fmla="*/ 4868265 h 5618895"/>
              <a:gd name="connsiteX4744" fmla="*/ 4435870 w 18288000"/>
              <a:gd name="connsiteY4744" fmla="*/ 4844634 h 5618895"/>
              <a:gd name="connsiteX4745" fmla="*/ 4412525 w 18288000"/>
              <a:gd name="connsiteY4745" fmla="*/ 4846054 h 5618895"/>
              <a:gd name="connsiteX4746" fmla="*/ 4390892 w 18288000"/>
              <a:gd name="connsiteY4746" fmla="*/ 4852881 h 5618895"/>
              <a:gd name="connsiteX4747" fmla="*/ 4415939 w 18288000"/>
              <a:gd name="connsiteY4747" fmla="*/ 4856872 h 5618895"/>
              <a:gd name="connsiteX4748" fmla="*/ 4440990 w 18288000"/>
              <a:gd name="connsiteY4748" fmla="*/ 4860862 h 5618895"/>
              <a:gd name="connsiteX4749" fmla="*/ 4442696 w 18288000"/>
              <a:gd name="connsiteY4749" fmla="*/ 4866271 h 5618895"/>
              <a:gd name="connsiteX4750" fmla="*/ 4458637 w 18288000"/>
              <a:gd name="connsiteY4750" fmla="*/ 4879084 h 5618895"/>
              <a:gd name="connsiteX4751" fmla="*/ 4447818 w 18288000"/>
              <a:gd name="connsiteY4751" fmla="*/ 4882497 h 5618895"/>
              <a:gd name="connsiteX4752" fmla="*/ 4422769 w 18288000"/>
              <a:gd name="connsiteY4752" fmla="*/ 4878508 h 5618895"/>
              <a:gd name="connsiteX4753" fmla="*/ 4395866 w 18288000"/>
              <a:gd name="connsiteY4753" fmla="*/ 4878076 h 5618895"/>
              <a:gd name="connsiteX4754" fmla="*/ 4390314 w 18288000"/>
              <a:gd name="connsiteY4754" fmla="*/ 4888749 h 5618895"/>
              <a:gd name="connsiteX4755" fmla="*/ 4376083 w 18288000"/>
              <a:gd name="connsiteY4755" fmla="*/ 4881345 h 5618895"/>
              <a:gd name="connsiteX4756" fmla="*/ 4386901 w 18288000"/>
              <a:gd name="connsiteY4756" fmla="*/ 4877931 h 5618895"/>
              <a:gd name="connsiteX4757" fmla="*/ 4361851 w 18288000"/>
              <a:gd name="connsiteY4757" fmla="*/ 4873941 h 5618895"/>
              <a:gd name="connsiteX4758" fmla="*/ 4351035 w 18288000"/>
              <a:gd name="connsiteY4758" fmla="*/ 4877354 h 5618895"/>
              <a:gd name="connsiteX4759" fmla="*/ 4354447 w 18288000"/>
              <a:gd name="connsiteY4759" fmla="*/ 4888173 h 5618895"/>
              <a:gd name="connsiteX4760" fmla="*/ 4340214 w 18288000"/>
              <a:gd name="connsiteY4760" fmla="*/ 4880769 h 5618895"/>
              <a:gd name="connsiteX4761" fmla="*/ 4304347 w 18288000"/>
              <a:gd name="connsiteY4761" fmla="*/ 4880194 h 5618895"/>
              <a:gd name="connsiteX4762" fmla="*/ 4286413 w 18288000"/>
              <a:gd name="connsiteY4762" fmla="*/ 4879905 h 5618895"/>
              <a:gd name="connsiteX4763" fmla="*/ 4243429 w 18288000"/>
              <a:gd name="connsiteY4763" fmla="*/ 4875628 h 5618895"/>
              <a:gd name="connsiteX4764" fmla="*/ 3830664 w 18288000"/>
              <a:gd name="connsiteY4764" fmla="*/ 4886941 h 5618895"/>
              <a:gd name="connsiteX4765" fmla="*/ 3737293 w 18288000"/>
              <a:gd name="connsiteY4765" fmla="*/ 4892617 h 5618895"/>
              <a:gd name="connsiteX4766" fmla="*/ 3618873 w 18288000"/>
              <a:gd name="connsiteY4766" fmla="*/ 4894304 h 5618895"/>
              <a:gd name="connsiteX4767" fmla="*/ 3611757 w 18288000"/>
              <a:gd name="connsiteY4767" fmla="*/ 4890602 h 5618895"/>
              <a:gd name="connsiteX4768" fmla="*/ 3593824 w 18288000"/>
              <a:gd name="connsiteY4768" fmla="*/ 4890316 h 5618895"/>
              <a:gd name="connsiteX4769" fmla="*/ 3590187 w 18288000"/>
              <a:gd name="connsiteY4769" fmla="*/ 4890711 h 5618895"/>
              <a:gd name="connsiteX4770" fmla="*/ 3583681 w 18288000"/>
              <a:gd name="connsiteY4770" fmla="*/ 4888425 h 5618895"/>
              <a:gd name="connsiteX4771" fmla="*/ 3558229 w 18288000"/>
              <a:gd name="connsiteY4771" fmla="*/ 4894186 h 5618895"/>
              <a:gd name="connsiteX4772" fmla="*/ 3536320 w 18288000"/>
              <a:gd name="connsiteY4772" fmla="*/ 4896567 h 5618895"/>
              <a:gd name="connsiteX4773" fmla="*/ 3486189 w 18288000"/>
              <a:gd name="connsiteY4773" fmla="*/ 4896845 h 5618895"/>
              <a:gd name="connsiteX4774" fmla="*/ 3484901 w 18288000"/>
              <a:gd name="connsiteY4774" fmla="*/ 4895808 h 5618895"/>
              <a:gd name="connsiteX4775" fmla="*/ 3477231 w 18288000"/>
              <a:gd name="connsiteY4775" fmla="*/ 4896894 h 5618895"/>
              <a:gd name="connsiteX4776" fmla="*/ 3411636 w 18288000"/>
              <a:gd name="connsiteY4776" fmla="*/ 4897257 h 5618895"/>
              <a:gd name="connsiteX4777" fmla="*/ 3358215 w 18288000"/>
              <a:gd name="connsiteY4777" fmla="*/ 4897131 h 5618895"/>
              <a:gd name="connsiteX4778" fmla="*/ 3349400 w 18288000"/>
              <a:gd name="connsiteY4778" fmla="*/ 4899913 h 5618895"/>
              <a:gd name="connsiteX4779" fmla="*/ 3295310 w 18288000"/>
              <a:gd name="connsiteY4779" fmla="*/ 4916983 h 5618895"/>
              <a:gd name="connsiteX4780" fmla="*/ 3281079 w 18288000"/>
              <a:gd name="connsiteY4780" fmla="*/ 4909579 h 5618895"/>
              <a:gd name="connsiteX4781" fmla="*/ 3304649 w 18288000"/>
              <a:gd name="connsiteY4781" fmla="*/ 4902139 h 5618895"/>
              <a:gd name="connsiteX4782" fmla="*/ 3270723 w 18288000"/>
              <a:gd name="connsiteY4782" fmla="*/ 4903067 h 5618895"/>
              <a:gd name="connsiteX4783" fmla="*/ 3252794 w 18288000"/>
              <a:gd name="connsiteY4783" fmla="*/ 4902779 h 5618895"/>
              <a:gd name="connsiteX4784" fmla="*/ 3285245 w 18288000"/>
              <a:gd name="connsiteY4784" fmla="*/ 4892537 h 5618895"/>
              <a:gd name="connsiteX4785" fmla="*/ 3296064 w 18288000"/>
              <a:gd name="connsiteY4785" fmla="*/ 4889122 h 5618895"/>
              <a:gd name="connsiteX4786" fmla="*/ 3317700 w 18288000"/>
              <a:gd name="connsiteY4786" fmla="*/ 4882294 h 5618895"/>
              <a:gd name="connsiteX4787" fmla="*/ 3335633 w 18288000"/>
              <a:gd name="connsiteY4787" fmla="*/ 4882583 h 5618895"/>
              <a:gd name="connsiteX4788" fmla="*/ 3342749 w 18288000"/>
              <a:gd name="connsiteY4788" fmla="*/ 4886285 h 5618895"/>
              <a:gd name="connsiteX4789" fmla="*/ 3373209 w 18288000"/>
              <a:gd name="connsiteY4789" fmla="*/ 4888566 h 5618895"/>
              <a:gd name="connsiteX4790" fmla="*/ 3400252 w 18288000"/>
              <a:gd name="connsiteY4790" fmla="*/ 4880032 h 5618895"/>
              <a:gd name="connsiteX4791" fmla="*/ 3425302 w 18288000"/>
              <a:gd name="connsiteY4791" fmla="*/ 4884024 h 5618895"/>
              <a:gd name="connsiteX4792" fmla="*/ 3457756 w 18288000"/>
              <a:gd name="connsiteY4792" fmla="*/ 4873781 h 5618895"/>
              <a:gd name="connsiteX4793" fmla="*/ 3504442 w 18288000"/>
              <a:gd name="connsiteY4793" fmla="*/ 4870941 h 5618895"/>
              <a:gd name="connsiteX4794" fmla="*/ 3515259 w 18288000"/>
              <a:gd name="connsiteY4794" fmla="*/ 4867528 h 5618895"/>
              <a:gd name="connsiteX4795" fmla="*/ 3586995 w 18288000"/>
              <a:gd name="connsiteY4795" fmla="*/ 4868679 h 5618895"/>
              <a:gd name="connsiteX4796" fmla="*/ 3646204 w 18288000"/>
              <a:gd name="connsiteY4796" fmla="*/ 4867835 h 5618895"/>
              <a:gd name="connsiteX4797" fmla="*/ 3658728 w 18288000"/>
              <a:gd name="connsiteY4797" fmla="*/ 4869831 h 5618895"/>
              <a:gd name="connsiteX4798" fmla="*/ 3667553 w 18288000"/>
              <a:gd name="connsiteY4798" fmla="*/ 4878942 h 5618895"/>
              <a:gd name="connsiteX4799" fmla="*/ 3672962 w 18288000"/>
              <a:gd name="connsiteY4799" fmla="*/ 4877234 h 5618895"/>
              <a:gd name="connsiteX4800" fmla="*/ 3705414 w 18288000"/>
              <a:gd name="connsiteY4800" fmla="*/ 4866993 h 5618895"/>
              <a:gd name="connsiteX4801" fmla="*/ 3716232 w 18288000"/>
              <a:gd name="connsiteY4801" fmla="*/ 4863579 h 5618895"/>
              <a:gd name="connsiteX4802" fmla="*/ 3755515 w 18288000"/>
              <a:gd name="connsiteY4802" fmla="*/ 4874972 h 5618895"/>
              <a:gd name="connsiteX4803" fmla="*/ 3766333 w 18288000"/>
              <a:gd name="connsiteY4803" fmla="*/ 4871557 h 5618895"/>
              <a:gd name="connsiteX4804" fmla="*/ 3787970 w 18288000"/>
              <a:gd name="connsiteY4804" fmla="*/ 4864729 h 5618895"/>
              <a:gd name="connsiteX4805" fmla="*/ 3809604 w 18288000"/>
              <a:gd name="connsiteY4805" fmla="*/ 4857902 h 5618895"/>
              <a:gd name="connsiteX4806" fmla="*/ 3827538 w 18288000"/>
              <a:gd name="connsiteY4806" fmla="*/ 4858191 h 5618895"/>
              <a:gd name="connsiteX4807" fmla="*/ 3840064 w 18288000"/>
              <a:gd name="connsiteY4807" fmla="*/ 4860183 h 5618895"/>
              <a:gd name="connsiteX4808" fmla="*/ 3856290 w 18288000"/>
              <a:gd name="connsiteY4808" fmla="*/ 4855064 h 5618895"/>
              <a:gd name="connsiteX4809" fmla="*/ 3867109 w 18288000"/>
              <a:gd name="connsiteY4809" fmla="*/ 4851649 h 5618895"/>
              <a:gd name="connsiteX4810" fmla="*/ 3902976 w 18288000"/>
              <a:gd name="connsiteY4810" fmla="*/ 4852225 h 5618895"/>
              <a:gd name="connsiteX4811" fmla="*/ 3901269 w 18288000"/>
              <a:gd name="connsiteY4811" fmla="*/ 4846817 h 5618895"/>
              <a:gd name="connsiteX4812" fmla="*/ 3888742 w 18288000"/>
              <a:gd name="connsiteY4812" fmla="*/ 4844821 h 5618895"/>
              <a:gd name="connsiteX4813" fmla="*/ 3870809 w 18288000"/>
              <a:gd name="connsiteY4813" fmla="*/ 4844533 h 5618895"/>
              <a:gd name="connsiteX4814" fmla="*/ 3863694 w 18288000"/>
              <a:gd name="connsiteY4814" fmla="*/ 4840831 h 5618895"/>
              <a:gd name="connsiteX4815" fmla="*/ 3858286 w 18288000"/>
              <a:gd name="connsiteY4815" fmla="*/ 4842539 h 5618895"/>
              <a:gd name="connsiteX4816" fmla="*/ 3847467 w 18288000"/>
              <a:gd name="connsiteY4816" fmla="*/ 4845953 h 5618895"/>
              <a:gd name="connsiteX4817" fmla="*/ 3829532 w 18288000"/>
              <a:gd name="connsiteY4817" fmla="*/ 4845665 h 5618895"/>
              <a:gd name="connsiteX4818" fmla="*/ 3804484 w 18288000"/>
              <a:gd name="connsiteY4818" fmla="*/ 4841675 h 5618895"/>
              <a:gd name="connsiteX4819" fmla="*/ 3793665 w 18288000"/>
              <a:gd name="connsiteY4819" fmla="*/ 4845090 h 5618895"/>
              <a:gd name="connsiteX4820" fmla="*/ 3781140 w 18288000"/>
              <a:gd name="connsiteY4820" fmla="*/ 4843094 h 5618895"/>
              <a:gd name="connsiteX4821" fmla="*/ 3763207 w 18288000"/>
              <a:gd name="connsiteY4821" fmla="*/ 4842805 h 5618895"/>
              <a:gd name="connsiteX4822" fmla="*/ 3745273 w 18288000"/>
              <a:gd name="connsiteY4822" fmla="*/ 4842519 h 5618895"/>
              <a:gd name="connsiteX4823" fmla="*/ 3694885 w 18288000"/>
              <a:gd name="connsiteY4823" fmla="*/ 4852473 h 5618895"/>
              <a:gd name="connsiteX4824" fmla="*/ 3669835 w 18288000"/>
              <a:gd name="connsiteY4824" fmla="*/ 4848483 h 5618895"/>
              <a:gd name="connsiteX4825" fmla="*/ 3651900 w 18288000"/>
              <a:gd name="connsiteY4825" fmla="*/ 4848195 h 5618895"/>
              <a:gd name="connsiteX4826" fmla="*/ 3641085 w 18288000"/>
              <a:gd name="connsiteY4826" fmla="*/ 4851609 h 5618895"/>
              <a:gd name="connsiteX4827" fmla="*/ 3637671 w 18288000"/>
              <a:gd name="connsiteY4827" fmla="*/ 4840790 h 5618895"/>
              <a:gd name="connsiteX4828" fmla="*/ 3626852 w 18288000"/>
              <a:gd name="connsiteY4828" fmla="*/ 4844205 h 5618895"/>
              <a:gd name="connsiteX4829" fmla="*/ 3630266 w 18288000"/>
              <a:gd name="connsiteY4829" fmla="*/ 4855024 h 5618895"/>
              <a:gd name="connsiteX4830" fmla="*/ 3616033 w 18288000"/>
              <a:gd name="connsiteY4830" fmla="*/ 4847618 h 5618895"/>
              <a:gd name="connsiteX4831" fmla="*/ 3590982 w 18288000"/>
              <a:gd name="connsiteY4831" fmla="*/ 4843630 h 5618895"/>
              <a:gd name="connsiteX4832" fmla="*/ 3553122 w 18288000"/>
              <a:gd name="connsiteY4832" fmla="*/ 4855579 h 5618895"/>
              <a:gd name="connsiteX4833" fmla="*/ 3454341 w 18288000"/>
              <a:gd name="connsiteY4833" fmla="*/ 4862962 h 5618895"/>
              <a:gd name="connsiteX4834" fmla="*/ 3413065 w 18288000"/>
              <a:gd name="connsiteY4834" fmla="*/ 4864094 h 5618895"/>
              <a:gd name="connsiteX4835" fmla="*/ 3389726 w 18288000"/>
              <a:gd name="connsiteY4835" fmla="*/ 4865512 h 5618895"/>
              <a:gd name="connsiteX4836" fmla="*/ 3375204 w 18288000"/>
              <a:gd name="connsiteY4836" fmla="*/ 4876042 h 5618895"/>
              <a:gd name="connsiteX4837" fmla="*/ 3371789 w 18288000"/>
              <a:gd name="connsiteY4837" fmla="*/ 4865223 h 5618895"/>
              <a:gd name="connsiteX4838" fmla="*/ 3335922 w 18288000"/>
              <a:gd name="connsiteY4838" fmla="*/ 4864648 h 5618895"/>
              <a:gd name="connsiteX4839" fmla="*/ 3303469 w 18288000"/>
              <a:gd name="connsiteY4839" fmla="*/ 4874891 h 5618895"/>
              <a:gd name="connsiteX4840" fmla="*/ 3292651 w 18288000"/>
              <a:gd name="connsiteY4840" fmla="*/ 4878305 h 5618895"/>
              <a:gd name="connsiteX4841" fmla="*/ 3267600 w 18288000"/>
              <a:gd name="connsiteY4841" fmla="*/ 4874316 h 5618895"/>
              <a:gd name="connsiteX4842" fmla="*/ 3231732 w 18288000"/>
              <a:gd name="connsiteY4842" fmla="*/ 4873740 h 5618895"/>
              <a:gd name="connsiteX4843" fmla="*/ 3242550 w 18288000"/>
              <a:gd name="connsiteY4843" fmla="*/ 4870325 h 5618895"/>
              <a:gd name="connsiteX4844" fmla="*/ 3249956 w 18288000"/>
              <a:gd name="connsiteY4844" fmla="*/ 4856094 h 5618895"/>
              <a:gd name="connsiteX4845" fmla="*/ 3260770 w 18288000"/>
              <a:gd name="connsiteY4845" fmla="*/ 4852680 h 5618895"/>
              <a:gd name="connsiteX4846" fmla="*/ 3257358 w 18288000"/>
              <a:gd name="connsiteY4846" fmla="*/ 4841861 h 5618895"/>
              <a:gd name="connsiteX4847" fmla="*/ 3268175 w 18288000"/>
              <a:gd name="connsiteY4847" fmla="*/ 4838448 h 5618895"/>
              <a:gd name="connsiteX4848" fmla="*/ 3278994 w 18288000"/>
              <a:gd name="connsiteY4848" fmla="*/ 4835033 h 5618895"/>
              <a:gd name="connsiteX4849" fmla="*/ 3282408 w 18288000"/>
              <a:gd name="connsiteY4849" fmla="*/ 4845852 h 5618895"/>
              <a:gd name="connsiteX4850" fmla="*/ 3298636 w 18288000"/>
              <a:gd name="connsiteY4850" fmla="*/ 4840730 h 5618895"/>
              <a:gd name="connsiteX4851" fmla="*/ 3312235 w 18288000"/>
              <a:gd name="connsiteY4851" fmla="*/ 4827560 h 5618895"/>
              <a:gd name="connsiteX4852" fmla="*/ 3278816 w 18288000"/>
              <a:gd name="connsiteY4852" fmla="*/ 4827025 h 5618895"/>
              <a:gd name="connsiteX4853" fmla="*/ 3231719 w 18288000"/>
              <a:gd name="connsiteY4853" fmla="*/ 4833689 h 5618895"/>
              <a:gd name="connsiteX4854" fmla="*/ 3220953 w 18288000"/>
              <a:gd name="connsiteY4854" fmla="*/ 4836573 h 5618895"/>
              <a:gd name="connsiteX4855" fmla="*/ 3222320 w 18288000"/>
              <a:gd name="connsiteY4855" fmla="*/ 4835019 h 5618895"/>
              <a:gd name="connsiteX4856" fmla="*/ 3210495 w 18288000"/>
              <a:gd name="connsiteY4856" fmla="*/ 4836691 h 5618895"/>
              <a:gd name="connsiteX4857" fmla="*/ 3185445 w 18288000"/>
              <a:gd name="connsiteY4857" fmla="*/ 4832702 h 5618895"/>
              <a:gd name="connsiteX4858" fmla="*/ 3167227 w 18288000"/>
              <a:gd name="connsiteY4858" fmla="*/ 4850348 h 5618895"/>
              <a:gd name="connsiteX4859" fmla="*/ 3131356 w 18288000"/>
              <a:gd name="connsiteY4859" fmla="*/ 4849772 h 5618895"/>
              <a:gd name="connsiteX4860" fmla="*/ 3098042 w 18288000"/>
              <a:gd name="connsiteY4860" fmla="*/ 4838070 h 5618895"/>
              <a:gd name="connsiteX4861" fmla="*/ 3098563 w 18288000"/>
              <a:gd name="connsiteY4861" fmla="*/ 4840009 h 5618895"/>
              <a:gd name="connsiteX4862" fmla="*/ 3083595 w 18288000"/>
              <a:gd name="connsiteY4862" fmla="*/ 4849892 h 5618895"/>
              <a:gd name="connsiteX4863" fmla="*/ 3080658 w 18288000"/>
              <a:gd name="connsiteY4863" fmla="*/ 4838934 h 5618895"/>
              <a:gd name="connsiteX4864" fmla="*/ 3085110 w 18288000"/>
              <a:gd name="connsiteY4864" fmla="*/ 4833527 h 5618895"/>
              <a:gd name="connsiteX4865" fmla="*/ 3077843 w 18288000"/>
              <a:gd name="connsiteY4865" fmla="*/ 4830973 h 5618895"/>
              <a:gd name="connsiteX4866" fmla="*/ 3067024 w 18288000"/>
              <a:gd name="connsiteY4866" fmla="*/ 4834388 h 5618895"/>
              <a:gd name="connsiteX4867" fmla="*/ 3045987 w 18288000"/>
              <a:gd name="connsiteY4867" fmla="*/ 4841027 h 5618895"/>
              <a:gd name="connsiteX4868" fmla="*/ 3047786 w 18288000"/>
              <a:gd name="connsiteY4868" fmla="*/ 4847742 h 5618895"/>
              <a:gd name="connsiteX4869" fmla="*/ 3034290 w 18288000"/>
              <a:gd name="connsiteY4869" fmla="*/ 4844981 h 5618895"/>
              <a:gd name="connsiteX4870" fmla="*/ 3028165 w 18288000"/>
              <a:gd name="connsiteY4870" fmla="*/ 4852600 h 5618895"/>
              <a:gd name="connsiteX4871" fmla="*/ 3023752 w 18288000"/>
              <a:gd name="connsiteY4871" fmla="*/ 4848044 h 5618895"/>
              <a:gd name="connsiteX4872" fmla="*/ 3002115 w 18288000"/>
              <a:gd name="connsiteY4872" fmla="*/ 4854872 h 5618895"/>
              <a:gd name="connsiteX4873" fmla="*/ 2962545 w 18288000"/>
              <a:gd name="connsiteY4873" fmla="*/ 4861414 h 5618895"/>
              <a:gd name="connsiteX4874" fmla="*/ 2933796 w 18288000"/>
              <a:gd name="connsiteY4874" fmla="*/ 4864539 h 5618895"/>
              <a:gd name="connsiteX4875" fmla="*/ 2916149 w 18288000"/>
              <a:gd name="connsiteY4875" fmla="*/ 4846316 h 5618895"/>
              <a:gd name="connsiteX4876" fmla="*/ 2869466 w 18288000"/>
              <a:gd name="connsiteY4876" fmla="*/ 4849155 h 5618895"/>
              <a:gd name="connsiteX4877" fmla="*/ 2847829 w 18288000"/>
              <a:gd name="connsiteY4877" fmla="*/ 4855985 h 5618895"/>
              <a:gd name="connsiteX4878" fmla="*/ 2837299 w 18288000"/>
              <a:gd name="connsiteY4878" fmla="*/ 4841465 h 5618895"/>
              <a:gd name="connsiteX4879" fmla="*/ 2819365 w 18288000"/>
              <a:gd name="connsiteY4879" fmla="*/ 4841176 h 5618895"/>
              <a:gd name="connsiteX4880" fmla="*/ 2833596 w 18288000"/>
              <a:gd name="connsiteY4880" fmla="*/ 4848579 h 5618895"/>
              <a:gd name="connsiteX4881" fmla="*/ 2837010 w 18288000"/>
              <a:gd name="connsiteY4881" fmla="*/ 4859398 h 5618895"/>
              <a:gd name="connsiteX4882" fmla="*/ 2779507 w 18288000"/>
              <a:gd name="connsiteY4882" fmla="*/ 4865650 h 5618895"/>
              <a:gd name="connsiteX4883" fmla="*/ 2763281 w 18288000"/>
              <a:gd name="connsiteY4883" fmla="*/ 4870771 h 5618895"/>
              <a:gd name="connsiteX4884" fmla="*/ 2749648 w 18288000"/>
              <a:gd name="connsiteY4884" fmla="*/ 4866817 h 5618895"/>
              <a:gd name="connsiteX4885" fmla="*/ 2748217 w 18288000"/>
              <a:gd name="connsiteY4885" fmla="*/ 4869291 h 5618895"/>
              <a:gd name="connsiteX4886" fmla="*/ 2762112 w 18288000"/>
              <a:gd name="connsiteY4886" fmla="*/ 4877313 h 5618895"/>
              <a:gd name="connsiteX4887" fmla="*/ 2751153 w 18288000"/>
              <a:gd name="connsiteY4887" fmla="*/ 4880250 h 5618895"/>
              <a:gd name="connsiteX4888" fmla="*/ 2754090 w 18288000"/>
              <a:gd name="connsiteY4888" fmla="*/ 4891206 h 5618895"/>
              <a:gd name="connsiteX4889" fmla="*/ 2762503 w 18288000"/>
              <a:gd name="connsiteY4889" fmla="*/ 4900695 h 5618895"/>
              <a:gd name="connsiteX4890" fmla="*/ 2770920 w 18288000"/>
              <a:gd name="connsiteY4890" fmla="*/ 4910185 h 5618895"/>
              <a:gd name="connsiteX4891" fmla="*/ 2773855 w 18288000"/>
              <a:gd name="connsiteY4891" fmla="*/ 4921141 h 5618895"/>
              <a:gd name="connsiteX4892" fmla="*/ 2759961 w 18288000"/>
              <a:gd name="connsiteY4892" fmla="*/ 4913121 h 5618895"/>
              <a:gd name="connsiteX4893" fmla="*/ 2666431 w 18288000"/>
              <a:gd name="connsiteY4893" fmla="*/ 4914694 h 5618895"/>
              <a:gd name="connsiteX4894" fmla="*/ 2630625 w 18288000"/>
              <a:gd name="connsiteY4894" fmla="*/ 4912545 h 5618895"/>
              <a:gd name="connsiteX4895" fmla="*/ 2619666 w 18288000"/>
              <a:gd name="connsiteY4895" fmla="*/ 4915482 h 5618895"/>
              <a:gd name="connsiteX4896" fmla="*/ 2616646 w 18288000"/>
              <a:gd name="connsiteY4896" fmla="*/ 4920712 h 5618895"/>
              <a:gd name="connsiteX4897" fmla="*/ 2629766 w 18288000"/>
              <a:gd name="connsiteY4897" fmla="*/ 4918856 h 5618895"/>
              <a:gd name="connsiteX4898" fmla="*/ 2642290 w 18288000"/>
              <a:gd name="connsiteY4898" fmla="*/ 4920851 h 5618895"/>
              <a:gd name="connsiteX4899" fmla="*/ 2634885 w 18288000"/>
              <a:gd name="connsiteY4899" fmla="*/ 4935083 h 5618895"/>
              <a:gd name="connsiteX4900" fmla="*/ 2622360 w 18288000"/>
              <a:gd name="connsiteY4900" fmla="*/ 4933087 h 5618895"/>
              <a:gd name="connsiteX4901" fmla="*/ 2599018 w 18288000"/>
              <a:gd name="connsiteY4901" fmla="*/ 4934508 h 5618895"/>
              <a:gd name="connsiteX4902" fmla="*/ 2596301 w 18288000"/>
              <a:gd name="connsiteY4902" fmla="*/ 4925905 h 5618895"/>
              <a:gd name="connsiteX4903" fmla="*/ 2575838 w 18288000"/>
              <a:gd name="connsiteY4903" fmla="*/ 4927225 h 5618895"/>
              <a:gd name="connsiteX4904" fmla="*/ 2572901 w 18288000"/>
              <a:gd name="connsiteY4904" fmla="*/ 4916267 h 5618895"/>
              <a:gd name="connsiteX4905" fmla="*/ 2575051 w 18288000"/>
              <a:gd name="connsiteY4905" fmla="*/ 4880460 h 5618895"/>
              <a:gd name="connsiteX4906" fmla="*/ 2635708 w 18288000"/>
              <a:gd name="connsiteY4906" fmla="*/ 4887695 h 5618895"/>
              <a:gd name="connsiteX4907" fmla="*/ 2653613 w 18288000"/>
              <a:gd name="connsiteY4907" fmla="*/ 4888769 h 5618895"/>
              <a:gd name="connsiteX4908" fmla="*/ 2671516 w 18288000"/>
              <a:gd name="connsiteY4908" fmla="*/ 4889843 h 5618895"/>
              <a:gd name="connsiteX4909" fmla="*/ 2682474 w 18288000"/>
              <a:gd name="connsiteY4909" fmla="*/ 4886907 h 5618895"/>
              <a:gd name="connsiteX4910" fmla="*/ 2610857 w 18288000"/>
              <a:gd name="connsiteY4910" fmla="*/ 4882608 h 5618895"/>
              <a:gd name="connsiteX4911" fmla="*/ 2583072 w 18288000"/>
              <a:gd name="connsiteY4911" fmla="*/ 4866567 h 5618895"/>
              <a:gd name="connsiteX4912" fmla="*/ 2572114 w 18288000"/>
              <a:gd name="connsiteY4912" fmla="*/ 4869503 h 5618895"/>
              <a:gd name="connsiteX4913" fmla="*/ 2562428 w 18288000"/>
              <a:gd name="connsiteY4913" fmla="*/ 4866226 h 5618895"/>
              <a:gd name="connsiteX4914" fmla="*/ 2561061 w 18288000"/>
              <a:gd name="connsiteY4914" fmla="*/ 4863220 h 5618895"/>
              <a:gd name="connsiteX4915" fmla="*/ 2542667 w 18288000"/>
              <a:gd name="connsiteY4915" fmla="*/ 4869025 h 5618895"/>
              <a:gd name="connsiteX4916" fmla="*/ 2534494 w 18288000"/>
              <a:gd name="connsiteY4916" fmla="*/ 4860585 h 5618895"/>
              <a:gd name="connsiteX4917" fmla="*/ 2536307 w 18288000"/>
              <a:gd name="connsiteY4917" fmla="*/ 4867353 h 5618895"/>
              <a:gd name="connsiteX4918" fmla="*/ 2503436 w 18288000"/>
              <a:gd name="connsiteY4918" fmla="*/ 4876161 h 5618895"/>
              <a:gd name="connsiteX4919" fmla="*/ 2503295 w 18288000"/>
              <a:gd name="connsiteY4919" fmla="*/ 4876198 h 5618895"/>
              <a:gd name="connsiteX4920" fmla="*/ 2506510 w 18288000"/>
              <a:gd name="connsiteY4920" fmla="*/ 4886382 h 5618895"/>
              <a:gd name="connsiteX4921" fmla="*/ 2491990 w 18288000"/>
              <a:gd name="connsiteY4921" fmla="*/ 4896913 h 5618895"/>
              <a:gd name="connsiteX4922" fmla="*/ 2470210 w 18288000"/>
              <a:gd name="connsiteY4922" fmla="*/ 4885581 h 5618895"/>
              <a:gd name="connsiteX4923" fmla="*/ 2466553 w 18288000"/>
              <a:gd name="connsiteY4923" fmla="*/ 4891916 h 5618895"/>
              <a:gd name="connsiteX4924" fmla="*/ 2462541 w 18288000"/>
              <a:gd name="connsiteY4924" fmla="*/ 4898863 h 5618895"/>
              <a:gd name="connsiteX4925" fmla="*/ 2465478 w 18288000"/>
              <a:gd name="connsiteY4925" fmla="*/ 4909820 h 5618895"/>
              <a:gd name="connsiteX4926" fmla="*/ 2448648 w 18288000"/>
              <a:gd name="connsiteY4926" fmla="*/ 4890840 h 5618895"/>
              <a:gd name="connsiteX4927" fmla="*/ 2446090 w 18288000"/>
              <a:gd name="connsiteY4927" fmla="*/ 4888591 h 5618895"/>
              <a:gd name="connsiteX4928" fmla="*/ 2445542 w 18288000"/>
              <a:gd name="connsiteY4928" fmla="*/ 4890205 h 5618895"/>
              <a:gd name="connsiteX4929" fmla="*/ 2437690 w 18288000"/>
              <a:gd name="connsiteY4929" fmla="*/ 4893777 h 5618895"/>
              <a:gd name="connsiteX4930" fmla="*/ 2436858 w 18288000"/>
              <a:gd name="connsiteY4930" fmla="*/ 4885192 h 5618895"/>
              <a:gd name="connsiteX4931" fmla="*/ 2437533 w 18288000"/>
              <a:gd name="connsiteY4931" fmla="*/ 4884424 h 5618895"/>
              <a:gd name="connsiteX4932" fmla="*/ 2423798 w 18288000"/>
              <a:gd name="connsiteY4932" fmla="*/ 4885756 h 5618895"/>
              <a:gd name="connsiteX4933" fmla="*/ 2408769 w 18288000"/>
              <a:gd name="connsiteY4933" fmla="*/ 4889783 h 5618895"/>
              <a:gd name="connsiteX4934" fmla="*/ 2420257 w 18288000"/>
              <a:gd name="connsiteY4934" fmla="*/ 4895759 h 5618895"/>
              <a:gd name="connsiteX4935" fmla="*/ 2399059 w 18288000"/>
              <a:gd name="connsiteY4935" fmla="*/ 4892385 h 5618895"/>
              <a:gd name="connsiteX4936" fmla="*/ 2390927 w 18288000"/>
              <a:gd name="connsiteY4936" fmla="*/ 4894564 h 5618895"/>
              <a:gd name="connsiteX4937" fmla="*/ 2391107 w 18288000"/>
              <a:gd name="connsiteY4937" fmla="*/ 4893065 h 5618895"/>
              <a:gd name="connsiteX4938" fmla="*/ 2384390 w 18288000"/>
              <a:gd name="connsiteY4938" fmla="*/ 4895184 h 5618895"/>
              <a:gd name="connsiteX4939" fmla="*/ 2373571 w 18288000"/>
              <a:gd name="connsiteY4939" fmla="*/ 4898599 h 5618895"/>
              <a:gd name="connsiteX4940" fmla="*/ 2359340 w 18288000"/>
              <a:gd name="connsiteY4940" fmla="*/ 4891196 h 5618895"/>
              <a:gd name="connsiteX4941" fmla="*/ 2377562 w 18288000"/>
              <a:gd name="connsiteY4941" fmla="*/ 4873549 h 5618895"/>
              <a:gd name="connsiteX4942" fmla="*/ 2391793 w 18288000"/>
              <a:gd name="connsiteY4942" fmla="*/ 4880953 h 5618895"/>
              <a:gd name="connsiteX4943" fmla="*/ 2392506 w 18288000"/>
              <a:gd name="connsiteY4943" fmla="*/ 4881324 h 5618895"/>
              <a:gd name="connsiteX4944" fmla="*/ 2392736 w 18288000"/>
              <a:gd name="connsiteY4944" fmla="*/ 4879399 h 5618895"/>
              <a:gd name="connsiteX4945" fmla="*/ 2409905 w 18288000"/>
              <a:gd name="connsiteY4945" fmla="*/ 4877734 h 5618895"/>
              <a:gd name="connsiteX4946" fmla="*/ 2431818 w 18288000"/>
              <a:gd name="connsiteY4946" fmla="*/ 4871862 h 5618895"/>
              <a:gd name="connsiteX4947" fmla="*/ 2442777 w 18288000"/>
              <a:gd name="connsiteY4947" fmla="*/ 4868926 h 5618895"/>
              <a:gd name="connsiteX4948" fmla="*/ 2448073 w 18288000"/>
              <a:gd name="connsiteY4948" fmla="*/ 4867507 h 5618895"/>
              <a:gd name="connsiteX4949" fmla="*/ 2435063 w 18288000"/>
              <a:gd name="connsiteY4949" fmla="*/ 4867298 h 5618895"/>
              <a:gd name="connsiteX4950" fmla="*/ 2399198 w 18288000"/>
              <a:gd name="connsiteY4950" fmla="*/ 4866720 h 5618895"/>
              <a:gd name="connsiteX4951" fmla="*/ 2368730 w 18288000"/>
              <a:gd name="connsiteY4951" fmla="*/ 4866231 h 5618895"/>
              <a:gd name="connsiteX4952" fmla="*/ 2341226 w 18288000"/>
              <a:gd name="connsiteY4952" fmla="*/ 4884393 h 5618895"/>
              <a:gd name="connsiteX4953" fmla="*/ 2338288 w 18288000"/>
              <a:gd name="connsiteY4953" fmla="*/ 4873435 h 5618895"/>
              <a:gd name="connsiteX4954" fmla="*/ 2324397 w 18288000"/>
              <a:gd name="connsiteY4954" fmla="*/ 4865414 h 5618895"/>
              <a:gd name="connsiteX4955" fmla="*/ 2316375 w 18288000"/>
              <a:gd name="connsiteY4955" fmla="*/ 4879307 h 5618895"/>
              <a:gd name="connsiteX4956" fmla="*/ 2305417 w 18288000"/>
              <a:gd name="connsiteY4956" fmla="*/ 4882243 h 5618895"/>
              <a:gd name="connsiteX4957" fmla="*/ 2247695 w 18288000"/>
              <a:gd name="connsiteY4957" fmla="*/ 4885966 h 5618895"/>
              <a:gd name="connsiteX4958" fmla="*/ 2233801 w 18288000"/>
              <a:gd name="connsiteY4958" fmla="*/ 4877946 h 5618895"/>
              <a:gd name="connsiteX4959" fmla="*/ 2230866 w 18288000"/>
              <a:gd name="connsiteY4959" fmla="*/ 4866988 h 5618895"/>
              <a:gd name="connsiteX4960" fmla="*/ 2231485 w 18288000"/>
              <a:gd name="connsiteY4960" fmla="*/ 4865916 h 5618895"/>
              <a:gd name="connsiteX4961" fmla="*/ 2180289 w 18288000"/>
              <a:gd name="connsiteY4961" fmla="*/ 4870382 h 5618895"/>
              <a:gd name="connsiteX4962" fmla="*/ 2160360 w 18288000"/>
              <a:gd name="connsiteY4962" fmla="*/ 4882619 h 5618895"/>
              <a:gd name="connsiteX4963" fmla="*/ 2142426 w 18288000"/>
              <a:gd name="connsiteY4963" fmla="*/ 4882331 h 5618895"/>
              <a:gd name="connsiteX4964" fmla="*/ 2131725 w 18288000"/>
              <a:gd name="connsiteY4964" fmla="*/ 4883846 h 5618895"/>
              <a:gd name="connsiteX4965" fmla="*/ 2143207 w 18288000"/>
              <a:gd name="connsiteY4965" fmla="*/ 4890476 h 5618895"/>
              <a:gd name="connsiteX4966" fmla="*/ 2168059 w 18288000"/>
              <a:gd name="connsiteY4966" fmla="*/ 4895562 h 5618895"/>
              <a:gd name="connsiteX4967" fmla="*/ 2217758 w 18288000"/>
              <a:gd name="connsiteY4967" fmla="*/ 4905731 h 5618895"/>
              <a:gd name="connsiteX4968" fmla="*/ 2206801 w 18288000"/>
              <a:gd name="connsiteY4968" fmla="*/ 4908667 h 5618895"/>
              <a:gd name="connsiteX4969" fmla="*/ 2184887 w 18288000"/>
              <a:gd name="connsiteY4969" fmla="*/ 4914539 h 5618895"/>
              <a:gd name="connsiteX4970" fmla="*/ 2176867 w 18288000"/>
              <a:gd name="connsiteY4970" fmla="*/ 4928433 h 5618895"/>
              <a:gd name="connsiteX4971" fmla="*/ 2141058 w 18288000"/>
              <a:gd name="connsiteY4971" fmla="*/ 4926283 h 5618895"/>
              <a:gd name="connsiteX4972" fmla="*/ 2130101 w 18288000"/>
              <a:gd name="connsiteY4972" fmla="*/ 4929219 h 5618895"/>
              <a:gd name="connsiteX4973" fmla="*/ 2105249 w 18288000"/>
              <a:gd name="connsiteY4973" fmla="*/ 4924134 h 5618895"/>
              <a:gd name="connsiteX4974" fmla="*/ 2108186 w 18288000"/>
              <a:gd name="connsiteY4974" fmla="*/ 4935091 h 5618895"/>
              <a:gd name="connsiteX4975" fmla="*/ 2109110 w 18288000"/>
              <a:gd name="connsiteY4975" fmla="*/ 4938542 h 5618895"/>
              <a:gd name="connsiteX4976" fmla="*/ 2146971 w 18288000"/>
              <a:gd name="connsiteY4976" fmla="*/ 4934426 h 5618895"/>
              <a:gd name="connsiteX4977" fmla="*/ 2181132 w 18288000"/>
              <a:gd name="connsiteY4977" fmla="*/ 4929593 h 5618895"/>
              <a:gd name="connsiteX4978" fmla="*/ 2193656 w 18288000"/>
              <a:gd name="connsiteY4978" fmla="*/ 4931587 h 5618895"/>
              <a:gd name="connsiteX4979" fmla="*/ 2222122 w 18288000"/>
              <a:gd name="connsiteY4979" fmla="*/ 4946393 h 5618895"/>
              <a:gd name="connsiteX4980" fmla="*/ 2197070 w 18288000"/>
              <a:gd name="connsiteY4980" fmla="*/ 4942406 h 5618895"/>
              <a:gd name="connsiteX4981" fmla="*/ 2164618 w 18288000"/>
              <a:gd name="connsiteY4981" fmla="*/ 4952648 h 5618895"/>
              <a:gd name="connsiteX4982" fmla="*/ 2108821 w 18288000"/>
              <a:gd name="connsiteY4982" fmla="*/ 4964308 h 5618895"/>
              <a:gd name="connsiteX4983" fmla="*/ 2011621 w 18288000"/>
              <a:gd name="connsiteY4983" fmla="*/ 4957964 h 5618895"/>
              <a:gd name="connsiteX4984" fmla="*/ 2009571 w 18288000"/>
              <a:gd name="connsiteY4984" fmla="*/ 4961515 h 5618895"/>
              <a:gd name="connsiteX4985" fmla="*/ 1998613 w 18288000"/>
              <a:gd name="connsiteY4985" fmla="*/ 4964451 h 5618895"/>
              <a:gd name="connsiteX4986" fmla="*/ 2040294 w 18288000"/>
              <a:gd name="connsiteY4986" fmla="*/ 4988516 h 5618895"/>
              <a:gd name="connsiteX4987" fmla="*/ 2100953 w 18288000"/>
              <a:gd name="connsiteY4987" fmla="*/ 4995751 h 5618895"/>
              <a:gd name="connsiteX4988" fmla="*/ 2110442 w 18288000"/>
              <a:gd name="connsiteY4988" fmla="*/ 4987336 h 5618895"/>
              <a:gd name="connsiteX4989" fmla="*/ 2108973 w 18288000"/>
              <a:gd name="connsiteY4989" fmla="*/ 4981856 h 5618895"/>
              <a:gd name="connsiteX4990" fmla="*/ 2116994 w 18288000"/>
              <a:gd name="connsiteY4990" fmla="*/ 4967964 h 5618895"/>
              <a:gd name="connsiteX4991" fmla="*/ 2119930 w 18288000"/>
              <a:gd name="connsiteY4991" fmla="*/ 4978920 h 5618895"/>
              <a:gd name="connsiteX4992" fmla="*/ 2122867 w 18288000"/>
              <a:gd name="connsiteY4992" fmla="*/ 4989879 h 5618895"/>
              <a:gd name="connsiteX4993" fmla="*/ 2136759 w 18288000"/>
              <a:gd name="connsiteY4993" fmla="*/ 4997899 h 5618895"/>
              <a:gd name="connsiteX4994" fmla="*/ 2142632 w 18288000"/>
              <a:gd name="connsiteY4994" fmla="*/ 5019814 h 5618895"/>
              <a:gd name="connsiteX4995" fmla="*/ 2145567 w 18288000"/>
              <a:gd name="connsiteY4995" fmla="*/ 5030771 h 5618895"/>
              <a:gd name="connsiteX4996" fmla="*/ 2123654 w 18288000"/>
              <a:gd name="connsiteY4996" fmla="*/ 5036643 h 5618895"/>
              <a:gd name="connsiteX4997" fmla="*/ 2101739 w 18288000"/>
              <a:gd name="connsiteY4997" fmla="*/ 5042515 h 5618895"/>
              <a:gd name="connsiteX4998" fmla="*/ 2090781 w 18288000"/>
              <a:gd name="connsiteY4998" fmla="*/ 5045451 h 5618895"/>
              <a:gd name="connsiteX4999" fmla="*/ 2076887 w 18288000"/>
              <a:gd name="connsiteY4999" fmla="*/ 5037430 h 5618895"/>
              <a:gd name="connsiteX5000" fmla="*/ 2046558 w 18288000"/>
              <a:gd name="connsiteY5000" fmla="*/ 5033812 h 5618895"/>
              <a:gd name="connsiteX5001" fmla="*/ 2028655 w 18288000"/>
              <a:gd name="connsiteY5001" fmla="*/ 5032738 h 5618895"/>
              <a:gd name="connsiteX5002" fmla="*/ 2016229 w 18288000"/>
              <a:gd name="connsiteY5002" fmla="*/ 5030195 h 5618895"/>
              <a:gd name="connsiteX5003" fmla="*/ 1994315 w 18288000"/>
              <a:gd name="connsiteY5003" fmla="*/ 5036067 h 5618895"/>
              <a:gd name="connsiteX5004" fmla="*/ 1981889 w 18288000"/>
              <a:gd name="connsiteY5004" fmla="*/ 5033524 h 5618895"/>
              <a:gd name="connsiteX5005" fmla="*/ 1969465 w 18288000"/>
              <a:gd name="connsiteY5005" fmla="*/ 5030983 h 5618895"/>
              <a:gd name="connsiteX5006" fmla="*/ 1940603 w 18288000"/>
              <a:gd name="connsiteY5006" fmla="*/ 5032844 h 5618895"/>
              <a:gd name="connsiteX5007" fmla="*/ 1911742 w 18288000"/>
              <a:gd name="connsiteY5007" fmla="*/ 5034704 h 5618895"/>
              <a:gd name="connsiteX5008" fmla="*/ 1859498 w 18288000"/>
              <a:gd name="connsiteY5008" fmla="*/ 5036960 h 5618895"/>
              <a:gd name="connsiteX5009" fmla="*/ 1829169 w 18288000"/>
              <a:gd name="connsiteY5009" fmla="*/ 5033342 h 5618895"/>
              <a:gd name="connsiteX5010" fmla="*/ 1804319 w 18288000"/>
              <a:gd name="connsiteY5010" fmla="*/ 5028257 h 5618895"/>
              <a:gd name="connsiteX5011" fmla="*/ 1791894 w 18288000"/>
              <a:gd name="connsiteY5011" fmla="*/ 5025714 h 5618895"/>
              <a:gd name="connsiteX5012" fmla="*/ 1768511 w 18288000"/>
              <a:gd name="connsiteY5012" fmla="*/ 5026107 h 5618895"/>
              <a:gd name="connsiteX5013" fmla="*/ 1727617 w 18288000"/>
              <a:gd name="connsiteY5013" fmla="*/ 5048809 h 5618895"/>
              <a:gd name="connsiteX5014" fmla="*/ 1751000 w 18288000"/>
              <a:gd name="connsiteY5014" fmla="*/ 5048416 h 5618895"/>
              <a:gd name="connsiteX5015" fmla="*/ 1782404 w 18288000"/>
              <a:gd name="connsiteY5015" fmla="*/ 5034129 h 5618895"/>
              <a:gd name="connsiteX5016" fmla="*/ 1810190 w 18288000"/>
              <a:gd name="connsiteY5016" fmla="*/ 5050172 h 5618895"/>
              <a:gd name="connsiteX5017" fmla="*/ 1870849 w 18288000"/>
              <a:gd name="connsiteY5017" fmla="*/ 5057407 h 5618895"/>
              <a:gd name="connsiteX5018" fmla="*/ 1888752 w 18288000"/>
              <a:gd name="connsiteY5018" fmla="*/ 5058480 h 5618895"/>
              <a:gd name="connsiteX5019" fmla="*/ 1917614 w 18288000"/>
              <a:gd name="connsiteY5019" fmla="*/ 5056619 h 5618895"/>
              <a:gd name="connsiteX5020" fmla="*/ 1989229 w 18288000"/>
              <a:gd name="connsiteY5020" fmla="*/ 5060918 h 5618895"/>
              <a:gd name="connsiteX5021" fmla="*/ 2003123 w 18288000"/>
              <a:gd name="connsiteY5021" fmla="*/ 5068938 h 5618895"/>
              <a:gd name="connsiteX5022" fmla="*/ 2007134 w 18288000"/>
              <a:gd name="connsiteY5022" fmla="*/ 5061992 h 5618895"/>
              <a:gd name="connsiteX5023" fmla="*/ 2014080 w 18288000"/>
              <a:gd name="connsiteY5023" fmla="*/ 5066003 h 5618895"/>
              <a:gd name="connsiteX5024" fmla="*/ 2006061 w 18288000"/>
              <a:gd name="connsiteY5024" fmla="*/ 5079897 h 5618895"/>
              <a:gd name="connsiteX5025" fmla="*/ 1989622 w 18288000"/>
              <a:gd name="connsiteY5025" fmla="*/ 5084301 h 5618895"/>
              <a:gd name="connsiteX5026" fmla="*/ 1984145 w 18288000"/>
              <a:gd name="connsiteY5026" fmla="*/ 5085769 h 5618895"/>
              <a:gd name="connsiteX5027" fmla="*/ 1987080 w 18288000"/>
              <a:gd name="connsiteY5027" fmla="*/ 5096725 h 5618895"/>
              <a:gd name="connsiteX5028" fmla="*/ 1990016 w 18288000"/>
              <a:gd name="connsiteY5028" fmla="*/ 5107682 h 5618895"/>
              <a:gd name="connsiteX5029" fmla="*/ 1977591 w 18288000"/>
              <a:gd name="connsiteY5029" fmla="*/ 5105141 h 5618895"/>
              <a:gd name="connsiteX5030" fmla="*/ 1965166 w 18288000"/>
              <a:gd name="connsiteY5030" fmla="*/ 5102597 h 5618895"/>
              <a:gd name="connsiteX5031" fmla="*/ 1951273 w 18288000"/>
              <a:gd name="connsiteY5031" fmla="*/ 5094577 h 5618895"/>
              <a:gd name="connsiteX5032" fmla="*/ 1944326 w 18288000"/>
              <a:gd name="connsiteY5032" fmla="*/ 5090566 h 5618895"/>
              <a:gd name="connsiteX5033" fmla="*/ 1937380 w 18288000"/>
              <a:gd name="connsiteY5033" fmla="*/ 5086555 h 5618895"/>
              <a:gd name="connsiteX5034" fmla="*/ 1898636 w 18288000"/>
              <a:gd name="connsiteY5034" fmla="*/ 5073448 h 5618895"/>
              <a:gd name="connsiteX5035" fmla="*/ 1862828 w 18288000"/>
              <a:gd name="connsiteY5035" fmla="*/ 5071299 h 5618895"/>
              <a:gd name="connsiteX5036" fmla="*/ 1829955 w 18288000"/>
              <a:gd name="connsiteY5036" fmla="*/ 5080107 h 5618895"/>
              <a:gd name="connsiteX5037" fmla="*/ 1805106 w 18288000"/>
              <a:gd name="connsiteY5037" fmla="*/ 5075022 h 5618895"/>
              <a:gd name="connsiteX5038" fmla="*/ 1794148 w 18288000"/>
              <a:gd name="connsiteY5038" fmla="*/ 5077959 h 5618895"/>
              <a:gd name="connsiteX5039" fmla="*/ 1772233 w 18288000"/>
              <a:gd name="connsiteY5039" fmla="*/ 5083831 h 5618895"/>
              <a:gd name="connsiteX5040" fmla="*/ 1725470 w 18288000"/>
              <a:gd name="connsiteY5040" fmla="*/ 5084616 h 5618895"/>
              <a:gd name="connsiteX5041" fmla="*/ 1702086 w 18288000"/>
              <a:gd name="connsiteY5041" fmla="*/ 5085009 h 5618895"/>
              <a:gd name="connsiteX5042" fmla="*/ 1620981 w 18288000"/>
              <a:gd name="connsiteY5042" fmla="*/ 5089126 h 5618895"/>
              <a:gd name="connsiteX5043" fmla="*/ 1447814 w 18288000"/>
              <a:gd name="connsiteY5043" fmla="*/ 5100293 h 5618895"/>
              <a:gd name="connsiteX5044" fmla="*/ 1365241 w 18288000"/>
              <a:gd name="connsiteY5044" fmla="*/ 5098931 h 5618895"/>
              <a:gd name="connsiteX5045" fmla="*/ 1332369 w 18288000"/>
              <a:gd name="connsiteY5045" fmla="*/ 5107739 h 5618895"/>
              <a:gd name="connsiteX5046" fmla="*/ 1279734 w 18288000"/>
              <a:gd name="connsiteY5046" fmla="*/ 5086611 h 5618895"/>
              <a:gd name="connsiteX5047" fmla="*/ 1197160 w 18288000"/>
              <a:gd name="connsiteY5047" fmla="*/ 5085248 h 5618895"/>
              <a:gd name="connsiteX5048" fmla="*/ 1186203 w 18288000"/>
              <a:gd name="connsiteY5048" fmla="*/ 5088184 h 5618895"/>
              <a:gd name="connsiteX5049" fmla="*/ 1161354 w 18288000"/>
              <a:gd name="connsiteY5049" fmla="*/ 5083100 h 5618895"/>
              <a:gd name="connsiteX5050" fmla="*/ 1158416 w 18288000"/>
              <a:gd name="connsiteY5050" fmla="*/ 5072141 h 5618895"/>
              <a:gd name="connsiteX5051" fmla="*/ 1108715 w 18288000"/>
              <a:gd name="connsiteY5051" fmla="*/ 5061972 h 5618895"/>
              <a:gd name="connsiteX5052" fmla="*/ 1072908 w 18288000"/>
              <a:gd name="connsiteY5052" fmla="*/ 5059822 h 5618895"/>
              <a:gd name="connsiteX5053" fmla="*/ 1037100 w 18288000"/>
              <a:gd name="connsiteY5053" fmla="*/ 5057673 h 5618895"/>
              <a:gd name="connsiteX5054" fmla="*/ 1012249 w 18288000"/>
              <a:gd name="connsiteY5054" fmla="*/ 5052587 h 5618895"/>
              <a:gd name="connsiteX5055" fmla="*/ 990334 w 18288000"/>
              <a:gd name="connsiteY5055" fmla="*/ 5058459 h 5618895"/>
              <a:gd name="connsiteX5056" fmla="*/ 987399 w 18288000"/>
              <a:gd name="connsiteY5056" fmla="*/ 5047502 h 5618895"/>
              <a:gd name="connsiteX5057" fmla="*/ 1006378 w 18288000"/>
              <a:gd name="connsiteY5057" fmla="*/ 5030674 h 5618895"/>
              <a:gd name="connsiteX5058" fmla="*/ 984463 w 18288000"/>
              <a:gd name="connsiteY5058" fmla="*/ 5036546 h 5618895"/>
              <a:gd name="connsiteX5059" fmla="*/ 937697 w 18288000"/>
              <a:gd name="connsiteY5059" fmla="*/ 5037332 h 5618895"/>
              <a:gd name="connsiteX5060" fmla="*/ 929677 w 18288000"/>
              <a:gd name="connsiteY5060" fmla="*/ 5051226 h 5618895"/>
              <a:gd name="connsiteX5061" fmla="*/ 926740 w 18288000"/>
              <a:gd name="connsiteY5061" fmla="*/ 5040267 h 5618895"/>
              <a:gd name="connsiteX5062" fmla="*/ 904825 w 18288000"/>
              <a:gd name="connsiteY5062" fmla="*/ 5046139 h 5618895"/>
              <a:gd name="connsiteX5063" fmla="*/ 882911 w 18288000"/>
              <a:gd name="connsiteY5063" fmla="*/ 5052012 h 5618895"/>
              <a:gd name="connsiteX5064" fmla="*/ 885847 w 18288000"/>
              <a:gd name="connsiteY5064" fmla="*/ 5062970 h 5618895"/>
              <a:gd name="connsiteX5065" fmla="*/ 934080 w 18288000"/>
              <a:gd name="connsiteY5065" fmla="*/ 5067662 h 5618895"/>
              <a:gd name="connsiteX5066" fmla="*/ 947973 w 18288000"/>
              <a:gd name="connsiteY5066" fmla="*/ 5075682 h 5618895"/>
              <a:gd name="connsiteX5067" fmla="*/ 968812 w 18288000"/>
              <a:gd name="connsiteY5067" fmla="*/ 5087714 h 5618895"/>
              <a:gd name="connsiteX5068" fmla="*/ 999143 w 18288000"/>
              <a:gd name="connsiteY5068" fmla="*/ 5091332 h 5618895"/>
              <a:gd name="connsiteX5069" fmla="*/ 996206 w 18288000"/>
              <a:gd name="connsiteY5069" fmla="*/ 5080374 h 5618895"/>
              <a:gd name="connsiteX5070" fmla="*/ 1004227 w 18288000"/>
              <a:gd name="connsiteY5070" fmla="*/ 5066481 h 5618895"/>
              <a:gd name="connsiteX5071" fmla="*/ 1029078 w 18288000"/>
              <a:gd name="connsiteY5071" fmla="*/ 5071566 h 5618895"/>
              <a:gd name="connsiteX5072" fmla="*/ 1041504 w 18288000"/>
              <a:gd name="connsiteY5072" fmla="*/ 5074109 h 5618895"/>
              <a:gd name="connsiteX5073" fmla="*/ 1048451 w 18288000"/>
              <a:gd name="connsiteY5073" fmla="*/ 5078120 h 5618895"/>
              <a:gd name="connsiteX5074" fmla="*/ 1064886 w 18288000"/>
              <a:gd name="connsiteY5074" fmla="*/ 5073716 h 5618895"/>
              <a:gd name="connsiteX5075" fmla="*/ 1107641 w 18288000"/>
              <a:gd name="connsiteY5075" fmla="*/ 5079876 h 5618895"/>
              <a:gd name="connsiteX5076" fmla="*/ 1142374 w 18288000"/>
              <a:gd name="connsiteY5076" fmla="*/ 5099928 h 5618895"/>
              <a:gd name="connsiteX5077" fmla="*/ 1154799 w 18288000"/>
              <a:gd name="connsiteY5077" fmla="*/ 5102472 h 5618895"/>
              <a:gd name="connsiteX5078" fmla="*/ 1167225 w 18288000"/>
              <a:gd name="connsiteY5078" fmla="*/ 5105014 h 5618895"/>
              <a:gd name="connsiteX5079" fmla="*/ 1178182 w 18288000"/>
              <a:gd name="connsiteY5079" fmla="*/ 5102078 h 5618895"/>
              <a:gd name="connsiteX5080" fmla="*/ 1189138 w 18288000"/>
              <a:gd name="connsiteY5080" fmla="*/ 5099142 h 5618895"/>
              <a:gd name="connsiteX5081" fmla="*/ 1274647 w 18288000"/>
              <a:gd name="connsiteY5081" fmla="*/ 5111462 h 5618895"/>
              <a:gd name="connsiteX5082" fmla="*/ 1321413 w 18288000"/>
              <a:gd name="connsiteY5082" fmla="*/ 5110675 h 5618895"/>
              <a:gd name="connsiteX5083" fmla="*/ 1373656 w 18288000"/>
              <a:gd name="connsiteY5083" fmla="*/ 5108421 h 5618895"/>
              <a:gd name="connsiteX5084" fmla="*/ 1439793 w 18288000"/>
              <a:gd name="connsiteY5084" fmla="*/ 5114186 h 5618895"/>
              <a:gd name="connsiteX5085" fmla="*/ 1539196 w 18288000"/>
              <a:gd name="connsiteY5085" fmla="*/ 5134528 h 5618895"/>
              <a:gd name="connsiteX5086" fmla="*/ 1528237 w 18288000"/>
              <a:gd name="connsiteY5086" fmla="*/ 5137464 h 5618895"/>
              <a:gd name="connsiteX5087" fmla="*/ 1517280 w 18288000"/>
              <a:gd name="connsiteY5087" fmla="*/ 5140400 h 5618895"/>
              <a:gd name="connsiteX5088" fmla="*/ 1503387 w 18288000"/>
              <a:gd name="connsiteY5088" fmla="*/ 5132379 h 5618895"/>
              <a:gd name="connsiteX5089" fmla="*/ 1485484 w 18288000"/>
              <a:gd name="connsiteY5089" fmla="*/ 5131304 h 5618895"/>
              <a:gd name="connsiteX5090" fmla="*/ 1460634 w 18288000"/>
              <a:gd name="connsiteY5090" fmla="*/ 5126219 h 5618895"/>
              <a:gd name="connsiteX5091" fmla="*/ 1431773 w 18288000"/>
              <a:gd name="connsiteY5091" fmla="*/ 5128080 h 5618895"/>
              <a:gd name="connsiteX5092" fmla="*/ 1459558 w 18288000"/>
              <a:gd name="connsiteY5092" fmla="*/ 5144123 h 5618895"/>
              <a:gd name="connsiteX5093" fmla="*/ 1470515 w 18288000"/>
              <a:gd name="connsiteY5093" fmla="*/ 5141187 h 5618895"/>
              <a:gd name="connsiteX5094" fmla="*/ 1507791 w 18288000"/>
              <a:gd name="connsiteY5094" fmla="*/ 5148815 h 5618895"/>
              <a:gd name="connsiteX5095" fmla="*/ 1553088 w 18288000"/>
              <a:gd name="connsiteY5095" fmla="*/ 5142550 h 5618895"/>
              <a:gd name="connsiteX5096" fmla="*/ 1557099 w 18288000"/>
              <a:gd name="connsiteY5096" fmla="*/ 5135603 h 5618895"/>
              <a:gd name="connsiteX5097" fmla="*/ 1561110 w 18288000"/>
              <a:gd name="connsiteY5097" fmla="*/ 5128656 h 5618895"/>
              <a:gd name="connsiteX5098" fmla="*/ 1596918 w 18288000"/>
              <a:gd name="connsiteY5098" fmla="*/ 5130806 h 5618895"/>
              <a:gd name="connsiteX5099" fmla="*/ 1612278 w 18288000"/>
              <a:gd name="connsiteY5099" fmla="*/ 5144306 h 5618895"/>
              <a:gd name="connsiteX5100" fmla="*/ 1626172 w 18288000"/>
              <a:gd name="connsiteY5100" fmla="*/ 5152326 h 5618895"/>
              <a:gd name="connsiteX5101" fmla="*/ 1649555 w 18288000"/>
              <a:gd name="connsiteY5101" fmla="*/ 5151934 h 5618895"/>
              <a:gd name="connsiteX5102" fmla="*/ 1671468 w 18288000"/>
              <a:gd name="connsiteY5102" fmla="*/ 5146062 h 5618895"/>
              <a:gd name="connsiteX5103" fmla="*/ 1696320 w 18288000"/>
              <a:gd name="connsiteY5103" fmla="*/ 5151146 h 5618895"/>
              <a:gd name="connsiteX5104" fmla="*/ 1699255 w 18288000"/>
              <a:gd name="connsiteY5104" fmla="*/ 5162105 h 5618895"/>
              <a:gd name="connsiteX5105" fmla="*/ 1713149 w 18288000"/>
              <a:gd name="connsiteY5105" fmla="*/ 5170125 h 5618895"/>
              <a:gd name="connsiteX5106" fmla="*/ 1725574 w 18288000"/>
              <a:gd name="connsiteY5106" fmla="*/ 5172668 h 5618895"/>
              <a:gd name="connsiteX5107" fmla="*/ 1647405 w 18288000"/>
              <a:gd name="connsiteY5107" fmla="*/ 5187741 h 5618895"/>
              <a:gd name="connsiteX5108" fmla="*/ 1603577 w 18288000"/>
              <a:gd name="connsiteY5108" fmla="*/ 5199485 h 5618895"/>
              <a:gd name="connsiteX5109" fmla="*/ 1578727 w 18288000"/>
              <a:gd name="connsiteY5109" fmla="*/ 5194401 h 5618895"/>
              <a:gd name="connsiteX5110" fmla="*/ 1567768 w 18288000"/>
              <a:gd name="connsiteY5110" fmla="*/ 5197337 h 5618895"/>
              <a:gd name="connsiteX5111" fmla="*/ 1570704 w 18288000"/>
              <a:gd name="connsiteY5111" fmla="*/ 5208293 h 5618895"/>
              <a:gd name="connsiteX5112" fmla="*/ 1568163 w 18288000"/>
              <a:gd name="connsiteY5112" fmla="*/ 5220717 h 5618895"/>
              <a:gd name="connsiteX5113" fmla="*/ 1548789 w 18288000"/>
              <a:gd name="connsiteY5113" fmla="*/ 5214165 h 5618895"/>
              <a:gd name="connsiteX5114" fmla="*/ 1537832 w 18288000"/>
              <a:gd name="connsiteY5114" fmla="*/ 5217101 h 5618895"/>
              <a:gd name="connsiteX5115" fmla="*/ 1526875 w 18288000"/>
              <a:gd name="connsiteY5115" fmla="*/ 5220037 h 5618895"/>
              <a:gd name="connsiteX5116" fmla="*/ 1518461 w 18288000"/>
              <a:gd name="connsiteY5116" fmla="*/ 5210549 h 5618895"/>
              <a:gd name="connsiteX5117" fmla="*/ 1515524 w 18288000"/>
              <a:gd name="connsiteY5117" fmla="*/ 5199590 h 5618895"/>
              <a:gd name="connsiteX5118" fmla="*/ 1512981 w 18288000"/>
              <a:gd name="connsiteY5118" fmla="*/ 5212017 h 5618895"/>
              <a:gd name="connsiteX5119" fmla="*/ 1499089 w 18288000"/>
              <a:gd name="connsiteY5119" fmla="*/ 5203994 h 5618895"/>
              <a:gd name="connsiteX5120" fmla="*/ 1477174 w 18288000"/>
              <a:gd name="connsiteY5120" fmla="*/ 5209866 h 5618895"/>
              <a:gd name="connsiteX5121" fmla="*/ 1466217 w 18288000"/>
              <a:gd name="connsiteY5121" fmla="*/ 5212802 h 5618895"/>
              <a:gd name="connsiteX5122" fmla="*/ 1474238 w 18288000"/>
              <a:gd name="connsiteY5122" fmla="*/ 5198910 h 5618895"/>
              <a:gd name="connsiteX5123" fmla="*/ 1449388 w 18288000"/>
              <a:gd name="connsiteY5123" fmla="*/ 5193823 h 5618895"/>
              <a:gd name="connsiteX5124" fmla="*/ 1427473 w 18288000"/>
              <a:gd name="connsiteY5124" fmla="*/ 5199695 h 5618895"/>
              <a:gd name="connsiteX5125" fmla="*/ 1441366 w 18288000"/>
              <a:gd name="connsiteY5125" fmla="*/ 5207718 h 5618895"/>
              <a:gd name="connsiteX5126" fmla="*/ 1419452 w 18288000"/>
              <a:gd name="connsiteY5126" fmla="*/ 5213590 h 5618895"/>
              <a:gd name="connsiteX5127" fmla="*/ 1403016 w 18288000"/>
              <a:gd name="connsiteY5127" fmla="*/ 5217994 h 5618895"/>
              <a:gd name="connsiteX5128" fmla="*/ 1411431 w 18288000"/>
              <a:gd name="connsiteY5128" fmla="*/ 5227482 h 5618895"/>
              <a:gd name="connsiteX5129" fmla="*/ 1403409 w 18288000"/>
              <a:gd name="connsiteY5129" fmla="*/ 5241377 h 5618895"/>
              <a:gd name="connsiteX5130" fmla="*/ 1394995 w 18288000"/>
              <a:gd name="connsiteY5130" fmla="*/ 5231886 h 5618895"/>
              <a:gd name="connsiteX5131" fmla="*/ 1386580 w 18288000"/>
              <a:gd name="connsiteY5131" fmla="*/ 5222397 h 5618895"/>
              <a:gd name="connsiteX5132" fmla="*/ 1372687 w 18288000"/>
              <a:gd name="connsiteY5132" fmla="*/ 5214375 h 5618895"/>
              <a:gd name="connsiteX5133" fmla="*/ 1380708 w 18288000"/>
              <a:gd name="connsiteY5133" fmla="*/ 5200483 h 5618895"/>
              <a:gd name="connsiteX5134" fmla="*/ 1333943 w 18288000"/>
              <a:gd name="connsiteY5134" fmla="*/ 5201270 h 5618895"/>
              <a:gd name="connsiteX5135" fmla="*/ 1279156 w 18288000"/>
              <a:gd name="connsiteY5135" fmla="*/ 5215950 h 5618895"/>
              <a:gd name="connsiteX5136" fmla="*/ 1257243 w 18288000"/>
              <a:gd name="connsiteY5136" fmla="*/ 5221822 h 5618895"/>
              <a:gd name="connsiteX5137" fmla="*/ 1280624 w 18288000"/>
              <a:gd name="connsiteY5137" fmla="*/ 5221427 h 5618895"/>
              <a:gd name="connsiteX5138" fmla="*/ 1293050 w 18288000"/>
              <a:gd name="connsiteY5138" fmla="*/ 5223970 h 5618895"/>
              <a:gd name="connsiteX5139" fmla="*/ 1285028 w 18288000"/>
              <a:gd name="connsiteY5139" fmla="*/ 5237863 h 5618895"/>
              <a:gd name="connsiteX5140" fmla="*/ 1238264 w 18288000"/>
              <a:gd name="connsiteY5140" fmla="*/ 5238650 h 5618895"/>
              <a:gd name="connsiteX5141" fmla="*/ 1235329 w 18288000"/>
              <a:gd name="connsiteY5141" fmla="*/ 5227694 h 5618895"/>
              <a:gd name="connsiteX5142" fmla="*/ 1218498 w 18288000"/>
              <a:gd name="connsiteY5142" fmla="*/ 5208715 h 5618895"/>
              <a:gd name="connsiteX5143" fmla="*/ 1204606 w 18288000"/>
              <a:gd name="connsiteY5143" fmla="*/ 5200693 h 5618895"/>
              <a:gd name="connsiteX5144" fmla="*/ 1160775 w 18288000"/>
              <a:gd name="connsiteY5144" fmla="*/ 5212437 h 5618895"/>
              <a:gd name="connsiteX5145" fmla="*/ 1141799 w 18288000"/>
              <a:gd name="connsiteY5145" fmla="*/ 5229267 h 5618895"/>
              <a:gd name="connsiteX5146" fmla="*/ 1152755 w 18288000"/>
              <a:gd name="connsiteY5146" fmla="*/ 5226331 h 5618895"/>
              <a:gd name="connsiteX5147" fmla="*/ 1177606 w 18288000"/>
              <a:gd name="connsiteY5147" fmla="*/ 5231415 h 5618895"/>
              <a:gd name="connsiteX5148" fmla="*/ 1180543 w 18288000"/>
              <a:gd name="connsiteY5148" fmla="*/ 5242374 h 5618895"/>
              <a:gd name="connsiteX5149" fmla="*/ 1144734 w 18288000"/>
              <a:gd name="connsiteY5149" fmla="*/ 5240223 h 5618895"/>
              <a:gd name="connsiteX5150" fmla="*/ 1106385 w 18288000"/>
              <a:gd name="connsiteY5150" fmla="*/ 5250499 h 5618895"/>
              <a:gd name="connsiteX5151" fmla="*/ 1097969 w 18288000"/>
              <a:gd name="connsiteY5151" fmla="*/ 5241011 h 5618895"/>
              <a:gd name="connsiteX5152" fmla="*/ 1105989 w 18288000"/>
              <a:gd name="connsiteY5152" fmla="*/ 5227117 h 5618895"/>
              <a:gd name="connsiteX5153" fmla="*/ 1114011 w 18288000"/>
              <a:gd name="connsiteY5153" fmla="*/ 5213224 h 5618895"/>
              <a:gd name="connsiteX5154" fmla="*/ 1124968 w 18288000"/>
              <a:gd name="connsiteY5154" fmla="*/ 5210288 h 5618895"/>
              <a:gd name="connsiteX5155" fmla="*/ 1130447 w 18288000"/>
              <a:gd name="connsiteY5155" fmla="*/ 5208820 h 5618895"/>
              <a:gd name="connsiteX5156" fmla="*/ 1134458 w 18288000"/>
              <a:gd name="connsiteY5156" fmla="*/ 5201873 h 5618895"/>
              <a:gd name="connsiteX5157" fmla="*/ 1122032 w 18288000"/>
              <a:gd name="connsiteY5157" fmla="*/ 5199330 h 5618895"/>
              <a:gd name="connsiteX5158" fmla="*/ 1100117 w 18288000"/>
              <a:gd name="connsiteY5158" fmla="*/ 5205202 h 5618895"/>
              <a:gd name="connsiteX5159" fmla="*/ 1076736 w 18288000"/>
              <a:gd name="connsiteY5159" fmla="*/ 5205596 h 5618895"/>
              <a:gd name="connsiteX5160" fmla="*/ 1064310 w 18288000"/>
              <a:gd name="connsiteY5160" fmla="*/ 5203053 h 5618895"/>
              <a:gd name="connsiteX5161" fmla="*/ 1006588 w 18288000"/>
              <a:gd name="connsiteY5161" fmla="*/ 5206776 h 5618895"/>
              <a:gd name="connsiteX5162" fmla="*/ 995631 w 18288000"/>
              <a:gd name="connsiteY5162" fmla="*/ 5209712 h 5618895"/>
              <a:gd name="connsiteX5163" fmla="*/ 1034374 w 18288000"/>
              <a:gd name="connsiteY5163" fmla="*/ 5222818 h 5618895"/>
              <a:gd name="connsiteX5164" fmla="*/ 1040246 w 18288000"/>
              <a:gd name="connsiteY5164" fmla="*/ 5244733 h 5618895"/>
              <a:gd name="connsiteX5165" fmla="*/ 989471 w 18288000"/>
              <a:gd name="connsiteY5165" fmla="*/ 5252467 h 5618895"/>
              <a:gd name="connsiteX5166" fmla="*/ 971566 w 18288000"/>
              <a:gd name="connsiteY5166" fmla="*/ 5251392 h 5618895"/>
              <a:gd name="connsiteX5167" fmla="*/ 949653 w 18288000"/>
              <a:gd name="connsiteY5167" fmla="*/ 5257264 h 5618895"/>
              <a:gd name="connsiteX5168" fmla="*/ 935758 w 18288000"/>
              <a:gd name="connsiteY5168" fmla="*/ 5249242 h 5618895"/>
              <a:gd name="connsiteX5169" fmla="*/ 921866 w 18288000"/>
              <a:gd name="connsiteY5169" fmla="*/ 5241221 h 5618895"/>
              <a:gd name="connsiteX5170" fmla="*/ 853185 w 18288000"/>
              <a:gd name="connsiteY5170" fmla="*/ 5247881 h 5618895"/>
              <a:gd name="connsiteX5171" fmla="*/ 880972 w 18288000"/>
              <a:gd name="connsiteY5171" fmla="*/ 5263922 h 5618895"/>
              <a:gd name="connsiteX5172" fmla="*/ 894866 w 18288000"/>
              <a:gd name="connsiteY5172" fmla="*/ 5271944 h 5618895"/>
              <a:gd name="connsiteX5173" fmla="*/ 883908 w 18288000"/>
              <a:gd name="connsiteY5173" fmla="*/ 5274880 h 5618895"/>
              <a:gd name="connsiteX5174" fmla="*/ 872951 w 18288000"/>
              <a:gd name="connsiteY5174" fmla="*/ 5277816 h 5618895"/>
              <a:gd name="connsiteX5175" fmla="*/ 848101 w 18288000"/>
              <a:gd name="connsiteY5175" fmla="*/ 5272730 h 5618895"/>
              <a:gd name="connsiteX5176" fmla="*/ 815229 w 18288000"/>
              <a:gd name="connsiteY5176" fmla="*/ 5281538 h 5618895"/>
              <a:gd name="connsiteX5177" fmla="*/ 812293 w 18288000"/>
              <a:gd name="connsiteY5177" fmla="*/ 5270581 h 5618895"/>
              <a:gd name="connsiteX5178" fmla="*/ 798399 w 18288000"/>
              <a:gd name="connsiteY5178" fmla="*/ 5262560 h 5618895"/>
              <a:gd name="connsiteX5179" fmla="*/ 834208 w 18288000"/>
              <a:gd name="connsiteY5179" fmla="*/ 5264709 h 5618895"/>
              <a:gd name="connsiteX5180" fmla="*/ 845164 w 18288000"/>
              <a:gd name="connsiteY5180" fmla="*/ 5261773 h 5618895"/>
              <a:gd name="connsiteX5181" fmla="*/ 806421 w 18288000"/>
              <a:gd name="connsiteY5181" fmla="*/ 5248666 h 5618895"/>
              <a:gd name="connsiteX5182" fmla="*/ 776486 w 18288000"/>
              <a:gd name="connsiteY5182" fmla="*/ 5268432 h 5618895"/>
              <a:gd name="connsiteX5183" fmla="*/ 765528 w 18288000"/>
              <a:gd name="connsiteY5183" fmla="*/ 5271368 h 5618895"/>
              <a:gd name="connsiteX5184" fmla="*/ 743613 w 18288000"/>
              <a:gd name="connsiteY5184" fmla="*/ 5277240 h 5618895"/>
              <a:gd name="connsiteX5185" fmla="*/ 731188 w 18288000"/>
              <a:gd name="connsiteY5185" fmla="*/ 5274697 h 5618895"/>
              <a:gd name="connsiteX5186" fmla="*/ 735199 w 18288000"/>
              <a:gd name="connsiteY5186" fmla="*/ 5267750 h 5618895"/>
              <a:gd name="connsiteX5187" fmla="*/ 751635 w 18288000"/>
              <a:gd name="connsiteY5187" fmla="*/ 5263346 h 5618895"/>
              <a:gd name="connsiteX5188" fmla="*/ 762591 w 18288000"/>
              <a:gd name="connsiteY5188" fmla="*/ 5260410 h 5618895"/>
              <a:gd name="connsiteX5189" fmla="*/ 712891 w 18288000"/>
              <a:gd name="connsiteY5189" fmla="*/ 5250239 h 5618895"/>
              <a:gd name="connsiteX5190" fmla="*/ 669062 w 18288000"/>
              <a:gd name="connsiteY5190" fmla="*/ 5261983 h 5618895"/>
              <a:gd name="connsiteX5191" fmla="*/ 677083 w 18288000"/>
              <a:gd name="connsiteY5191" fmla="*/ 5248091 h 5618895"/>
              <a:gd name="connsiteX5192" fmla="*/ 647147 w 18288000"/>
              <a:gd name="connsiteY5192" fmla="*/ 5267855 h 5618895"/>
              <a:gd name="connsiteX5193" fmla="*/ 644211 w 18288000"/>
              <a:gd name="connsiteY5193" fmla="*/ 5256899 h 5618895"/>
              <a:gd name="connsiteX5194" fmla="*/ 616819 w 18288000"/>
              <a:gd name="connsiteY5194" fmla="*/ 5264239 h 5618895"/>
              <a:gd name="connsiteX5195" fmla="*/ 597446 w 18288000"/>
              <a:gd name="connsiteY5195" fmla="*/ 5257686 h 5618895"/>
              <a:gd name="connsiteX5196" fmla="*/ 652232 w 18288000"/>
              <a:gd name="connsiteY5196" fmla="*/ 5243006 h 5618895"/>
              <a:gd name="connsiteX5197" fmla="*/ 728933 w 18288000"/>
              <a:gd name="connsiteY5197" fmla="*/ 5222454 h 5618895"/>
              <a:gd name="connsiteX5198" fmla="*/ 725997 w 18288000"/>
              <a:gd name="connsiteY5198" fmla="*/ 5211496 h 5618895"/>
              <a:gd name="connsiteX5199" fmla="*/ 700072 w 18288000"/>
              <a:gd name="connsiteY5199" fmla="*/ 5224315 h 5618895"/>
              <a:gd name="connsiteX5200" fmla="*/ 672679 w 18288000"/>
              <a:gd name="connsiteY5200" fmla="*/ 5231655 h 5618895"/>
              <a:gd name="connsiteX5201" fmla="*/ 660254 w 18288000"/>
              <a:gd name="connsiteY5201" fmla="*/ 5229112 h 5618895"/>
              <a:gd name="connsiteX5202" fmla="*/ 624446 w 18288000"/>
              <a:gd name="connsiteY5202" fmla="*/ 5226963 h 5618895"/>
              <a:gd name="connsiteX5203" fmla="*/ 585701 w 18288000"/>
              <a:gd name="connsiteY5203" fmla="*/ 5213857 h 5618895"/>
              <a:gd name="connsiteX5204" fmla="*/ 571809 w 18288000"/>
              <a:gd name="connsiteY5204" fmla="*/ 5205835 h 5618895"/>
              <a:gd name="connsiteX5205" fmla="*/ 560852 w 18288000"/>
              <a:gd name="connsiteY5205" fmla="*/ 5208771 h 5618895"/>
              <a:gd name="connsiteX5206" fmla="*/ 531990 w 18288000"/>
              <a:gd name="connsiteY5206" fmla="*/ 5210633 h 5618895"/>
              <a:gd name="connsiteX5207" fmla="*/ 514086 w 18288000"/>
              <a:gd name="connsiteY5207" fmla="*/ 5209557 h 5618895"/>
              <a:gd name="connsiteX5208" fmla="*/ 492172 w 18288000"/>
              <a:gd name="connsiteY5208" fmla="*/ 5215430 h 5618895"/>
              <a:gd name="connsiteX5209" fmla="*/ 456364 w 18288000"/>
              <a:gd name="connsiteY5209" fmla="*/ 5213281 h 5618895"/>
              <a:gd name="connsiteX5210" fmla="*/ 445408 w 18288000"/>
              <a:gd name="connsiteY5210" fmla="*/ 5216217 h 5618895"/>
              <a:gd name="connsiteX5211" fmla="*/ 434449 w 18288000"/>
              <a:gd name="connsiteY5211" fmla="*/ 5219153 h 5618895"/>
              <a:gd name="connsiteX5212" fmla="*/ 409598 w 18288000"/>
              <a:gd name="connsiteY5212" fmla="*/ 5214067 h 5618895"/>
              <a:gd name="connsiteX5213" fmla="*/ 405589 w 18288000"/>
              <a:gd name="connsiteY5213" fmla="*/ 5221014 h 5618895"/>
              <a:gd name="connsiteX5214" fmla="*/ 398642 w 18288000"/>
              <a:gd name="connsiteY5214" fmla="*/ 5217002 h 5618895"/>
              <a:gd name="connsiteX5215" fmla="*/ 387685 w 18288000"/>
              <a:gd name="connsiteY5215" fmla="*/ 5219938 h 5618895"/>
              <a:gd name="connsiteX5216" fmla="*/ 364303 w 18288000"/>
              <a:gd name="connsiteY5216" fmla="*/ 5220333 h 5618895"/>
              <a:gd name="connsiteX5217" fmla="*/ 351877 w 18288000"/>
              <a:gd name="connsiteY5217" fmla="*/ 5217790 h 5618895"/>
              <a:gd name="connsiteX5218" fmla="*/ 280261 w 18288000"/>
              <a:gd name="connsiteY5218" fmla="*/ 5213491 h 5618895"/>
              <a:gd name="connsiteX5219" fmla="*/ 241911 w 18288000"/>
              <a:gd name="connsiteY5219" fmla="*/ 5223767 h 5618895"/>
              <a:gd name="connsiteX5220" fmla="*/ 214517 w 18288000"/>
              <a:gd name="connsiteY5220" fmla="*/ 5231107 h 5618895"/>
              <a:gd name="connsiteX5221" fmla="*/ 203560 w 18288000"/>
              <a:gd name="connsiteY5221" fmla="*/ 5234043 h 5618895"/>
              <a:gd name="connsiteX5222" fmla="*/ 167753 w 18288000"/>
              <a:gd name="connsiteY5222" fmla="*/ 5231894 h 5618895"/>
              <a:gd name="connsiteX5223" fmla="*/ 155327 w 18288000"/>
              <a:gd name="connsiteY5223" fmla="*/ 5229351 h 5618895"/>
              <a:gd name="connsiteX5224" fmla="*/ 142902 w 18288000"/>
              <a:gd name="connsiteY5224" fmla="*/ 5226808 h 5618895"/>
              <a:gd name="connsiteX5225" fmla="*/ 118051 w 18288000"/>
              <a:gd name="connsiteY5225" fmla="*/ 5221723 h 5618895"/>
              <a:gd name="connsiteX5226" fmla="*/ 105626 w 18288000"/>
              <a:gd name="connsiteY5226" fmla="*/ 5219180 h 5618895"/>
              <a:gd name="connsiteX5227" fmla="*/ 104159 w 18288000"/>
              <a:gd name="connsiteY5227" fmla="*/ 5213703 h 5618895"/>
              <a:gd name="connsiteX5228" fmla="*/ 90264 w 18288000"/>
              <a:gd name="connsiteY5228" fmla="*/ 5205681 h 5618895"/>
              <a:gd name="connsiteX5229" fmla="*/ 65414 w 18288000"/>
              <a:gd name="connsiteY5229" fmla="*/ 5200596 h 5618895"/>
              <a:gd name="connsiteX5230" fmla="*/ 78915 w 18288000"/>
              <a:gd name="connsiteY5230" fmla="*/ 5185233 h 5618895"/>
              <a:gd name="connsiteX5231" fmla="*/ 95350 w 18288000"/>
              <a:gd name="connsiteY5231" fmla="*/ 5180829 h 5618895"/>
              <a:gd name="connsiteX5232" fmla="*/ 109243 w 18288000"/>
              <a:gd name="connsiteY5232" fmla="*/ 5188852 h 5618895"/>
              <a:gd name="connsiteX5233" fmla="*/ 131158 w 18288000"/>
              <a:gd name="connsiteY5233" fmla="*/ 5182980 h 5618895"/>
              <a:gd name="connsiteX5234" fmla="*/ 164030 w 18288000"/>
              <a:gd name="connsiteY5234" fmla="*/ 5174172 h 5618895"/>
              <a:gd name="connsiteX5235" fmla="*/ 139179 w 18288000"/>
              <a:gd name="connsiteY5235" fmla="*/ 5169086 h 5618895"/>
              <a:gd name="connsiteX5236" fmla="*/ 103371 w 18288000"/>
              <a:gd name="connsiteY5236" fmla="*/ 5166937 h 5618895"/>
              <a:gd name="connsiteX5237" fmla="*/ 100436 w 18288000"/>
              <a:gd name="connsiteY5237" fmla="*/ 5155981 h 5618895"/>
              <a:gd name="connsiteX5238" fmla="*/ 56606 w 18288000"/>
              <a:gd name="connsiteY5238" fmla="*/ 5167725 h 5618895"/>
              <a:gd name="connsiteX5239" fmla="*/ 48585 w 18288000"/>
              <a:gd name="connsiteY5239" fmla="*/ 5181617 h 5618895"/>
              <a:gd name="connsiteX5240" fmla="*/ 44574 w 18288000"/>
              <a:gd name="connsiteY5240" fmla="*/ 5188564 h 5618895"/>
              <a:gd name="connsiteX5241" fmla="*/ 37628 w 18288000"/>
              <a:gd name="connsiteY5241" fmla="*/ 5184553 h 5618895"/>
              <a:gd name="connsiteX5242" fmla="*/ 40564 w 18288000"/>
              <a:gd name="connsiteY5242" fmla="*/ 5195509 h 5618895"/>
              <a:gd name="connsiteX5243" fmla="*/ 29606 w 18288000"/>
              <a:gd name="connsiteY5243" fmla="*/ 5198446 h 5618895"/>
              <a:gd name="connsiteX5244" fmla="*/ 0 w 18288000"/>
              <a:gd name="connsiteY5244" fmla="*/ 5196669 h 5618895"/>
              <a:gd name="connsiteX5245" fmla="*/ 0 w 18288000"/>
              <a:gd name="connsiteY5245" fmla="*/ 5058253 h 5618895"/>
              <a:gd name="connsiteX5246" fmla="*/ 24310 w 18288000"/>
              <a:gd name="connsiteY5246" fmla="*/ 5047194 h 5618895"/>
              <a:gd name="connsiteX5247" fmla="*/ 10417 w 18288000"/>
              <a:gd name="connsiteY5247" fmla="*/ 5039173 h 5618895"/>
              <a:gd name="connsiteX5248" fmla="*/ 0 w 18288000"/>
              <a:gd name="connsiteY5248" fmla="*/ 5046050 h 56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Lst>
            <a:rect l="l" t="t" r="r" b="b"/>
            <a:pathLst>
              <a:path w="18288000" h="5618895">
                <a:moveTo>
                  <a:pt x="2874047" y="5601869"/>
                </a:moveTo>
                <a:cubicBezTo>
                  <a:pt x="2890125" y="5603433"/>
                  <a:pt x="2902794" y="5606889"/>
                  <a:pt x="2912057" y="5612236"/>
                </a:cubicBezTo>
                <a:lnTo>
                  <a:pt x="2843378" y="5618895"/>
                </a:lnTo>
                <a:cubicBezTo>
                  <a:pt x="2834115" y="5613548"/>
                  <a:pt x="2824854" y="5608200"/>
                  <a:pt x="2815591" y="5602852"/>
                </a:cubicBezTo>
                <a:cubicBezTo>
                  <a:pt x="2838484" y="5600633"/>
                  <a:pt x="2857969" y="5600305"/>
                  <a:pt x="2874047" y="5601869"/>
                </a:cubicBezTo>
                <a:close/>
                <a:moveTo>
                  <a:pt x="1954054" y="5587078"/>
                </a:moveTo>
                <a:lnTo>
                  <a:pt x="1978905" y="5592163"/>
                </a:lnTo>
                <a:cubicBezTo>
                  <a:pt x="1971601" y="5594120"/>
                  <a:pt x="1965632" y="5593762"/>
                  <a:pt x="1961001" y="5591087"/>
                </a:cubicBezTo>
                <a:cubicBezTo>
                  <a:pt x="1956371" y="5588414"/>
                  <a:pt x="1954054" y="5587078"/>
                  <a:pt x="1954054" y="5587078"/>
                </a:cubicBezTo>
                <a:close/>
                <a:moveTo>
                  <a:pt x="1142220" y="5581473"/>
                </a:moveTo>
                <a:lnTo>
                  <a:pt x="1167069" y="5586557"/>
                </a:lnTo>
                <a:cubicBezTo>
                  <a:pt x="1152460" y="5590472"/>
                  <a:pt x="1140524" y="5589756"/>
                  <a:pt x="1131262" y="5584408"/>
                </a:cubicBezTo>
                <a:close/>
                <a:moveTo>
                  <a:pt x="1868545" y="5574757"/>
                </a:moveTo>
                <a:lnTo>
                  <a:pt x="1954054" y="5587078"/>
                </a:lnTo>
                <a:cubicBezTo>
                  <a:pt x="1948708" y="5596340"/>
                  <a:pt x="1916553" y="5593212"/>
                  <a:pt x="1857588" y="5577693"/>
                </a:cubicBezTo>
                <a:close/>
                <a:moveTo>
                  <a:pt x="1053774" y="5558195"/>
                </a:moveTo>
                <a:cubicBezTo>
                  <a:pt x="1063036" y="5563543"/>
                  <a:pt x="1068646" y="5569869"/>
                  <a:pt x="1070604" y="5577174"/>
                </a:cubicBezTo>
                <a:lnTo>
                  <a:pt x="1048690" y="5583046"/>
                </a:lnTo>
                <a:cubicBezTo>
                  <a:pt x="1041384" y="5585003"/>
                  <a:pt x="1036753" y="5582328"/>
                  <a:pt x="1034796" y="5575025"/>
                </a:cubicBezTo>
                <a:close/>
                <a:moveTo>
                  <a:pt x="496893" y="5496020"/>
                </a:moveTo>
                <a:cubicBezTo>
                  <a:pt x="496893" y="5496020"/>
                  <a:pt x="497871" y="5499673"/>
                  <a:pt x="499828" y="5506977"/>
                </a:cubicBezTo>
                <a:lnTo>
                  <a:pt x="488870" y="5509913"/>
                </a:lnTo>
                <a:lnTo>
                  <a:pt x="485934" y="5498956"/>
                </a:lnTo>
                <a:cubicBezTo>
                  <a:pt x="493239" y="5496999"/>
                  <a:pt x="496893" y="5496020"/>
                  <a:pt x="496893" y="5496020"/>
                </a:cubicBezTo>
                <a:close/>
                <a:moveTo>
                  <a:pt x="595507" y="5469596"/>
                </a:moveTo>
                <a:cubicBezTo>
                  <a:pt x="602812" y="5467639"/>
                  <a:pt x="607444" y="5470313"/>
                  <a:pt x="609401" y="5477617"/>
                </a:cubicBezTo>
                <a:lnTo>
                  <a:pt x="598443" y="5480553"/>
                </a:lnTo>
                <a:close/>
                <a:moveTo>
                  <a:pt x="523892" y="5465297"/>
                </a:moveTo>
                <a:cubicBezTo>
                  <a:pt x="525850" y="5472603"/>
                  <a:pt x="526828" y="5476256"/>
                  <a:pt x="526828" y="5476256"/>
                </a:cubicBezTo>
                <a:cubicBezTo>
                  <a:pt x="519523" y="5478213"/>
                  <a:pt x="515872" y="5479191"/>
                  <a:pt x="515872" y="5479191"/>
                </a:cubicBezTo>
                <a:close/>
                <a:moveTo>
                  <a:pt x="322938" y="5460423"/>
                </a:moveTo>
                <a:cubicBezTo>
                  <a:pt x="339506" y="5463813"/>
                  <a:pt x="348279" y="5467335"/>
                  <a:pt x="349257" y="5470986"/>
                </a:cubicBezTo>
                <a:cubicBezTo>
                  <a:pt x="350236" y="5474640"/>
                  <a:pt x="350725" y="5476466"/>
                  <a:pt x="350725" y="5476466"/>
                </a:cubicBezTo>
                <a:cubicBezTo>
                  <a:pt x="350725" y="5476466"/>
                  <a:pt x="346093" y="5473791"/>
                  <a:pt x="336831" y="5468445"/>
                </a:cubicBezTo>
                <a:cubicBezTo>
                  <a:pt x="329526" y="5470403"/>
                  <a:pt x="321244" y="5468707"/>
                  <a:pt x="311982" y="5463359"/>
                </a:cubicBezTo>
                <a:close/>
                <a:moveTo>
                  <a:pt x="427426" y="5455914"/>
                </a:moveTo>
                <a:lnTo>
                  <a:pt x="477127" y="5466085"/>
                </a:lnTo>
                <a:lnTo>
                  <a:pt x="480062" y="5477041"/>
                </a:lnTo>
                <a:cubicBezTo>
                  <a:pt x="472757" y="5478999"/>
                  <a:pt x="464965" y="5479130"/>
                  <a:pt x="456681" y="5477434"/>
                </a:cubicBezTo>
                <a:cubicBezTo>
                  <a:pt x="448396" y="5475740"/>
                  <a:pt x="444255" y="5474893"/>
                  <a:pt x="444255" y="5474893"/>
                </a:cubicBezTo>
                <a:cubicBezTo>
                  <a:pt x="434993" y="5469545"/>
                  <a:pt x="423057" y="5468827"/>
                  <a:pt x="408447" y="5472742"/>
                </a:cubicBezTo>
                <a:lnTo>
                  <a:pt x="405511" y="5461786"/>
                </a:lnTo>
                <a:cubicBezTo>
                  <a:pt x="412816" y="5459828"/>
                  <a:pt x="420121" y="5457871"/>
                  <a:pt x="427426" y="5455914"/>
                </a:cubicBezTo>
                <a:close/>
                <a:moveTo>
                  <a:pt x="0" y="5455414"/>
                </a:moveTo>
                <a:lnTo>
                  <a:pt x="64263" y="5459272"/>
                </a:lnTo>
                <a:cubicBezTo>
                  <a:pt x="78872" y="5455357"/>
                  <a:pt x="90808" y="5456073"/>
                  <a:pt x="100070" y="5461420"/>
                </a:cubicBezTo>
                <a:cubicBezTo>
                  <a:pt x="129290" y="5453591"/>
                  <a:pt x="141225" y="5454309"/>
                  <a:pt x="135877" y="5463569"/>
                </a:cubicBezTo>
                <a:cubicBezTo>
                  <a:pt x="137835" y="5470874"/>
                  <a:pt x="135162" y="5475506"/>
                  <a:pt x="127857" y="5477463"/>
                </a:cubicBezTo>
                <a:lnTo>
                  <a:pt x="108878" y="5494292"/>
                </a:lnTo>
                <a:cubicBezTo>
                  <a:pt x="92311" y="5490903"/>
                  <a:pt x="75743" y="5487512"/>
                  <a:pt x="59177" y="5484121"/>
                </a:cubicBezTo>
                <a:cubicBezTo>
                  <a:pt x="35306" y="5482690"/>
                  <a:pt x="22390" y="5478319"/>
                  <a:pt x="20433" y="5471016"/>
                </a:cubicBezTo>
                <a:cubicBezTo>
                  <a:pt x="18475" y="5463711"/>
                  <a:pt x="13845" y="5461036"/>
                  <a:pt x="6540" y="5462994"/>
                </a:cubicBezTo>
                <a:lnTo>
                  <a:pt x="0" y="5459218"/>
                </a:lnTo>
                <a:close/>
                <a:moveTo>
                  <a:pt x="2174562" y="5445785"/>
                </a:moveTo>
                <a:cubicBezTo>
                  <a:pt x="2191129" y="5449176"/>
                  <a:pt x="2199413" y="5450869"/>
                  <a:pt x="2199413" y="5450869"/>
                </a:cubicBezTo>
                <a:lnTo>
                  <a:pt x="2188456" y="5453806"/>
                </a:lnTo>
                <a:lnTo>
                  <a:pt x="2166542" y="5459677"/>
                </a:lnTo>
                <a:lnTo>
                  <a:pt x="2163605" y="5448721"/>
                </a:lnTo>
                <a:close/>
                <a:moveTo>
                  <a:pt x="1819420" y="5435248"/>
                </a:moveTo>
                <a:lnTo>
                  <a:pt x="1833313" y="5443271"/>
                </a:lnTo>
                <a:cubicBezTo>
                  <a:pt x="1826008" y="5445228"/>
                  <a:pt x="1821867" y="5444379"/>
                  <a:pt x="1820888" y="5440728"/>
                </a:cubicBezTo>
                <a:cubicBezTo>
                  <a:pt x="1819910" y="5437075"/>
                  <a:pt x="1819420" y="5435248"/>
                  <a:pt x="1819420" y="5435248"/>
                </a:cubicBezTo>
                <a:close/>
                <a:moveTo>
                  <a:pt x="1886632" y="5423112"/>
                </a:moveTo>
                <a:cubicBezTo>
                  <a:pt x="1896252" y="5422491"/>
                  <a:pt x="1910014" y="5422718"/>
                  <a:pt x="1927918" y="5423792"/>
                </a:cubicBezTo>
                <a:cubicBezTo>
                  <a:pt x="1963725" y="5425943"/>
                  <a:pt x="1986261" y="5429691"/>
                  <a:pt x="1995523" y="5435038"/>
                </a:cubicBezTo>
                <a:cubicBezTo>
                  <a:pt x="2004785" y="5440384"/>
                  <a:pt x="2013067" y="5442081"/>
                  <a:pt x="2020374" y="5440123"/>
                </a:cubicBezTo>
                <a:cubicBezTo>
                  <a:pt x="2020374" y="5440123"/>
                  <a:pt x="2024027" y="5439144"/>
                  <a:pt x="2031332" y="5437187"/>
                </a:cubicBezTo>
                <a:cubicBezTo>
                  <a:pt x="2038635" y="5435230"/>
                  <a:pt x="2043268" y="5437904"/>
                  <a:pt x="2045225" y="5445209"/>
                </a:cubicBezTo>
                <a:cubicBezTo>
                  <a:pt x="2059833" y="5441295"/>
                  <a:pt x="2073596" y="5441521"/>
                  <a:pt x="2086510" y="5445890"/>
                </a:cubicBezTo>
                <a:cubicBezTo>
                  <a:pt x="2099426" y="5450259"/>
                  <a:pt x="2105883" y="5452442"/>
                  <a:pt x="2105883" y="5452442"/>
                </a:cubicBezTo>
                <a:cubicBezTo>
                  <a:pt x="2098576" y="5454400"/>
                  <a:pt x="2082990" y="5454663"/>
                  <a:pt x="2059117" y="5453230"/>
                </a:cubicBezTo>
                <a:cubicBezTo>
                  <a:pt x="2035245" y="5451797"/>
                  <a:pt x="2017341" y="5450722"/>
                  <a:pt x="2005406" y="5450006"/>
                </a:cubicBezTo>
                <a:cubicBezTo>
                  <a:pt x="1993470" y="5449291"/>
                  <a:pt x="1983849" y="5449910"/>
                  <a:pt x="1976544" y="5451867"/>
                </a:cubicBezTo>
                <a:cubicBezTo>
                  <a:pt x="1969239" y="5453824"/>
                  <a:pt x="1965588" y="5454803"/>
                  <a:pt x="1965588" y="5454803"/>
                </a:cubicBezTo>
                <a:lnTo>
                  <a:pt x="1951694" y="5446783"/>
                </a:lnTo>
                <a:lnTo>
                  <a:pt x="1926843" y="5441697"/>
                </a:lnTo>
                <a:cubicBezTo>
                  <a:pt x="1924886" y="5434393"/>
                  <a:pt x="1905645" y="5435633"/>
                  <a:pt x="1869120" y="5445420"/>
                </a:cubicBezTo>
                <a:lnTo>
                  <a:pt x="1830377" y="5432313"/>
                </a:lnTo>
                <a:cubicBezTo>
                  <a:pt x="1837683" y="5430355"/>
                  <a:pt x="1845476" y="5430224"/>
                  <a:pt x="1853760" y="5431920"/>
                </a:cubicBezTo>
                <a:cubicBezTo>
                  <a:pt x="1862043" y="5433614"/>
                  <a:pt x="1867522" y="5432146"/>
                  <a:pt x="1870196" y="5427516"/>
                </a:cubicBezTo>
                <a:cubicBezTo>
                  <a:pt x="1871532" y="5425200"/>
                  <a:pt x="1877011" y="5423732"/>
                  <a:pt x="1886632" y="5423112"/>
                </a:cubicBezTo>
                <a:close/>
                <a:moveTo>
                  <a:pt x="1475235" y="5421777"/>
                </a:moveTo>
                <a:cubicBezTo>
                  <a:pt x="1477193" y="5429081"/>
                  <a:pt x="1476345" y="5433224"/>
                  <a:pt x="1472694" y="5434202"/>
                </a:cubicBezTo>
                <a:cubicBezTo>
                  <a:pt x="1469040" y="5435181"/>
                  <a:pt x="1466236" y="5432017"/>
                  <a:pt x="1464278" y="5424712"/>
                </a:cubicBezTo>
                <a:close/>
                <a:moveTo>
                  <a:pt x="357960" y="5415807"/>
                </a:moveTo>
                <a:cubicBezTo>
                  <a:pt x="357960" y="5415807"/>
                  <a:pt x="360275" y="5417144"/>
                  <a:pt x="364906" y="5419819"/>
                </a:cubicBezTo>
                <a:cubicBezTo>
                  <a:pt x="369537" y="5422492"/>
                  <a:pt x="375504" y="5422850"/>
                  <a:pt x="382809" y="5420893"/>
                </a:cubicBezTo>
                <a:lnTo>
                  <a:pt x="371853" y="5423828"/>
                </a:lnTo>
                <a:cubicBezTo>
                  <a:pt x="364548" y="5425786"/>
                  <a:pt x="360896" y="5426764"/>
                  <a:pt x="360896" y="5426764"/>
                </a:cubicBezTo>
                <a:close/>
                <a:moveTo>
                  <a:pt x="1551219" y="5412243"/>
                </a:moveTo>
                <a:cubicBezTo>
                  <a:pt x="1558711" y="5412805"/>
                  <a:pt x="1564558" y="5415458"/>
                  <a:pt x="1568765" y="5420204"/>
                </a:cubicBezTo>
                <a:cubicBezTo>
                  <a:pt x="1554157" y="5424118"/>
                  <a:pt x="1543198" y="5427054"/>
                  <a:pt x="1535894" y="5429012"/>
                </a:cubicBezTo>
                <a:cubicBezTo>
                  <a:pt x="1519328" y="5425622"/>
                  <a:pt x="1507391" y="5424905"/>
                  <a:pt x="1500086" y="5426862"/>
                </a:cubicBezTo>
                <a:cubicBezTo>
                  <a:pt x="1508728" y="5422590"/>
                  <a:pt x="1516639" y="5419246"/>
                  <a:pt x="1523822" y="5416832"/>
                </a:cubicBezTo>
                <a:cubicBezTo>
                  <a:pt x="1534597" y="5413211"/>
                  <a:pt x="1543729" y="5411683"/>
                  <a:pt x="1551219" y="5412243"/>
                </a:cubicBezTo>
                <a:close/>
                <a:moveTo>
                  <a:pt x="104369" y="5389805"/>
                </a:moveTo>
                <a:cubicBezTo>
                  <a:pt x="130199" y="5398544"/>
                  <a:pt x="155049" y="5403628"/>
                  <a:pt x="178920" y="5405061"/>
                </a:cubicBezTo>
                <a:lnTo>
                  <a:pt x="228622" y="5415232"/>
                </a:lnTo>
                <a:lnTo>
                  <a:pt x="264429" y="5417381"/>
                </a:lnTo>
                <a:cubicBezTo>
                  <a:pt x="315563" y="5403679"/>
                  <a:pt x="343087" y="5404134"/>
                  <a:pt x="347002" y="5418743"/>
                </a:cubicBezTo>
                <a:cubicBezTo>
                  <a:pt x="348959" y="5426049"/>
                  <a:pt x="318761" y="5430226"/>
                  <a:pt x="256408" y="5431273"/>
                </a:cubicBezTo>
                <a:cubicBezTo>
                  <a:pt x="143506" y="5426294"/>
                  <a:pt x="66779" y="5424833"/>
                  <a:pt x="26226" y="5426891"/>
                </a:cubicBezTo>
                <a:lnTo>
                  <a:pt x="0" y="5429865"/>
                </a:lnTo>
                <a:lnTo>
                  <a:pt x="0" y="5398013"/>
                </a:lnTo>
                <a:lnTo>
                  <a:pt x="1349" y="5399794"/>
                </a:lnTo>
                <a:cubicBezTo>
                  <a:pt x="6242" y="5418056"/>
                  <a:pt x="18668" y="5420597"/>
                  <a:pt x="38626" y="5407421"/>
                </a:cubicBezTo>
                <a:cubicBezTo>
                  <a:pt x="43974" y="5398159"/>
                  <a:pt x="65887" y="5392287"/>
                  <a:pt x="104369" y="5389805"/>
                </a:cubicBezTo>
                <a:close/>
                <a:moveTo>
                  <a:pt x="2079181" y="5384101"/>
                </a:moveTo>
                <a:lnTo>
                  <a:pt x="2091203" y="5397656"/>
                </a:lnTo>
                <a:cubicBezTo>
                  <a:pt x="2091203" y="5397656"/>
                  <a:pt x="2086571" y="5394983"/>
                  <a:pt x="2077310" y="5389636"/>
                </a:cubicBezTo>
                <a:close/>
                <a:moveTo>
                  <a:pt x="2074373" y="5378679"/>
                </a:moveTo>
                <a:cubicBezTo>
                  <a:pt x="2078026" y="5377700"/>
                  <a:pt x="2080097" y="5378124"/>
                  <a:pt x="2080586" y="5379950"/>
                </a:cubicBezTo>
                <a:lnTo>
                  <a:pt x="2079181" y="5384101"/>
                </a:lnTo>
                <a:close/>
                <a:moveTo>
                  <a:pt x="2013716" y="5371444"/>
                </a:moveTo>
                <a:lnTo>
                  <a:pt x="2005694" y="5385337"/>
                </a:lnTo>
                <a:cubicBezTo>
                  <a:pt x="1998388" y="5387294"/>
                  <a:pt x="1993399" y="5390588"/>
                  <a:pt x="1990727" y="5395220"/>
                </a:cubicBezTo>
                <a:cubicBezTo>
                  <a:pt x="1988053" y="5399850"/>
                  <a:pt x="1986715" y="5402167"/>
                  <a:pt x="1986715" y="5402167"/>
                </a:cubicBezTo>
                <a:cubicBezTo>
                  <a:pt x="1977453" y="5396820"/>
                  <a:pt x="1973800" y="5397798"/>
                  <a:pt x="1975757" y="5405103"/>
                </a:cubicBezTo>
                <a:lnTo>
                  <a:pt x="1950908" y="5400017"/>
                </a:lnTo>
                <a:cubicBezTo>
                  <a:pt x="1941644" y="5394669"/>
                  <a:pt x="1937014" y="5391996"/>
                  <a:pt x="1937014" y="5391996"/>
                </a:cubicBezTo>
                <a:lnTo>
                  <a:pt x="1909227" y="5375953"/>
                </a:lnTo>
                <a:lnTo>
                  <a:pt x="1947972" y="5389060"/>
                </a:lnTo>
                <a:cubicBezTo>
                  <a:pt x="1966495" y="5399756"/>
                  <a:pt x="1973800" y="5397798"/>
                  <a:pt x="1969885" y="5383188"/>
                </a:cubicBezTo>
                <a:cubicBezTo>
                  <a:pt x="1969885" y="5383188"/>
                  <a:pt x="1975364" y="5381720"/>
                  <a:pt x="1986323" y="5378784"/>
                </a:cubicBezTo>
                <a:cubicBezTo>
                  <a:pt x="1997279" y="5375848"/>
                  <a:pt x="2006411" y="5373402"/>
                  <a:pt x="2013716" y="5371444"/>
                </a:cubicBezTo>
                <a:close/>
                <a:moveTo>
                  <a:pt x="1424748" y="5364842"/>
                </a:moveTo>
                <a:cubicBezTo>
                  <a:pt x="1432053" y="5362884"/>
                  <a:pt x="1436683" y="5365559"/>
                  <a:pt x="1438640" y="5372862"/>
                </a:cubicBezTo>
                <a:cubicBezTo>
                  <a:pt x="1438640" y="5372862"/>
                  <a:pt x="1437304" y="5375178"/>
                  <a:pt x="1434632" y="5379809"/>
                </a:cubicBezTo>
                <a:cubicBezTo>
                  <a:pt x="1431957" y="5384441"/>
                  <a:pt x="1425989" y="5384081"/>
                  <a:pt x="1416727" y="5378734"/>
                </a:cubicBezTo>
                <a:close/>
                <a:moveTo>
                  <a:pt x="1350197" y="5349586"/>
                </a:moveTo>
                <a:lnTo>
                  <a:pt x="1287389" y="5378159"/>
                </a:lnTo>
                <a:cubicBezTo>
                  <a:pt x="1278126" y="5372811"/>
                  <a:pt x="1269843" y="5371117"/>
                  <a:pt x="1262539" y="5373074"/>
                </a:cubicBezTo>
                <a:lnTo>
                  <a:pt x="1234752" y="5357031"/>
                </a:lnTo>
                <a:lnTo>
                  <a:pt x="1245709" y="5354095"/>
                </a:lnTo>
                <a:cubicBezTo>
                  <a:pt x="1262277" y="5357485"/>
                  <a:pt x="1270560" y="5359180"/>
                  <a:pt x="1270560" y="5359180"/>
                </a:cubicBezTo>
                <a:lnTo>
                  <a:pt x="1306367" y="5361330"/>
                </a:lnTo>
                <a:cubicBezTo>
                  <a:pt x="1313672" y="5359373"/>
                  <a:pt x="1320977" y="5357415"/>
                  <a:pt x="1328282" y="5355458"/>
                </a:cubicBezTo>
                <a:cubicBezTo>
                  <a:pt x="1335587" y="5353501"/>
                  <a:pt x="1342892" y="5351543"/>
                  <a:pt x="1350197" y="5349586"/>
                </a:cubicBezTo>
                <a:close/>
                <a:moveTo>
                  <a:pt x="607041" y="5337322"/>
                </a:moveTo>
                <a:lnTo>
                  <a:pt x="620933" y="5345344"/>
                </a:lnTo>
                <a:lnTo>
                  <a:pt x="599020" y="5351215"/>
                </a:lnTo>
                <a:lnTo>
                  <a:pt x="596085" y="5340257"/>
                </a:lnTo>
                <a:cubicBezTo>
                  <a:pt x="603389" y="5338300"/>
                  <a:pt x="607041" y="5337322"/>
                  <a:pt x="607041" y="5337322"/>
                </a:cubicBezTo>
                <a:close/>
                <a:moveTo>
                  <a:pt x="1380132" y="5329820"/>
                </a:moveTo>
                <a:lnTo>
                  <a:pt x="1372111" y="5343714"/>
                </a:lnTo>
                <a:lnTo>
                  <a:pt x="1358218" y="5335692"/>
                </a:lnTo>
                <a:close/>
                <a:moveTo>
                  <a:pt x="1236901" y="5321224"/>
                </a:moveTo>
                <a:lnTo>
                  <a:pt x="1253730" y="5340203"/>
                </a:lnTo>
                <a:cubicBezTo>
                  <a:pt x="1253730" y="5340203"/>
                  <a:pt x="1247763" y="5339844"/>
                  <a:pt x="1235826" y="5339127"/>
                </a:cubicBezTo>
                <a:cubicBezTo>
                  <a:pt x="1223891" y="5338410"/>
                  <a:pt x="1211954" y="5337695"/>
                  <a:pt x="1200019" y="5336977"/>
                </a:cubicBezTo>
                <a:cubicBezTo>
                  <a:pt x="1188083" y="5336261"/>
                  <a:pt x="1176147" y="5335546"/>
                  <a:pt x="1164211" y="5334828"/>
                </a:cubicBezTo>
                <a:cubicBezTo>
                  <a:pt x="1152274" y="5334111"/>
                  <a:pt x="1146307" y="5333753"/>
                  <a:pt x="1146307" y="5333753"/>
                </a:cubicBezTo>
                <a:close/>
                <a:moveTo>
                  <a:pt x="1024991" y="5319285"/>
                </a:moveTo>
                <a:lnTo>
                  <a:pt x="1085649" y="5326520"/>
                </a:lnTo>
                <a:cubicBezTo>
                  <a:pt x="1092954" y="5324563"/>
                  <a:pt x="1096606" y="5323584"/>
                  <a:pt x="1096606" y="5323584"/>
                </a:cubicBezTo>
                <a:cubicBezTo>
                  <a:pt x="1096606" y="5323584"/>
                  <a:pt x="1100258" y="5322606"/>
                  <a:pt x="1107564" y="5320648"/>
                </a:cubicBezTo>
                <a:cubicBezTo>
                  <a:pt x="1107564" y="5320648"/>
                  <a:pt x="1108543" y="5324300"/>
                  <a:pt x="1110500" y="5331604"/>
                </a:cubicBezTo>
                <a:cubicBezTo>
                  <a:pt x="1110500" y="5331604"/>
                  <a:pt x="1101369" y="5334051"/>
                  <a:pt x="1083106" y="5338945"/>
                </a:cubicBezTo>
                <a:cubicBezTo>
                  <a:pt x="1064844" y="5343838"/>
                  <a:pt x="1052907" y="5343121"/>
                  <a:pt x="1047299" y="5336796"/>
                </a:cubicBezTo>
                <a:cubicBezTo>
                  <a:pt x="1041688" y="5330470"/>
                  <a:pt x="1035232" y="5328284"/>
                  <a:pt x="1027927" y="5330242"/>
                </a:cubicBezTo>
                <a:close/>
                <a:moveTo>
                  <a:pt x="1423960" y="5318076"/>
                </a:moveTo>
                <a:lnTo>
                  <a:pt x="1448811" y="5323162"/>
                </a:lnTo>
                <a:lnTo>
                  <a:pt x="1451747" y="5334119"/>
                </a:lnTo>
                <a:lnTo>
                  <a:pt x="1429833" y="5339991"/>
                </a:lnTo>
                <a:lnTo>
                  <a:pt x="1418877" y="5342927"/>
                </a:lnTo>
                <a:cubicBezTo>
                  <a:pt x="1418877" y="5342927"/>
                  <a:pt x="1421549" y="5338297"/>
                  <a:pt x="1426897" y="5329034"/>
                </a:cubicBezTo>
                <a:cubicBezTo>
                  <a:pt x="1424939" y="5321729"/>
                  <a:pt x="1423960" y="5318076"/>
                  <a:pt x="1423960" y="5318076"/>
                </a:cubicBezTo>
                <a:close/>
                <a:moveTo>
                  <a:pt x="1294623" y="5317500"/>
                </a:moveTo>
                <a:lnTo>
                  <a:pt x="1278581" y="5345287"/>
                </a:lnTo>
                <a:lnTo>
                  <a:pt x="1275645" y="5334331"/>
                </a:lnTo>
                <a:cubicBezTo>
                  <a:pt x="1280992" y="5325068"/>
                  <a:pt x="1285493" y="5319947"/>
                  <a:pt x="1289145" y="5318968"/>
                </a:cubicBezTo>
                <a:cubicBezTo>
                  <a:pt x="1292797" y="5317989"/>
                  <a:pt x="1294623" y="5317500"/>
                  <a:pt x="1294623" y="5317500"/>
                </a:cubicBezTo>
                <a:close/>
                <a:moveTo>
                  <a:pt x="989182" y="5317135"/>
                </a:moveTo>
                <a:cubicBezTo>
                  <a:pt x="983834" y="5326398"/>
                  <a:pt x="986770" y="5337354"/>
                  <a:pt x="997990" y="5350008"/>
                </a:cubicBezTo>
                <a:lnTo>
                  <a:pt x="1022841" y="5355093"/>
                </a:lnTo>
                <a:cubicBezTo>
                  <a:pt x="1024798" y="5362397"/>
                  <a:pt x="1028451" y="5361419"/>
                  <a:pt x="1033799" y="5352156"/>
                </a:cubicBezTo>
                <a:cubicBezTo>
                  <a:pt x="1039146" y="5342894"/>
                  <a:pt x="1046450" y="5340937"/>
                  <a:pt x="1055712" y="5346285"/>
                </a:cubicBezTo>
                <a:cubicBezTo>
                  <a:pt x="1057670" y="5353590"/>
                  <a:pt x="1060475" y="5356752"/>
                  <a:pt x="1064127" y="5355773"/>
                </a:cubicBezTo>
                <a:cubicBezTo>
                  <a:pt x="1067780" y="5354794"/>
                  <a:pt x="1069606" y="5354305"/>
                  <a:pt x="1069606" y="5354305"/>
                </a:cubicBezTo>
                <a:cubicBezTo>
                  <a:pt x="1069606" y="5354305"/>
                  <a:pt x="1073258" y="5353327"/>
                  <a:pt x="1080563" y="5351369"/>
                </a:cubicBezTo>
                <a:cubicBezTo>
                  <a:pt x="1128307" y="5354235"/>
                  <a:pt x="1159484" y="5353711"/>
                  <a:pt x="1174094" y="5349796"/>
                </a:cubicBezTo>
                <a:cubicBezTo>
                  <a:pt x="1181399" y="5347839"/>
                  <a:pt x="1185540" y="5348686"/>
                  <a:pt x="1186519" y="5352339"/>
                </a:cubicBezTo>
                <a:cubicBezTo>
                  <a:pt x="1187499" y="5355992"/>
                  <a:pt x="1184824" y="5360623"/>
                  <a:pt x="1178498" y="5366232"/>
                </a:cubicBezTo>
                <a:cubicBezTo>
                  <a:pt x="1172173" y="5371842"/>
                  <a:pt x="1161214" y="5374778"/>
                  <a:pt x="1145625" y="5375040"/>
                </a:cubicBezTo>
                <a:cubicBezTo>
                  <a:pt x="1130038" y="5375303"/>
                  <a:pt x="1114448" y="5375566"/>
                  <a:pt x="1098861" y="5375827"/>
                </a:cubicBezTo>
                <a:cubicBezTo>
                  <a:pt x="1083273" y="5376089"/>
                  <a:pt x="1070848" y="5373547"/>
                  <a:pt x="1061584" y="5368200"/>
                </a:cubicBezTo>
                <a:lnTo>
                  <a:pt x="1014820" y="5368985"/>
                </a:lnTo>
                <a:lnTo>
                  <a:pt x="989969" y="5363901"/>
                </a:lnTo>
                <a:cubicBezTo>
                  <a:pt x="980707" y="5358553"/>
                  <a:pt x="968772" y="5357837"/>
                  <a:pt x="954162" y="5361752"/>
                </a:cubicBezTo>
                <a:cubicBezTo>
                  <a:pt x="932247" y="5367624"/>
                  <a:pt x="915322" y="5370200"/>
                  <a:pt x="903387" y="5369485"/>
                </a:cubicBezTo>
                <a:cubicBezTo>
                  <a:pt x="891450" y="5368768"/>
                  <a:pt x="874035" y="5369520"/>
                  <a:pt x="851142" y="5371739"/>
                </a:cubicBezTo>
                <a:cubicBezTo>
                  <a:pt x="828248" y="5373959"/>
                  <a:pt x="812172" y="5372394"/>
                  <a:pt x="802909" y="5367046"/>
                </a:cubicBezTo>
                <a:cubicBezTo>
                  <a:pt x="795605" y="5369004"/>
                  <a:pt x="785983" y="5369625"/>
                  <a:pt x="774048" y="5368909"/>
                </a:cubicBezTo>
                <a:cubicBezTo>
                  <a:pt x="762112" y="5368192"/>
                  <a:pt x="756144" y="5367834"/>
                  <a:pt x="756144" y="5367834"/>
                </a:cubicBezTo>
                <a:lnTo>
                  <a:pt x="670635" y="5355515"/>
                </a:lnTo>
                <a:cubicBezTo>
                  <a:pt x="677940" y="5353557"/>
                  <a:pt x="676961" y="5349904"/>
                  <a:pt x="667699" y="5344557"/>
                </a:cubicBezTo>
                <a:lnTo>
                  <a:pt x="678655" y="5341621"/>
                </a:lnTo>
                <a:lnTo>
                  <a:pt x="689614" y="5338685"/>
                </a:lnTo>
                <a:lnTo>
                  <a:pt x="686678" y="5327728"/>
                </a:lnTo>
                <a:lnTo>
                  <a:pt x="697634" y="5324792"/>
                </a:lnTo>
                <a:cubicBezTo>
                  <a:pt x="706897" y="5330140"/>
                  <a:pt x="711529" y="5332813"/>
                  <a:pt x="711529" y="5332813"/>
                </a:cubicBezTo>
                <a:cubicBezTo>
                  <a:pt x="716876" y="5323551"/>
                  <a:pt x="725518" y="5319278"/>
                  <a:pt x="737453" y="5319995"/>
                </a:cubicBezTo>
                <a:cubicBezTo>
                  <a:pt x="749390" y="5320710"/>
                  <a:pt x="764977" y="5320448"/>
                  <a:pt x="784219" y="5319207"/>
                </a:cubicBezTo>
                <a:cubicBezTo>
                  <a:pt x="803459" y="5317967"/>
                  <a:pt x="817711" y="5320020"/>
                  <a:pt x="826973" y="5325367"/>
                </a:cubicBezTo>
                <a:cubicBezTo>
                  <a:pt x="819668" y="5327324"/>
                  <a:pt x="816015" y="5328303"/>
                  <a:pt x="816015" y="5328303"/>
                </a:cubicBezTo>
                <a:cubicBezTo>
                  <a:pt x="817972" y="5335609"/>
                  <a:pt x="818951" y="5339262"/>
                  <a:pt x="818951" y="5339262"/>
                </a:cubicBezTo>
                <a:lnTo>
                  <a:pt x="826973" y="5325367"/>
                </a:lnTo>
                <a:cubicBezTo>
                  <a:pt x="850845" y="5326800"/>
                  <a:pt x="866433" y="5326539"/>
                  <a:pt x="873737" y="5324582"/>
                </a:cubicBezTo>
                <a:lnTo>
                  <a:pt x="942418" y="5317922"/>
                </a:lnTo>
                <a:close/>
                <a:moveTo>
                  <a:pt x="259919" y="5312893"/>
                </a:moveTo>
                <a:lnTo>
                  <a:pt x="262856" y="5323851"/>
                </a:lnTo>
                <a:lnTo>
                  <a:pt x="248963" y="5315829"/>
                </a:lnTo>
                <a:close/>
                <a:moveTo>
                  <a:pt x="17664388" y="5310665"/>
                </a:moveTo>
                <a:cubicBezTo>
                  <a:pt x="17679000" y="5306750"/>
                  <a:pt x="17698730" y="5307337"/>
                  <a:pt x="17723580" y="5312422"/>
                </a:cubicBezTo>
                <a:cubicBezTo>
                  <a:pt x="17748432" y="5317507"/>
                  <a:pt x="17760856" y="5320050"/>
                  <a:pt x="17760856" y="5320050"/>
                </a:cubicBezTo>
                <a:lnTo>
                  <a:pt x="17692178" y="5326708"/>
                </a:lnTo>
                <a:cubicBezTo>
                  <a:pt x="17673650" y="5316013"/>
                  <a:pt x="17664388" y="5310665"/>
                  <a:pt x="17664388" y="5310665"/>
                </a:cubicBezTo>
                <a:close/>
                <a:moveTo>
                  <a:pt x="2419922" y="5309577"/>
                </a:moveTo>
                <a:lnTo>
                  <a:pt x="2422857" y="5320535"/>
                </a:lnTo>
                <a:cubicBezTo>
                  <a:pt x="2415551" y="5322492"/>
                  <a:pt x="2411899" y="5323471"/>
                  <a:pt x="2411899" y="5323471"/>
                </a:cubicBezTo>
                <a:cubicBezTo>
                  <a:pt x="2409941" y="5316166"/>
                  <a:pt x="2412614" y="5311535"/>
                  <a:pt x="2419922" y="5309577"/>
                </a:cubicBezTo>
                <a:close/>
                <a:moveTo>
                  <a:pt x="2114479" y="5309211"/>
                </a:moveTo>
                <a:lnTo>
                  <a:pt x="2150287" y="5311362"/>
                </a:lnTo>
                <a:cubicBezTo>
                  <a:pt x="2144939" y="5320624"/>
                  <a:pt x="2137637" y="5322581"/>
                  <a:pt x="2128373" y="5317233"/>
                </a:cubicBezTo>
                <a:close/>
                <a:moveTo>
                  <a:pt x="281834" y="5307021"/>
                </a:moveTo>
                <a:lnTo>
                  <a:pt x="295727" y="5315043"/>
                </a:lnTo>
                <a:cubicBezTo>
                  <a:pt x="288422" y="5317001"/>
                  <a:pt x="284771" y="5317979"/>
                  <a:pt x="284771" y="5317979"/>
                </a:cubicBezTo>
                <a:cubicBezTo>
                  <a:pt x="282813" y="5310674"/>
                  <a:pt x="281834" y="5307021"/>
                  <a:pt x="281834" y="5307021"/>
                </a:cubicBezTo>
                <a:close/>
                <a:moveTo>
                  <a:pt x="1819996" y="5305911"/>
                </a:moveTo>
                <a:cubicBezTo>
                  <a:pt x="1805388" y="5309826"/>
                  <a:pt x="1798081" y="5311783"/>
                  <a:pt x="1798081" y="5311783"/>
                </a:cubicBezTo>
                <a:cubicBezTo>
                  <a:pt x="1781516" y="5308393"/>
                  <a:pt x="1765925" y="5308655"/>
                  <a:pt x="1751317" y="5312569"/>
                </a:cubicBezTo>
                <a:cubicBezTo>
                  <a:pt x="1744011" y="5314527"/>
                  <a:pt x="1736218" y="5314658"/>
                  <a:pt x="1727934" y="5312963"/>
                </a:cubicBezTo>
                <a:cubicBezTo>
                  <a:pt x="1719649" y="5311268"/>
                  <a:pt x="1715508" y="5310421"/>
                  <a:pt x="1715508" y="5310421"/>
                </a:cubicBezTo>
                <a:lnTo>
                  <a:pt x="1726466" y="5307485"/>
                </a:lnTo>
                <a:close/>
                <a:moveTo>
                  <a:pt x="2060034" y="5303249"/>
                </a:moveTo>
                <a:cubicBezTo>
                  <a:pt x="2064176" y="5304096"/>
                  <a:pt x="2066738" y="5306346"/>
                  <a:pt x="2067715" y="5309999"/>
                </a:cubicBezTo>
                <a:cubicBezTo>
                  <a:pt x="2053105" y="5313913"/>
                  <a:pt x="2041170" y="5313196"/>
                  <a:pt x="2031906" y="5307850"/>
                </a:cubicBezTo>
                <a:lnTo>
                  <a:pt x="2042864" y="5304914"/>
                </a:lnTo>
                <a:cubicBezTo>
                  <a:pt x="2050169" y="5302957"/>
                  <a:pt x="2055892" y="5302401"/>
                  <a:pt x="2060034" y="5303249"/>
                </a:cubicBezTo>
                <a:close/>
                <a:moveTo>
                  <a:pt x="17368438" y="5301887"/>
                </a:moveTo>
                <a:cubicBezTo>
                  <a:pt x="17384028" y="5301625"/>
                  <a:pt x="17392798" y="5305145"/>
                  <a:pt x="17394756" y="5312450"/>
                </a:cubicBezTo>
                <a:cubicBezTo>
                  <a:pt x="17378188" y="5309060"/>
                  <a:pt x="17368082" y="5307854"/>
                  <a:pt x="17364428" y="5308833"/>
                </a:cubicBezTo>
                <a:cubicBezTo>
                  <a:pt x="17360774" y="5309812"/>
                  <a:pt x="17356632" y="5308966"/>
                  <a:pt x="17352002" y="5306291"/>
                </a:cubicBezTo>
                <a:cubicBezTo>
                  <a:pt x="17347370" y="5303616"/>
                  <a:pt x="17345056" y="5302279"/>
                  <a:pt x="17345056" y="5302279"/>
                </a:cubicBezTo>
                <a:cubicBezTo>
                  <a:pt x="17345056" y="5302279"/>
                  <a:pt x="17352848" y="5302149"/>
                  <a:pt x="17368438" y="5301887"/>
                </a:cubicBezTo>
                <a:close/>
                <a:moveTo>
                  <a:pt x="1841911" y="5300039"/>
                </a:moveTo>
                <a:cubicBezTo>
                  <a:pt x="1856519" y="5296125"/>
                  <a:pt x="1868456" y="5296840"/>
                  <a:pt x="1877718" y="5302188"/>
                </a:cubicBezTo>
                <a:cubicBezTo>
                  <a:pt x="1863111" y="5306103"/>
                  <a:pt x="1852152" y="5309039"/>
                  <a:pt x="1844847" y="5310996"/>
                </a:cubicBezTo>
                <a:lnTo>
                  <a:pt x="1830953" y="5302976"/>
                </a:lnTo>
                <a:close/>
                <a:moveTo>
                  <a:pt x="419194" y="5293704"/>
                </a:moveTo>
                <a:cubicBezTo>
                  <a:pt x="426499" y="5291746"/>
                  <a:pt x="431129" y="5294421"/>
                  <a:pt x="433087" y="5301726"/>
                </a:cubicBezTo>
                <a:lnTo>
                  <a:pt x="422130" y="5304662"/>
                </a:lnTo>
                <a:cubicBezTo>
                  <a:pt x="420173" y="5297357"/>
                  <a:pt x="419194" y="5293704"/>
                  <a:pt x="419194" y="5293704"/>
                </a:cubicBezTo>
                <a:close/>
                <a:moveTo>
                  <a:pt x="16142270" y="5283990"/>
                </a:moveTo>
                <a:cubicBezTo>
                  <a:pt x="16151531" y="5289337"/>
                  <a:pt x="16165783" y="5291391"/>
                  <a:pt x="16185026" y="5290150"/>
                </a:cubicBezTo>
                <a:cubicBezTo>
                  <a:pt x="16204264" y="5288909"/>
                  <a:pt x="16222170" y="5289984"/>
                  <a:pt x="16238738" y="5293373"/>
                </a:cubicBezTo>
                <a:cubicBezTo>
                  <a:pt x="16255303" y="5296763"/>
                  <a:pt x="16268218" y="5301134"/>
                  <a:pt x="16277482" y="5306480"/>
                </a:cubicBezTo>
                <a:cubicBezTo>
                  <a:pt x="16292091" y="5302565"/>
                  <a:pt x="16315963" y="5303997"/>
                  <a:pt x="16349095" y="5310779"/>
                </a:cubicBezTo>
                <a:cubicBezTo>
                  <a:pt x="16358357" y="5316126"/>
                  <a:pt x="16370784" y="5318669"/>
                  <a:pt x="16386373" y="5318406"/>
                </a:cubicBezTo>
                <a:cubicBezTo>
                  <a:pt x="16401962" y="5318144"/>
                  <a:pt x="16409755" y="5318013"/>
                  <a:pt x="16409755" y="5318013"/>
                </a:cubicBezTo>
                <a:cubicBezTo>
                  <a:pt x="16426322" y="5321403"/>
                  <a:pt x="16447028" y="5325642"/>
                  <a:pt x="16471881" y="5330727"/>
                </a:cubicBezTo>
                <a:cubicBezTo>
                  <a:pt x="16496732" y="5335812"/>
                  <a:pt x="16509155" y="5338355"/>
                  <a:pt x="16509155" y="5338355"/>
                </a:cubicBezTo>
                <a:cubicBezTo>
                  <a:pt x="16511112" y="5345659"/>
                  <a:pt x="16500155" y="5348594"/>
                  <a:pt x="16476285" y="5347163"/>
                </a:cubicBezTo>
                <a:cubicBezTo>
                  <a:pt x="16417321" y="5331645"/>
                  <a:pt x="16376881" y="5326821"/>
                  <a:pt x="16354966" y="5332693"/>
                </a:cubicBezTo>
                <a:cubicBezTo>
                  <a:pt x="16354966" y="5332693"/>
                  <a:pt x="16346681" y="5330998"/>
                  <a:pt x="16330118" y="5327608"/>
                </a:cubicBezTo>
                <a:lnTo>
                  <a:pt x="16244608" y="5315288"/>
                </a:lnTo>
                <a:cubicBezTo>
                  <a:pt x="16204171" y="5310464"/>
                  <a:pt x="16183950" y="5308054"/>
                  <a:pt x="16183950" y="5308054"/>
                </a:cubicBezTo>
                <a:cubicBezTo>
                  <a:pt x="16176647" y="5310011"/>
                  <a:pt x="16170677" y="5309654"/>
                  <a:pt x="16166047" y="5306979"/>
                </a:cubicBezTo>
                <a:cubicBezTo>
                  <a:pt x="16161415" y="5304305"/>
                  <a:pt x="16155446" y="5303947"/>
                  <a:pt x="16148142" y="5305905"/>
                </a:cubicBezTo>
                <a:close/>
                <a:moveTo>
                  <a:pt x="1555448" y="5282844"/>
                </a:moveTo>
                <a:lnTo>
                  <a:pt x="1580299" y="5287930"/>
                </a:lnTo>
                <a:cubicBezTo>
                  <a:pt x="1580299" y="5287930"/>
                  <a:pt x="1578962" y="5290245"/>
                  <a:pt x="1576288" y="5294876"/>
                </a:cubicBezTo>
                <a:cubicBezTo>
                  <a:pt x="1573616" y="5299507"/>
                  <a:pt x="1569961" y="5300486"/>
                  <a:pt x="1565331" y="5297812"/>
                </a:cubicBezTo>
                <a:cubicBezTo>
                  <a:pt x="1560701" y="5295138"/>
                  <a:pt x="1554733" y="5294781"/>
                  <a:pt x="1547427" y="5296738"/>
                </a:cubicBezTo>
                <a:lnTo>
                  <a:pt x="1533533" y="5288716"/>
                </a:lnTo>
                <a:close/>
                <a:moveTo>
                  <a:pt x="2177289" y="5280639"/>
                </a:moveTo>
                <a:lnTo>
                  <a:pt x="2191180" y="5288659"/>
                </a:lnTo>
                <a:cubicBezTo>
                  <a:pt x="2191180" y="5288659"/>
                  <a:pt x="2187529" y="5289638"/>
                  <a:pt x="2180224" y="5291595"/>
                </a:cubicBezTo>
                <a:cubicBezTo>
                  <a:pt x="2178267" y="5284292"/>
                  <a:pt x="2177289" y="5280639"/>
                  <a:pt x="2177289" y="5280639"/>
                </a:cubicBezTo>
                <a:close/>
                <a:moveTo>
                  <a:pt x="18288000" y="5272754"/>
                </a:moveTo>
                <a:lnTo>
                  <a:pt x="18288000" y="5284497"/>
                </a:lnTo>
                <a:lnTo>
                  <a:pt x="18280354" y="5286546"/>
                </a:lnTo>
                <a:lnTo>
                  <a:pt x="18277418" y="5275589"/>
                </a:lnTo>
                <a:close/>
                <a:moveTo>
                  <a:pt x="1423175" y="5271312"/>
                </a:moveTo>
                <a:cubicBezTo>
                  <a:pt x="1423175" y="5271312"/>
                  <a:pt x="1424153" y="5274963"/>
                  <a:pt x="1426111" y="5282268"/>
                </a:cubicBezTo>
                <a:lnTo>
                  <a:pt x="1404196" y="5288140"/>
                </a:lnTo>
                <a:close/>
                <a:moveTo>
                  <a:pt x="952588" y="5268221"/>
                </a:moveTo>
                <a:lnTo>
                  <a:pt x="977438" y="5273307"/>
                </a:lnTo>
                <a:lnTo>
                  <a:pt x="933610" y="5285051"/>
                </a:lnTo>
                <a:lnTo>
                  <a:pt x="919716" y="5277029"/>
                </a:lnTo>
                <a:close/>
                <a:moveTo>
                  <a:pt x="435237" y="5265917"/>
                </a:moveTo>
                <a:lnTo>
                  <a:pt x="427215" y="5279811"/>
                </a:lnTo>
                <a:cubicBezTo>
                  <a:pt x="419910" y="5281769"/>
                  <a:pt x="415769" y="5280921"/>
                  <a:pt x="414790" y="5277268"/>
                </a:cubicBezTo>
                <a:cubicBezTo>
                  <a:pt x="413811" y="5273615"/>
                  <a:pt x="416973" y="5270810"/>
                  <a:pt x="424279" y="5268853"/>
                </a:cubicBezTo>
                <a:close/>
                <a:moveTo>
                  <a:pt x="47222" y="5264190"/>
                </a:moveTo>
                <a:lnTo>
                  <a:pt x="85966" y="5277297"/>
                </a:lnTo>
                <a:cubicBezTo>
                  <a:pt x="71357" y="5281212"/>
                  <a:pt x="60399" y="5284148"/>
                  <a:pt x="53094" y="5286105"/>
                </a:cubicBezTo>
                <a:close/>
                <a:moveTo>
                  <a:pt x="3558325" y="5262909"/>
                </a:moveTo>
                <a:lnTo>
                  <a:pt x="3561262" y="5273867"/>
                </a:lnTo>
                <a:lnTo>
                  <a:pt x="3536410" y="5268782"/>
                </a:lnTo>
                <a:close/>
                <a:moveTo>
                  <a:pt x="1208328" y="5258415"/>
                </a:moveTo>
                <a:lnTo>
                  <a:pt x="1233178" y="5263501"/>
                </a:lnTo>
                <a:cubicBezTo>
                  <a:pt x="1225873" y="5265459"/>
                  <a:pt x="1222221" y="5266437"/>
                  <a:pt x="1222221" y="5266437"/>
                </a:cubicBezTo>
                <a:cubicBezTo>
                  <a:pt x="1207611" y="5270352"/>
                  <a:pt x="1204939" y="5274982"/>
                  <a:pt x="1214200" y="5280330"/>
                </a:cubicBezTo>
                <a:cubicBezTo>
                  <a:pt x="1223463" y="5285678"/>
                  <a:pt x="1224442" y="5289331"/>
                  <a:pt x="1217137" y="5291288"/>
                </a:cubicBezTo>
                <a:cubicBezTo>
                  <a:pt x="1209832" y="5293245"/>
                  <a:pt x="1205689" y="5292397"/>
                  <a:pt x="1204710" y="5288745"/>
                </a:cubicBezTo>
                <a:cubicBezTo>
                  <a:pt x="1203731" y="5285092"/>
                  <a:pt x="1203242" y="5283266"/>
                  <a:pt x="1203242" y="5283266"/>
                </a:cubicBezTo>
                <a:lnTo>
                  <a:pt x="1200306" y="5272309"/>
                </a:lnTo>
                <a:close/>
                <a:moveTo>
                  <a:pt x="292006" y="5257321"/>
                </a:moveTo>
                <a:lnTo>
                  <a:pt x="308834" y="5276299"/>
                </a:lnTo>
                <a:cubicBezTo>
                  <a:pt x="303486" y="5285561"/>
                  <a:pt x="296181" y="5287518"/>
                  <a:pt x="286919" y="5282171"/>
                </a:cubicBezTo>
                <a:cubicBezTo>
                  <a:pt x="261091" y="5273433"/>
                  <a:pt x="262786" y="5265150"/>
                  <a:pt x="292006" y="5257321"/>
                </a:cubicBezTo>
                <a:close/>
                <a:moveTo>
                  <a:pt x="491491" y="5256716"/>
                </a:moveTo>
                <a:cubicBezTo>
                  <a:pt x="492470" y="5260369"/>
                  <a:pt x="496611" y="5261217"/>
                  <a:pt x="503916" y="5259259"/>
                </a:cubicBezTo>
                <a:lnTo>
                  <a:pt x="460088" y="5271003"/>
                </a:lnTo>
                <a:lnTo>
                  <a:pt x="468108" y="5257109"/>
                </a:lnTo>
                <a:cubicBezTo>
                  <a:pt x="482718" y="5253194"/>
                  <a:pt x="490512" y="5253063"/>
                  <a:pt x="491491" y="5256716"/>
                </a:cubicBezTo>
                <a:close/>
                <a:moveTo>
                  <a:pt x="1477961" y="5256632"/>
                </a:moveTo>
                <a:cubicBezTo>
                  <a:pt x="1485266" y="5254674"/>
                  <a:pt x="1486246" y="5258326"/>
                  <a:pt x="1480897" y="5267588"/>
                </a:cubicBezTo>
                <a:cubicBezTo>
                  <a:pt x="1480897" y="5267588"/>
                  <a:pt x="1481386" y="5269414"/>
                  <a:pt x="1482365" y="5273068"/>
                </a:cubicBezTo>
                <a:cubicBezTo>
                  <a:pt x="1483345" y="5276721"/>
                  <a:pt x="1487486" y="5277568"/>
                  <a:pt x="1494790" y="5275611"/>
                </a:cubicBezTo>
                <a:lnTo>
                  <a:pt x="1497726" y="5286567"/>
                </a:lnTo>
                <a:lnTo>
                  <a:pt x="1421025" y="5307119"/>
                </a:lnTo>
                <a:lnTo>
                  <a:pt x="1410069" y="5310055"/>
                </a:lnTo>
                <a:cubicBezTo>
                  <a:pt x="1410069" y="5310055"/>
                  <a:pt x="1409579" y="5308229"/>
                  <a:pt x="1408600" y="5304576"/>
                </a:cubicBezTo>
                <a:cubicBezTo>
                  <a:pt x="1407621" y="5300924"/>
                  <a:pt x="1403481" y="5300077"/>
                  <a:pt x="1396176" y="5302035"/>
                </a:cubicBezTo>
                <a:cubicBezTo>
                  <a:pt x="1388870" y="5303992"/>
                  <a:pt x="1385218" y="5304971"/>
                  <a:pt x="1385218" y="5304971"/>
                </a:cubicBezTo>
                <a:cubicBezTo>
                  <a:pt x="1385218" y="5304971"/>
                  <a:pt x="1383392" y="5305460"/>
                  <a:pt x="1379740" y="5306439"/>
                </a:cubicBezTo>
                <a:cubicBezTo>
                  <a:pt x="1376087" y="5307417"/>
                  <a:pt x="1369629" y="5305232"/>
                  <a:pt x="1360366" y="5299884"/>
                </a:cubicBezTo>
                <a:cubicBezTo>
                  <a:pt x="1374976" y="5295970"/>
                  <a:pt x="1394218" y="5294729"/>
                  <a:pt x="1418090" y="5296163"/>
                </a:cubicBezTo>
                <a:cubicBezTo>
                  <a:pt x="1454614" y="5286376"/>
                  <a:pt x="1471898" y="5277829"/>
                  <a:pt x="1469940" y="5270524"/>
                </a:cubicBezTo>
                <a:cubicBezTo>
                  <a:pt x="1467983" y="5263219"/>
                  <a:pt x="1470656" y="5258589"/>
                  <a:pt x="1477961" y="5256632"/>
                </a:cubicBezTo>
                <a:close/>
                <a:moveTo>
                  <a:pt x="15923019" y="5254658"/>
                </a:moveTo>
                <a:cubicBezTo>
                  <a:pt x="15938608" y="5254397"/>
                  <a:pt x="15954685" y="5255960"/>
                  <a:pt x="15971253" y="5259350"/>
                </a:cubicBezTo>
                <a:cubicBezTo>
                  <a:pt x="16033607" y="5258301"/>
                  <a:pt x="16065762" y="5261428"/>
                  <a:pt x="16067720" y="5268734"/>
                </a:cubicBezTo>
                <a:cubicBezTo>
                  <a:pt x="16067720" y="5268734"/>
                  <a:pt x="16070034" y="5270070"/>
                  <a:pt x="16074667" y="5272744"/>
                </a:cubicBezTo>
                <a:cubicBezTo>
                  <a:pt x="16079296" y="5275419"/>
                  <a:pt x="16086243" y="5279429"/>
                  <a:pt x="16095505" y="5284777"/>
                </a:cubicBezTo>
                <a:cubicBezTo>
                  <a:pt x="16119376" y="5286210"/>
                  <a:pt x="16131314" y="5286925"/>
                  <a:pt x="16131314" y="5286925"/>
                </a:cubicBezTo>
                <a:cubicBezTo>
                  <a:pt x="16116704" y="5290840"/>
                  <a:pt x="16101115" y="5291103"/>
                  <a:pt x="16084547" y="5287713"/>
                </a:cubicBezTo>
                <a:cubicBezTo>
                  <a:pt x="16067978" y="5284323"/>
                  <a:pt x="16045935" y="5282400"/>
                  <a:pt x="16018412" y="5281946"/>
                </a:cubicBezTo>
                <a:cubicBezTo>
                  <a:pt x="15990886" y="5281492"/>
                  <a:pt x="15970668" y="5279079"/>
                  <a:pt x="15957753" y="5274711"/>
                </a:cubicBezTo>
                <a:cubicBezTo>
                  <a:pt x="15944837" y="5270344"/>
                  <a:pt x="15934728" y="5269137"/>
                  <a:pt x="15927423" y="5271095"/>
                </a:cubicBezTo>
                <a:cubicBezTo>
                  <a:pt x="15920118" y="5273052"/>
                  <a:pt x="15908184" y="5272334"/>
                  <a:pt x="15891616" y="5268945"/>
                </a:cubicBezTo>
                <a:cubicBezTo>
                  <a:pt x="15891616" y="5268945"/>
                  <a:pt x="15887475" y="5268098"/>
                  <a:pt x="15879191" y="5266402"/>
                </a:cubicBezTo>
                <a:cubicBezTo>
                  <a:pt x="15870908" y="5264706"/>
                  <a:pt x="15863113" y="5264838"/>
                  <a:pt x="15855809" y="5266795"/>
                </a:cubicBezTo>
                <a:cubicBezTo>
                  <a:pt x="15848505" y="5268752"/>
                  <a:pt x="15840218" y="5267058"/>
                  <a:pt x="15830958" y="5261711"/>
                </a:cubicBezTo>
                <a:lnTo>
                  <a:pt x="15888680" y="5257987"/>
                </a:lnTo>
                <a:cubicBezTo>
                  <a:pt x="15895984" y="5256030"/>
                  <a:pt x="15907431" y="5254920"/>
                  <a:pt x="15923019" y="5254658"/>
                </a:cubicBezTo>
                <a:close/>
                <a:moveTo>
                  <a:pt x="3637961" y="5253316"/>
                </a:moveTo>
                <a:lnTo>
                  <a:pt x="3640898" y="5264273"/>
                </a:lnTo>
                <a:cubicBezTo>
                  <a:pt x="3633593" y="5266230"/>
                  <a:pt x="3626288" y="5268187"/>
                  <a:pt x="3618984" y="5270144"/>
                </a:cubicBezTo>
                <a:cubicBezTo>
                  <a:pt x="3609721" y="5264797"/>
                  <a:pt x="3601439" y="5263102"/>
                  <a:pt x="3594133" y="5265060"/>
                </a:cubicBezTo>
                <a:close/>
                <a:moveTo>
                  <a:pt x="1406345" y="5252333"/>
                </a:moveTo>
                <a:cubicBezTo>
                  <a:pt x="1413651" y="5250375"/>
                  <a:pt x="1421933" y="5252072"/>
                  <a:pt x="1431195" y="5257418"/>
                </a:cubicBezTo>
                <a:lnTo>
                  <a:pt x="1420238" y="5260353"/>
                </a:lnTo>
                <a:lnTo>
                  <a:pt x="1398324" y="5266225"/>
                </a:lnTo>
                <a:cubicBezTo>
                  <a:pt x="1396367" y="5258922"/>
                  <a:pt x="1399040" y="5254290"/>
                  <a:pt x="1406345" y="5252333"/>
                </a:cubicBezTo>
                <a:close/>
                <a:moveTo>
                  <a:pt x="2063992" y="5252277"/>
                </a:moveTo>
                <a:lnTo>
                  <a:pt x="2066929" y="5263233"/>
                </a:lnTo>
                <a:cubicBezTo>
                  <a:pt x="2066929" y="5263233"/>
                  <a:pt x="2063276" y="5264212"/>
                  <a:pt x="2055971" y="5266169"/>
                </a:cubicBezTo>
                <a:close/>
                <a:moveTo>
                  <a:pt x="137816" y="5251659"/>
                </a:moveTo>
                <a:lnTo>
                  <a:pt x="151710" y="5259681"/>
                </a:lnTo>
                <a:lnTo>
                  <a:pt x="154646" y="5270638"/>
                </a:lnTo>
                <a:lnTo>
                  <a:pt x="179496" y="5275722"/>
                </a:lnTo>
                <a:cubicBezTo>
                  <a:pt x="181454" y="5283027"/>
                  <a:pt x="184259" y="5286191"/>
                  <a:pt x="187910" y="5285213"/>
                </a:cubicBezTo>
                <a:cubicBezTo>
                  <a:pt x="191564" y="5284234"/>
                  <a:pt x="193390" y="5283745"/>
                  <a:pt x="193390" y="5283745"/>
                </a:cubicBezTo>
                <a:cubicBezTo>
                  <a:pt x="193390" y="5283745"/>
                  <a:pt x="195705" y="5285081"/>
                  <a:pt x="200336" y="5287754"/>
                </a:cubicBezTo>
                <a:cubicBezTo>
                  <a:pt x="204967" y="5290429"/>
                  <a:pt x="207284" y="5291765"/>
                  <a:pt x="207284" y="5291765"/>
                </a:cubicBezTo>
                <a:lnTo>
                  <a:pt x="174411" y="5300573"/>
                </a:lnTo>
                <a:lnTo>
                  <a:pt x="166390" y="5314467"/>
                </a:lnTo>
                <a:cubicBezTo>
                  <a:pt x="168347" y="5321771"/>
                  <a:pt x="169326" y="5325424"/>
                  <a:pt x="169326" y="5325424"/>
                </a:cubicBezTo>
                <a:lnTo>
                  <a:pt x="183218" y="5333445"/>
                </a:lnTo>
                <a:cubicBezTo>
                  <a:pt x="190523" y="5331487"/>
                  <a:pt x="202460" y="5332204"/>
                  <a:pt x="219028" y="5335595"/>
                </a:cubicBezTo>
                <a:lnTo>
                  <a:pt x="262856" y="5323851"/>
                </a:lnTo>
                <a:lnTo>
                  <a:pt x="265792" y="5334808"/>
                </a:lnTo>
                <a:lnTo>
                  <a:pt x="279686" y="5342829"/>
                </a:lnTo>
                <a:lnTo>
                  <a:pt x="300277" y="5336193"/>
                </a:lnTo>
                <a:lnTo>
                  <a:pt x="287707" y="5328936"/>
                </a:lnTo>
                <a:lnTo>
                  <a:pt x="309621" y="5323064"/>
                </a:lnTo>
                <a:lnTo>
                  <a:pt x="302445" y="5335496"/>
                </a:lnTo>
                <a:lnTo>
                  <a:pt x="306711" y="5334119"/>
                </a:lnTo>
                <a:cubicBezTo>
                  <a:pt x="313772" y="5331250"/>
                  <a:pt x="318884" y="5328412"/>
                  <a:pt x="322046" y="5325607"/>
                </a:cubicBezTo>
                <a:cubicBezTo>
                  <a:pt x="328372" y="5319996"/>
                  <a:pt x="336167" y="5319866"/>
                  <a:pt x="345429" y="5325214"/>
                </a:cubicBezTo>
                <a:cubicBezTo>
                  <a:pt x="354691" y="5330560"/>
                  <a:pt x="362975" y="5332256"/>
                  <a:pt x="370280" y="5330299"/>
                </a:cubicBezTo>
                <a:lnTo>
                  <a:pt x="409023" y="5343405"/>
                </a:lnTo>
                <a:lnTo>
                  <a:pt x="444831" y="5345554"/>
                </a:lnTo>
                <a:cubicBezTo>
                  <a:pt x="466745" y="5339682"/>
                  <a:pt x="485498" y="5336614"/>
                  <a:pt x="501085" y="5336353"/>
                </a:cubicBezTo>
                <a:cubicBezTo>
                  <a:pt x="516674" y="5336092"/>
                  <a:pt x="528121" y="5334981"/>
                  <a:pt x="535426" y="5333024"/>
                </a:cubicBezTo>
                <a:cubicBezTo>
                  <a:pt x="544688" y="5338370"/>
                  <a:pt x="546646" y="5345677"/>
                  <a:pt x="541297" y="5354937"/>
                </a:cubicBezTo>
                <a:cubicBezTo>
                  <a:pt x="541297" y="5354937"/>
                  <a:pt x="537155" y="5354090"/>
                  <a:pt x="528872" y="5352396"/>
                </a:cubicBezTo>
                <a:cubicBezTo>
                  <a:pt x="520588" y="5350700"/>
                  <a:pt x="512794" y="5350831"/>
                  <a:pt x="505489" y="5352789"/>
                </a:cubicBezTo>
                <a:lnTo>
                  <a:pt x="458725" y="5353576"/>
                </a:lnTo>
                <a:cubicBezTo>
                  <a:pt x="440200" y="5342881"/>
                  <a:pt x="405371" y="5344384"/>
                  <a:pt x="354237" y="5358085"/>
                </a:cubicBezTo>
                <a:cubicBezTo>
                  <a:pt x="346932" y="5360042"/>
                  <a:pt x="339138" y="5360174"/>
                  <a:pt x="330854" y="5358478"/>
                </a:cubicBezTo>
                <a:cubicBezTo>
                  <a:pt x="322570" y="5356783"/>
                  <a:pt x="318429" y="5355935"/>
                  <a:pt x="318429" y="5355935"/>
                </a:cubicBezTo>
                <a:cubicBezTo>
                  <a:pt x="318429" y="5355935"/>
                  <a:pt x="301015" y="5356687"/>
                  <a:pt x="266185" y="5358191"/>
                </a:cubicBezTo>
                <a:cubicBezTo>
                  <a:pt x="231356" y="5359693"/>
                  <a:pt x="196527" y="5361196"/>
                  <a:pt x="161698" y="5362699"/>
                </a:cubicBezTo>
                <a:cubicBezTo>
                  <a:pt x="126869" y="5364203"/>
                  <a:pt x="104823" y="5362280"/>
                  <a:pt x="95561" y="5356933"/>
                </a:cubicBezTo>
                <a:cubicBezTo>
                  <a:pt x="71689" y="5355501"/>
                  <a:pt x="56100" y="5355763"/>
                  <a:pt x="48795" y="5357720"/>
                </a:cubicBezTo>
                <a:cubicBezTo>
                  <a:pt x="41490" y="5359678"/>
                  <a:pt x="33208" y="5357981"/>
                  <a:pt x="23946" y="5352635"/>
                </a:cubicBezTo>
                <a:lnTo>
                  <a:pt x="0" y="5351197"/>
                </a:lnTo>
                <a:lnTo>
                  <a:pt x="0" y="5302041"/>
                </a:lnTo>
                <a:lnTo>
                  <a:pt x="37051" y="5313890"/>
                </a:lnTo>
                <a:cubicBezTo>
                  <a:pt x="60923" y="5315323"/>
                  <a:pt x="72371" y="5314214"/>
                  <a:pt x="71392" y="5310561"/>
                </a:cubicBezTo>
                <a:cubicBezTo>
                  <a:pt x="70413" y="5306908"/>
                  <a:pt x="77229" y="5303125"/>
                  <a:pt x="91837" y="5299210"/>
                </a:cubicBezTo>
                <a:cubicBezTo>
                  <a:pt x="106447" y="5295296"/>
                  <a:pt x="122036" y="5295034"/>
                  <a:pt x="138603" y="5298425"/>
                </a:cubicBezTo>
                <a:cubicBezTo>
                  <a:pt x="145908" y="5296467"/>
                  <a:pt x="153213" y="5294510"/>
                  <a:pt x="160518" y="5292553"/>
                </a:cubicBezTo>
                <a:lnTo>
                  <a:pt x="121774" y="5279446"/>
                </a:lnTo>
                <a:cubicBezTo>
                  <a:pt x="99860" y="5285318"/>
                  <a:pt x="92066" y="5285449"/>
                  <a:pt x="98392" y="5279838"/>
                </a:cubicBezTo>
                <a:cubicBezTo>
                  <a:pt x="104718" y="5274229"/>
                  <a:pt x="112023" y="5272272"/>
                  <a:pt x="120306" y="5273966"/>
                </a:cubicBezTo>
                <a:cubicBezTo>
                  <a:pt x="128590" y="5275662"/>
                  <a:pt x="131752" y="5272857"/>
                  <a:pt x="129795" y="5265553"/>
                </a:cubicBezTo>
                <a:cubicBezTo>
                  <a:pt x="127838" y="5258248"/>
                  <a:pt x="130511" y="5253616"/>
                  <a:pt x="137816" y="5251659"/>
                </a:cubicBezTo>
                <a:close/>
                <a:moveTo>
                  <a:pt x="8479" y="5251083"/>
                </a:moveTo>
                <a:lnTo>
                  <a:pt x="33329" y="5256168"/>
                </a:lnTo>
                <a:cubicBezTo>
                  <a:pt x="33329" y="5256168"/>
                  <a:pt x="26514" y="5259951"/>
                  <a:pt x="12883" y="5267519"/>
                </a:cubicBezTo>
                <a:lnTo>
                  <a:pt x="0" y="5271977"/>
                </a:lnTo>
                <a:lnTo>
                  <a:pt x="0" y="5253355"/>
                </a:lnTo>
                <a:close/>
                <a:moveTo>
                  <a:pt x="112967" y="5246574"/>
                </a:moveTo>
                <a:lnTo>
                  <a:pt x="115903" y="5257531"/>
                </a:lnTo>
                <a:cubicBezTo>
                  <a:pt x="108597" y="5259488"/>
                  <a:pt x="104944" y="5260467"/>
                  <a:pt x="104944" y="5260467"/>
                </a:cubicBezTo>
                <a:cubicBezTo>
                  <a:pt x="104944" y="5260467"/>
                  <a:pt x="104455" y="5258641"/>
                  <a:pt x="103476" y="5254988"/>
                </a:cubicBezTo>
                <a:cubicBezTo>
                  <a:pt x="102498" y="5251336"/>
                  <a:pt x="105662" y="5248532"/>
                  <a:pt x="112967" y="5246574"/>
                </a:cubicBezTo>
                <a:close/>
                <a:moveTo>
                  <a:pt x="335834" y="5245577"/>
                </a:moveTo>
                <a:lnTo>
                  <a:pt x="338769" y="5256534"/>
                </a:lnTo>
                <a:lnTo>
                  <a:pt x="349728" y="5253597"/>
                </a:lnTo>
                <a:lnTo>
                  <a:pt x="352664" y="5264555"/>
                </a:lnTo>
                <a:cubicBezTo>
                  <a:pt x="338054" y="5268470"/>
                  <a:pt x="327097" y="5271406"/>
                  <a:pt x="319792" y="5273363"/>
                </a:cubicBezTo>
                <a:cubicBezTo>
                  <a:pt x="308573" y="5260711"/>
                  <a:pt x="313920" y="5251449"/>
                  <a:pt x="335834" y="5245577"/>
                </a:cubicBezTo>
                <a:close/>
                <a:moveTo>
                  <a:pt x="18114426" y="5237055"/>
                </a:moveTo>
                <a:cubicBezTo>
                  <a:pt x="18130992" y="5240446"/>
                  <a:pt x="18139766" y="5243967"/>
                  <a:pt x="18140742" y="5247619"/>
                </a:cubicBezTo>
                <a:cubicBezTo>
                  <a:pt x="18141724" y="5251272"/>
                  <a:pt x="18142210" y="5253098"/>
                  <a:pt x="18142210" y="5253098"/>
                </a:cubicBezTo>
                <a:cubicBezTo>
                  <a:pt x="18142210" y="5253098"/>
                  <a:pt x="18137578" y="5250424"/>
                  <a:pt x="18128318" y="5245078"/>
                </a:cubicBezTo>
                <a:cubicBezTo>
                  <a:pt x="18121012" y="5247035"/>
                  <a:pt x="18112730" y="5245339"/>
                  <a:pt x="18103466" y="5239991"/>
                </a:cubicBezTo>
                <a:close/>
                <a:moveTo>
                  <a:pt x="1554661" y="5236080"/>
                </a:moveTo>
                <a:cubicBezTo>
                  <a:pt x="1561967" y="5234122"/>
                  <a:pt x="1567935" y="5234480"/>
                  <a:pt x="1572567" y="5237153"/>
                </a:cubicBezTo>
                <a:cubicBezTo>
                  <a:pt x="1577196" y="5239828"/>
                  <a:pt x="1579511" y="5241165"/>
                  <a:pt x="1579511" y="5241165"/>
                </a:cubicBezTo>
                <a:lnTo>
                  <a:pt x="1557596" y="5247037"/>
                </a:lnTo>
                <a:lnTo>
                  <a:pt x="1543704" y="5239016"/>
                </a:lnTo>
                <a:close/>
                <a:moveTo>
                  <a:pt x="1730765" y="5235868"/>
                </a:moveTo>
                <a:lnTo>
                  <a:pt x="1733701" y="5246826"/>
                </a:lnTo>
                <a:cubicBezTo>
                  <a:pt x="1726395" y="5248784"/>
                  <a:pt x="1718113" y="5247088"/>
                  <a:pt x="1708850" y="5241740"/>
                </a:cubicBezTo>
                <a:close/>
                <a:moveTo>
                  <a:pt x="1906868" y="5235658"/>
                </a:moveTo>
                <a:cubicBezTo>
                  <a:pt x="1923434" y="5239048"/>
                  <a:pt x="1935370" y="5239764"/>
                  <a:pt x="1942675" y="5237807"/>
                </a:cubicBezTo>
                <a:lnTo>
                  <a:pt x="1876931" y="5255423"/>
                </a:lnTo>
                <a:lnTo>
                  <a:pt x="1863039" y="5247402"/>
                </a:lnTo>
                <a:cubicBezTo>
                  <a:pt x="1863039" y="5247402"/>
                  <a:pt x="1868517" y="5245934"/>
                  <a:pt x="1879474" y="5242998"/>
                </a:cubicBezTo>
                <a:cubicBezTo>
                  <a:pt x="1890432" y="5240062"/>
                  <a:pt x="1899562" y="5237616"/>
                  <a:pt x="1906868" y="5235658"/>
                </a:cubicBezTo>
                <a:close/>
                <a:moveTo>
                  <a:pt x="1601426" y="5235293"/>
                </a:moveTo>
                <a:lnTo>
                  <a:pt x="1626277" y="5240379"/>
                </a:lnTo>
                <a:cubicBezTo>
                  <a:pt x="1618974" y="5242336"/>
                  <a:pt x="1608016" y="5245272"/>
                  <a:pt x="1593406" y="5249187"/>
                </a:cubicBezTo>
                <a:close/>
                <a:moveTo>
                  <a:pt x="17176724" y="5232881"/>
                </a:moveTo>
                <a:cubicBezTo>
                  <a:pt x="17178552" y="5232391"/>
                  <a:pt x="17181534" y="5232570"/>
                  <a:pt x="17185676" y="5233418"/>
                </a:cubicBezTo>
                <a:cubicBezTo>
                  <a:pt x="17193960" y="5235114"/>
                  <a:pt x="17198102" y="5235961"/>
                  <a:pt x="17198102" y="5235961"/>
                </a:cubicBezTo>
                <a:lnTo>
                  <a:pt x="17176186" y="5241833"/>
                </a:lnTo>
                <a:cubicBezTo>
                  <a:pt x="17176186" y="5241833"/>
                  <a:pt x="17175696" y="5240007"/>
                  <a:pt x="17174718" y="5236354"/>
                </a:cubicBezTo>
                <a:cubicBezTo>
                  <a:pt x="17174228" y="5234528"/>
                  <a:pt x="17174898" y="5233370"/>
                  <a:pt x="17176724" y="5232881"/>
                </a:cubicBezTo>
                <a:close/>
                <a:moveTo>
                  <a:pt x="18218912" y="5232546"/>
                </a:moveTo>
                <a:lnTo>
                  <a:pt x="18268610" y="5242718"/>
                </a:lnTo>
                <a:lnTo>
                  <a:pt x="18271546" y="5253674"/>
                </a:lnTo>
                <a:cubicBezTo>
                  <a:pt x="18264242" y="5255631"/>
                  <a:pt x="18256450" y="5255762"/>
                  <a:pt x="18248166" y="5254067"/>
                </a:cubicBezTo>
                <a:cubicBezTo>
                  <a:pt x="18239880" y="5252373"/>
                  <a:pt x="18235740" y="5251525"/>
                  <a:pt x="18235740" y="5251525"/>
                </a:cubicBezTo>
                <a:cubicBezTo>
                  <a:pt x="18226478" y="5246177"/>
                  <a:pt x="18214542" y="5245460"/>
                  <a:pt x="18199936" y="5249374"/>
                </a:cubicBezTo>
                <a:lnTo>
                  <a:pt x="18196998" y="5238418"/>
                </a:lnTo>
                <a:cubicBezTo>
                  <a:pt x="18204302" y="5236461"/>
                  <a:pt x="18211608" y="5234503"/>
                  <a:pt x="18218912" y="5232546"/>
                </a:cubicBezTo>
                <a:close/>
                <a:moveTo>
                  <a:pt x="17784134" y="5231605"/>
                </a:moveTo>
                <a:lnTo>
                  <a:pt x="17855750" y="5235904"/>
                </a:lnTo>
                <a:cubicBezTo>
                  <a:pt x="17870358" y="5231990"/>
                  <a:pt x="17882292" y="5232705"/>
                  <a:pt x="17891556" y="5238053"/>
                </a:cubicBezTo>
                <a:cubicBezTo>
                  <a:pt x="17920776" y="5230224"/>
                  <a:pt x="17932712" y="5230941"/>
                  <a:pt x="17927364" y="5240201"/>
                </a:cubicBezTo>
                <a:cubicBezTo>
                  <a:pt x="17929322" y="5247506"/>
                  <a:pt x="17926648" y="5252138"/>
                  <a:pt x="17919342" y="5254096"/>
                </a:cubicBezTo>
                <a:lnTo>
                  <a:pt x="17900364" y="5270924"/>
                </a:lnTo>
                <a:cubicBezTo>
                  <a:pt x="17883798" y="5267535"/>
                  <a:pt x="17867228" y="5264144"/>
                  <a:pt x="17850664" y="5260753"/>
                </a:cubicBezTo>
                <a:cubicBezTo>
                  <a:pt x="17826792" y="5259322"/>
                  <a:pt x="17813874" y="5254952"/>
                  <a:pt x="17811918" y="5247649"/>
                </a:cubicBezTo>
                <a:cubicBezTo>
                  <a:pt x="17809960" y="5240343"/>
                  <a:pt x="17805332" y="5237668"/>
                  <a:pt x="17798026" y="5239626"/>
                </a:cubicBezTo>
                <a:close/>
                <a:moveTo>
                  <a:pt x="742827" y="5230475"/>
                </a:moveTo>
                <a:lnTo>
                  <a:pt x="731869" y="5233411"/>
                </a:lnTo>
                <a:lnTo>
                  <a:pt x="734805" y="5244368"/>
                </a:lnTo>
                <a:cubicBezTo>
                  <a:pt x="734805" y="5244368"/>
                  <a:pt x="737479" y="5239737"/>
                  <a:pt x="742827" y="5230475"/>
                </a:cubicBezTo>
                <a:close/>
                <a:moveTo>
                  <a:pt x="1317901" y="5229055"/>
                </a:moveTo>
                <a:lnTo>
                  <a:pt x="1367601" y="5239226"/>
                </a:lnTo>
                <a:lnTo>
                  <a:pt x="1345686" y="5245098"/>
                </a:lnTo>
                <a:lnTo>
                  <a:pt x="1334730" y="5248034"/>
                </a:lnTo>
                <a:lnTo>
                  <a:pt x="1337666" y="5258992"/>
                </a:lnTo>
                <a:lnTo>
                  <a:pt x="1320837" y="5240013"/>
                </a:lnTo>
                <a:cubicBezTo>
                  <a:pt x="1318880" y="5232708"/>
                  <a:pt x="1317901" y="5229055"/>
                  <a:pt x="1317901" y="5229055"/>
                </a:cubicBezTo>
                <a:close/>
                <a:moveTo>
                  <a:pt x="775430" y="5226143"/>
                </a:moveTo>
                <a:cubicBezTo>
                  <a:pt x="774271" y="5225474"/>
                  <a:pt x="773024" y="5226299"/>
                  <a:pt x="771687" y="5228614"/>
                </a:cubicBezTo>
                <a:cubicBezTo>
                  <a:pt x="769014" y="5233244"/>
                  <a:pt x="771329" y="5234581"/>
                  <a:pt x="778634" y="5232623"/>
                </a:cubicBezTo>
                <a:cubicBezTo>
                  <a:pt x="777656" y="5228972"/>
                  <a:pt x="776588" y="5226812"/>
                  <a:pt x="775430" y="5226143"/>
                </a:cubicBezTo>
                <a:close/>
                <a:moveTo>
                  <a:pt x="1469153" y="5223760"/>
                </a:moveTo>
                <a:cubicBezTo>
                  <a:pt x="1476458" y="5221803"/>
                  <a:pt x="1480599" y="5222650"/>
                  <a:pt x="1481578" y="5226302"/>
                </a:cubicBezTo>
                <a:cubicBezTo>
                  <a:pt x="1482558" y="5229955"/>
                  <a:pt x="1479394" y="5232760"/>
                  <a:pt x="1472089" y="5234717"/>
                </a:cubicBezTo>
                <a:cubicBezTo>
                  <a:pt x="1472089" y="5234717"/>
                  <a:pt x="1469774" y="5233380"/>
                  <a:pt x="1465142" y="5230706"/>
                </a:cubicBezTo>
                <a:cubicBezTo>
                  <a:pt x="1460512" y="5228033"/>
                  <a:pt x="1458197" y="5226696"/>
                  <a:pt x="1458197" y="5226696"/>
                </a:cubicBezTo>
                <a:cubicBezTo>
                  <a:pt x="1458197" y="5226696"/>
                  <a:pt x="1461848" y="5225718"/>
                  <a:pt x="1469153" y="5223760"/>
                </a:cubicBezTo>
                <a:close/>
                <a:moveTo>
                  <a:pt x="17335460" y="5222642"/>
                </a:moveTo>
                <a:cubicBezTo>
                  <a:pt x="17342764" y="5220685"/>
                  <a:pt x="17347396" y="5223359"/>
                  <a:pt x="17349354" y="5230664"/>
                </a:cubicBezTo>
                <a:lnTo>
                  <a:pt x="17338396" y="5233600"/>
                </a:lnTo>
                <a:cubicBezTo>
                  <a:pt x="17329134" y="5228253"/>
                  <a:pt x="17324504" y="5225578"/>
                  <a:pt x="17324504" y="5225578"/>
                </a:cubicBezTo>
                <a:cubicBezTo>
                  <a:pt x="17324504" y="5225578"/>
                  <a:pt x="17328154" y="5224599"/>
                  <a:pt x="17335460" y="5222642"/>
                </a:cubicBezTo>
                <a:close/>
                <a:moveTo>
                  <a:pt x="1889769" y="5221156"/>
                </a:moveTo>
                <a:cubicBezTo>
                  <a:pt x="1890927" y="5221824"/>
                  <a:pt x="1891995" y="5223984"/>
                  <a:pt x="1892974" y="5227637"/>
                </a:cubicBezTo>
                <a:cubicBezTo>
                  <a:pt x="1885670" y="5229595"/>
                  <a:pt x="1882017" y="5230573"/>
                  <a:pt x="1882017" y="5230573"/>
                </a:cubicBezTo>
                <a:cubicBezTo>
                  <a:pt x="1882017" y="5230573"/>
                  <a:pt x="1883354" y="5228258"/>
                  <a:pt x="1886028" y="5223626"/>
                </a:cubicBezTo>
                <a:cubicBezTo>
                  <a:pt x="1887365" y="5221311"/>
                  <a:pt x="1888612" y="5220486"/>
                  <a:pt x="1889769" y="5221156"/>
                </a:cubicBezTo>
                <a:close/>
                <a:moveTo>
                  <a:pt x="3955237" y="5221149"/>
                </a:moveTo>
                <a:cubicBezTo>
                  <a:pt x="3957064" y="5220660"/>
                  <a:pt x="3958466" y="5222241"/>
                  <a:pt x="3959446" y="5225894"/>
                </a:cubicBezTo>
                <a:lnTo>
                  <a:pt x="3948487" y="5228830"/>
                </a:lnTo>
                <a:cubicBezTo>
                  <a:pt x="3951163" y="5224198"/>
                  <a:pt x="3953412" y="5221638"/>
                  <a:pt x="3955237" y="5221149"/>
                </a:cubicBezTo>
                <a:close/>
                <a:moveTo>
                  <a:pt x="2184522" y="5219981"/>
                </a:moveTo>
                <a:lnTo>
                  <a:pt x="2165544" y="5236809"/>
                </a:lnTo>
                <a:cubicBezTo>
                  <a:pt x="2180152" y="5232895"/>
                  <a:pt x="2187457" y="5230937"/>
                  <a:pt x="2187457" y="5230937"/>
                </a:cubicBezTo>
                <a:lnTo>
                  <a:pt x="2212308" y="5236023"/>
                </a:lnTo>
                <a:cubicBezTo>
                  <a:pt x="2214265" y="5243329"/>
                  <a:pt x="2213418" y="5247469"/>
                  <a:pt x="2209768" y="5248448"/>
                </a:cubicBezTo>
                <a:lnTo>
                  <a:pt x="2226202" y="5244044"/>
                </a:lnTo>
                <a:lnTo>
                  <a:pt x="2220330" y="5222129"/>
                </a:lnTo>
                <a:lnTo>
                  <a:pt x="2209372" y="5225065"/>
                </a:lnTo>
                <a:close/>
                <a:moveTo>
                  <a:pt x="17756348" y="5215562"/>
                </a:moveTo>
                <a:cubicBezTo>
                  <a:pt x="17756348" y="5215562"/>
                  <a:pt x="17760976" y="5218237"/>
                  <a:pt x="17770238" y="5223583"/>
                </a:cubicBezTo>
                <a:lnTo>
                  <a:pt x="17748324" y="5229455"/>
                </a:lnTo>
                <a:cubicBezTo>
                  <a:pt x="17748324" y="5229455"/>
                  <a:pt x="17751000" y="5224824"/>
                  <a:pt x="17756348" y="5215562"/>
                </a:cubicBezTo>
                <a:close/>
                <a:moveTo>
                  <a:pt x="10627" y="5215276"/>
                </a:moveTo>
                <a:cubicBezTo>
                  <a:pt x="17932" y="5213319"/>
                  <a:pt x="26216" y="5215013"/>
                  <a:pt x="35478" y="5220361"/>
                </a:cubicBezTo>
                <a:cubicBezTo>
                  <a:pt x="35478" y="5220361"/>
                  <a:pt x="33652" y="5220850"/>
                  <a:pt x="30000" y="5221828"/>
                </a:cubicBezTo>
                <a:cubicBezTo>
                  <a:pt x="26347" y="5222807"/>
                  <a:pt x="24521" y="5223296"/>
                  <a:pt x="24521" y="5223296"/>
                </a:cubicBezTo>
                <a:lnTo>
                  <a:pt x="0" y="5225674"/>
                </a:lnTo>
                <a:lnTo>
                  <a:pt x="0" y="5216306"/>
                </a:lnTo>
                <a:close/>
                <a:moveTo>
                  <a:pt x="17508630" y="5211475"/>
                </a:moveTo>
                <a:lnTo>
                  <a:pt x="17500606" y="5225368"/>
                </a:lnTo>
                <a:cubicBezTo>
                  <a:pt x="17478690" y="5231240"/>
                  <a:pt x="17467736" y="5234175"/>
                  <a:pt x="17467736" y="5234175"/>
                </a:cubicBezTo>
                <a:cubicBezTo>
                  <a:pt x="17473082" y="5224914"/>
                  <a:pt x="17472104" y="5221262"/>
                  <a:pt x="17464802" y="5223219"/>
                </a:cubicBezTo>
                <a:lnTo>
                  <a:pt x="17461864" y="5212260"/>
                </a:lnTo>
                <a:cubicBezTo>
                  <a:pt x="17476474" y="5208346"/>
                  <a:pt x="17492060" y="5208085"/>
                  <a:pt x="17508630" y="5211475"/>
                </a:cubicBezTo>
                <a:close/>
                <a:moveTo>
                  <a:pt x="137030" y="5204895"/>
                </a:moveTo>
                <a:lnTo>
                  <a:pt x="139966" y="5215851"/>
                </a:lnTo>
                <a:lnTo>
                  <a:pt x="150923" y="5212916"/>
                </a:lnTo>
                <a:cubicBezTo>
                  <a:pt x="141660" y="5207568"/>
                  <a:pt x="137030" y="5204895"/>
                  <a:pt x="137030" y="5204895"/>
                </a:cubicBezTo>
                <a:close/>
                <a:moveTo>
                  <a:pt x="882728" y="5204732"/>
                </a:moveTo>
                <a:cubicBezTo>
                  <a:pt x="871771" y="5207667"/>
                  <a:pt x="866781" y="5210962"/>
                  <a:pt x="867760" y="5214615"/>
                </a:cubicBezTo>
                <a:cubicBezTo>
                  <a:pt x="868739" y="5218268"/>
                  <a:pt x="869228" y="5220094"/>
                  <a:pt x="869228" y="5220094"/>
                </a:cubicBezTo>
                <a:cubicBezTo>
                  <a:pt x="871186" y="5227399"/>
                  <a:pt x="890427" y="5226157"/>
                  <a:pt x="926950" y="5216371"/>
                </a:cubicBezTo>
                <a:lnTo>
                  <a:pt x="948865" y="5210499"/>
                </a:lnTo>
                <a:cubicBezTo>
                  <a:pt x="948865" y="5210499"/>
                  <a:pt x="941071" y="5210630"/>
                  <a:pt x="925483" y="5210893"/>
                </a:cubicBezTo>
                <a:cubicBezTo>
                  <a:pt x="909894" y="5211154"/>
                  <a:pt x="901611" y="5209460"/>
                  <a:pt x="900632" y="5205807"/>
                </a:cubicBezTo>
                <a:cubicBezTo>
                  <a:pt x="899653" y="5202154"/>
                  <a:pt x="893686" y="5201795"/>
                  <a:pt x="882728" y="5204732"/>
                </a:cubicBezTo>
                <a:close/>
                <a:moveTo>
                  <a:pt x="2555706" y="5202730"/>
                </a:moveTo>
                <a:cubicBezTo>
                  <a:pt x="2548401" y="5204687"/>
                  <a:pt x="2549380" y="5208340"/>
                  <a:pt x="2558643" y="5213687"/>
                </a:cubicBezTo>
                <a:lnTo>
                  <a:pt x="2641215" y="5215049"/>
                </a:lnTo>
                <a:cubicBezTo>
                  <a:pt x="2672392" y="5214525"/>
                  <a:pt x="2685307" y="5218894"/>
                  <a:pt x="2679958" y="5228156"/>
                </a:cubicBezTo>
                <a:lnTo>
                  <a:pt x="2690916" y="5225220"/>
                </a:lnTo>
                <a:cubicBezTo>
                  <a:pt x="2688959" y="5217915"/>
                  <a:pt x="2698090" y="5215469"/>
                  <a:pt x="2718309" y="5217880"/>
                </a:cubicBezTo>
                <a:cubicBezTo>
                  <a:pt x="2738529" y="5220292"/>
                  <a:pt x="2748639" y="5221497"/>
                  <a:pt x="2748639" y="5221497"/>
                </a:cubicBezTo>
                <a:lnTo>
                  <a:pt x="2682894" y="5239113"/>
                </a:lnTo>
                <a:cubicBezTo>
                  <a:pt x="2673632" y="5233767"/>
                  <a:pt x="2663522" y="5232560"/>
                  <a:pt x="2652566" y="5235496"/>
                </a:cubicBezTo>
                <a:cubicBezTo>
                  <a:pt x="2641610" y="5238432"/>
                  <a:pt x="2633457" y="5244532"/>
                  <a:pt x="2628108" y="5253793"/>
                </a:cubicBezTo>
                <a:cubicBezTo>
                  <a:pt x="2620803" y="5255751"/>
                  <a:pt x="2613501" y="5257708"/>
                  <a:pt x="2606195" y="5259665"/>
                </a:cubicBezTo>
                <a:cubicBezTo>
                  <a:pt x="2591586" y="5263580"/>
                  <a:pt x="2584769" y="5267363"/>
                  <a:pt x="2585748" y="5271016"/>
                </a:cubicBezTo>
                <a:cubicBezTo>
                  <a:pt x="2586728" y="5274669"/>
                  <a:pt x="2583565" y="5277473"/>
                  <a:pt x="2576259" y="5279431"/>
                </a:cubicBezTo>
                <a:lnTo>
                  <a:pt x="2562365" y="5271409"/>
                </a:lnTo>
                <a:cubicBezTo>
                  <a:pt x="2560409" y="5264105"/>
                  <a:pt x="2555777" y="5261431"/>
                  <a:pt x="2548472" y="5263388"/>
                </a:cubicBezTo>
                <a:lnTo>
                  <a:pt x="2545536" y="5252431"/>
                </a:lnTo>
                <a:cubicBezTo>
                  <a:pt x="2538231" y="5254389"/>
                  <a:pt x="2533600" y="5251715"/>
                  <a:pt x="2531642" y="5244409"/>
                </a:cubicBezTo>
                <a:cubicBezTo>
                  <a:pt x="2531642" y="5244409"/>
                  <a:pt x="2527991" y="5245388"/>
                  <a:pt x="2520686" y="5247345"/>
                </a:cubicBezTo>
                <a:lnTo>
                  <a:pt x="2492899" y="5231303"/>
                </a:lnTo>
                <a:lnTo>
                  <a:pt x="2479006" y="5223281"/>
                </a:lnTo>
                <a:lnTo>
                  <a:pt x="2503855" y="5228367"/>
                </a:lnTo>
                <a:lnTo>
                  <a:pt x="2536729" y="5219559"/>
                </a:lnTo>
                <a:cubicBezTo>
                  <a:pt x="2520162" y="5216169"/>
                  <a:pt x="2522834" y="5211538"/>
                  <a:pt x="2544749" y="5205666"/>
                </a:cubicBezTo>
                <a:close/>
                <a:moveTo>
                  <a:pt x="17412160" y="5202090"/>
                </a:moveTo>
                <a:lnTo>
                  <a:pt x="17428990" y="5221069"/>
                </a:lnTo>
                <a:cubicBezTo>
                  <a:pt x="17421686" y="5223026"/>
                  <a:pt x="17405120" y="5219636"/>
                  <a:pt x="17379290" y="5210898"/>
                </a:cubicBezTo>
                <a:lnTo>
                  <a:pt x="17354440" y="5205813"/>
                </a:lnTo>
                <a:close/>
                <a:moveTo>
                  <a:pt x="17081870" y="5196640"/>
                </a:moveTo>
                <a:lnTo>
                  <a:pt x="17084806" y="5207598"/>
                </a:lnTo>
                <a:cubicBezTo>
                  <a:pt x="17068240" y="5204208"/>
                  <a:pt x="17059956" y="5202512"/>
                  <a:pt x="17059956" y="5202512"/>
                </a:cubicBezTo>
                <a:close/>
                <a:moveTo>
                  <a:pt x="2894020" y="5194287"/>
                </a:moveTo>
                <a:lnTo>
                  <a:pt x="2943721" y="5204458"/>
                </a:lnTo>
                <a:lnTo>
                  <a:pt x="2976592" y="5195650"/>
                </a:lnTo>
                <a:cubicBezTo>
                  <a:pt x="2983897" y="5193693"/>
                  <a:pt x="2988527" y="5196366"/>
                  <a:pt x="2990486" y="5203671"/>
                </a:cubicBezTo>
                <a:lnTo>
                  <a:pt x="3012400" y="5197799"/>
                </a:lnTo>
                <a:cubicBezTo>
                  <a:pt x="3019707" y="5195841"/>
                  <a:pt x="3024336" y="5198516"/>
                  <a:pt x="3026293" y="5205819"/>
                </a:cubicBezTo>
                <a:lnTo>
                  <a:pt x="3015335" y="5208755"/>
                </a:lnTo>
                <a:lnTo>
                  <a:pt x="2946656" y="5215415"/>
                </a:lnTo>
                <a:lnTo>
                  <a:pt x="2960549" y="5223435"/>
                </a:lnTo>
                <a:lnTo>
                  <a:pt x="2949593" y="5226371"/>
                </a:lnTo>
                <a:lnTo>
                  <a:pt x="2963485" y="5234394"/>
                </a:lnTo>
                <a:cubicBezTo>
                  <a:pt x="2985400" y="5228522"/>
                  <a:pt x="2995867" y="5223760"/>
                  <a:pt x="2994889" y="5220107"/>
                </a:cubicBezTo>
                <a:cubicBezTo>
                  <a:pt x="2993911" y="5216455"/>
                  <a:pt x="2995248" y="5214138"/>
                  <a:pt x="2998899" y="5213159"/>
                </a:cubicBezTo>
                <a:cubicBezTo>
                  <a:pt x="3002552" y="5212181"/>
                  <a:pt x="3001706" y="5216323"/>
                  <a:pt x="2996357" y="5225586"/>
                </a:cubicBezTo>
                <a:lnTo>
                  <a:pt x="3010250" y="5233606"/>
                </a:lnTo>
                <a:lnTo>
                  <a:pt x="2966422" y="5245350"/>
                </a:lnTo>
                <a:cubicBezTo>
                  <a:pt x="2937202" y="5253180"/>
                  <a:pt x="2917963" y="5254421"/>
                  <a:pt x="2908699" y="5249074"/>
                </a:cubicBezTo>
                <a:cubicBezTo>
                  <a:pt x="2908699" y="5249074"/>
                  <a:pt x="2907721" y="5245422"/>
                  <a:pt x="2905763" y="5238115"/>
                </a:cubicBezTo>
                <a:lnTo>
                  <a:pt x="2913785" y="5224223"/>
                </a:lnTo>
                <a:cubicBezTo>
                  <a:pt x="2913785" y="5224223"/>
                  <a:pt x="2911957" y="5224712"/>
                  <a:pt x="2908307" y="5225691"/>
                </a:cubicBezTo>
                <a:cubicBezTo>
                  <a:pt x="2904654" y="5226669"/>
                  <a:pt x="2899175" y="5228137"/>
                  <a:pt x="2891870" y="5230095"/>
                </a:cubicBezTo>
                <a:lnTo>
                  <a:pt x="2880913" y="5233031"/>
                </a:lnTo>
                <a:lnTo>
                  <a:pt x="2883848" y="5243987"/>
                </a:lnTo>
                <a:lnTo>
                  <a:pt x="2869955" y="5235967"/>
                </a:lnTo>
                <a:cubicBezTo>
                  <a:pt x="2866041" y="5221357"/>
                  <a:pt x="2861410" y="5218683"/>
                  <a:pt x="2856064" y="5227946"/>
                </a:cubicBezTo>
                <a:lnTo>
                  <a:pt x="2837084" y="5244775"/>
                </a:lnTo>
                <a:lnTo>
                  <a:pt x="2823190" y="5236754"/>
                </a:lnTo>
                <a:lnTo>
                  <a:pt x="2790318" y="5245562"/>
                </a:lnTo>
                <a:cubicBezTo>
                  <a:pt x="2790318" y="5245562"/>
                  <a:pt x="2788492" y="5246051"/>
                  <a:pt x="2784840" y="5247030"/>
                </a:cubicBezTo>
                <a:cubicBezTo>
                  <a:pt x="2781187" y="5248009"/>
                  <a:pt x="2775710" y="5249476"/>
                  <a:pt x="2768404" y="5251434"/>
                </a:cubicBezTo>
                <a:cubicBezTo>
                  <a:pt x="2753796" y="5255348"/>
                  <a:pt x="2747470" y="5260958"/>
                  <a:pt x="2749426" y="5268262"/>
                </a:cubicBezTo>
                <a:lnTo>
                  <a:pt x="2760383" y="5265327"/>
                </a:lnTo>
                <a:cubicBezTo>
                  <a:pt x="2767687" y="5263369"/>
                  <a:pt x="2768178" y="5265197"/>
                  <a:pt x="2761851" y="5270806"/>
                </a:cubicBezTo>
                <a:cubicBezTo>
                  <a:pt x="2755524" y="5276415"/>
                  <a:pt x="2746394" y="5278861"/>
                  <a:pt x="2734457" y="5278146"/>
                </a:cubicBezTo>
                <a:cubicBezTo>
                  <a:pt x="2722522" y="5277430"/>
                  <a:pt x="2704618" y="5276355"/>
                  <a:pt x="2680746" y="5274922"/>
                </a:cubicBezTo>
                <a:cubicBezTo>
                  <a:pt x="2656873" y="5273489"/>
                  <a:pt x="2643959" y="5269118"/>
                  <a:pt x="2642002" y="5261815"/>
                </a:cubicBezTo>
                <a:lnTo>
                  <a:pt x="2677811" y="5263964"/>
                </a:lnTo>
                <a:cubicBezTo>
                  <a:pt x="2687072" y="5269312"/>
                  <a:pt x="2693041" y="5269669"/>
                  <a:pt x="2695713" y="5265039"/>
                </a:cubicBezTo>
                <a:cubicBezTo>
                  <a:pt x="2698387" y="5260409"/>
                  <a:pt x="2704355" y="5260766"/>
                  <a:pt x="2713617" y="5266114"/>
                </a:cubicBezTo>
                <a:cubicBezTo>
                  <a:pt x="2718966" y="5256851"/>
                  <a:pt x="2721639" y="5252219"/>
                  <a:pt x="2721639" y="5252219"/>
                </a:cubicBezTo>
                <a:cubicBezTo>
                  <a:pt x="2721639" y="5252219"/>
                  <a:pt x="2725292" y="5251241"/>
                  <a:pt x="2732597" y="5249284"/>
                </a:cubicBezTo>
                <a:cubicBezTo>
                  <a:pt x="2739902" y="5247326"/>
                  <a:pt x="2743554" y="5246347"/>
                  <a:pt x="2743554" y="5246347"/>
                </a:cubicBezTo>
                <a:cubicBezTo>
                  <a:pt x="2758162" y="5242433"/>
                  <a:pt x="2764978" y="5238650"/>
                  <a:pt x="2763999" y="5234997"/>
                </a:cubicBezTo>
                <a:cubicBezTo>
                  <a:pt x="2763021" y="5231345"/>
                  <a:pt x="2763380" y="5225377"/>
                  <a:pt x="2765074" y="5217093"/>
                </a:cubicBezTo>
                <a:cubicBezTo>
                  <a:pt x="2766770" y="5208811"/>
                  <a:pt x="2771270" y="5203690"/>
                  <a:pt x="2778575" y="5201732"/>
                </a:cubicBezTo>
                <a:cubicBezTo>
                  <a:pt x="2785880" y="5199775"/>
                  <a:pt x="2797816" y="5200492"/>
                  <a:pt x="2814382" y="5203881"/>
                </a:cubicBezTo>
                <a:cubicBezTo>
                  <a:pt x="2821688" y="5201924"/>
                  <a:pt x="2827165" y="5200456"/>
                  <a:pt x="2830818" y="5199477"/>
                </a:cubicBezTo>
                <a:cubicBezTo>
                  <a:pt x="2834471" y="5198499"/>
                  <a:pt x="2836296" y="5198009"/>
                  <a:pt x="2836296" y="5198009"/>
                </a:cubicBezTo>
                <a:lnTo>
                  <a:pt x="2839234" y="5208967"/>
                </a:lnTo>
                <a:lnTo>
                  <a:pt x="2850191" y="5206031"/>
                </a:lnTo>
                <a:cubicBezTo>
                  <a:pt x="2850191" y="5206031"/>
                  <a:pt x="2855668" y="5204563"/>
                  <a:pt x="2866627" y="5201627"/>
                </a:cubicBezTo>
                <a:cubicBezTo>
                  <a:pt x="2877583" y="5198691"/>
                  <a:pt x="2886715" y="5196245"/>
                  <a:pt x="2894020" y="5194287"/>
                </a:cubicBezTo>
                <a:close/>
                <a:moveTo>
                  <a:pt x="18149446" y="5192440"/>
                </a:moveTo>
                <a:cubicBezTo>
                  <a:pt x="18149446" y="5192440"/>
                  <a:pt x="18151760" y="5193776"/>
                  <a:pt x="18156392" y="5196450"/>
                </a:cubicBezTo>
                <a:cubicBezTo>
                  <a:pt x="18161022" y="5199124"/>
                  <a:pt x="18166990" y="5199482"/>
                  <a:pt x="18174294" y="5197525"/>
                </a:cubicBezTo>
                <a:lnTo>
                  <a:pt x="18163338" y="5200460"/>
                </a:lnTo>
                <a:cubicBezTo>
                  <a:pt x="18156034" y="5202417"/>
                  <a:pt x="18152382" y="5203396"/>
                  <a:pt x="18152382" y="5203396"/>
                </a:cubicBezTo>
                <a:close/>
                <a:moveTo>
                  <a:pt x="17455992" y="5190345"/>
                </a:moveTo>
                <a:lnTo>
                  <a:pt x="17458928" y="5201304"/>
                </a:lnTo>
                <a:lnTo>
                  <a:pt x="17445032" y="5193282"/>
                </a:lnTo>
                <a:close/>
                <a:moveTo>
                  <a:pt x="2035420" y="5189469"/>
                </a:moveTo>
                <a:lnTo>
                  <a:pt x="2002546" y="5198277"/>
                </a:lnTo>
                <a:cubicBezTo>
                  <a:pt x="1995242" y="5200235"/>
                  <a:pt x="1987938" y="5202192"/>
                  <a:pt x="1980633" y="5204149"/>
                </a:cubicBezTo>
                <a:cubicBezTo>
                  <a:pt x="1973327" y="5206107"/>
                  <a:pt x="1966023" y="5208064"/>
                  <a:pt x="1958718" y="5210021"/>
                </a:cubicBezTo>
                <a:cubicBezTo>
                  <a:pt x="1958718" y="5210021"/>
                  <a:pt x="1958229" y="5208195"/>
                  <a:pt x="1957250" y="5204542"/>
                </a:cubicBezTo>
                <a:cubicBezTo>
                  <a:pt x="1956271" y="5200889"/>
                  <a:pt x="1952130" y="5200042"/>
                  <a:pt x="1944824" y="5201999"/>
                </a:cubicBezTo>
                <a:lnTo>
                  <a:pt x="1941888" y="5191043"/>
                </a:lnTo>
                <a:cubicBezTo>
                  <a:pt x="1941888" y="5191043"/>
                  <a:pt x="1957476" y="5190780"/>
                  <a:pt x="1988654" y="5190255"/>
                </a:cubicBezTo>
                <a:close/>
                <a:moveTo>
                  <a:pt x="16363565" y="5189462"/>
                </a:moveTo>
                <a:cubicBezTo>
                  <a:pt x="16370870" y="5187505"/>
                  <a:pt x="16375012" y="5188352"/>
                  <a:pt x="16375989" y="5192005"/>
                </a:cubicBezTo>
                <a:cubicBezTo>
                  <a:pt x="16376968" y="5195658"/>
                  <a:pt x="16373807" y="5198462"/>
                  <a:pt x="16366503" y="5200419"/>
                </a:cubicBezTo>
                <a:close/>
                <a:moveTo>
                  <a:pt x="1248435" y="5188949"/>
                </a:moveTo>
                <a:cubicBezTo>
                  <a:pt x="1248435" y="5188949"/>
                  <a:pt x="1246607" y="5189439"/>
                  <a:pt x="1242956" y="5190417"/>
                </a:cubicBezTo>
                <a:cubicBezTo>
                  <a:pt x="1239304" y="5191396"/>
                  <a:pt x="1234805" y="5196517"/>
                  <a:pt x="1229456" y="5205779"/>
                </a:cubicBezTo>
                <a:lnTo>
                  <a:pt x="1240413" y="5202843"/>
                </a:lnTo>
                <a:cubicBezTo>
                  <a:pt x="1255023" y="5198928"/>
                  <a:pt x="1262328" y="5196971"/>
                  <a:pt x="1262328" y="5196971"/>
                </a:cubicBezTo>
                <a:cubicBezTo>
                  <a:pt x="1262328" y="5196971"/>
                  <a:pt x="1257698" y="5194296"/>
                  <a:pt x="1248435" y="5188949"/>
                </a:cubicBezTo>
                <a:close/>
                <a:moveTo>
                  <a:pt x="648510" y="5185283"/>
                </a:moveTo>
                <a:cubicBezTo>
                  <a:pt x="648510" y="5185283"/>
                  <a:pt x="644858" y="5186262"/>
                  <a:pt x="637552" y="5188220"/>
                </a:cubicBezTo>
                <a:lnTo>
                  <a:pt x="651446" y="5196240"/>
                </a:lnTo>
                <a:lnTo>
                  <a:pt x="662403" y="5193305"/>
                </a:lnTo>
                <a:cubicBezTo>
                  <a:pt x="653140" y="5187957"/>
                  <a:pt x="648510" y="5185283"/>
                  <a:pt x="648510" y="5185283"/>
                </a:cubicBezTo>
                <a:close/>
                <a:moveTo>
                  <a:pt x="2051855" y="5185065"/>
                </a:moveTo>
                <a:cubicBezTo>
                  <a:pt x="2055507" y="5184087"/>
                  <a:pt x="2054660" y="5188228"/>
                  <a:pt x="2049313" y="5197490"/>
                </a:cubicBezTo>
                <a:cubicBezTo>
                  <a:pt x="2043964" y="5206752"/>
                  <a:pt x="2040314" y="5207731"/>
                  <a:pt x="2038355" y="5200426"/>
                </a:cubicBezTo>
                <a:cubicBezTo>
                  <a:pt x="2036398" y="5193121"/>
                  <a:pt x="2037246" y="5188980"/>
                  <a:pt x="2040897" y="5188001"/>
                </a:cubicBezTo>
                <a:cubicBezTo>
                  <a:pt x="2044549" y="5187023"/>
                  <a:pt x="2048203" y="5186044"/>
                  <a:pt x="2051855" y="5185065"/>
                </a:cubicBezTo>
                <a:close/>
                <a:moveTo>
                  <a:pt x="16468051" y="5184954"/>
                </a:moveTo>
                <a:cubicBezTo>
                  <a:pt x="16475356" y="5182996"/>
                  <a:pt x="16481816" y="5185181"/>
                  <a:pt x="16487424" y="5191506"/>
                </a:cubicBezTo>
                <a:cubicBezTo>
                  <a:pt x="16493033" y="5197832"/>
                  <a:pt x="16494013" y="5201484"/>
                  <a:pt x="16490360" y="5202463"/>
                </a:cubicBezTo>
                <a:cubicBezTo>
                  <a:pt x="16486709" y="5203442"/>
                  <a:pt x="16481228" y="5204910"/>
                  <a:pt x="16473923" y="5206868"/>
                </a:cubicBezTo>
                <a:lnTo>
                  <a:pt x="16460032" y="5198845"/>
                </a:lnTo>
                <a:cubicBezTo>
                  <a:pt x="16452727" y="5200803"/>
                  <a:pt x="16455399" y="5196173"/>
                  <a:pt x="16468051" y="5184954"/>
                </a:cubicBezTo>
                <a:close/>
                <a:moveTo>
                  <a:pt x="2068291" y="5180661"/>
                </a:moveTo>
                <a:cubicBezTo>
                  <a:pt x="2075596" y="5178704"/>
                  <a:pt x="2079737" y="5179551"/>
                  <a:pt x="2080715" y="5183203"/>
                </a:cubicBezTo>
                <a:cubicBezTo>
                  <a:pt x="2081694" y="5186856"/>
                  <a:pt x="2078532" y="5189661"/>
                  <a:pt x="2071227" y="5191618"/>
                </a:cubicBezTo>
                <a:cubicBezTo>
                  <a:pt x="2069270" y="5184313"/>
                  <a:pt x="2068291" y="5180661"/>
                  <a:pt x="2068291" y="5180661"/>
                </a:cubicBezTo>
                <a:close/>
                <a:moveTo>
                  <a:pt x="16868846" y="5179586"/>
                </a:moveTo>
                <a:cubicBezTo>
                  <a:pt x="16873958" y="5176749"/>
                  <a:pt x="16888938" y="5177873"/>
                  <a:pt x="16913790" y="5182957"/>
                </a:cubicBezTo>
                <a:cubicBezTo>
                  <a:pt x="16923052" y="5188305"/>
                  <a:pt x="16931332" y="5190002"/>
                  <a:pt x="16938640" y="5188043"/>
                </a:cubicBezTo>
                <a:cubicBezTo>
                  <a:pt x="16943986" y="5178782"/>
                  <a:pt x="16947638" y="5177804"/>
                  <a:pt x="16949596" y="5185108"/>
                </a:cubicBezTo>
                <a:cubicBezTo>
                  <a:pt x="16949596" y="5185108"/>
                  <a:pt x="16956054" y="5187292"/>
                  <a:pt x="16968968" y="5191661"/>
                </a:cubicBezTo>
                <a:cubicBezTo>
                  <a:pt x="16981884" y="5196030"/>
                  <a:pt x="16996132" y="5198082"/>
                  <a:pt x="17011722" y="5197821"/>
                </a:cubicBezTo>
                <a:cubicBezTo>
                  <a:pt x="17027310" y="5197559"/>
                  <a:pt x="17038760" y="5196448"/>
                  <a:pt x="17046062" y="5194491"/>
                </a:cubicBezTo>
                <a:lnTo>
                  <a:pt x="17048998" y="5205448"/>
                </a:lnTo>
                <a:cubicBezTo>
                  <a:pt x="17048998" y="5205448"/>
                  <a:pt x="17031584" y="5206198"/>
                  <a:pt x="16996756" y="5207703"/>
                </a:cubicBezTo>
                <a:cubicBezTo>
                  <a:pt x="16961926" y="5209207"/>
                  <a:pt x="16938056" y="5207773"/>
                  <a:pt x="16925140" y="5203404"/>
                </a:cubicBezTo>
                <a:cubicBezTo>
                  <a:pt x="16912226" y="5199036"/>
                  <a:pt x="16901136" y="5194177"/>
                  <a:pt x="16891874" y="5188829"/>
                </a:cubicBezTo>
                <a:lnTo>
                  <a:pt x="16867022" y="5183745"/>
                </a:lnTo>
                <a:cubicBezTo>
                  <a:pt x="16866534" y="5181919"/>
                  <a:pt x="16867142" y="5180532"/>
                  <a:pt x="16868846" y="5179586"/>
                </a:cubicBezTo>
                <a:close/>
                <a:moveTo>
                  <a:pt x="2138438" y="5179481"/>
                </a:moveTo>
                <a:cubicBezTo>
                  <a:pt x="2142090" y="5178503"/>
                  <a:pt x="2146232" y="5179350"/>
                  <a:pt x="2150865" y="5182023"/>
                </a:cubicBezTo>
                <a:lnTo>
                  <a:pt x="2139906" y="5184959"/>
                </a:lnTo>
                <a:lnTo>
                  <a:pt x="2128950" y="5187895"/>
                </a:lnTo>
                <a:cubicBezTo>
                  <a:pt x="2131622" y="5183265"/>
                  <a:pt x="2134786" y="5180460"/>
                  <a:pt x="2138438" y="5179481"/>
                </a:cubicBezTo>
                <a:close/>
                <a:moveTo>
                  <a:pt x="2161820" y="5179087"/>
                </a:moveTo>
                <a:cubicBezTo>
                  <a:pt x="2171083" y="5184434"/>
                  <a:pt x="2175714" y="5187109"/>
                  <a:pt x="2175714" y="5187109"/>
                </a:cubicBezTo>
                <a:cubicBezTo>
                  <a:pt x="2175714" y="5187109"/>
                  <a:pt x="2176203" y="5188935"/>
                  <a:pt x="2177181" y="5192588"/>
                </a:cubicBezTo>
                <a:cubicBezTo>
                  <a:pt x="2178160" y="5196240"/>
                  <a:pt x="2182303" y="5197087"/>
                  <a:pt x="2189607" y="5195130"/>
                </a:cubicBezTo>
                <a:cubicBezTo>
                  <a:pt x="2196912" y="5193172"/>
                  <a:pt x="2201543" y="5195847"/>
                  <a:pt x="2203500" y="5203152"/>
                </a:cubicBezTo>
                <a:cubicBezTo>
                  <a:pt x="2212765" y="5208498"/>
                  <a:pt x="2236636" y="5209932"/>
                  <a:pt x="2275116" y="5207449"/>
                </a:cubicBezTo>
                <a:lnTo>
                  <a:pt x="2289009" y="5215471"/>
                </a:lnTo>
                <a:lnTo>
                  <a:pt x="2310924" y="5209599"/>
                </a:lnTo>
                <a:cubicBezTo>
                  <a:pt x="2325534" y="5205685"/>
                  <a:pt x="2344774" y="5204445"/>
                  <a:pt x="2368646" y="5205876"/>
                </a:cubicBezTo>
                <a:cubicBezTo>
                  <a:pt x="2392518" y="5207309"/>
                  <a:pt x="2411759" y="5206069"/>
                  <a:pt x="2426370" y="5202154"/>
                </a:cubicBezTo>
                <a:cubicBezTo>
                  <a:pt x="2435631" y="5207500"/>
                  <a:pt x="2443914" y="5209197"/>
                  <a:pt x="2451219" y="5207239"/>
                </a:cubicBezTo>
                <a:cubicBezTo>
                  <a:pt x="2451219" y="5207239"/>
                  <a:pt x="2454871" y="5206261"/>
                  <a:pt x="2462176" y="5204303"/>
                </a:cubicBezTo>
                <a:cubicBezTo>
                  <a:pt x="2469481" y="5202346"/>
                  <a:pt x="2477765" y="5204042"/>
                  <a:pt x="2487026" y="5209388"/>
                </a:cubicBezTo>
                <a:lnTo>
                  <a:pt x="2500919" y="5217410"/>
                </a:lnTo>
                <a:lnTo>
                  <a:pt x="2489963" y="5220346"/>
                </a:lnTo>
                <a:lnTo>
                  <a:pt x="2479006" y="5223281"/>
                </a:lnTo>
                <a:lnTo>
                  <a:pt x="2468048" y="5226218"/>
                </a:lnTo>
                <a:cubicBezTo>
                  <a:pt x="2477310" y="5231566"/>
                  <a:pt x="2480604" y="5236554"/>
                  <a:pt x="2477931" y="5241185"/>
                </a:cubicBezTo>
                <a:cubicBezTo>
                  <a:pt x="2475258" y="5245817"/>
                  <a:pt x="2472094" y="5248622"/>
                  <a:pt x="2468441" y="5249601"/>
                </a:cubicBezTo>
                <a:cubicBezTo>
                  <a:pt x="2464789" y="5250579"/>
                  <a:pt x="2461984" y="5247415"/>
                  <a:pt x="2460027" y="5240111"/>
                </a:cubicBezTo>
                <a:lnTo>
                  <a:pt x="2424220" y="5237961"/>
                </a:lnTo>
                <a:lnTo>
                  <a:pt x="2352603" y="5233663"/>
                </a:lnTo>
                <a:lnTo>
                  <a:pt x="2294882" y="5237386"/>
                </a:lnTo>
                <a:cubicBezTo>
                  <a:pt x="2294882" y="5237386"/>
                  <a:pt x="2292076" y="5234223"/>
                  <a:pt x="2286466" y="5227896"/>
                </a:cubicBezTo>
                <a:cubicBezTo>
                  <a:pt x="2280858" y="5221571"/>
                  <a:pt x="2277563" y="5216581"/>
                  <a:pt x="2276584" y="5212928"/>
                </a:cubicBezTo>
                <a:cubicBezTo>
                  <a:pt x="2275606" y="5209275"/>
                  <a:pt x="2271465" y="5208428"/>
                  <a:pt x="2264158" y="5210385"/>
                </a:cubicBezTo>
                <a:cubicBezTo>
                  <a:pt x="2256853" y="5212343"/>
                  <a:pt x="2256006" y="5216485"/>
                  <a:pt x="2261617" y="5222811"/>
                </a:cubicBezTo>
                <a:cubicBezTo>
                  <a:pt x="2267226" y="5229138"/>
                  <a:pt x="2265042" y="5235594"/>
                  <a:pt x="2255064" y="5242183"/>
                </a:cubicBezTo>
                <a:cubicBezTo>
                  <a:pt x="2245086" y="5248772"/>
                  <a:pt x="2240096" y="5252066"/>
                  <a:pt x="2240096" y="5252066"/>
                </a:cubicBezTo>
                <a:cubicBezTo>
                  <a:pt x="2232790" y="5254023"/>
                  <a:pt x="2230118" y="5258654"/>
                  <a:pt x="2232075" y="5265959"/>
                </a:cubicBezTo>
                <a:cubicBezTo>
                  <a:pt x="2226725" y="5275221"/>
                  <a:pt x="2219422" y="5277178"/>
                  <a:pt x="2210159" y="5271831"/>
                </a:cubicBezTo>
                <a:cubicBezTo>
                  <a:pt x="2202854" y="5273788"/>
                  <a:pt x="2199201" y="5274767"/>
                  <a:pt x="2199201" y="5274767"/>
                </a:cubicBezTo>
                <a:cubicBezTo>
                  <a:pt x="2199201" y="5274767"/>
                  <a:pt x="2196886" y="5273430"/>
                  <a:pt x="2192256" y="5270756"/>
                </a:cubicBezTo>
                <a:cubicBezTo>
                  <a:pt x="2187625" y="5268082"/>
                  <a:pt x="2185310" y="5266746"/>
                  <a:pt x="2185310" y="5266746"/>
                </a:cubicBezTo>
                <a:cubicBezTo>
                  <a:pt x="2183351" y="5259441"/>
                  <a:pt x="2180545" y="5256278"/>
                  <a:pt x="2176893" y="5257256"/>
                </a:cubicBezTo>
                <a:cubicBezTo>
                  <a:pt x="2173243" y="5258235"/>
                  <a:pt x="2171416" y="5258724"/>
                  <a:pt x="2171416" y="5258724"/>
                </a:cubicBezTo>
                <a:lnTo>
                  <a:pt x="2157522" y="5250703"/>
                </a:lnTo>
                <a:cubicBezTo>
                  <a:pt x="2155564" y="5243398"/>
                  <a:pt x="2153608" y="5236094"/>
                  <a:pt x="2151651" y="5228789"/>
                </a:cubicBezTo>
                <a:cubicBezTo>
                  <a:pt x="2147735" y="5214179"/>
                  <a:pt x="2134821" y="5209810"/>
                  <a:pt x="2112907" y="5215682"/>
                </a:cubicBezTo>
                <a:cubicBezTo>
                  <a:pt x="2105602" y="5217639"/>
                  <a:pt x="2097319" y="5215945"/>
                  <a:pt x="2088057" y="5210597"/>
                </a:cubicBezTo>
                <a:lnTo>
                  <a:pt x="2093535" y="5209129"/>
                </a:lnTo>
                <a:cubicBezTo>
                  <a:pt x="2097186" y="5208151"/>
                  <a:pt x="2099014" y="5207661"/>
                  <a:pt x="2099014" y="5207661"/>
                </a:cubicBezTo>
                <a:cubicBezTo>
                  <a:pt x="2106319" y="5205704"/>
                  <a:pt x="2120928" y="5201789"/>
                  <a:pt x="2142843" y="5195917"/>
                </a:cubicBezTo>
                <a:close/>
                <a:moveTo>
                  <a:pt x="17769454" y="5176818"/>
                </a:moveTo>
                <a:lnTo>
                  <a:pt x="17772390" y="5187775"/>
                </a:lnTo>
                <a:lnTo>
                  <a:pt x="17783346" y="5184839"/>
                </a:lnTo>
                <a:cubicBezTo>
                  <a:pt x="17783346" y="5184839"/>
                  <a:pt x="17778716" y="5182167"/>
                  <a:pt x="17769454" y="5176818"/>
                </a:cubicBezTo>
                <a:close/>
                <a:moveTo>
                  <a:pt x="1908624" y="5176468"/>
                </a:moveTo>
                <a:cubicBezTo>
                  <a:pt x="1912276" y="5175489"/>
                  <a:pt x="1916907" y="5178163"/>
                  <a:pt x="1922516" y="5184488"/>
                </a:cubicBezTo>
                <a:cubicBezTo>
                  <a:pt x="1928125" y="5190815"/>
                  <a:pt x="1923628" y="5195936"/>
                  <a:pt x="1909017" y="5199851"/>
                </a:cubicBezTo>
                <a:lnTo>
                  <a:pt x="1884166" y="5194764"/>
                </a:lnTo>
                <a:lnTo>
                  <a:pt x="1895124" y="5191828"/>
                </a:lnTo>
                <a:lnTo>
                  <a:pt x="1906080" y="5188892"/>
                </a:lnTo>
                <a:cubicBezTo>
                  <a:pt x="1904123" y="5181589"/>
                  <a:pt x="1904972" y="5177446"/>
                  <a:pt x="1908624" y="5176468"/>
                </a:cubicBezTo>
                <a:close/>
                <a:moveTo>
                  <a:pt x="15512986" y="5170752"/>
                </a:moveTo>
                <a:cubicBezTo>
                  <a:pt x="15520291" y="5168794"/>
                  <a:pt x="15528574" y="5170488"/>
                  <a:pt x="15537835" y="5175837"/>
                </a:cubicBezTo>
                <a:cubicBezTo>
                  <a:pt x="15545140" y="5173879"/>
                  <a:pt x="15551108" y="5174237"/>
                  <a:pt x="15555742" y="5176911"/>
                </a:cubicBezTo>
                <a:cubicBezTo>
                  <a:pt x="15560371" y="5179585"/>
                  <a:pt x="15564516" y="5180433"/>
                  <a:pt x="15568166" y="5179455"/>
                </a:cubicBezTo>
                <a:cubicBezTo>
                  <a:pt x="15571820" y="5178476"/>
                  <a:pt x="15575470" y="5177498"/>
                  <a:pt x="15579123" y="5176519"/>
                </a:cubicBezTo>
                <a:cubicBezTo>
                  <a:pt x="15582776" y="5175540"/>
                  <a:pt x="15589233" y="5177723"/>
                  <a:pt x="15598495" y="5183071"/>
                </a:cubicBezTo>
                <a:cubicBezTo>
                  <a:pt x="15615062" y="5186461"/>
                  <a:pt x="15634792" y="5187045"/>
                  <a:pt x="15657684" y="5184827"/>
                </a:cubicBezTo>
                <a:cubicBezTo>
                  <a:pt x="15680579" y="5182607"/>
                  <a:pt x="15695676" y="5180520"/>
                  <a:pt x="15702982" y="5178562"/>
                </a:cubicBezTo>
                <a:lnTo>
                  <a:pt x="15760704" y="5174839"/>
                </a:lnTo>
                <a:lnTo>
                  <a:pt x="15807470" y="5174053"/>
                </a:lnTo>
                <a:lnTo>
                  <a:pt x="15810406" y="5185010"/>
                </a:lnTo>
                <a:cubicBezTo>
                  <a:pt x="15826973" y="5188399"/>
                  <a:pt x="15839886" y="5192769"/>
                  <a:pt x="15849149" y="5198117"/>
                </a:cubicBezTo>
                <a:cubicBezTo>
                  <a:pt x="15858411" y="5203464"/>
                  <a:pt x="15874979" y="5206854"/>
                  <a:pt x="15898851" y="5208287"/>
                </a:cubicBezTo>
                <a:cubicBezTo>
                  <a:pt x="15922722" y="5209719"/>
                  <a:pt x="15937463" y="5213600"/>
                  <a:pt x="15943073" y="5219925"/>
                </a:cubicBezTo>
                <a:cubicBezTo>
                  <a:pt x="15948683" y="5226251"/>
                  <a:pt x="15953315" y="5228926"/>
                  <a:pt x="15956966" y="5227947"/>
                </a:cubicBezTo>
                <a:cubicBezTo>
                  <a:pt x="15960619" y="5226968"/>
                  <a:pt x="15968411" y="5226837"/>
                  <a:pt x="15980350" y="5227551"/>
                </a:cubicBezTo>
                <a:cubicBezTo>
                  <a:pt x="15992284" y="5228270"/>
                  <a:pt x="15998253" y="5228628"/>
                  <a:pt x="15998253" y="5228628"/>
                </a:cubicBezTo>
                <a:lnTo>
                  <a:pt x="16001190" y="5239585"/>
                </a:lnTo>
                <a:cubicBezTo>
                  <a:pt x="16001190" y="5239585"/>
                  <a:pt x="15992904" y="5237889"/>
                  <a:pt x="15976339" y="5234499"/>
                </a:cubicBezTo>
                <a:cubicBezTo>
                  <a:pt x="15969034" y="5236457"/>
                  <a:pt x="15957587" y="5237567"/>
                  <a:pt x="15941998" y="5237828"/>
                </a:cubicBezTo>
                <a:cubicBezTo>
                  <a:pt x="15926409" y="5238092"/>
                  <a:pt x="15918127" y="5236396"/>
                  <a:pt x="15917147" y="5232743"/>
                </a:cubicBezTo>
                <a:cubicBezTo>
                  <a:pt x="15916168" y="5229090"/>
                  <a:pt x="15912026" y="5228244"/>
                  <a:pt x="15904723" y="5230200"/>
                </a:cubicBezTo>
                <a:cubicBezTo>
                  <a:pt x="15897417" y="5232158"/>
                  <a:pt x="15891451" y="5231800"/>
                  <a:pt x="15886818" y="5229127"/>
                </a:cubicBezTo>
                <a:cubicBezTo>
                  <a:pt x="15882189" y="5226452"/>
                  <a:pt x="15879872" y="5225116"/>
                  <a:pt x="15879872" y="5225116"/>
                </a:cubicBezTo>
                <a:lnTo>
                  <a:pt x="15841129" y="5212009"/>
                </a:lnTo>
                <a:lnTo>
                  <a:pt x="15827235" y="5203989"/>
                </a:lnTo>
                <a:cubicBezTo>
                  <a:pt x="15810667" y="5200598"/>
                  <a:pt x="15802874" y="5200728"/>
                  <a:pt x="15803854" y="5204380"/>
                </a:cubicBezTo>
                <a:cubicBezTo>
                  <a:pt x="15804833" y="5208034"/>
                  <a:pt x="15799842" y="5211329"/>
                  <a:pt x="15788884" y="5214265"/>
                </a:cubicBezTo>
                <a:cubicBezTo>
                  <a:pt x="15777929" y="5217200"/>
                  <a:pt x="15772446" y="5218669"/>
                  <a:pt x="15772446" y="5218669"/>
                </a:cubicBezTo>
                <a:cubicBezTo>
                  <a:pt x="15748576" y="5217236"/>
                  <a:pt x="15728356" y="5214824"/>
                  <a:pt x="15711790" y="5211434"/>
                </a:cubicBezTo>
                <a:cubicBezTo>
                  <a:pt x="15693265" y="5200739"/>
                  <a:pt x="15680352" y="5196369"/>
                  <a:pt x="15673048" y="5198326"/>
                </a:cubicBezTo>
                <a:lnTo>
                  <a:pt x="15648195" y="5193242"/>
                </a:lnTo>
                <a:cubicBezTo>
                  <a:pt x="15640892" y="5195199"/>
                  <a:pt x="15633586" y="5197157"/>
                  <a:pt x="15626280" y="5199114"/>
                </a:cubicBezTo>
                <a:lnTo>
                  <a:pt x="15629216" y="5210071"/>
                </a:lnTo>
                <a:cubicBezTo>
                  <a:pt x="15612649" y="5206680"/>
                  <a:pt x="15600226" y="5204138"/>
                  <a:pt x="15591943" y="5202442"/>
                </a:cubicBezTo>
                <a:cubicBezTo>
                  <a:pt x="15583658" y="5200746"/>
                  <a:pt x="15579027" y="5198074"/>
                  <a:pt x="15578048" y="5194422"/>
                </a:cubicBezTo>
                <a:cubicBezTo>
                  <a:pt x="15577070" y="5190769"/>
                  <a:pt x="15568786" y="5189075"/>
                  <a:pt x="15553197" y="5189336"/>
                </a:cubicBezTo>
                <a:cubicBezTo>
                  <a:pt x="15537610" y="5189599"/>
                  <a:pt x="15515207" y="5193645"/>
                  <a:pt x="15485985" y="5201475"/>
                </a:cubicBezTo>
                <a:cubicBezTo>
                  <a:pt x="15485985" y="5201475"/>
                  <a:pt x="15485497" y="5199647"/>
                  <a:pt x="15484517" y="5195995"/>
                </a:cubicBezTo>
                <a:cubicBezTo>
                  <a:pt x="15483540" y="5192342"/>
                  <a:pt x="15486703" y="5189537"/>
                  <a:pt x="15494007" y="5187580"/>
                </a:cubicBezTo>
                <a:lnTo>
                  <a:pt x="15480113" y="5179560"/>
                </a:lnTo>
                <a:cubicBezTo>
                  <a:pt x="15494723" y="5175645"/>
                  <a:pt x="15505681" y="5172709"/>
                  <a:pt x="15512986" y="5170752"/>
                </a:cubicBezTo>
                <a:close/>
                <a:moveTo>
                  <a:pt x="2381753" y="5167133"/>
                </a:moveTo>
                <a:cubicBezTo>
                  <a:pt x="2374447" y="5169090"/>
                  <a:pt x="2367143" y="5171047"/>
                  <a:pt x="2359838" y="5173005"/>
                </a:cubicBezTo>
                <a:cubicBezTo>
                  <a:pt x="2352533" y="5174962"/>
                  <a:pt x="2344250" y="5173266"/>
                  <a:pt x="2334987" y="5167920"/>
                </a:cubicBezTo>
                <a:close/>
                <a:moveTo>
                  <a:pt x="1770871" y="5166402"/>
                </a:moveTo>
                <a:cubicBezTo>
                  <a:pt x="1772829" y="5173707"/>
                  <a:pt x="1773807" y="5177360"/>
                  <a:pt x="1773807" y="5177360"/>
                </a:cubicBezTo>
                <a:cubicBezTo>
                  <a:pt x="1781112" y="5175403"/>
                  <a:pt x="1784275" y="5172598"/>
                  <a:pt x="1783296" y="5168945"/>
                </a:cubicBezTo>
                <a:cubicBezTo>
                  <a:pt x="1782317" y="5165292"/>
                  <a:pt x="1778176" y="5164444"/>
                  <a:pt x="1770871" y="5166402"/>
                </a:cubicBezTo>
                <a:close/>
                <a:moveTo>
                  <a:pt x="16770249" y="5166369"/>
                </a:moveTo>
                <a:cubicBezTo>
                  <a:pt x="16777516" y="5168826"/>
                  <a:pt x="16782248" y="5174165"/>
                  <a:pt x="16784450" y="5182382"/>
                </a:cubicBezTo>
                <a:cubicBezTo>
                  <a:pt x="16784450" y="5182382"/>
                  <a:pt x="16788104" y="5181403"/>
                  <a:pt x="16795408" y="5179446"/>
                </a:cubicBezTo>
                <a:lnTo>
                  <a:pt x="16806364" y="5176510"/>
                </a:lnTo>
                <a:lnTo>
                  <a:pt x="16823194" y="5195489"/>
                </a:lnTo>
                <a:cubicBezTo>
                  <a:pt x="16823194" y="5195489"/>
                  <a:pt x="16819540" y="5196468"/>
                  <a:pt x="16812236" y="5198425"/>
                </a:cubicBezTo>
                <a:cubicBezTo>
                  <a:pt x="16804934" y="5200382"/>
                  <a:pt x="16797626" y="5202340"/>
                  <a:pt x="16790322" y="5204297"/>
                </a:cubicBezTo>
                <a:cubicBezTo>
                  <a:pt x="16766451" y="5202864"/>
                  <a:pt x="16755494" y="5205800"/>
                  <a:pt x="16757451" y="5213105"/>
                </a:cubicBezTo>
                <a:lnTo>
                  <a:pt x="16738472" y="5229933"/>
                </a:lnTo>
                <a:cubicBezTo>
                  <a:pt x="16729211" y="5224586"/>
                  <a:pt x="16724580" y="5221913"/>
                  <a:pt x="16724580" y="5221913"/>
                </a:cubicBezTo>
                <a:cubicBezTo>
                  <a:pt x="16708013" y="5218523"/>
                  <a:pt x="16695097" y="5214154"/>
                  <a:pt x="16685836" y="5208805"/>
                </a:cubicBezTo>
                <a:cubicBezTo>
                  <a:pt x="16681919" y="5194197"/>
                  <a:pt x="16700183" y="5189303"/>
                  <a:pt x="16740621" y="5194126"/>
                </a:cubicBezTo>
                <a:lnTo>
                  <a:pt x="16723791" y="5175148"/>
                </a:lnTo>
                <a:lnTo>
                  <a:pt x="16712836" y="5178084"/>
                </a:lnTo>
                <a:cubicBezTo>
                  <a:pt x="16723302" y="5173322"/>
                  <a:pt x="16732647" y="5169839"/>
                  <a:pt x="16740865" y="5167637"/>
                </a:cubicBezTo>
                <a:cubicBezTo>
                  <a:pt x="16753191" y="5164334"/>
                  <a:pt x="16762985" y="5163912"/>
                  <a:pt x="16770249" y="5166369"/>
                </a:cubicBezTo>
                <a:close/>
                <a:moveTo>
                  <a:pt x="17782612" y="5162925"/>
                </a:moveTo>
                <a:cubicBezTo>
                  <a:pt x="17787592" y="5165078"/>
                  <a:pt x="17791000" y="5169577"/>
                  <a:pt x="17792834" y="5176426"/>
                </a:cubicBezTo>
                <a:cubicBezTo>
                  <a:pt x="17797726" y="5194688"/>
                  <a:pt x="17810154" y="5197229"/>
                  <a:pt x="17830112" y="5184054"/>
                </a:cubicBezTo>
                <a:cubicBezTo>
                  <a:pt x="17835460" y="5174791"/>
                  <a:pt x="17857374" y="5168919"/>
                  <a:pt x="17895854" y="5166438"/>
                </a:cubicBezTo>
                <a:cubicBezTo>
                  <a:pt x="17921684" y="5175175"/>
                  <a:pt x="17946536" y="5180260"/>
                  <a:pt x="17970406" y="5181694"/>
                </a:cubicBezTo>
                <a:lnTo>
                  <a:pt x="18020108" y="5191864"/>
                </a:lnTo>
                <a:lnTo>
                  <a:pt x="18055914" y="5194013"/>
                </a:lnTo>
                <a:cubicBezTo>
                  <a:pt x="18107050" y="5180311"/>
                  <a:pt x="18134574" y="5180766"/>
                  <a:pt x="18138488" y="5195376"/>
                </a:cubicBezTo>
                <a:cubicBezTo>
                  <a:pt x="18140446" y="5202681"/>
                  <a:pt x="18110246" y="5206859"/>
                  <a:pt x="18047894" y="5207905"/>
                </a:cubicBezTo>
                <a:cubicBezTo>
                  <a:pt x="17897356" y="5201267"/>
                  <a:pt x="17811132" y="5200882"/>
                  <a:pt x="17789218" y="5206754"/>
                </a:cubicBezTo>
                <a:cubicBezTo>
                  <a:pt x="17774608" y="5210669"/>
                  <a:pt x="17763160" y="5211780"/>
                  <a:pt x="17754878" y="5210084"/>
                </a:cubicBezTo>
                <a:cubicBezTo>
                  <a:pt x="17746594" y="5208389"/>
                  <a:pt x="17741474" y="5203889"/>
                  <a:pt x="17739516" y="5196584"/>
                </a:cubicBezTo>
                <a:cubicBezTo>
                  <a:pt x="17732212" y="5198541"/>
                  <a:pt x="17728560" y="5199519"/>
                  <a:pt x="17728560" y="5199519"/>
                </a:cubicBezTo>
                <a:cubicBezTo>
                  <a:pt x="17721256" y="5201476"/>
                  <a:pt x="17716624" y="5198804"/>
                  <a:pt x="17714668" y="5191499"/>
                </a:cubicBezTo>
                <a:lnTo>
                  <a:pt x="17725622" y="5188563"/>
                </a:lnTo>
                <a:cubicBezTo>
                  <a:pt x="17732930" y="5186605"/>
                  <a:pt x="17739254" y="5180995"/>
                  <a:pt x="17744604" y="5171732"/>
                </a:cubicBezTo>
                <a:cubicBezTo>
                  <a:pt x="17751418" y="5167949"/>
                  <a:pt x="17757534" y="5165211"/>
                  <a:pt x="17762952" y="5163514"/>
                </a:cubicBezTo>
                <a:cubicBezTo>
                  <a:pt x="17771078" y="5160969"/>
                  <a:pt x="17777630" y="5160773"/>
                  <a:pt x="17782612" y="5162925"/>
                </a:cubicBezTo>
                <a:close/>
                <a:moveTo>
                  <a:pt x="1569918" y="5161527"/>
                </a:moveTo>
                <a:lnTo>
                  <a:pt x="1558960" y="5164463"/>
                </a:lnTo>
                <a:cubicBezTo>
                  <a:pt x="1560917" y="5171769"/>
                  <a:pt x="1569202" y="5173464"/>
                  <a:pt x="1583810" y="5169550"/>
                </a:cubicBezTo>
                <a:close/>
                <a:moveTo>
                  <a:pt x="1816167" y="5160137"/>
                </a:moveTo>
                <a:lnTo>
                  <a:pt x="1828595" y="5162680"/>
                </a:lnTo>
                <a:cubicBezTo>
                  <a:pt x="1824941" y="5163659"/>
                  <a:pt x="1822079" y="5163936"/>
                  <a:pt x="1820010" y="5163512"/>
                </a:cubicBezTo>
                <a:close/>
                <a:moveTo>
                  <a:pt x="2849403" y="5159265"/>
                </a:moveTo>
                <a:cubicBezTo>
                  <a:pt x="2858666" y="5164613"/>
                  <a:pt x="2874744" y="5166177"/>
                  <a:pt x="2897638" y="5163957"/>
                </a:cubicBezTo>
                <a:cubicBezTo>
                  <a:pt x="2920529" y="5161739"/>
                  <a:pt x="2931976" y="5160628"/>
                  <a:pt x="2931976" y="5160628"/>
                </a:cubicBezTo>
                <a:lnTo>
                  <a:pt x="2866232" y="5178244"/>
                </a:lnTo>
                <a:close/>
                <a:moveTo>
                  <a:pt x="2543962" y="5158901"/>
                </a:moveTo>
                <a:cubicBezTo>
                  <a:pt x="2551268" y="5156943"/>
                  <a:pt x="2555409" y="5157790"/>
                  <a:pt x="2556388" y="5161443"/>
                </a:cubicBezTo>
                <a:cubicBezTo>
                  <a:pt x="2557367" y="5165097"/>
                  <a:pt x="2556029" y="5167412"/>
                  <a:pt x="2552377" y="5168390"/>
                </a:cubicBezTo>
                <a:cubicBezTo>
                  <a:pt x="2548725" y="5169369"/>
                  <a:pt x="2545919" y="5166205"/>
                  <a:pt x="2543962" y="5158901"/>
                </a:cubicBezTo>
                <a:close/>
                <a:moveTo>
                  <a:pt x="1979846" y="5157384"/>
                </a:moveTo>
                <a:cubicBezTo>
                  <a:pt x="1979846" y="5157384"/>
                  <a:pt x="1980335" y="5159209"/>
                  <a:pt x="1981315" y="5162863"/>
                </a:cubicBezTo>
                <a:cubicBezTo>
                  <a:pt x="1982293" y="5166515"/>
                  <a:pt x="1982782" y="5168340"/>
                  <a:pt x="1982782" y="5168340"/>
                </a:cubicBezTo>
                <a:lnTo>
                  <a:pt x="1968889" y="5160320"/>
                </a:lnTo>
                <a:cubicBezTo>
                  <a:pt x="1968889" y="5160320"/>
                  <a:pt x="1972541" y="5159341"/>
                  <a:pt x="1979846" y="5157384"/>
                </a:cubicBezTo>
                <a:close/>
                <a:moveTo>
                  <a:pt x="1812328" y="5156763"/>
                </a:moveTo>
                <a:cubicBezTo>
                  <a:pt x="1814398" y="5157186"/>
                  <a:pt x="1815678" y="5158312"/>
                  <a:pt x="1816167" y="5160137"/>
                </a:cubicBezTo>
                <a:lnTo>
                  <a:pt x="1803743" y="5157594"/>
                </a:lnTo>
                <a:close/>
                <a:moveTo>
                  <a:pt x="14285351" y="5147377"/>
                </a:moveTo>
                <a:lnTo>
                  <a:pt x="14310200" y="5152461"/>
                </a:lnTo>
                <a:lnTo>
                  <a:pt x="14324095" y="5160482"/>
                </a:lnTo>
                <a:cubicBezTo>
                  <a:pt x="14316789" y="5162439"/>
                  <a:pt x="14309484" y="5164396"/>
                  <a:pt x="14302180" y="5166354"/>
                </a:cubicBezTo>
                <a:lnTo>
                  <a:pt x="14288286" y="5158333"/>
                </a:lnTo>
                <a:cubicBezTo>
                  <a:pt x="14286329" y="5151029"/>
                  <a:pt x="14285351" y="5147377"/>
                  <a:pt x="14285351" y="5147377"/>
                </a:cubicBezTo>
                <a:close/>
                <a:moveTo>
                  <a:pt x="15176822" y="5143387"/>
                </a:moveTo>
                <a:lnTo>
                  <a:pt x="15237481" y="5150620"/>
                </a:lnTo>
                <a:cubicBezTo>
                  <a:pt x="15230177" y="5152577"/>
                  <a:pt x="15229329" y="5156719"/>
                  <a:pt x="15234939" y="5163046"/>
                </a:cubicBezTo>
                <a:cubicBezTo>
                  <a:pt x="15240549" y="5169373"/>
                  <a:pt x="15247006" y="5171556"/>
                  <a:pt x="15254310" y="5169599"/>
                </a:cubicBezTo>
                <a:cubicBezTo>
                  <a:pt x="15254310" y="5169599"/>
                  <a:pt x="15256625" y="5170935"/>
                  <a:pt x="15261258" y="5173609"/>
                </a:cubicBezTo>
                <a:cubicBezTo>
                  <a:pt x="15265890" y="5176285"/>
                  <a:pt x="15275508" y="5175664"/>
                  <a:pt x="15290117" y="5171749"/>
                </a:cubicBezTo>
                <a:lnTo>
                  <a:pt x="15372690" y="5173110"/>
                </a:lnTo>
                <a:lnTo>
                  <a:pt x="15400479" y="5189153"/>
                </a:lnTo>
                <a:cubicBezTo>
                  <a:pt x="15393174" y="5191110"/>
                  <a:pt x="15389519" y="5192089"/>
                  <a:pt x="15389519" y="5192089"/>
                </a:cubicBezTo>
                <a:cubicBezTo>
                  <a:pt x="15389519" y="5192089"/>
                  <a:pt x="15384042" y="5193557"/>
                  <a:pt x="15373084" y="5196493"/>
                </a:cubicBezTo>
                <a:cubicBezTo>
                  <a:pt x="15362127" y="5199429"/>
                  <a:pt x="15353843" y="5197735"/>
                  <a:pt x="15348233" y="5191409"/>
                </a:cubicBezTo>
                <a:cubicBezTo>
                  <a:pt x="15342624" y="5185082"/>
                  <a:pt x="15339821" y="5181918"/>
                  <a:pt x="15339821" y="5181918"/>
                </a:cubicBezTo>
                <a:cubicBezTo>
                  <a:pt x="15332515" y="5183875"/>
                  <a:pt x="15327035" y="5185344"/>
                  <a:pt x="15323384" y="5186322"/>
                </a:cubicBezTo>
                <a:cubicBezTo>
                  <a:pt x="15319730" y="5187301"/>
                  <a:pt x="15314253" y="5188769"/>
                  <a:pt x="15306946" y="5190726"/>
                </a:cubicBezTo>
                <a:cubicBezTo>
                  <a:pt x="15290382" y="5187337"/>
                  <a:pt x="15282097" y="5185642"/>
                  <a:pt x="15282097" y="5185642"/>
                </a:cubicBezTo>
                <a:cubicBezTo>
                  <a:pt x="15274793" y="5187599"/>
                  <a:pt x="15271139" y="5188578"/>
                  <a:pt x="15271139" y="5188578"/>
                </a:cubicBezTo>
                <a:cubicBezTo>
                  <a:pt x="15269182" y="5181272"/>
                  <a:pt x="15260899" y="5179578"/>
                  <a:pt x="15246289" y="5183493"/>
                </a:cubicBezTo>
                <a:cubicBezTo>
                  <a:pt x="15231680" y="5187408"/>
                  <a:pt x="15219744" y="5186690"/>
                  <a:pt x="15210481" y="5181343"/>
                </a:cubicBezTo>
                <a:lnTo>
                  <a:pt x="15185630" y="5176258"/>
                </a:lnTo>
                <a:cubicBezTo>
                  <a:pt x="15178327" y="5178215"/>
                  <a:pt x="15174185" y="5177368"/>
                  <a:pt x="15173206" y="5173715"/>
                </a:cubicBezTo>
                <a:cubicBezTo>
                  <a:pt x="15172227" y="5170062"/>
                  <a:pt x="15164433" y="5170193"/>
                  <a:pt x="15149823" y="5174108"/>
                </a:cubicBezTo>
                <a:cubicBezTo>
                  <a:pt x="15135214" y="5178022"/>
                  <a:pt x="15126929" y="5176329"/>
                  <a:pt x="15124970" y="5169024"/>
                </a:cubicBezTo>
                <a:cubicBezTo>
                  <a:pt x="15124970" y="5169024"/>
                  <a:pt x="15128625" y="5168045"/>
                  <a:pt x="15135930" y="5166087"/>
                </a:cubicBezTo>
                <a:cubicBezTo>
                  <a:pt x="15157844" y="5160215"/>
                  <a:pt x="15167824" y="5153626"/>
                  <a:pt x="15165867" y="5146322"/>
                </a:cubicBezTo>
                <a:close/>
                <a:moveTo>
                  <a:pt x="1729190" y="5142338"/>
                </a:moveTo>
                <a:lnTo>
                  <a:pt x="1743085" y="5150361"/>
                </a:lnTo>
                <a:cubicBezTo>
                  <a:pt x="1759650" y="5153750"/>
                  <a:pt x="1771587" y="5154467"/>
                  <a:pt x="1778892" y="5152509"/>
                </a:cubicBezTo>
                <a:lnTo>
                  <a:pt x="1803743" y="5157594"/>
                </a:lnTo>
                <a:cubicBezTo>
                  <a:pt x="1803743" y="5157594"/>
                  <a:pt x="1804722" y="5161247"/>
                  <a:pt x="1806679" y="5168552"/>
                </a:cubicBezTo>
                <a:cubicBezTo>
                  <a:pt x="1808636" y="5175857"/>
                  <a:pt x="1809615" y="5179509"/>
                  <a:pt x="1809615" y="5179509"/>
                </a:cubicBezTo>
                <a:cubicBezTo>
                  <a:pt x="1809615" y="5179509"/>
                  <a:pt x="1813266" y="5178530"/>
                  <a:pt x="1820571" y="5176573"/>
                </a:cubicBezTo>
                <a:lnTo>
                  <a:pt x="1834466" y="5184595"/>
                </a:lnTo>
                <a:lnTo>
                  <a:pt x="1859315" y="5189680"/>
                </a:lnTo>
                <a:lnTo>
                  <a:pt x="1881230" y="5183808"/>
                </a:lnTo>
                <a:lnTo>
                  <a:pt x="1862252" y="5200636"/>
                </a:lnTo>
                <a:cubicBezTo>
                  <a:pt x="1845686" y="5197247"/>
                  <a:pt x="1833750" y="5196530"/>
                  <a:pt x="1826443" y="5198488"/>
                </a:cubicBezTo>
                <a:cubicBezTo>
                  <a:pt x="1826443" y="5198488"/>
                  <a:pt x="1825465" y="5194835"/>
                  <a:pt x="1823508" y="5187531"/>
                </a:cubicBezTo>
                <a:lnTo>
                  <a:pt x="1812551" y="5190467"/>
                </a:lnTo>
                <a:cubicBezTo>
                  <a:pt x="1814509" y="5197770"/>
                  <a:pt x="1807693" y="5201555"/>
                  <a:pt x="1792104" y="5201816"/>
                </a:cubicBezTo>
                <a:cubicBezTo>
                  <a:pt x="1776517" y="5202079"/>
                  <a:pt x="1766406" y="5200874"/>
                  <a:pt x="1761776" y="5198200"/>
                </a:cubicBezTo>
                <a:cubicBezTo>
                  <a:pt x="1757144" y="5195525"/>
                  <a:pt x="1747522" y="5196146"/>
                  <a:pt x="1732914" y="5200061"/>
                </a:cubicBezTo>
                <a:cubicBezTo>
                  <a:pt x="1718304" y="5203975"/>
                  <a:pt x="1710999" y="5205933"/>
                  <a:pt x="1710999" y="5205933"/>
                </a:cubicBezTo>
                <a:lnTo>
                  <a:pt x="1748956" y="5172274"/>
                </a:lnTo>
                <a:lnTo>
                  <a:pt x="1756977" y="5158381"/>
                </a:lnTo>
                <a:lnTo>
                  <a:pt x="1732127" y="5153297"/>
                </a:lnTo>
                <a:lnTo>
                  <a:pt x="1721170" y="5156233"/>
                </a:lnTo>
                <a:close/>
                <a:moveTo>
                  <a:pt x="14964912" y="5141448"/>
                </a:moveTo>
                <a:lnTo>
                  <a:pt x="14959830" y="5166296"/>
                </a:lnTo>
                <a:cubicBezTo>
                  <a:pt x="14959830" y="5166296"/>
                  <a:pt x="14955195" y="5163625"/>
                  <a:pt x="14945933" y="5158277"/>
                </a:cubicBezTo>
                <a:lnTo>
                  <a:pt x="14874319" y="5153977"/>
                </a:lnTo>
                <a:cubicBezTo>
                  <a:pt x="14876991" y="5149348"/>
                  <a:pt x="14879698" y="5146665"/>
                  <a:pt x="14882437" y="5145931"/>
                </a:cubicBezTo>
                <a:cubicBezTo>
                  <a:pt x="14885177" y="5145197"/>
                  <a:pt x="14887951" y="5146411"/>
                  <a:pt x="14890753" y="5149574"/>
                </a:cubicBezTo>
                <a:cubicBezTo>
                  <a:pt x="14896363" y="5155900"/>
                  <a:pt x="14900507" y="5156749"/>
                  <a:pt x="14903180" y="5152117"/>
                </a:cubicBezTo>
                <a:cubicBezTo>
                  <a:pt x="14905853" y="5147486"/>
                  <a:pt x="14909506" y="5146507"/>
                  <a:pt x="14914136" y="5149182"/>
                </a:cubicBezTo>
                <a:cubicBezTo>
                  <a:pt x="14918767" y="5151856"/>
                  <a:pt x="14924735" y="5152214"/>
                  <a:pt x="14932040" y="5150256"/>
                </a:cubicBezTo>
                <a:cubicBezTo>
                  <a:pt x="14955913" y="5151687"/>
                  <a:pt x="14966869" y="5148752"/>
                  <a:pt x="14964912" y="5141448"/>
                </a:cubicBezTo>
                <a:close/>
                <a:moveTo>
                  <a:pt x="14188885" y="5137992"/>
                </a:moveTo>
                <a:lnTo>
                  <a:pt x="14223619" y="5158045"/>
                </a:lnTo>
                <a:lnTo>
                  <a:pt x="14211191" y="5155503"/>
                </a:lnTo>
                <a:cubicBezTo>
                  <a:pt x="14207541" y="5156481"/>
                  <a:pt x="14197430" y="5155274"/>
                  <a:pt x="14180863" y="5151886"/>
                </a:cubicBezTo>
                <a:cubicBezTo>
                  <a:pt x="14164296" y="5148496"/>
                  <a:pt x="14156012" y="5146800"/>
                  <a:pt x="14156012" y="5146800"/>
                </a:cubicBezTo>
                <a:close/>
                <a:moveTo>
                  <a:pt x="15044549" y="5131853"/>
                </a:moveTo>
                <a:lnTo>
                  <a:pt x="15058444" y="5139873"/>
                </a:lnTo>
                <a:cubicBezTo>
                  <a:pt x="15051138" y="5141830"/>
                  <a:pt x="15048463" y="5146462"/>
                  <a:pt x="15050421" y="5153768"/>
                </a:cubicBezTo>
                <a:lnTo>
                  <a:pt x="15039464" y="5156703"/>
                </a:lnTo>
                <a:cubicBezTo>
                  <a:pt x="15032159" y="5158661"/>
                  <a:pt x="15023877" y="5156965"/>
                  <a:pt x="15014613" y="5151617"/>
                </a:cubicBezTo>
                <a:cubicBezTo>
                  <a:pt x="14998046" y="5148229"/>
                  <a:pt x="14989273" y="5144707"/>
                  <a:pt x="14988294" y="5141054"/>
                </a:cubicBezTo>
                <a:cubicBezTo>
                  <a:pt x="14987316" y="5137402"/>
                  <a:pt x="14988652" y="5135087"/>
                  <a:pt x="14992305" y="5134108"/>
                </a:cubicBezTo>
                <a:cubicBezTo>
                  <a:pt x="14995958" y="5133130"/>
                  <a:pt x="15000100" y="5133976"/>
                  <a:pt x="15004732" y="5136650"/>
                </a:cubicBezTo>
                <a:cubicBezTo>
                  <a:pt x="15009362" y="5139324"/>
                  <a:pt x="15015330" y="5139682"/>
                  <a:pt x="15022635" y="5137725"/>
                </a:cubicBezTo>
                <a:close/>
                <a:moveTo>
                  <a:pt x="14915212" y="5131277"/>
                </a:moveTo>
                <a:cubicBezTo>
                  <a:pt x="14924473" y="5136625"/>
                  <a:pt x="14925452" y="5140276"/>
                  <a:pt x="14918147" y="5142234"/>
                </a:cubicBezTo>
                <a:cubicBezTo>
                  <a:pt x="14910844" y="5144190"/>
                  <a:pt x="14902559" y="5142497"/>
                  <a:pt x="14893298" y="5137149"/>
                </a:cubicBezTo>
                <a:close/>
                <a:moveTo>
                  <a:pt x="3699197" y="5131212"/>
                </a:moveTo>
                <a:lnTo>
                  <a:pt x="3724046" y="5136297"/>
                </a:lnTo>
                <a:lnTo>
                  <a:pt x="3770812" y="5135511"/>
                </a:lnTo>
                <a:cubicBezTo>
                  <a:pt x="3787379" y="5138901"/>
                  <a:pt x="3806261" y="5143628"/>
                  <a:pt x="3827459" y="5149691"/>
                </a:cubicBezTo>
                <a:cubicBezTo>
                  <a:pt x="3848658" y="5155756"/>
                  <a:pt x="3879478" y="5161200"/>
                  <a:pt x="3919915" y="5166022"/>
                </a:cubicBezTo>
                <a:cubicBezTo>
                  <a:pt x="3969616" y="5176193"/>
                  <a:pt x="4011033" y="5184669"/>
                  <a:pt x="4044168" y="5191448"/>
                </a:cubicBezTo>
                <a:cubicBezTo>
                  <a:pt x="4058777" y="5187534"/>
                  <a:pt x="4077170" y="5190436"/>
                  <a:pt x="4099346" y="5200151"/>
                </a:cubicBezTo>
                <a:cubicBezTo>
                  <a:pt x="4121524" y="5209868"/>
                  <a:pt x="4134438" y="5214237"/>
                  <a:pt x="4138091" y="5213258"/>
                </a:cubicBezTo>
                <a:cubicBezTo>
                  <a:pt x="4141743" y="5212279"/>
                  <a:pt x="4144548" y="5215443"/>
                  <a:pt x="4146504" y="5222747"/>
                </a:cubicBezTo>
                <a:cubicBezTo>
                  <a:pt x="4148463" y="5230053"/>
                  <a:pt x="4150419" y="5237357"/>
                  <a:pt x="4152376" y="5244661"/>
                </a:cubicBezTo>
                <a:lnTo>
                  <a:pt x="4138484" y="5236641"/>
                </a:lnTo>
                <a:cubicBezTo>
                  <a:pt x="4131180" y="5238598"/>
                  <a:pt x="4125212" y="5238240"/>
                  <a:pt x="4120580" y="5235565"/>
                </a:cubicBezTo>
                <a:cubicBezTo>
                  <a:pt x="4115951" y="5232892"/>
                  <a:pt x="4113633" y="5231555"/>
                  <a:pt x="4113633" y="5231555"/>
                </a:cubicBezTo>
                <a:lnTo>
                  <a:pt x="4091719" y="5237427"/>
                </a:lnTo>
                <a:cubicBezTo>
                  <a:pt x="4089761" y="5230123"/>
                  <a:pt x="4080499" y="5224776"/>
                  <a:pt x="4063932" y="5221385"/>
                </a:cubicBezTo>
                <a:cubicBezTo>
                  <a:pt x="4047366" y="5217995"/>
                  <a:pt x="4037255" y="5216788"/>
                  <a:pt x="4033604" y="5217767"/>
                </a:cubicBezTo>
                <a:cubicBezTo>
                  <a:pt x="4029951" y="5218745"/>
                  <a:pt x="4030442" y="5220573"/>
                  <a:pt x="4035071" y="5223246"/>
                </a:cubicBezTo>
                <a:cubicBezTo>
                  <a:pt x="4039702" y="5225919"/>
                  <a:pt x="4042509" y="5229083"/>
                  <a:pt x="4043486" y="5232735"/>
                </a:cubicBezTo>
                <a:cubicBezTo>
                  <a:pt x="4044465" y="5236388"/>
                  <a:pt x="4033867" y="5233355"/>
                  <a:pt x="4011689" y="5223639"/>
                </a:cubicBezTo>
                <a:cubicBezTo>
                  <a:pt x="3989511" y="5213924"/>
                  <a:pt x="3977445" y="5205412"/>
                  <a:pt x="3975489" y="5198107"/>
                </a:cubicBezTo>
                <a:cubicBezTo>
                  <a:pt x="3973532" y="5190802"/>
                  <a:pt x="3948680" y="5185718"/>
                  <a:pt x="3900936" y="5182852"/>
                </a:cubicBezTo>
                <a:lnTo>
                  <a:pt x="3862192" y="5169745"/>
                </a:lnTo>
                <a:cubicBezTo>
                  <a:pt x="3862192" y="5169745"/>
                  <a:pt x="3858540" y="5170723"/>
                  <a:pt x="3851235" y="5172681"/>
                </a:cubicBezTo>
                <a:cubicBezTo>
                  <a:pt x="3843929" y="5174638"/>
                  <a:pt x="3840277" y="5175617"/>
                  <a:pt x="3840277" y="5175617"/>
                </a:cubicBezTo>
                <a:lnTo>
                  <a:pt x="3815426" y="5170531"/>
                </a:lnTo>
                <a:lnTo>
                  <a:pt x="3804470" y="5173467"/>
                </a:lnTo>
                <a:lnTo>
                  <a:pt x="3790576" y="5165447"/>
                </a:lnTo>
                <a:cubicBezTo>
                  <a:pt x="3790576" y="5165447"/>
                  <a:pt x="3786925" y="5166425"/>
                  <a:pt x="3779620" y="5168382"/>
                </a:cubicBezTo>
                <a:lnTo>
                  <a:pt x="3740876" y="5155275"/>
                </a:lnTo>
                <a:close/>
                <a:moveTo>
                  <a:pt x="2700300" y="5128755"/>
                </a:moveTo>
                <a:lnTo>
                  <a:pt x="2703236" y="5139711"/>
                </a:lnTo>
                <a:cubicBezTo>
                  <a:pt x="2695931" y="5141669"/>
                  <a:pt x="2687648" y="5139972"/>
                  <a:pt x="2678385" y="5134627"/>
                </a:cubicBezTo>
                <a:cubicBezTo>
                  <a:pt x="2685691" y="5132669"/>
                  <a:pt x="2692995" y="5130712"/>
                  <a:pt x="2700300" y="5128755"/>
                </a:cubicBezTo>
                <a:close/>
                <a:moveTo>
                  <a:pt x="1857414" y="5127800"/>
                </a:moveTo>
                <a:cubicBezTo>
                  <a:pt x="1862526" y="5124961"/>
                  <a:pt x="1877508" y="5126085"/>
                  <a:pt x="1902357" y="5131170"/>
                </a:cubicBezTo>
                <a:cubicBezTo>
                  <a:pt x="1942796" y="5135993"/>
                  <a:pt x="1966669" y="5137426"/>
                  <a:pt x="1973974" y="5135469"/>
                </a:cubicBezTo>
                <a:cubicBezTo>
                  <a:pt x="1981278" y="5133512"/>
                  <a:pt x="1985910" y="5136186"/>
                  <a:pt x="1987866" y="5143491"/>
                </a:cubicBezTo>
                <a:cubicBezTo>
                  <a:pt x="1980562" y="5145449"/>
                  <a:pt x="1973258" y="5147406"/>
                  <a:pt x="1965953" y="5149363"/>
                </a:cubicBezTo>
                <a:cubicBezTo>
                  <a:pt x="1958647" y="5151321"/>
                  <a:pt x="1949027" y="5151941"/>
                  <a:pt x="1937091" y="5151224"/>
                </a:cubicBezTo>
                <a:cubicBezTo>
                  <a:pt x="1925156" y="5150507"/>
                  <a:pt x="1910904" y="5148454"/>
                  <a:pt x="1894337" y="5145064"/>
                </a:cubicBezTo>
                <a:cubicBezTo>
                  <a:pt x="1868508" y="5136326"/>
                  <a:pt x="1855593" y="5131957"/>
                  <a:pt x="1855593" y="5131957"/>
                </a:cubicBezTo>
                <a:cubicBezTo>
                  <a:pt x="1855104" y="5130131"/>
                  <a:pt x="1855711" y="5128744"/>
                  <a:pt x="1857414" y="5127800"/>
                </a:cubicBezTo>
                <a:close/>
                <a:moveTo>
                  <a:pt x="16428523" y="5125081"/>
                </a:moveTo>
                <a:cubicBezTo>
                  <a:pt x="16443134" y="5121166"/>
                  <a:pt x="16455067" y="5121883"/>
                  <a:pt x="16464329" y="5127231"/>
                </a:cubicBezTo>
                <a:lnTo>
                  <a:pt x="16453373" y="5130167"/>
                </a:lnTo>
                <a:cubicBezTo>
                  <a:pt x="16457288" y="5144776"/>
                  <a:pt x="16447307" y="5151364"/>
                  <a:pt x="16423435" y="5149932"/>
                </a:cubicBezTo>
                <a:cubicBezTo>
                  <a:pt x="16406869" y="5146543"/>
                  <a:pt x="16398585" y="5144847"/>
                  <a:pt x="16398585" y="5144847"/>
                </a:cubicBezTo>
                <a:cubicBezTo>
                  <a:pt x="16382018" y="5141457"/>
                  <a:pt x="16369593" y="5138915"/>
                  <a:pt x="16361309" y="5137219"/>
                </a:cubicBezTo>
                <a:cubicBezTo>
                  <a:pt x="16353027" y="5135523"/>
                  <a:pt x="16348887" y="5134675"/>
                  <a:pt x="16348887" y="5134675"/>
                </a:cubicBezTo>
                <a:cubicBezTo>
                  <a:pt x="16348397" y="5132850"/>
                  <a:pt x="16349002" y="5131464"/>
                  <a:pt x="16350707" y="5130519"/>
                </a:cubicBezTo>
                <a:cubicBezTo>
                  <a:pt x="16355818" y="5127681"/>
                  <a:pt x="16370800" y="5128804"/>
                  <a:pt x="16395649" y="5133890"/>
                </a:cubicBezTo>
                <a:cubicBezTo>
                  <a:pt x="16412217" y="5137279"/>
                  <a:pt x="16423176" y="5134343"/>
                  <a:pt x="16428523" y="5125081"/>
                </a:cubicBezTo>
                <a:close/>
                <a:moveTo>
                  <a:pt x="16475286" y="5124295"/>
                </a:moveTo>
                <a:cubicBezTo>
                  <a:pt x="16482592" y="5122338"/>
                  <a:pt x="16487223" y="5125012"/>
                  <a:pt x="16489181" y="5132315"/>
                </a:cubicBezTo>
                <a:lnTo>
                  <a:pt x="16478222" y="5135252"/>
                </a:lnTo>
                <a:close/>
                <a:moveTo>
                  <a:pt x="16263377" y="5122356"/>
                </a:moveTo>
                <a:cubicBezTo>
                  <a:pt x="16270682" y="5120399"/>
                  <a:pt x="16275311" y="5123074"/>
                  <a:pt x="16277268" y="5130377"/>
                </a:cubicBezTo>
                <a:cubicBezTo>
                  <a:pt x="16277268" y="5130377"/>
                  <a:pt x="16273617" y="5131356"/>
                  <a:pt x="16266311" y="5133313"/>
                </a:cubicBezTo>
                <a:cubicBezTo>
                  <a:pt x="16259007" y="5135270"/>
                  <a:pt x="16255355" y="5136249"/>
                  <a:pt x="16255355" y="5136249"/>
                </a:cubicBezTo>
                <a:cubicBezTo>
                  <a:pt x="16255355" y="5136249"/>
                  <a:pt x="16258029" y="5131618"/>
                  <a:pt x="16263377" y="5122356"/>
                </a:cubicBezTo>
                <a:close/>
                <a:moveTo>
                  <a:pt x="3649494" y="5121041"/>
                </a:moveTo>
                <a:lnTo>
                  <a:pt x="3674345" y="5126127"/>
                </a:lnTo>
                <a:cubicBezTo>
                  <a:pt x="3683609" y="5131475"/>
                  <a:pt x="3684587" y="5135127"/>
                  <a:pt x="3677282" y="5137084"/>
                </a:cubicBezTo>
                <a:lnTo>
                  <a:pt x="3663387" y="5129063"/>
                </a:lnTo>
                <a:cubicBezTo>
                  <a:pt x="3663387" y="5129063"/>
                  <a:pt x="3661073" y="5127727"/>
                  <a:pt x="3656442" y="5125052"/>
                </a:cubicBezTo>
                <a:cubicBezTo>
                  <a:pt x="3651813" y="5122379"/>
                  <a:pt x="3649494" y="5121041"/>
                  <a:pt x="3649494" y="5121041"/>
                </a:cubicBezTo>
                <a:close/>
                <a:moveTo>
                  <a:pt x="15217717" y="5120684"/>
                </a:moveTo>
                <a:lnTo>
                  <a:pt x="15220652" y="5131643"/>
                </a:lnTo>
                <a:lnTo>
                  <a:pt x="15206758" y="5123620"/>
                </a:lnTo>
                <a:close/>
                <a:moveTo>
                  <a:pt x="15674410" y="5115753"/>
                </a:moveTo>
                <a:lnTo>
                  <a:pt x="15677345" y="5126712"/>
                </a:lnTo>
                <a:cubicBezTo>
                  <a:pt x="15677345" y="5126712"/>
                  <a:pt x="15672713" y="5124038"/>
                  <a:pt x="15663452" y="5118689"/>
                </a:cubicBezTo>
                <a:cubicBezTo>
                  <a:pt x="15663452" y="5118689"/>
                  <a:pt x="15667106" y="5117710"/>
                  <a:pt x="15674410" y="5115753"/>
                </a:cubicBezTo>
                <a:close/>
                <a:moveTo>
                  <a:pt x="16026615" y="5115333"/>
                </a:moveTo>
                <a:lnTo>
                  <a:pt x="16029551" y="5126290"/>
                </a:lnTo>
                <a:cubicBezTo>
                  <a:pt x="16031508" y="5133594"/>
                  <a:pt x="16030171" y="5135910"/>
                  <a:pt x="16025541" y="5133236"/>
                </a:cubicBezTo>
                <a:cubicBezTo>
                  <a:pt x="16020909" y="5130562"/>
                  <a:pt x="16018104" y="5127400"/>
                  <a:pt x="16017124" y="5123746"/>
                </a:cubicBezTo>
                <a:cubicBezTo>
                  <a:pt x="16016147" y="5120095"/>
                  <a:pt x="16019310" y="5117291"/>
                  <a:pt x="16026615" y="5115333"/>
                </a:cubicBezTo>
                <a:close/>
                <a:moveTo>
                  <a:pt x="13971103" y="5114138"/>
                </a:moveTo>
                <a:lnTo>
                  <a:pt x="14006909" y="5116288"/>
                </a:lnTo>
                <a:lnTo>
                  <a:pt x="14056611" y="5126459"/>
                </a:lnTo>
                <a:cubicBezTo>
                  <a:pt x="14063916" y="5124502"/>
                  <a:pt x="14068057" y="5125350"/>
                  <a:pt x="14069035" y="5129001"/>
                </a:cubicBezTo>
                <a:cubicBezTo>
                  <a:pt x="14070014" y="5132654"/>
                  <a:pt x="14072330" y="5133990"/>
                  <a:pt x="14075984" y="5133011"/>
                </a:cubicBezTo>
                <a:cubicBezTo>
                  <a:pt x="14079634" y="5132033"/>
                  <a:pt x="14086092" y="5134219"/>
                  <a:pt x="14095354" y="5139565"/>
                </a:cubicBezTo>
                <a:cubicBezTo>
                  <a:pt x="14111921" y="5142955"/>
                  <a:pt x="14120205" y="5144651"/>
                  <a:pt x="14120205" y="5144651"/>
                </a:cubicBezTo>
                <a:lnTo>
                  <a:pt x="14109248" y="5147586"/>
                </a:lnTo>
                <a:cubicBezTo>
                  <a:pt x="14109248" y="5147586"/>
                  <a:pt x="14097311" y="5146870"/>
                  <a:pt x="14073439" y="5145437"/>
                </a:cubicBezTo>
                <a:cubicBezTo>
                  <a:pt x="14049570" y="5144005"/>
                  <a:pt x="14029347" y="5141592"/>
                  <a:pt x="14012781" y="5138203"/>
                </a:cubicBezTo>
                <a:lnTo>
                  <a:pt x="13987932" y="5133117"/>
                </a:lnTo>
                <a:cubicBezTo>
                  <a:pt x="13987932" y="5133117"/>
                  <a:pt x="13983300" y="5130444"/>
                  <a:pt x="13974036" y="5125097"/>
                </a:cubicBezTo>
                <a:close/>
                <a:moveTo>
                  <a:pt x="16131104" y="5110822"/>
                </a:moveTo>
                <a:cubicBezTo>
                  <a:pt x="16133062" y="5118127"/>
                  <a:pt x="16130385" y="5122760"/>
                  <a:pt x="16123081" y="5124717"/>
                </a:cubicBezTo>
                <a:lnTo>
                  <a:pt x="16120145" y="5113759"/>
                </a:lnTo>
                <a:cubicBezTo>
                  <a:pt x="16120145" y="5113759"/>
                  <a:pt x="16123799" y="5112779"/>
                  <a:pt x="16131104" y="5110822"/>
                </a:cubicBezTo>
                <a:close/>
                <a:moveTo>
                  <a:pt x="16685170" y="5110006"/>
                </a:moveTo>
                <a:cubicBezTo>
                  <a:pt x="16701249" y="5111570"/>
                  <a:pt x="16713919" y="5115026"/>
                  <a:pt x="16723181" y="5120373"/>
                </a:cubicBezTo>
                <a:lnTo>
                  <a:pt x="16654500" y="5127033"/>
                </a:lnTo>
                <a:lnTo>
                  <a:pt x="16651754" y="5125447"/>
                </a:lnTo>
                <a:lnTo>
                  <a:pt x="16654327" y="5135041"/>
                </a:lnTo>
                <a:cubicBezTo>
                  <a:pt x="16647023" y="5136998"/>
                  <a:pt x="16645683" y="5139314"/>
                  <a:pt x="16650317" y="5141988"/>
                </a:cubicBezTo>
                <a:cubicBezTo>
                  <a:pt x="16654946" y="5144662"/>
                  <a:pt x="16660914" y="5145019"/>
                  <a:pt x="16668219" y="5143062"/>
                </a:cubicBezTo>
                <a:cubicBezTo>
                  <a:pt x="16677481" y="5148409"/>
                  <a:pt x="16685765" y="5150105"/>
                  <a:pt x="16693068" y="5148148"/>
                </a:cubicBezTo>
                <a:cubicBezTo>
                  <a:pt x="16700372" y="5146191"/>
                  <a:pt x="16703049" y="5141558"/>
                  <a:pt x="16701092" y="5134254"/>
                </a:cubicBezTo>
                <a:lnTo>
                  <a:pt x="16712047" y="5131318"/>
                </a:lnTo>
                <a:cubicBezTo>
                  <a:pt x="16714004" y="5138623"/>
                  <a:pt x="16721310" y="5136665"/>
                  <a:pt x="16733963" y="5125446"/>
                </a:cubicBezTo>
                <a:lnTo>
                  <a:pt x="16766833" y="5116638"/>
                </a:lnTo>
                <a:cubicBezTo>
                  <a:pt x="16776096" y="5121985"/>
                  <a:pt x="16784382" y="5123681"/>
                  <a:pt x="16791684" y="5121724"/>
                </a:cubicBezTo>
                <a:cubicBezTo>
                  <a:pt x="16832124" y="5126548"/>
                  <a:pt x="16856976" y="5131632"/>
                  <a:pt x="16866238" y="5136980"/>
                </a:cubicBezTo>
                <a:lnTo>
                  <a:pt x="16855278" y="5139916"/>
                </a:lnTo>
                <a:lnTo>
                  <a:pt x="16844324" y="5142852"/>
                </a:lnTo>
                <a:lnTo>
                  <a:pt x="16902046" y="5139128"/>
                </a:lnTo>
                <a:cubicBezTo>
                  <a:pt x="16914698" y="5127910"/>
                  <a:pt x="16954158" y="5129080"/>
                  <a:pt x="17020424" y="5142641"/>
                </a:cubicBezTo>
                <a:cubicBezTo>
                  <a:pt x="17027730" y="5140684"/>
                  <a:pt x="17037350" y="5140064"/>
                  <a:pt x="17049286" y="5140779"/>
                </a:cubicBezTo>
                <a:cubicBezTo>
                  <a:pt x="17061222" y="5141496"/>
                  <a:pt x="17067190" y="5141853"/>
                  <a:pt x="17067190" y="5141853"/>
                </a:cubicBezTo>
                <a:cubicBezTo>
                  <a:pt x="17127588" y="5133499"/>
                  <a:pt x="17171678" y="5137345"/>
                  <a:pt x="17199464" y="5153387"/>
                </a:cubicBezTo>
                <a:cubicBezTo>
                  <a:pt x="17206770" y="5151430"/>
                  <a:pt x="17218214" y="5150321"/>
                  <a:pt x="17233802" y="5150058"/>
                </a:cubicBezTo>
                <a:cubicBezTo>
                  <a:pt x="17249392" y="5149796"/>
                  <a:pt x="17256208" y="5146011"/>
                  <a:pt x="17254250" y="5138708"/>
                </a:cubicBezTo>
                <a:lnTo>
                  <a:pt x="17303954" y="5148878"/>
                </a:lnTo>
                <a:lnTo>
                  <a:pt x="17292994" y="5151814"/>
                </a:lnTo>
                <a:lnTo>
                  <a:pt x="17284974" y="5165706"/>
                </a:lnTo>
                <a:cubicBezTo>
                  <a:pt x="17299584" y="5161792"/>
                  <a:pt x="17310538" y="5158857"/>
                  <a:pt x="17317844" y="5156899"/>
                </a:cubicBezTo>
                <a:cubicBezTo>
                  <a:pt x="17325150" y="5154942"/>
                  <a:pt x="17329294" y="5155789"/>
                  <a:pt x="17330272" y="5159442"/>
                </a:cubicBezTo>
                <a:cubicBezTo>
                  <a:pt x="17331250" y="5163093"/>
                  <a:pt x="17339530" y="5164789"/>
                  <a:pt x="17355120" y="5164527"/>
                </a:cubicBezTo>
                <a:cubicBezTo>
                  <a:pt x="17370708" y="5164266"/>
                  <a:pt x="17378502" y="5164134"/>
                  <a:pt x="17378502" y="5164134"/>
                </a:cubicBezTo>
                <a:lnTo>
                  <a:pt x="17414310" y="5166282"/>
                </a:lnTo>
                <a:cubicBezTo>
                  <a:pt x="17432834" y="5176979"/>
                  <a:pt x="17449402" y="5180368"/>
                  <a:pt x="17464010" y="5176454"/>
                </a:cubicBezTo>
                <a:cubicBezTo>
                  <a:pt x="17502494" y="5173972"/>
                  <a:pt x="17530016" y="5174426"/>
                  <a:pt x="17546584" y="5177816"/>
                </a:cubicBezTo>
                <a:cubicBezTo>
                  <a:pt x="17555846" y="5183164"/>
                  <a:pt x="17567782" y="5183880"/>
                  <a:pt x="17582394" y="5179965"/>
                </a:cubicBezTo>
                <a:cubicBezTo>
                  <a:pt x="17597004" y="5176050"/>
                  <a:pt x="17603818" y="5172267"/>
                  <a:pt x="17602838" y="5168614"/>
                </a:cubicBezTo>
                <a:cubicBezTo>
                  <a:pt x="17601862" y="5164962"/>
                  <a:pt x="17605024" y="5162158"/>
                  <a:pt x="17612328" y="5160201"/>
                </a:cubicBezTo>
                <a:cubicBezTo>
                  <a:pt x="17619632" y="5158243"/>
                  <a:pt x="17625110" y="5156775"/>
                  <a:pt x="17628764" y="5155797"/>
                </a:cubicBezTo>
                <a:cubicBezTo>
                  <a:pt x="17632418" y="5154818"/>
                  <a:pt x="17634242" y="5154329"/>
                  <a:pt x="17634242" y="5154329"/>
                </a:cubicBezTo>
                <a:cubicBezTo>
                  <a:pt x="17641546" y="5152371"/>
                  <a:pt x="17646178" y="5155045"/>
                  <a:pt x="17648136" y="5162349"/>
                </a:cubicBezTo>
                <a:cubicBezTo>
                  <a:pt x="17650094" y="5169654"/>
                  <a:pt x="17653386" y="5174644"/>
                  <a:pt x="17658018" y="5177317"/>
                </a:cubicBezTo>
                <a:cubicBezTo>
                  <a:pt x="17662650" y="5179991"/>
                  <a:pt x="17668618" y="5180349"/>
                  <a:pt x="17675920" y="5178392"/>
                </a:cubicBezTo>
                <a:cubicBezTo>
                  <a:pt x="17683228" y="5176435"/>
                  <a:pt x="17691510" y="5178131"/>
                  <a:pt x="17700774" y="5183476"/>
                </a:cubicBezTo>
                <a:lnTo>
                  <a:pt x="17703708" y="5194435"/>
                </a:lnTo>
                <a:cubicBezTo>
                  <a:pt x="17694446" y="5189087"/>
                  <a:pt x="17678856" y="5189349"/>
                  <a:pt x="17656944" y="5195220"/>
                </a:cubicBezTo>
                <a:cubicBezTo>
                  <a:pt x="17633072" y="5193789"/>
                  <a:pt x="17609200" y="5192355"/>
                  <a:pt x="17585330" y="5190923"/>
                </a:cubicBezTo>
                <a:cubicBezTo>
                  <a:pt x="17578024" y="5192880"/>
                  <a:pt x="17566086" y="5192164"/>
                  <a:pt x="17549520" y="5188773"/>
                </a:cubicBezTo>
                <a:cubicBezTo>
                  <a:pt x="17532952" y="5185383"/>
                  <a:pt x="17518702" y="5183331"/>
                  <a:pt x="17506768" y="5182613"/>
                </a:cubicBezTo>
                <a:cubicBezTo>
                  <a:pt x="17494832" y="5181896"/>
                  <a:pt x="17481068" y="5181670"/>
                  <a:pt x="17465478" y="5181933"/>
                </a:cubicBezTo>
                <a:cubicBezTo>
                  <a:pt x="17449892" y="5182195"/>
                  <a:pt x="17434792" y="5184283"/>
                  <a:pt x="17420182" y="5188197"/>
                </a:cubicBezTo>
                <a:lnTo>
                  <a:pt x="17337610" y="5186834"/>
                </a:lnTo>
                <a:cubicBezTo>
                  <a:pt x="17323000" y="5190749"/>
                  <a:pt x="17313020" y="5197338"/>
                  <a:pt x="17307674" y="5206601"/>
                </a:cubicBezTo>
                <a:cubicBezTo>
                  <a:pt x="17300370" y="5208558"/>
                  <a:pt x="17288434" y="5207841"/>
                  <a:pt x="17271868" y="5204450"/>
                </a:cubicBezTo>
                <a:cubicBezTo>
                  <a:pt x="17257256" y="5208365"/>
                  <a:pt x="17247636" y="5208986"/>
                  <a:pt x="17243006" y="5206311"/>
                </a:cubicBezTo>
                <a:cubicBezTo>
                  <a:pt x="17238374" y="5203638"/>
                  <a:pt x="17236060" y="5202302"/>
                  <a:pt x="17236060" y="5202302"/>
                </a:cubicBezTo>
                <a:lnTo>
                  <a:pt x="17222164" y="5194280"/>
                </a:lnTo>
                <a:lnTo>
                  <a:pt x="17197314" y="5189195"/>
                </a:lnTo>
                <a:lnTo>
                  <a:pt x="17161506" y="5187047"/>
                </a:lnTo>
                <a:cubicBezTo>
                  <a:pt x="17163464" y="5194350"/>
                  <a:pt x="17168096" y="5197024"/>
                  <a:pt x="17175400" y="5195067"/>
                </a:cubicBezTo>
                <a:cubicBezTo>
                  <a:pt x="17175400" y="5195067"/>
                  <a:pt x="17177714" y="5196404"/>
                  <a:pt x="17182348" y="5199078"/>
                </a:cubicBezTo>
                <a:cubicBezTo>
                  <a:pt x="17186978" y="5201751"/>
                  <a:pt x="17192946" y="5202109"/>
                  <a:pt x="17200250" y="5200151"/>
                </a:cubicBezTo>
                <a:cubicBezTo>
                  <a:pt x="17207552" y="5198195"/>
                  <a:pt x="17212188" y="5200869"/>
                  <a:pt x="17214144" y="5208174"/>
                </a:cubicBezTo>
                <a:cubicBezTo>
                  <a:pt x="17216102" y="5215479"/>
                  <a:pt x="17217080" y="5219130"/>
                  <a:pt x="17217080" y="5219130"/>
                </a:cubicBezTo>
                <a:lnTo>
                  <a:pt x="17195166" y="5225002"/>
                </a:lnTo>
                <a:lnTo>
                  <a:pt x="17128636" y="5195854"/>
                </a:lnTo>
                <a:lnTo>
                  <a:pt x="17089890" y="5182748"/>
                </a:lnTo>
                <a:cubicBezTo>
                  <a:pt x="17089890" y="5182748"/>
                  <a:pt x="17086238" y="5183726"/>
                  <a:pt x="17078934" y="5185683"/>
                </a:cubicBezTo>
                <a:cubicBezTo>
                  <a:pt x="17071628" y="5187641"/>
                  <a:pt x="17066996" y="5184966"/>
                  <a:pt x="17065040" y="5177662"/>
                </a:cubicBezTo>
                <a:lnTo>
                  <a:pt x="17054084" y="5180598"/>
                </a:lnTo>
                <a:cubicBezTo>
                  <a:pt x="17044822" y="5175251"/>
                  <a:pt x="17022286" y="5171502"/>
                  <a:pt x="16986480" y="5169353"/>
                </a:cubicBezTo>
                <a:cubicBezTo>
                  <a:pt x="16950670" y="5167203"/>
                  <a:pt x="16921810" y="5169065"/>
                  <a:pt x="16899898" y="5174936"/>
                </a:cubicBezTo>
                <a:cubicBezTo>
                  <a:pt x="16890634" y="5169589"/>
                  <a:pt x="16874068" y="5166199"/>
                  <a:pt x="16850196" y="5164766"/>
                </a:cubicBezTo>
                <a:cubicBezTo>
                  <a:pt x="16826322" y="5163334"/>
                  <a:pt x="16802450" y="5161900"/>
                  <a:pt x="16778578" y="5160468"/>
                </a:cubicBezTo>
                <a:cubicBezTo>
                  <a:pt x="16675785" y="5156695"/>
                  <a:pt x="16620737" y="5155785"/>
                  <a:pt x="16613433" y="5157742"/>
                </a:cubicBezTo>
                <a:lnTo>
                  <a:pt x="16650604" y="5124781"/>
                </a:lnTo>
                <a:lnTo>
                  <a:pt x="16626714" y="5110989"/>
                </a:lnTo>
                <a:cubicBezTo>
                  <a:pt x="16649606" y="5108770"/>
                  <a:pt x="16669092" y="5108443"/>
                  <a:pt x="16685170" y="5110006"/>
                </a:cubicBezTo>
                <a:close/>
                <a:moveTo>
                  <a:pt x="14251692" y="5109419"/>
                </a:moveTo>
                <a:cubicBezTo>
                  <a:pt x="14258997" y="5107461"/>
                  <a:pt x="14263628" y="5110136"/>
                  <a:pt x="14265586" y="5117440"/>
                </a:cubicBezTo>
                <a:cubicBezTo>
                  <a:pt x="14265586" y="5117440"/>
                  <a:pt x="14261933" y="5118419"/>
                  <a:pt x="14254629" y="5120376"/>
                </a:cubicBezTo>
                <a:cubicBezTo>
                  <a:pt x="14254629" y="5120376"/>
                  <a:pt x="14252314" y="5119038"/>
                  <a:pt x="14247681" y="5116367"/>
                </a:cubicBezTo>
                <a:cubicBezTo>
                  <a:pt x="14243052" y="5113692"/>
                  <a:pt x="14244387" y="5111376"/>
                  <a:pt x="14251692" y="5109419"/>
                </a:cubicBezTo>
                <a:close/>
                <a:moveTo>
                  <a:pt x="15976913" y="5105163"/>
                </a:moveTo>
                <a:lnTo>
                  <a:pt x="16001764" y="5110247"/>
                </a:lnTo>
                <a:cubicBezTo>
                  <a:pt x="16001764" y="5110247"/>
                  <a:pt x="15999938" y="5110736"/>
                  <a:pt x="15996286" y="5111715"/>
                </a:cubicBezTo>
                <a:cubicBezTo>
                  <a:pt x="15992633" y="5112694"/>
                  <a:pt x="15987154" y="5114162"/>
                  <a:pt x="15979849" y="5116119"/>
                </a:cubicBezTo>
                <a:close/>
                <a:moveTo>
                  <a:pt x="14579049" y="5103912"/>
                </a:moveTo>
                <a:cubicBezTo>
                  <a:pt x="14588309" y="5109258"/>
                  <a:pt x="14596593" y="5110954"/>
                  <a:pt x="14603897" y="5108997"/>
                </a:cubicBezTo>
                <a:cubicBezTo>
                  <a:pt x="14611203" y="5107039"/>
                  <a:pt x="14614856" y="5106061"/>
                  <a:pt x="14614856" y="5106061"/>
                </a:cubicBezTo>
                <a:cubicBezTo>
                  <a:pt x="14622161" y="5104103"/>
                  <a:pt x="14630444" y="5105799"/>
                  <a:pt x="14639707" y="5111147"/>
                </a:cubicBezTo>
                <a:cubicBezTo>
                  <a:pt x="14648967" y="5116493"/>
                  <a:pt x="14655427" y="5118678"/>
                  <a:pt x="14659077" y="5117700"/>
                </a:cubicBezTo>
                <a:cubicBezTo>
                  <a:pt x="14662731" y="5116721"/>
                  <a:pt x="14676491" y="5116949"/>
                  <a:pt x="14700365" y="5118380"/>
                </a:cubicBezTo>
                <a:cubicBezTo>
                  <a:pt x="14724237" y="5119813"/>
                  <a:pt x="14763698" y="5120985"/>
                  <a:pt x="14818744" y="5121894"/>
                </a:cubicBezTo>
                <a:lnTo>
                  <a:pt x="14843595" y="5126978"/>
                </a:lnTo>
                <a:cubicBezTo>
                  <a:pt x="14836290" y="5128936"/>
                  <a:pt x="14827159" y="5131382"/>
                  <a:pt x="14816202" y="5134318"/>
                </a:cubicBezTo>
                <a:cubicBezTo>
                  <a:pt x="14805245" y="5137254"/>
                  <a:pt x="14795136" y="5136048"/>
                  <a:pt x="14785873" y="5130702"/>
                </a:cubicBezTo>
                <a:lnTo>
                  <a:pt x="14739107" y="5131488"/>
                </a:lnTo>
                <a:lnTo>
                  <a:pt x="14656535" y="5130124"/>
                </a:lnTo>
                <a:cubicBezTo>
                  <a:pt x="14641926" y="5134039"/>
                  <a:pt x="14634620" y="5135996"/>
                  <a:pt x="14634620" y="5135996"/>
                </a:cubicBezTo>
                <a:lnTo>
                  <a:pt x="14595877" y="5122891"/>
                </a:lnTo>
                <a:cubicBezTo>
                  <a:pt x="14591964" y="5108279"/>
                  <a:pt x="14571743" y="5105869"/>
                  <a:pt x="14535219" y="5115656"/>
                </a:cubicBezTo>
                <a:cubicBezTo>
                  <a:pt x="14520609" y="5119571"/>
                  <a:pt x="14512327" y="5117875"/>
                  <a:pt x="14510369" y="5110569"/>
                </a:cubicBezTo>
                <a:lnTo>
                  <a:pt x="14521324" y="5107634"/>
                </a:lnTo>
                <a:cubicBezTo>
                  <a:pt x="14530587" y="5112982"/>
                  <a:pt x="14538382" y="5112852"/>
                  <a:pt x="14544707" y="5107242"/>
                </a:cubicBezTo>
                <a:cubicBezTo>
                  <a:pt x="14551034" y="5101631"/>
                  <a:pt x="14562482" y="5100522"/>
                  <a:pt x="14579049" y="5103912"/>
                </a:cubicBezTo>
                <a:close/>
                <a:moveTo>
                  <a:pt x="15894340" y="5103800"/>
                </a:moveTo>
                <a:lnTo>
                  <a:pt x="15872427" y="5109671"/>
                </a:lnTo>
                <a:cubicBezTo>
                  <a:pt x="15855859" y="5106281"/>
                  <a:pt x="15843923" y="5105566"/>
                  <a:pt x="15836618" y="5107523"/>
                </a:cubicBezTo>
                <a:lnTo>
                  <a:pt x="15789854" y="5108308"/>
                </a:lnTo>
                <a:close/>
                <a:moveTo>
                  <a:pt x="3585900" y="5102850"/>
                </a:moveTo>
                <a:cubicBezTo>
                  <a:pt x="3593205" y="5100892"/>
                  <a:pt x="3597347" y="5101741"/>
                  <a:pt x="3598325" y="5105393"/>
                </a:cubicBezTo>
                <a:cubicBezTo>
                  <a:pt x="3599303" y="5109045"/>
                  <a:pt x="3601621" y="5110381"/>
                  <a:pt x="3605272" y="5109402"/>
                </a:cubicBezTo>
                <a:cubicBezTo>
                  <a:pt x="3608923" y="5108424"/>
                  <a:pt x="3615382" y="5110609"/>
                  <a:pt x="3624644" y="5115957"/>
                </a:cubicBezTo>
                <a:lnTo>
                  <a:pt x="3627580" y="5126913"/>
                </a:lnTo>
                <a:cubicBezTo>
                  <a:pt x="3627580" y="5126913"/>
                  <a:pt x="3625755" y="5127402"/>
                  <a:pt x="3622102" y="5128381"/>
                </a:cubicBezTo>
                <a:cubicBezTo>
                  <a:pt x="3618450" y="5129360"/>
                  <a:pt x="3615644" y="5126197"/>
                  <a:pt x="3613688" y="5118892"/>
                </a:cubicBezTo>
                <a:cubicBezTo>
                  <a:pt x="3606382" y="5120850"/>
                  <a:pt x="3598100" y="5119155"/>
                  <a:pt x="3588837" y="5113806"/>
                </a:cubicBezTo>
                <a:close/>
                <a:moveTo>
                  <a:pt x="3632666" y="5102062"/>
                </a:moveTo>
                <a:lnTo>
                  <a:pt x="3646559" y="5110085"/>
                </a:lnTo>
                <a:lnTo>
                  <a:pt x="3635603" y="5113020"/>
                </a:lnTo>
                <a:close/>
                <a:moveTo>
                  <a:pt x="1753255" y="5100659"/>
                </a:moveTo>
                <a:lnTo>
                  <a:pt x="1745233" y="5114552"/>
                </a:lnTo>
                <a:lnTo>
                  <a:pt x="1742298" y="5103595"/>
                </a:lnTo>
                <a:cubicBezTo>
                  <a:pt x="1742298" y="5103595"/>
                  <a:pt x="1745949" y="5102617"/>
                  <a:pt x="1753255" y="5100659"/>
                </a:cubicBezTo>
                <a:close/>
                <a:moveTo>
                  <a:pt x="18054340" y="5100483"/>
                </a:moveTo>
                <a:lnTo>
                  <a:pt x="18054340" y="5100483"/>
                </a:lnTo>
                <a:lnTo>
                  <a:pt x="18054340" y="5100483"/>
                </a:lnTo>
                <a:close/>
                <a:moveTo>
                  <a:pt x="2618606" y="5097796"/>
                </a:moveTo>
                <a:cubicBezTo>
                  <a:pt x="2620430" y="5097307"/>
                  <a:pt x="2621835" y="5098889"/>
                  <a:pt x="2622813" y="5102541"/>
                </a:cubicBezTo>
                <a:lnTo>
                  <a:pt x="2611856" y="5105477"/>
                </a:lnTo>
                <a:cubicBezTo>
                  <a:pt x="2614530" y="5100847"/>
                  <a:pt x="2616779" y="5098285"/>
                  <a:pt x="2618606" y="5097796"/>
                </a:cubicBezTo>
                <a:close/>
                <a:moveTo>
                  <a:pt x="13684639" y="5096945"/>
                </a:moveTo>
                <a:cubicBezTo>
                  <a:pt x="13684639" y="5096945"/>
                  <a:pt x="13691098" y="5099130"/>
                  <a:pt x="13704010" y="5103498"/>
                </a:cubicBezTo>
                <a:cubicBezTo>
                  <a:pt x="13716926" y="5107867"/>
                  <a:pt x="13728015" y="5112726"/>
                  <a:pt x="13737276" y="5118072"/>
                </a:cubicBezTo>
                <a:lnTo>
                  <a:pt x="13762127" y="5123158"/>
                </a:lnTo>
                <a:cubicBezTo>
                  <a:pt x="13747517" y="5127072"/>
                  <a:pt x="13740212" y="5129030"/>
                  <a:pt x="13740212" y="5129030"/>
                </a:cubicBezTo>
                <a:close/>
                <a:moveTo>
                  <a:pt x="15704345" y="5095989"/>
                </a:moveTo>
                <a:cubicBezTo>
                  <a:pt x="15711650" y="5094032"/>
                  <a:pt x="15719933" y="5095728"/>
                  <a:pt x="15729195" y="5101073"/>
                </a:cubicBezTo>
                <a:lnTo>
                  <a:pt x="15718239" y="5104009"/>
                </a:lnTo>
                <a:close/>
                <a:moveTo>
                  <a:pt x="15765178" y="5095215"/>
                </a:moveTo>
                <a:lnTo>
                  <a:pt x="15790028" y="5100299"/>
                </a:lnTo>
                <a:cubicBezTo>
                  <a:pt x="15782722" y="5102257"/>
                  <a:pt x="15776755" y="5101899"/>
                  <a:pt x="15772125" y="5099224"/>
                </a:cubicBezTo>
                <a:cubicBezTo>
                  <a:pt x="15767494" y="5096551"/>
                  <a:pt x="15765178" y="5095215"/>
                  <a:pt x="15765178" y="5095215"/>
                </a:cubicBezTo>
                <a:close/>
                <a:moveTo>
                  <a:pt x="3050914" y="5094995"/>
                </a:moveTo>
                <a:cubicBezTo>
                  <a:pt x="3070823" y="5092596"/>
                  <a:pt x="3095942" y="5093205"/>
                  <a:pt x="3126271" y="5096824"/>
                </a:cubicBezTo>
                <a:lnTo>
                  <a:pt x="3104357" y="5102696"/>
                </a:lnTo>
                <a:cubicBezTo>
                  <a:pt x="3085116" y="5103936"/>
                  <a:pt x="3067457" y="5103774"/>
                  <a:pt x="3051379" y="5102211"/>
                </a:cubicBezTo>
                <a:lnTo>
                  <a:pt x="3032742" y="5098397"/>
                </a:lnTo>
                <a:close/>
                <a:moveTo>
                  <a:pt x="14953343" y="5089610"/>
                </a:moveTo>
                <a:lnTo>
                  <a:pt x="14978193" y="5094695"/>
                </a:lnTo>
                <a:cubicBezTo>
                  <a:pt x="14963582" y="5098610"/>
                  <a:pt x="14951647" y="5097893"/>
                  <a:pt x="14942385" y="5092546"/>
                </a:cubicBezTo>
                <a:close/>
                <a:moveTo>
                  <a:pt x="18051404" y="5089525"/>
                </a:moveTo>
                <a:lnTo>
                  <a:pt x="18054340" y="5100483"/>
                </a:lnTo>
                <a:lnTo>
                  <a:pt x="18040450" y="5092460"/>
                </a:lnTo>
                <a:close/>
                <a:moveTo>
                  <a:pt x="14457730" y="5089443"/>
                </a:moveTo>
                <a:lnTo>
                  <a:pt x="14452647" y="5114293"/>
                </a:lnTo>
                <a:cubicBezTo>
                  <a:pt x="14436081" y="5110903"/>
                  <a:pt x="14424144" y="5110187"/>
                  <a:pt x="14416840" y="5112144"/>
                </a:cubicBezTo>
                <a:cubicBezTo>
                  <a:pt x="14407577" y="5106798"/>
                  <a:pt x="14404771" y="5103633"/>
                  <a:pt x="14408421" y="5102655"/>
                </a:cubicBezTo>
                <a:cubicBezTo>
                  <a:pt x="14412076" y="5101675"/>
                  <a:pt x="14412923" y="5097533"/>
                  <a:pt x="14410968" y="5090229"/>
                </a:cubicBezTo>
                <a:cubicBezTo>
                  <a:pt x="14418271" y="5088272"/>
                  <a:pt x="14433859" y="5088010"/>
                  <a:pt x="14457730" y="5089443"/>
                </a:cubicBezTo>
                <a:close/>
                <a:moveTo>
                  <a:pt x="657893" y="5088816"/>
                </a:moveTo>
                <a:cubicBezTo>
                  <a:pt x="657893" y="5088816"/>
                  <a:pt x="654242" y="5089795"/>
                  <a:pt x="646937" y="5091752"/>
                </a:cubicBezTo>
                <a:lnTo>
                  <a:pt x="649873" y="5102711"/>
                </a:lnTo>
                <a:close/>
                <a:moveTo>
                  <a:pt x="2983039" y="5088226"/>
                </a:moveTo>
                <a:cubicBezTo>
                  <a:pt x="2990346" y="5086268"/>
                  <a:pt x="2996313" y="5086627"/>
                  <a:pt x="3000943" y="5089301"/>
                </a:cubicBezTo>
                <a:cubicBezTo>
                  <a:pt x="3003259" y="5090638"/>
                  <a:pt x="3007068" y="5092064"/>
                  <a:pt x="3012368" y="5093579"/>
                </a:cubicBezTo>
                <a:lnTo>
                  <a:pt x="3032739" y="5098396"/>
                </a:lnTo>
                <a:lnTo>
                  <a:pt x="3007890" y="5093311"/>
                </a:lnTo>
                <a:lnTo>
                  <a:pt x="2985975" y="5099183"/>
                </a:lnTo>
                <a:close/>
                <a:moveTo>
                  <a:pt x="3159143" y="5088016"/>
                </a:moveTo>
                <a:lnTo>
                  <a:pt x="3173036" y="5096037"/>
                </a:lnTo>
                <a:lnTo>
                  <a:pt x="3194951" y="5090164"/>
                </a:lnTo>
                <a:cubicBezTo>
                  <a:pt x="3202256" y="5088207"/>
                  <a:pt x="3206887" y="5090882"/>
                  <a:pt x="3208844" y="5098186"/>
                </a:cubicBezTo>
                <a:cubicBezTo>
                  <a:pt x="3208844" y="5098186"/>
                  <a:pt x="3205193" y="5099164"/>
                  <a:pt x="3197888" y="5101121"/>
                </a:cubicBezTo>
                <a:lnTo>
                  <a:pt x="3162078" y="5098973"/>
                </a:lnTo>
                <a:lnTo>
                  <a:pt x="3148186" y="5090952"/>
                </a:lnTo>
                <a:close/>
                <a:moveTo>
                  <a:pt x="16191162" y="5084976"/>
                </a:moveTo>
                <a:lnTo>
                  <a:pt x="16216211" y="5088965"/>
                </a:lnTo>
                <a:lnTo>
                  <a:pt x="16194576" y="5095792"/>
                </a:lnTo>
                <a:close/>
                <a:moveTo>
                  <a:pt x="9686175" y="5084976"/>
                </a:moveTo>
                <a:lnTo>
                  <a:pt x="9711226" y="5088963"/>
                </a:lnTo>
                <a:lnTo>
                  <a:pt x="9689590" y="5095793"/>
                </a:lnTo>
                <a:close/>
                <a:moveTo>
                  <a:pt x="18073322" y="5083652"/>
                </a:moveTo>
                <a:lnTo>
                  <a:pt x="18087214" y="5091675"/>
                </a:lnTo>
                <a:cubicBezTo>
                  <a:pt x="18079908" y="5093633"/>
                  <a:pt x="18076256" y="5094611"/>
                  <a:pt x="18076256" y="5094611"/>
                </a:cubicBezTo>
                <a:cubicBezTo>
                  <a:pt x="18074298" y="5087306"/>
                  <a:pt x="18073322" y="5083652"/>
                  <a:pt x="18073322" y="5083652"/>
                </a:cubicBezTo>
                <a:close/>
                <a:moveTo>
                  <a:pt x="15975955" y="5081522"/>
                </a:moveTo>
                <a:lnTo>
                  <a:pt x="16004418" y="5096328"/>
                </a:lnTo>
                <a:lnTo>
                  <a:pt x="15943503" y="5091764"/>
                </a:lnTo>
                <a:cubicBezTo>
                  <a:pt x="15941225" y="5084553"/>
                  <a:pt x="15952044" y="5081138"/>
                  <a:pt x="15975955" y="5081522"/>
                </a:cubicBezTo>
                <a:close/>
                <a:moveTo>
                  <a:pt x="9470968" y="5081522"/>
                </a:moveTo>
                <a:lnTo>
                  <a:pt x="9499430" y="5096329"/>
                </a:lnTo>
                <a:lnTo>
                  <a:pt x="9438518" y="5091763"/>
                </a:lnTo>
                <a:cubicBezTo>
                  <a:pt x="9436239" y="5084552"/>
                  <a:pt x="9447058" y="5081137"/>
                  <a:pt x="9470968" y="5081522"/>
                </a:cubicBezTo>
                <a:close/>
                <a:moveTo>
                  <a:pt x="17484352" y="5077052"/>
                </a:moveTo>
                <a:lnTo>
                  <a:pt x="17476332" y="5090944"/>
                </a:lnTo>
                <a:cubicBezTo>
                  <a:pt x="17477310" y="5094597"/>
                  <a:pt x="17478712" y="5096179"/>
                  <a:pt x="17480538" y="5095690"/>
                </a:cubicBezTo>
                <a:cubicBezTo>
                  <a:pt x="17482366" y="5095200"/>
                  <a:pt x="17484616" y="5092640"/>
                  <a:pt x="17487288" y="5088008"/>
                </a:cubicBezTo>
                <a:close/>
                <a:moveTo>
                  <a:pt x="17552762" y="5074870"/>
                </a:moveTo>
                <a:cubicBezTo>
                  <a:pt x="17551606" y="5074199"/>
                  <a:pt x="17550358" y="5075024"/>
                  <a:pt x="17549022" y="5077340"/>
                </a:cubicBezTo>
                <a:cubicBezTo>
                  <a:pt x="17546348" y="5081970"/>
                  <a:pt x="17549152" y="5085134"/>
                  <a:pt x="17557438" y="5086828"/>
                </a:cubicBezTo>
                <a:cubicBezTo>
                  <a:pt x="17565720" y="5088524"/>
                  <a:pt x="17569860" y="5089371"/>
                  <a:pt x="17569860" y="5089371"/>
                </a:cubicBezTo>
                <a:cubicBezTo>
                  <a:pt x="17567904" y="5082067"/>
                  <a:pt x="17563274" y="5079393"/>
                  <a:pt x="17555968" y="5081351"/>
                </a:cubicBezTo>
                <a:cubicBezTo>
                  <a:pt x="17554990" y="5077697"/>
                  <a:pt x="17553922" y="5075538"/>
                  <a:pt x="17552762" y="5074870"/>
                </a:cubicBezTo>
                <a:close/>
                <a:moveTo>
                  <a:pt x="2814959" y="5074543"/>
                </a:moveTo>
                <a:cubicBezTo>
                  <a:pt x="2816916" y="5081849"/>
                  <a:pt x="2810588" y="5087458"/>
                  <a:pt x="2795980" y="5091372"/>
                </a:cubicBezTo>
                <a:lnTo>
                  <a:pt x="2785022" y="5094309"/>
                </a:lnTo>
                <a:cubicBezTo>
                  <a:pt x="2783066" y="5087005"/>
                  <a:pt x="2785738" y="5082373"/>
                  <a:pt x="2793044" y="5080416"/>
                </a:cubicBezTo>
                <a:cubicBezTo>
                  <a:pt x="2800349" y="5078458"/>
                  <a:pt x="2805828" y="5076990"/>
                  <a:pt x="2809481" y="5076012"/>
                </a:cubicBezTo>
                <a:cubicBezTo>
                  <a:pt x="2813131" y="5075033"/>
                  <a:pt x="2814959" y="5074543"/>
                  <a:pt x="2814959" y="5074543"/>
                </a:cubicBezTo>
                <a:close/>
                <a:moveTo>
                  <a:pt x="2908490" y="5072971"/>
                </a:moveTo>
                <a:lnTo>
                  <a:pt x="2933339" y="5078055"/>
                </a:lnTo>
                <a:cubicBezTo>
                  <a:pt x="2933339" y="5078055"/>
                  <a:pt x="2937970" y="5080730"/>
                  <a:pt x="2947233" y="5086076"/>
                </a:cubicBezTo>
                <a:lnTo>
                  <a:pt x="2936275" y="5089012"/>
                </a:lnTo>
                <a:lnTo>
                  <a:pt x="2925318" y="5091948"/>
                </a:lnTo>
                <a:cubicBezTo>
                  <a:pt x="2918013" y="5093906"/>
                  <a:pt x="2910709" y="5095863"/>
                  <a:pt x="2903402" y="5097820"/>
                </a:cubicBezTo>
                <a:cubicBezTo>
                  <a:pt x="2896097" y="5099778"/>
                  <a:pt x="2892446" y="5100756"/>
                  <a:pt x="2892446" y="5100756"/>
                </a:cubicBezTo>
                <a:lnTo>
                  <a:pt x="2884426" y="5114650"/>
                </a:lnTo>
                <a:lnTo>
                  <a:pt x="2870532" y="5106628"/>
                </a:lnTo>
                <a:cubicBezTo>
                  <a:pt x="2870532" y="5106628"/>
                  <a:pt x="2874182" y="5105650"/>
                  <a:pt x="2881489" y="5103692"/>
                </a:cubicBezTo>
                <a:cubicBezTo>
                  <a:pt x="2888794" y="5101735"/>
                  <a:pt x="2895119" y="5096126"/>
                  <a:pt x="2900467" y="5086864"/>
                </a:cubicBezTo>
                <a:cubicBezTo>
                  <a:pt x="2905815" y="5077601"/>
                  <a:pt x="2908490" y="5072971"/>
                  <a:pt x="2908490" y="5072971"/>
                </a:cubicBezTo>
                <a:close/>
                <a:moveTo>
                  <a:pt x="15889989" y="5072966"/>
                </a:moveTo>
                <a:cubicBezTo>
                  <a:pt x="15906690" y="5075624"/>
                  <a:pt x="15918644" y="5075818"/>
                  <a:pt x="15925856" y="5073543"/>
                </a:cubicBezTo>
                <a:cubicBezTo>
                  <a:pt x="15920919" y="5083030"/>
                  <a:pt x="15918452" y="5087773"/>
                  <a:pt x="15918452" y="5087773"/>
                </a:cubicBezTo>
                <a:lnTo>
                  <a:pt x="15907634" y="5091188"/>
                </a:lnTo>
                <a:cubicBezTo>
                  <a:pt x="15883723" y="5090804"/>
                  <a:pt x="15864555" y="5092888"/>
                  <a:pt x="15850131" y="5097441"/>
                </a:cubicBezTo>
                <a:cubicBezTo>
                  <a:pt x="15833431" y="5094781"/>
                  <a:pt x="15825082" y="5093449"/>
                  <a:pt x="15825082" y="5093449"/>
                </a:cubicBezTo>
                <a:lnTo>
                  <a:pt x="15810848" y="5086047"/>
                </a:lnTo>
                <a:cubicBezTo>
                  <a:pt x="15803637" y="5088322"/>
                  <a:pt x="15790449" y="5090503"/>
                  <a:pt x="15771281" y="5092586"/>
                </a:cubicBezTo>
                <a:lnTo>
                  <a:pt x="15743885" y="5092147"/>
                </a:lnTo>
                <a:lnTo>
                  <a:pt x="15765178" y="5095215"/>
                </a:lnTo>
                <a:cubicBezTo>
                  <a:pt x="15762503" y="5099847"/>
                  <a:pt x="15753127" y="5101381"/>
                  <a:pt x="15737050" y="5099817"/>
                </a:cubicBezTo>
                <a:cubicBezTo>
                  <a:pt x="15720973" y="5098251"/>
                  <a:pt x="15698192" y="5093590"/>
                  <a:pt x="15668711" y="5085830"/>
                </a:cubicBezTo>
                <a:lnTo>
                  <a:pt x="15679668" y="5082895"/>
                </a:lnTo>
                <a:lnTo>
                  <a:pt x="15708488" y="5087046"/>
                </a:lnTo>
                <a:lnTo>
                  <a:pt x="15696130" y="5080617"/>
                </a:lnTo>
                <a:cubicBezTo>
                  <a:pt x="15698600" y="5075874"/>
                  <a:pt x="15708182" y="5074832"/>
                  <a:pt x="15724884" y="5077491"/>
                </a:cubicBezTo>
                <a:cubicBezTo>
                  <a:pt x="15732096" y="5075216"/>
                  <a:pt x="15740445" y="5076544"/>
                  <a:pt x="15749932" y="5081481"/>
                </a:cubicBezTo>
                <a:cubicBezTo>
                  <a:pt x="15759419" y="5086417"/>
                  <a:pt x="15763024" y="5085280"/>
                  <a:pt x="15760749" y="5078066"/>
                </a:cubicBezTo>
                <a:cubicBezTo>
                  <a:pt x="15760749" y="5078066"/>
                  <a:pt x="15768530" y="5077593"/>
                  <a:pt x="15784092" y="5076649"/>
                </a:cubicBezTo>
                <a:cubicBezTo>
                  <a:pt x="15799654" y="5075702"/>
                  <a:pt x="15815216" y="5074756"/>
                  <a:pt x="15830778" y="5073809"/>
                </a:cubicBezTo>
                <a:cubicBezTo>
                  <a:pt x="15846341" y="5072863"/>
                  <a:pt x="15855258" y="5075995"/>
                  <a:pt x="15857533" y="5083207"/>
                </a:cubicBezTo>
                <a:cubicBezTo>
                  <a:pt x="15857533" y="5083207"/>
                  <a:pt x="15861141" y="5082069"/>
                  <a:pt x="15868353" y="5079794"/>
                </a:cubicBezTo>
                <a:cubicBezTo>
                  <a:pt x="15875564" y="5077518"/>
                  <a:pt x="15882777" y="5075241"/>
                  <a:pt x="15889989" y="5072966"/>
                </a:cubicBezTo>
                <a:close/>
                <a:moveTo>
                  <a:pt x="9385004" y="5072965"/>
                </a:moveTo>
                <a:cubicBezTo>
                  <a:pt x="9401703" y="5075625"/>
                  <a:pt x="9413660" y="5075818"/>
                  <a:pt x="9420870" y="5073542"/>
                </a:cubicBezTo>
                <a:cubicBezTo>
                  <a:pt x="9415933" y="5083030"/>
                  <a:pt x="9413465" y="5087772"/>
                  <a:pt x="9413465" y="5087772"/>
                </a:cubicBezTo>
                <a:lnTo>
                  <a:pt x="9402650" y="5091187"/>
                </a:lnTo>
                <a:cubicBezTo>
                  <a:pt x="9378735" y="5090804"/>
                  <a:pt x="9359568" y="5092889"/>
                  <a:pt x="9345145" y="5097440"/>
                </a:cubicBezTo>
                <a:cubicBezTo>
                  <a:pt x="9328443" y="5094780"/>
                  <a:pt x="9320096" y="5093449"/>
                  <a:pt x="9320096" y="5093449"/>
                </a:cubicBezTo>
                <a:lnTo>
                  <a:pt x="9305864" y="5086046"/>
                </a:lnTo>
                <a:cubicBezTo>
                  <a:pt x="9298653" y="5088322"/>
                  <a:pt x="9285463" y="5090502"/>
                  <a:pt x="9266293" y="5092587"/>
                </a:cubicBezTo>
                <a:cubicBezTo>
                  <a:pt x="9247126" y="5094670"/>
                  <a:pt x="9229191" y="5094383"/>
                  <a:pt x="9212492" y="5091722"/>
                </a:cubicBezTo>
                <a:cubicBezTo>
                  <a:pt x="9195791" y="5089063"/>
                  <a:pt x="9188677" y="5085360"/>
                  <a:pt x="9191145" y="5080616"/>
                </a:cubicBezTo>
                <a:cubicBezTo>
                  <a:pt x="9193611" y="5075873"/>
                  <a:pt x="9203196" y="5074832"/>
                  <a:pt x="9219896" y="5077492"/>
                </a:cubicBezTo>
                <a:cubicBezTo>
                  <a:pt x="9227109" y="5075215"/>
                  <a:pt x="9235456" y="5076545"/>
                  <a:pt x="9244947" y="5081480"/>
                </a:cubicBezTo>
                <a:cubicBezTo>
                  <a:pt x="9254435" y="5086416"/>
                  <a:pt x="9258039" y="5085279"/>
                  <a:pt x="9255768" y="5078066"/>
                </a:cubicBezTo>
                <a:cubicBezTo>
                  <a:pt x="9255768" y="5078066"/>
                  <a:pt x="9263547" y="5077592"/>
                  <a:pt x="9279106" y="5076648"/>
                </a:cubicBezTo>
                <a:cubicBezTo>
                  <a:pt x="9294667" y="5075701"/>
                  <a:pt x="9310226" y="5074756"/>
                  <a:pt x="9325792" y="5073808"/>
                </a:cubicBezTo>
                <a:cubicBezTo>
                  <a:pt x="9341353" y="5072864"/>
                  <a:pt x="9350270" y="5075995"/>
                  <a:pt x="9352547" y="5083208"/>
                </a:cubicBezTo>
                <a:cubicBezTo>
                  <a:pt x="9352547" y="5083208"/>
                  <a:pt x="9356155" y="5082070"/>
                  <a:pt x="9363366" y="5079793"/>
                </a:cubicBezTo>
                <a:cubicBezTo>
                  <a:pt x="9370579" y="5077516"/>
                  <a:pt x="9377793" y="5075241"/>
                  <a:pt x="9385004" y="5072965"/>
                </a:cubicBezTo>
                <a:close/>
                <a:moveTo>
                  <a:pt x="13543802" y="5071205"/>
                </a:moveTo>
                <a:lnTo>
                  <a:pt x="13549431" y="5074454"/>
                </a:lnTo>
                <a:cubicBezTo>
                  <a:pt x="13549431" y="5074454"/>
                  <a:pt x="13548272" y="5073786"/>
                  <a:pt x="13545957" y="5072449"/>
                </a:cubicBezTo>
                <a:close/>
                <a:moveTo>
                  <a:pt x="18210680" y="5070336"/>
                </a:moveTo>
                <a:cubicBezTo>
                  <a:pt x="18217984" y="5068379"/>
                  <a:pt x="18222616" y="5071053"/>
                  <a:pt x="18224574" y="5078358"/>
                </a:cubicBezTo>
                <a:lnTo>
                  <a:pt x="18213616" y="5081294"/>
                </a:lnTo>
                <a:cubicBezTo>
                  <a:pt x="18211658" y="5073989"/>
                  <a:pt x="18210680" y="5070336"/>
                  <a:pt x="18210680" y="5070336"/>
                </a:cubicBezTo>
                <a:close/>
                <a:moveTo>
                  <a:pt x="13539708" y="5068841"/>
                </a:moveTo>
                <a:lnTo>
                  <a:pt x="13543802" y="5071205"/>
                </a:lnTo>
                <a:lnTo>
                  <a:pt x="13542482" y="5070443"/>
                </a:lnTo>
                <a:close/>
                <a:moveTo>
                  <a:pt x="14140941" y="5068630"/>
                </a:moveTo>
                <a:cubicBezTo>
                  <a:pt x="14148244" y="5066674"/>
                  <a:pt x="14158354" y="5067880"/>
                  <a:pt x="14171269" y="5072248"/>
                </a:cubicBezTo>
                <a:cubicBezTo>
                  <a:pt x="14180531" y="5077596"/>
                  <a:pt x="14188815" y="5079291"/>
                  <a:pt x="14196120" y="5077334"/>
                </a:cubicBezTo>
                <a:lnTo>
                  <a:pt x="14331329" y="5099824"/>
                </a:lnTo>
                <a:cubicBezTo>
                  <a:pt x="14302110" y="5107654"/>
                  <a:pt x="14316002" y="5115675"/>
                  <a:pt x="14373010" y="5123888"/>
                </a:cubicBezTo>
                <a:cubicBezTo>
                  <a:pt x="14404186" y="5123363"/>
                  <a:pt x="14420755" y="5126754"/>
                  <a:pt x="14422710" y="5134058"/>
                </a:cubicBezTo>
                <a:cubicBezTo>
                  <a:pt x="14430013" y="5132101"/>
                  <a:pt x="14437318" y="5130143"/>
                  <a:pt x="14444624" y="5128186"/>
                </a:cubicBezTo>
                <a:cubicBezTo>
                  <a:pt x="14451928" y="5126229"/>
                  <a:pt x="14455583" y="5125249"/>
                  <a:pt x="14455583" y="5125249"/>
                </a:cubicBezTo>
                <a:cubicBezTo>
                  <a:pt x="14455583" y="5125249"/>
                  <a:pt x="14452907" y="5129883"/>
                  <a:pt x="14447560" y="5139144"/>
                </a:cubicBezTo>
                <a:cubicBezTo>
                  <a:pt x="14432949" y="5143059"/>
                  <a:pt x="14421016" y="5142341"/>
                  <a:pt x="14411753" y="5136993"/>
                </a:cubicBezTo>
                <a:lnTo>
                  <a:pt x="14386902" y="5131909"/>
                </a:lnTo>
                <a:cubicBezTo>
                  <a:pt x="14372293" y="5135824"/>
                  <a:pt x="14360847" y="5136934"/>
                  <a:pt x="14352563" y="5135238"/>
                </a:cubicBezTo>
                <a:cubicBezTo>
                  <a:pt x="14344278" y="5133544"/>
                  <a:pt x="14331854" y="5131001"/>
                  <a:pt x="14315287" y="5127610"/>
                </a:cubicBezTo>
                <a:cubicBezTo>
                  <a:pt x="14298721" y="5124220"/>
                  <a:pt x="14285805" y="5119851"/>
                  <a:pt x="14276542" y="5114504"/>
                </a:cubicBezTo>
                <a:cubicBezTo>
                  <a:pt x="14267279" y="5109158"/>
                  <a:pt x="14256192" y="5104298"/>
                  <a:pt x="14243277" y="5099929"/>
                </a:cubicBezTo>
                <a:cubicBezTo>
                  <a:pt x="14230365" y="5095561"/>
                  <a:pt x="14220253" y="5094354"/>
                  <a:pt x="14212949" y="5096312"/>
                </a:cubicBezTo>
                <a:cubicBezTo>
                  <a:pt x="14205642" y="5098270"/>
                  <a:pt x="14193708" y="5097552"/>
                  <a:pt x="14177140" y="5094163"/>
                </a:cubicBezTo>
                <a:lnTo>
                  <a:pt x="14138397" y="5081056"/>
                </a:lnTo>
                <a:cubicBezTo>
                  <a:pt x="14131094" y="5083013"/>
                  <a:pt x="14127440" y="5083992"/>
                  <a:pt x="14127440" y="5083992"/>
                </a:cubicBezTo>
                <a:cubicBezTo>
                  <a:pt x="14129136" y="5075709"/>
                  <a:pt x="14133636" y="5070588"/>
                  <a:pt x="14140941" y="5068630"/>
                </a:cubicBezTo>
                <a:close/>
                <a:moveTo>
                  <a:pt x="13535536" y="5066434"/>
                </a:moveTo>
                <a:cubicBezTo>
                  <a:pt x="13535536" y="5066434"/>
                  <a:pt x="13536114" y="5066768"/>
                  <a:pt x="13537273" y="5067435"/>
                </a:cubicBezTo>
                <a:lnTo>
                  <a:pt x="13539708" y="5068841"/>
                </a:lnTo>
                <a:close/>
                <a:moveTo>
                  <a:pt x="14864897" y="5066332"/>
                </a:moveTo>
                <a:cubicBezTo>
                  <a:pt x="14874159" y="5071680"/>
                  <a:pt x="14879769" y="5078006"/>
                  <a:pt x="14881727" y="5085311"/>
                </a:cubicBezTo>
                <a:lnTo>
                  <a:pt x="14859812" y="5091183"/>
                </a:lnTo>
                <a:cubicBezTo>
                  <a:pt x="14852507" y="5093141"/>
                  <a:pt x="14847877" y="5090466"/>
                  <a:pt x="14845920" y="5083161"/>
                </a:cubicBezTo>
                <a:close/>
                <a:moveTo>
                  <a:pt x="2542389" y="5065371"/>
                </a:moveTo>
                <a:cubicBezTo>
                  <a:pt x="2544346" y="5072676"/>
                  <a:pt x="2547152" y="5075838"/>
                  <a:pt x="2550805" y="5074859"/>
                </a:cubicBezTo>
                <a:cubicBezTo>
                  <a:pt x="2554455" y="5073881"/>
                  <a:pt x="2556284" y="5073391"/>
                  <a:pt x="2556284" y="5073391"/>
                </a:cubicBezTo>
                <a:cubicBezTo>
                  <a:pt x="2558240" y="5080696"/>
                  <a:pt x="2557392" y="5084839"/>
                  <a:pt x="2553740" y="5085817"/>
                </a:cubicBezTo>
                <a:cubicBezTo>
                  <a:pt x="2550088" y="5086796"/>
                  <a:pt x="2548262" y="5087286"/>
                  <a:pt x="2548262" y="5087286"/>
                </a:cubicBezTo>
                <a:lnTo>
                  <a:pt x="2545324" y="5076327"/>
                </a:lnTo>
                <a:close/>
                <a:moveTo>
                  <a:pt x="264008" y="5065175"/>
                </a:moveTo>
                <a:cubicBezTo>
                  <a:pt x="256703" y="5067132"/>
                  <a:pt x="254029" y="5071764"/>
                  <a:pt x="255986" y="5079068"/>
                </a:cubicBezTo>
                <a:lnTo>
                  <a:pt x="277901" y="5073196"/>
                </a:lnTo>
                <a:close/>
                <a:moveTo>
                  <a:pt x="1931507" y="5064640"/>
                </a:moveTo>
                <a:cubicBezTo>
                  <a:pt x="1931507" y="5064640"/>
                  <a:pt x="1927855" y="5065618"/>
                  <a:pt x="1920550" y="5067575"/>
                </a:cubicBezTo>
                <a:lnTo>
                  <a:pt x="1923487" y="5078534"/>
                </a:lnTo>
                <a:cubicBezTo>
                  <a:pt x="1930791" y="5076577"/>
                  <a:pt x="1933954" y="5073772"/>
                  <a:pt x="1932976" y="5070119"/>
                </a:cubicBezTo>
                <a:cubicBezTo>
                  <a:pt x="1931996" y="5066466"/>
                  <a:pt x="1931507" y="5064640"/>
                  <a:pt x="1931507" y="5064640"/>
                </a:cubicBezTo>
                <a:close/>
                <a:moveTo>
                  <a:pt x="13981272" y="5064438"/>
                </a:moveTo>
                <a:cubicBezTo>
                  <a:pt x="13988579" y="5062480"/>
                  <a:pt x="14000513" y="5063197"/>
                  <a:pt x="14017080" y="5066587"/>
                </a:cubicBezTo>
                <a:cubicBezTo>
                  <a:pt x="14026342" y="5071934"/>
                  <a:pt x="14033289" y="5075946"/>
                  <a:pt x="14037921" y="5078618"/>
                </a:cubicBezTo>
                <a:cubicBezTo>
                  <a:pt x="14042552" y="5081293"/>
                  <a:pt x="14044867" y="5082630"/>
                  <a:pt x="14044867" y="5082630"/>
                </a:cubicBezTo>
                <a:lnTo>
                  <a:pt x="14011995" y="5091438"/>
                </a:lnTo>
                <a:cubicBezTo>
                  <a:pt x="14004692" y="5093395"/>
                  <a:pt x="13996897" y="5093526"/>
                  <a:pt x="13988613" y="5091830"/>
                </a:cubicBezTo>
                <a:cubicBezTo>
                  <a:pt x="13980328" y="5090137"/>
                  <a:pt x="13975700" y="5087463"/>
                  <a:pt x="13974720" y="5083810"/>
                </a:cubicBezTo>
                <a:cubicBezTo>
                  <a:pt x="13973741" y="5080157"/>
                  <a:pt x="13973252" y="5078331"/>
                  <a:pt x="13973252" y="5078331"/>
                </a:cubicBezTo>
                <a:close/>
                <a:moveTo>
                  <a:pt x="1654927" y="5062414"/>
                </a:moveTo>
                <a:cubicBezTo>
                  <a:pt x="1651276" y="5063392"/>
                  <a:pt x="1649938" y="5065709"/>
                  <a:pt x="1650916" y="5069361"/>
                </a:cubicBezTo>
                <a:cubicBezTo>
                  <a:pt x="1650916" y="5069361"/>
                  <a:pt x="1654568" y="5068382"/>
                  <a:pt x="1661874" y="5066424"/>
                </a:cubicBezTo>
                <a:lnTo>
                  <a:pt x="1672831" y="5063489"/>
                </a:lnTo>
                <a:cubicBezTo>
                  <a:pt x="1664547" y="5061794"/>
                  <a:pt x="1658580" y="5061435"/>
                  <a:pt x="1654927" y="5062414"/>
                </a:cubicBezTo>
                <a:close/>
                <a:moveTo>
                  <a:pt x="8631781" y="5060876"/>
                </a:moveTo>
                <a:lnTo>
                  <a:pt x="8646015" y="5068278"/>
                </a:lnTo>
                <a:cubicBezTo>
                  <a:pt x="8646015" y="5068278"/>
                  <a:pt x="8642406" y="5069417"/>
                  <a:pt x="8635196" y="5071693"/>
                </a:cubicBezTo>
                <a:close/>
                <a:moveTo>
                  <a:pt x="15136768" y="5060875"/>
                </a:moveTo>
                <a:lnTo>
                  <a:pt x="15150998" y="5068279"/>
                </a:lnTo>
                <a:cubicBezTo>
                  <a:pt x="15150998" y="5068279"/>
                  <a:pt x="15147394" y="5069418"/>
                  <a:pt x="15140184" y="5071692"/>
                </a:cubicBezTo>
                <a:close/>
                <a:moveTo>
                  <a:pt x="1607428" y="5060462"/>
                </a:moveTo>
                <a:cubicBezTo>
                  <a:pt x="1603286" y="5059614"/>
                  <a:pt x="1597563" y="5060169"/>
                  <a:pt x="1590258" y="5062126"/>
                </a:cubicBezTo>
                <a:lnTo>
                  <a:pt x="1593195" y="5073083"/>
                </a:lnTo>
                <a:lnTo>
                  <a:pt x="1615109" y="5067211"/>
                </a:lnTo>
                <a:cubicBezTo>
                  <a:pt x="1614130" y="5063559"/>
                  <a:pt x="1611570" y="5061309"/>
                  <a:pt x="1607428" y="5060462"/>
                </a:cubicBezTo>
                <a:close/>
                <a:moveTo>
                  <a:pt x="1647981" y="5058403"/>
                </a:moveTo>
                <a:cubicBezTo>
                  <a:pt x="1640676" y="5060360"/>
                  <a:pt x="1637024" y="5061339"/>
                  <a:pt x="1637024" y="5061339"/>
                </a:cubicBezTo>
                <a:cubicBezTo>
                  <a:pt x="1638982" y="5068643"/>
                  <a:pt x="1639960" y="5072296"/>
                  <a:pt x="1639960" y="5072296"/>
                </a:cubicBezTo>
                <a:close/>
                <a:moveTo>
                  <a:pt x="2481730" y="5058136"/>
                </a:moveTo>
                <a:cubicBezTo>
                  <a:pt x="2489037" y="5056178"/>
                  <a:pt x="2490015" y="5059831"/>
                  <a:pt x="2484666" y="5069094"/>
                </a:cubicBezTo>
                <a:cubicBezTo>
                  <a:pt x="2484666" y="5069094"/>
                  <a:pt x="2488318" y="5068115"/>
                  <a:pt x="2495624" y="5066157"/>
                </a:cubicBezTo>
                <a:cubicBezTo>
                  <a:pt x="2502930" y="5064200"/>
                  <a:pt x="2507561" y="5066874"/>
                  <a:pt x="2509518" y="5074179"/>
                </a:cubicBezTo>
                <a:lnTo>
                  <a:pt x="2487602" y="5080051"/>
                </a:lnTo>
                <a:lnTo>
                  <a:pt x="2468623" y="5096879"/>
                </a:lnTo>
                <a:lnTo>
                  <a:pt x="2457667" y="5099815"/>
                </a:lnTo>
                <a:lnTo>
                  <a:pt x="2429880" y="5083774"/>
                </a:lnTo>
                <a:cubicBezTo>
                  <a:pt x="2427923" y="5076469"/>
                  <a:pt x="2422803" y="5071968"/>
                  <a:pt x="2414519" y="5070272"/>
                </a:cubicBezTo>
                <a:cubicBezTo>
                  <a:pt x="2406234" y="5068578"/>
                  <a:pt x="2402093" y="5067731"/>
                  <a:pt x="2402093" y="5067731"/>
                </a:cubicBezTo>
                <a:lnTo>
                  <a:pt x="2424009" y="5061859"/>
                </a:lnTo>
                <a:lnTo>
                  <a:pt x="2440839" y="5080837"/>
                </a:lnTo>
                <a:cubicBezTo>
                  <a:pt x="2440839" y="5080837"/>
                  <a:pt x="2442665" y="5080348"/>
                  <a:pt x="2446316" y="5079370"/>
                </a:cubicBezTo>
                <a:cubicBezTo>
                  <a:pt x="2449969" y="5078391"/>
                  <a:pt x="2455448" y="5076923"/>
                  <a:pt x="2462753" y="5074966"/>
                </a:cubicBezTo>
                <a:cubicBezTo>
                  <a:pt x="2470059" y="5073008"/>
                  <a:pt x="2473710" y="5072029"/>
                  <a:pt x="2473710" y="5072029"/>
                </a:cubicBezTo>
                <a:cubicBezTo>
                  <a:pt x="2473710" y="5072029"/>
                  <a:pt x="2472731" y="5068376"/>
                  <a:pt x="2470774" y="5061072"/>
                </a:cubicBezTo>
                <a:cubicBezTo>
                  <a:pt x="2470774" y="5061072"/>
                  <a:pt x="2474425" y="5060093"/>
                  <a:pt x="2481730" y="5058136"/>
                </a:cubicBezTo>
                <a:close/>
                <a:moveTo>
                  <a:pt x="5889043" y="5058107"/>
                </a:moveTo>
                <a:cubicBezTo>
                  <a:pt x="5892648" y="5056970"/>
                  <a:pt x="5895021" y="5058203"/>
                  <a:pt x="5896158" y="5061810"/>
                </a:cubicBezTo>
                <a:cubicBezTo>
                  <a:pt x="5896730" y="5063612"/>
                  <a:pt x="5895970" y="5064348"/>
                  <a:pt x="5893882" y="5064016"/>
                </a:cubicBezTo>
                <a:cubicBezTo>
                  <a:pt x="5891793" y="5063684"/>
                  <a:pt x="5888376" y="5062282"/>
                  <a:pt x="5883634" y="5059814"/>
                </a:cubicBezTo>
                <a:cubicBezTo>
                  <a:pt x="5883634" y="5059814"/>
                  <a:pt x="5885438" y="5059246"/>
                  <a:pt x="5889043" y="5058107"/>
                </a:cubicBezTo>
                <a:close/>
                <a:moveTo>
                  <a:pt x="2798130" y="5055565"/>
                </a:moveTo>
                <a:cubicBezTo>
                  <a:pt x="2800086" y="5062870"/>
                  <a:pt x="2799239" y="5067011"/>
                  <a:pt x="2795586" y="5067990"/>
                </a:cubicBezTo>
                <a:cubicBezTo>
                  <a:pt x="2791933" y="5068968"/>
                  <a:pt x="2789130" y="5065806"/>
                  <a:pt x="2787172" y="5058501"/>
                </a:cubicBezTo>
                <a:close/>
                <a:moveTo>
                  <a:pt x="1382359" y="5053240"/>
                </a:moveTo>
                <a:cubicBezTo>
                  <a:pt x="1378707" y="5054219"/>
                  <a:pt x="1377369" y="5056534"/>
                  <a:pt x="1378348" y="5060188"/>
                </a:cubicBezTo>
                <a:cubicBezTo>
                  <a:pt x="1378348" y="5060188"/>
                  <a:pt x="1382490" y="5061034"/>
                  <a:pt x="1390774" y="5062730"/>
                </a:cubicBezTo>
                <a:cubicBezTo>
                  <a:pt x="1399057" y="5064424"/>
                  <a:pt x="1406850" y="5064294"/>
                  <a:pt x="1414156" y="5062336"/>
                </a:cubicBezTo>
                <a:lnTo>
                  <a:pt x="1400262" y="5054316"/>
                </a:lnTo>
                <a:cubicBezTo>
                  <a:pt x="1391978" y="5052619"/>
                  <a:pt x="1386010" y="5052262"/>
                  <a:pt x="1382359" y="5053240"/>
                </a:cubicBezTo>
                <a:close/>
                <a:moveTo>
                  <a:pt x="3337396" y="5051997"/>
                </a:moveTo>
                <a:cubicBezTo>
                  <a:pt x="3346658" y="5057344"/>
                  <a:pt x="3349463" y="5060507"/>
                  <a:pt x="3345810" y="5061486"/>
                </a:cubicBezTo>
                <a:cubicBezTo>
                  <a:pt x="3342158" y="5062464"/>
                  <a:pt x="3335701" y="5060280"/>
                  <a:pt x="3326437" y="5054933"/>
                </a:cubicBezTo>
                <a:close/>
                <a:moveTo>
                  <a:pt x="929677" y="5051226"/>
                </a:moveTo>
                <a:lnTo>
                  <a:pt x="921654" y="5065119"/>
                </a:lnTo>
                <a:lnTo>
                  <a:pt x="918718" y="5054162"/>
                </a:lnTo>
                <a:cubicBezTo>
                  <a:pt x="926023" y="5052205"/>
                  <a:pt x="929677" y="5051226"/>
                  <a:pt x="929677" y="5051226"/>
                </a:cubicBezTo>
                <a:close/>
                <a:moveTo>
                  <a:pt x="142692" y="5050705"/>
                </a:moveTo>
                <a:cubicBezTo>
                  <a:pt x="127102" y="5050969"/>
                  <a:pt x="114743" y="5052323"/>
                  <a:pt x="105612" y="5054770"/>
                </a:cubicBezTo>
                <a:cubicBezTo>
                  <a:pt x="96481" y="5057216"/>
                  <a:pt x="90579" y="5060755"/>
                  <a:pt x="87904" y="5065386"/>
                </a:cubicBezTo>
                <a:cubicBezTo>
                  <a:pt x="87904" y="5065386"/>
                  <a:pt x="98015" y="5066592"/>
                  <a:pt x="118234" y="5069003"/>
                </a:cubicBezTo>
                <a:cubicBezTo>
                  <a:pt x="138452" y="5071414"/>
                  <a:pt x="160010" y="5071510"/>
                  <a:pt x="182903" y="5069291"/>
                </a:cubicBezTo>
                <a:cubicBezTo>
                  <a:pt x="205797" y="5067071"/>
                  <a:pt x="219069" y="5065472"/>
                  <a:pt x="222722" y="5064493"/>
                </a:cubicBezTo>
                <a:cubicBezTo>
                  <a:pt x="226373" y="5063514"/>
                  <a:pt x="225884" y="5061688"/>
                  <a:pt x="221254" y="5059015"/>
                </a:cubicBezTo>
                <a:cubicBezTo>
                  <a:pt x="216622" y="5056341"/>
                  <a:pt x="210655" y="5055982"/>
                  <a:pt x="203350" y="5057940"/>
                </a:cubicBezTo>
                <a:cubicBezTo>
                  <a:pt x="196045" y="5059897"/>
                  <a:pt x="192392" y="5060876"/>
                  <a:pt x="192392" y="5060876"/>
                </a:cubicBezTo>
                <a:cubicBezTo>
                  <a:pt x="190435" y="5053571"/>
                  <a:pt x="173867" y="5050181"/>
                  <a:pt x="142692" y="5050705"/>
                </a:cubicBezTo>
                <a:close/>
                <a:moveTo>
                  <a:pt x="800337" y="5050649"/>
                </a:moveTo>
                <a:lnTo>
                  <a:pt x="789381" y="5053584"/>
                </a:lnTo>
                <a:lnTo>
                  <a:pt x="814232" y="5058671"/>
                </a:lnTo>
                <a:cubicBezTo>
                  <a:pt x="806927" y="5060628"/>
                  <a:pt x="803274" y="5061607"/>
                  <a:pt x="803274" y="5061607"/>
                </a:cubicBezTo>
                <a:cubicBezTo>
                  <a:pt x="803274" y="5061607"/>
                  <a:pt x="799622" y="5062586"/>
                  <a:pt x="792317" y="5064543"/>
                </a:cubicBezTo>
                <a:lnTo>
                  <a:pt x="806209" y="5072564"/>
                </a:lnTo>
                <a:cubicBezTo>
                  <a:pt x="820819" y="5068649"/>
                  <a:pt x="827146" y="5063040"/>
                  <a:pt x="825188" y="5055735"/>
                </a:cubicBezTo>
                <a:close/>
                <a:moveTo>
                  <a:pt x="60119" y="5049342"/>
                </a:moveTo>
                <a:cubicBezTo>
                  <a:pt x="47466" y="5060562"/>
                  <a:pt x="49424" y="5067868"/>
                  <a:pt x="65991" y="5071257"/>
                </a:cubicBezTo>
                <a:cubicBezTo>
                  <a:pt x="73295" y="5069300"/>
                  <a:pt x="76947" y="5068321"/>
                  <a:pt x="76947" y="5068321"/>
                </a:cubicBezTo>
                <a:cubicBezTo>
                  <a:pt x="74990" y="5061018"/>
                  <a:pt x="74011" y="5057364"/>
                  <a:pt x="74011" y="5057364"/>
                </a:cubicBezTo>
                <a:close/>
                <a:moveTo>
                  <a:pt x="15061621" y="5048907"/>
                </a:moveTo>
                <a:cubicBezTo>
                  <a:pt x="15061621" y="5048907"/>
                  <a:pt x="15060385" y="5051278"/>
                  <a:pt x="15057916" y="5056021"/>
                </a:cubicBezTo>
                <a:cubicBezTo>
                  <a:pt x="15055449" y="5060767"/>
                  <a:pt x="15054215" y="5063139"/>
                  <a:pt x="15054215" y="5063139"/>
                </a:cubicBezTo>
                <a:cubicBezTo>
                  <a:pt x="15047003" y="5065415"/>
                  <a:pt x="15042260" y="5062947"/>
                  <a:pt x="15039984" y="5055736"/>
                </a:cubicBezTo>
                <a:lnTo>
                  <a:pt x="15050801" y="5052320"/>
                </a:lnTo>
                <a:cubicBezTo>
                  <a:pt x="15058014" y="5050044"/>
                  <a:pt x="15061621" y="5048907"/>
                  <a:pt x="15061621" y="5048907"/>
                </a:cubicBezTo>
                <a:close/>
                <a:moveTo>
                  <a:pt x="8556635" y="5048906"/>
                </a:moveTo>
                <a:cubicBezTo>
                  <a:pt x="8556635" y="5048906"/>
                  <a:pt x="8555397" y="5051278"/>
                  <a:pt x="8552930" y="5056022"/>
                </a:cubicBezTo>
                <a:cubicBezTo>
                  <a:pt x="8550463" y="5060766"/>
                  <a:pt x="8549229" y="5063137"/>
                  <a:pt x="8549229" y="5063137"/>
                </a:cubicBezTo>
                <a:cubicBezTo>
                  <a:pt x="8542018" y="5065414"/>
                  <a:pt x="8537275" y="5062946"/>
                  <a:pt x="8534998" y="5055734"/>
                </a:cubicBezTo>
                <a:lnTo>
                  <a:pt x="8545817" y="5052319"/>
                </a:lnTo>
                <a:cubicBezTo>
                  <a:pt x="8553028" y="5050044"/>
                  <a:pt x="8556635" y="5048906"/>
                  <a:pt x="8556635" y="5048906"/>
                </a:cubicBezTo>
                <a:close/>
                <a:moveTo>
                  <a:pt x="13824148" y="5047820"/>
                </a:moveTo>
                <a:cubicBezTo>
                  <a:pt x="13833411" y="5053167"/>
                  <a:pt x="13841693" y="5054862"/>
                  <a:pt x="13848997" y="5052905"/>
                </a:cubicBezTo>
                <a:lnTo>
                  <a:pt x="13851933" y="5063863"/>
                </a:lnTo>
                <a:cubicBezTo>
                  <a:pt x="13835368" y="5060472"/>
                  <a:pt x="13825257" y="5059266"/>
                  <a:pt x="13821605" y="5060245"/>
                </a:cubicBezTo>
                <a:cubicBezTo>
                  <a:pt x="13817953" y="5061223"/>
                  <a:pt x="13811496" y="5059039"/>
                  <a:pt x="13802234" y="5053692"/>
                </a:cubicBezTo>
                <a:close/>
                <a:moveTo>
                  <a:pt x="14989884" y="5047755"/>
                </a:moveTo>
                <a:cubicBezTo>
                  <a:pt x="14997096" y="5045479"/>
                  <a:pt x="15001270" y="5046145"/>
                  <a:pt x="15002408" y="5049749"/>
                </a:cubicBezTo>
                <a:cubicBezTo>
                  <a:pt x="15003546" y="5053356"/>
                  <a:pt x="15000509" y="5056298"/>
                  <a:pt x="14993297" y="5058572"/>
                </a:cubicBezTo>
                <a:cubicBezTo>
                  <a:pt x="14986085" y="5060849"/>
                  <a:pt x="14982480" y="5061987"/>
                  <a:pt x="14982480" y="5061987"/>
                </a:cubicBezTo>
                <a:close/>
                <a:moveTo>
                  <a:pt x="8484901" y="5047754"/>
                </a:moveTo>
                <a:cubicBezTo>
                  <a:pt x="8492110" y="5045479"/>
                  <a:pt x="8496284" y="5046143"/>
                  <a:pt x="8497420" y="5049748"/>
                </a:cubicBezTo>
                <a:cubicBezTo>
                  <a:pt x="8498559" y="5053355"/>
                  <a:pt x="8495524" y="5056296"/>
                  <a:pt x="8488314" y="5058572"/>
                </a:cubicBezTo>
                <a:cubicBezTo>
                  <a:pt x="8481099" y="5060848"/>
                  <a:pt x="8477495" y="5061986"/>
                  <a:pt x="8477495" y="5061986"/>
                </a:cubicBezTo>
                <a:close/>
                <a:moveTo>
                  <a:pt x="1339604" y="5047081"/>
                </a:moveTo>
                <a:cubicBezTo>
                  <a:pt x="1339604" y="5047081"/>
                  <a:pt x="1337779" y="5047570"/>
                  <a:pt x="1334125" y="5048549"/>
                </a:cubicBezTo>
                <a:cubicBezTo>
                  <a:pt x="1330474" y="5049527"/>
                  <a:pt x="1329626" y="5053669"/>
                  <a:pt x="1331583" y="5060974"/>
                </a:cubicBezTo>
                <a:lnTo>
                  <a:pt x="1276797" y="5075654"/>
                </a:lnTo>
                <a:lnTo>
                  <a:pt x="1238052" y="5062548"/>
                </a:lnTo>
                <a:cubicBezTo>
                  <a:pt x="1223445" y="5066462"/>
                  <a:pt x="1214312" y="5068909"/>
                  <a:pt x="1210660" y="5069888"/>
                </a:cubicBezTo>
                <a:cubicBezTo>
                  <a:pt x="1207008" y="5070866"/>
                  <a:pt x="1205181" y="5071356"/>
                  <a:pt x="1205181" y="5071356"/>
                </a:cubicBezTo>
                <a:lnTo>
                  <a:pt x="1230032" y="5076440"/>
                </a:lnTo>
                <a:cubicBezTo>
                  <a:pt x="1237336" y="5074483"/>
                  <a:pt x="1242817" y="5073015"/>
                  <a:pt x="1246467" y="5072036"/>
                </a:cubicBezTo>
                <a:cubicBezTo>
                  <a:pt x="1250121" y="5071058"/>
                  <a:pt x="1252925" y="5074221"/>
                  <a:pt x="1254884" y="5081526"/>
                </a:cubicBezTo>
                <a:lnTo>
                  <a:pt x="1276797" y="5075654"/>
                </a:lnTo>
                <a:cubicBezTo>
                  <a:pt x="1278754" y="5082958"/>
                  <a:pt x="1302627" y="5084393"/>
                  <a:pt x="1348412" y="5079952"/>
                </a:cubicBezTo>
                <a:cubicBezTo>
                  <a:pt x="1348412" y="5079952"/>
                  <a:pt x="1352064" y="5078973"/>
                  <a:pt x="1359369" y="5077016"/>
                </a:cubicBezTo>
                <a:cubicBezTo>
                  <a:pt x="1366675" y="5075058"/>
                  <a:pt x="1370816" y="5075906"/>
                  <a:pt x="1371795" y="5079559"/>
                </a:cubicBezTo>
                <a:cubicBezTo>
                  <a:pt x="1372774" y="5083212"/>
                  <a:pt x="1375089" y="5084549"/>
                  <a:pt x="1378742" y="5083570"/>
                </a:cubicBezTo>
                <a:cubicBezTo>
                  <a:pt x="1382394" y="5082591"/>
                  <a:pt x="1387873" y="5081123"/>
                  <a:pt x="1395178" y="5079166"/>
                </a:cubicBezTo>
                <a:cubicBezTo>
                  <a:pt x="1419050" y="5080599"/>
                  <a:pt x="1446574" y="5081053"/>
                  <a:pt x="1477750" y="5080529"/>
                </a:cubicBezTo>
                <a:cubicBezTo>
                  <a:pt x="1525494" y="5083395"/>
                  <a:pt x="1548387" y="5081175"/>
                  <a:pt x="1546430" y="5073869"/>
                </a:cubicBezTo>
                <a:cubicBezTo>
                  <a:pt x="1544472" y="5066565"/>
                  <a:pt x="1541668" y="5063402"/>
                  <a:pt x="1538015" y="5064381"/>
                </a:cubicBezTo>
                <a:cubicBezTo>
                  <a:pt x="1534363" y="5065360"/>
                  <a:pt x="1532047" y="5064024"/>
                  <a:pt x="1531068" y="5060370"/>
                </a:cubicBezTo>
                <a:cubicBezTo>
                  <a:pt x="1530089" y="5056717"/>
                  <a:pt x="1526927" y="5059523"/>
                  <a:pt x="1521579" y="5068785"/>
                </a:cubicBezTo>
                <a:lnTo>
                  <a:pt x="1510621" y="5071721"/>
                </a:lnTo>
                <a:lnTo>
                  <a:pt x="1496728" y="5063699"/>
                </a:lnTo>
                <a:cubicBezTo>
                  <a:pt x="1491381" y="5072961"/>
                  <a:pt x="1484567" y="5076746"/>
                  <a:pt x="1476281" y="5075050"/>
                </a:cubicBezTo>
                <a:cubicBezTo>
                  <a:pt x="1467999" y="5073354"/>
                  <a:pt x="1460205" y="5073485"/>
                  <a:pt x="1452899" y="5075443"/>
                </a:cubicBezTo>
                <a:cubicBezTo>
                  <a:pt x="1414418" y="5077926"/>
                  <a:pt x="1385915" y="5073818"/>
                  <a:pt x="1367391" y="5063123"/>
                </a:cubicBezTo>
                <a:lnTo>
                  <a:pt x="1364456" y="5052166"/>
                </a:lnTo>
                <a:lnTo>
                  <a:pt x="1353497" y="5055103"/>
                </a:lnTo>
                <a:cubicBezTo>
                  <a:pt x="1362760" y="5060448"/>
                  <a:pt x="1367391" y="5063123"/>
                  <a:pt x="1367391" y="5063123"/>
                </a:cubicBezTo>
                <a:cubicBezTo>
                  <a:pt x="1360086" y="5065081"/>
                  <a:pt x="1348149" y="5064363"/>
                  <a:pt x="1331583" y="5060974"/>
                </a:cubicBezTo>
                <a:cubicBezTo>
                  <a:pt x="1338889" y="5059017"/>
                  <a:pt x="1342540" y="5058038"/>
                  <a:pt x="1342540" y="5058038"/>
                </a:cubicBezTo>
                <a:close/>
                <a:moveTo>
                  <a:pt x="3007103" y="5046547"/>
                </a:moveTo>
                <a:lnTo>
                  <a:pt x="2974231" y="5055355"/>
                </a:lnTo>
                <a:lnTo>
                  <a:pt x="2949381" y="5050269"/>
                </a:lnTo>
                <a:close/>
                <a:moveTo>
                  <a:pt x="13353561" y="5044729"/>
                </a:moveTo>
                <a:lnTo>
                  <a:pt x="13389370" y="5046879"/>
                </a:lnTo>
                <a:cubicBezTo>
                  <a:pt x="13444417" y="5047788"/>
                  <a:pt x="13490466" y="5058938"/>
                  <a:pt x="13527516" y="5080326"/>
                </a:cubicBezTo>
                <a:cubicBezTo>
                  <a:pt x="13536779" y="5085673"/>
                  <a:pt x="13553346" y="5089064"/>
                  <a:pt x="13577218" y="5090497"/>
                </a:cubicBezTo>
                <a:cubicBezTo>
                  <a:pt x="13584521" y="5088540"/>
                  <a:pt x="13592314" y="5088408"/>
                  <a:pt x="13600599" y="5090104"/>
                </a:cubicBezTo>
                <a:cubicBezTo>
                  <a:pt x="13608881" y="5091799"/>
                  <a:pt x="13616675" y="5091667"/>
                  <a:pt x="13623981" y="5089710"/>
                </a:cubicBezTo>
                <a:cubicBezTo>
                  <a:pt x="13642505" y="5100405"/>
                  <a:pt x="13651767" y="5105753"/>
                  <a:pt x="13651767" y="5105753"/>
                </a:cubicBezTo>
                <a:cubicBezTo>
                  <a:pt x="13664420" y="5094533"/>
                  <a:pt x="13672703" y="5096229"/>
                  <a:pt x="13676618" y="5110838"/>
                </a:cubicBezTo>
                <a:lnTo>
                  <a:pt x="13679554" y="5121796"/>
                </a:lnTo>
                <a:cubicBezTo>
                  <a:pt x="13662987" y="5118405"/>
                  <a:pt x="13642767" y="5115993"/>
                  <a:pt x="13618897" y="5114560"/>
                </a:cubicBezTo>
                <a:cubicBezTo>
                  <a:pt x="13585761" y="5107780"/>
                  <a:pt x="13558597" y="5101358"/>
                  <a:pt x="13537398" y="5095293"/>
                </a:cubicBezTo>
                <a:cubicBezTo>
                  <a:pt x="13516200" y="5089230"/>
                  <a:pt x="13501948" y="5087177"/>
                  <a:pt x="13494645" y="5089134"/>
                </a:cubicBezTo>
                <a:cubicBezTo>
                  <a:pt x="13487339" y="5091091"/>
                  <a:pt x="13455184" y="5087964"/>
                  <a:pt x="13398178" y="5079751"/>
                </a:cubicBezTo>
                <a:cubicBezTo>
                  <a:pt x="13396221" y="5072445"/>
                  <a:pt x="13391590" y="5069773"/>
                  <a:pt x="13384285" y="5071730"/>
                </a:cubicBezTo>
                <a:cubicBezTo>
                  <a:pt x="13376980" y="5073687"/>
                  <a:pt x="13369672" y="5075646"/>
                  <a:pt x="13362369" y="5077602"/>
                </a:cubicBezTo>
                <a:cubicBezTo>
                  <a:pt x="13355064" y="5079560"/>
                  <a:pt x="13348609" y="5077373"/>
                  <a:pt x="13342996" y="5071048"/>
                </a:cubicBezTo>
                <a:cubicBezTo>
                  <a:pt x="13337389" y="5064721"/>
                  <a:pt x="13335921" y="5059243"/>
                  <a:pt x="13338592" y="5054612"/>
                </a:cubicBezTo>
                <a:cubicBezTo>
                  <a:pt x="13341269" y="5049979"/>
                  <a:pt x="13346257" y="5046686"/>
                  <a:pt x="13353561" y="5044729"/>
                </a:cubicBezTo>
                <a:close/>
                <a:moveTo>
                  <a:pt x="18226722" y="5042549"/>
                </a:moveTo>
                <a:lnTo>
                  <a:pt x="18218700" y="5056444"/>
                </a:lnTo>
                <a:cubicBezTo>
                  <a:pt x="18211396" y="5058400"/>
                  <a:pt x="18207254" y="5057554"/>
                  <a:pt x="18206276" y="5053901"/>
                </a:cubicBezTo>
                <a:cubicBezTo>
                  <a:pt x="18205296" y="5050247"/>
                  <a:pt x="18208460" y="5047442"/>
                  <a:pt x="18215764" y="5045485"/>
                </a:cubicBezTo>
                <a:close/>
                <a:moveTo>
                  <a:pt x="13684026" y="5042170"/>
                </a:moveTo>
                <a:cubicBezTo>
                  <a:pt x="13698636" y="5038255"/>
                  <a:pt x="13718366" y="5038842"/>
                  <a:pt x="13743217" y="5043927"/>
                </a:cubicBezTo>
                <a:lnTo>
                  <a:pt x="13747640" y="5044832"/>
                </a:lnTo>
                <a:lnTo>
                  <a:pt x="13752533" y="5043521"/>
                </a:lnTo>
                <a:lnTo>
                  <a:pt x="13751339" y="5045590"/>
                </a:lnTo>
                <a:lnTo>
                  <a:pt x="13780495" y="5051555"/>
                </a:lnTo>
                <a:lnTo>
                  <a:pt x="13745961" y="5054903"/>
                </a:lnTo>
                <a:lnTo>
                  <a:pt x="13744511" y="5057414"/>
                </a:lnTo>
                <a:lnTo>
                  <a:pt x="13743891" y="5055104"/>
                </a:lnTo>
                <a:lnTo>
                  <a:pt x="13711813" y="5058213"/>
                </a:lnTo>
                <a:cubicBezTo>
                  <a:pt x="13693287" y="5047518"/>
                  <a:pt x="13684026" y="5042170"/>
                  <a:pt x="13684026" y="5042170"/>
                </a:cubicBezTo>
                <a:close/>
                <a:moveTo>
                  <a:pt x="14857231" y="5042037"/>
                </a:moveTo>
                <a:lnTo>
                  <a:pt x="14860645" y="5052856"/>
                </a:lnTo>
                <a:cubicBezTo>
                  <a:pt x="14858369" y="5045644"/>
                  <a:pt x="14853626" y="5043175"/>
                  <a:pt x="14846412" y="5045452"/>
                </a:cubicBezTo>
                <a:close/>
                <a:moveTo>
                  <a:pt x="8352248" y="5042037"/>
                </a:moveTo>
                <a:lnTo>
                  <a:pt x="8355660" y="5052857"/>
                </a:lnTo>
                <a:cubicBezTo>
                  <a:pt x="8353387" y="5045643"/>
                  <a:pt x="8348641" y="5043176"/>
                  <a:pt x="8341429" y="5045451"/>
                </a:cubicBezTo>
                <a:close/>
                <a:moveTo>
                  <a:pt x="17838708" y="5040822"/>
                </a:moveTo>
                <a:lnTo>
                  <a:pt x="17877450" y="5053930"/>
                </a:lnTo>
                <a:cubicBezTo>
                  <a:pt x="17862842" y="5057844"/>
                  <a:pt x="17851886" y="5060780"/>
                  <a:pt x="17844580" y="5062737"/>
                </a:cubicBezTo>
                <a:close/>
                <a:moveTo>
                  <a:pt x="750638" y="5040479"/>
                </a:moveTo>
                <a:cubicBezTo>
                  <a:pt x="745290" y="5049740"/>
                  <a:pt x="742615" y="5054372"/>
                  <a:pt x="742615" y="5054372"/>
                </a:cubicBezTo>
                <a:cubicBezTo>
                  <a:pt x="744573" y="5061677"/>
                  <a:pt x="745551" y="5065329"/>
                  <a:pt x="745551" y="5065329"/>
                </a:cubicBezTo>
                <a:cubicBezTo>
                  <a:pt x="745551" y="5065329"/>
                  <a:pt x="749204" y="5064350"/>
                  <a:pt x="756509" y="5062392"/>
                </a:cubicBezTo>
                <a:cubicBezTo>
                  <a:pt x="763814" y="5060435"/>
                  <a:pt x="766487" y="5055805"/>
                  <a:pt x="764530" y="5048500"/>
                </a:cubicBezTo>
                <a:cubicBezTo>
                  <a:pt x="764530" y="5048500"/>
                  <a:pt x="764041" y="5046674"/>
                  <a:pt x="763062" y="5043021"/>
                </a:cubicBezTo>
                <a:cubicBezTo>
                  <a:pt x="762083" y="5039369"/>
                  <a:pt x="757943" y="5038522"/>
                  <a:pt x="750638" y="5040479"/>
                </a:cubicBezTo>
                <a:close/>
                <a:moveTo>
                  <a:pt x="269093" y="5040324"/>
                </a:moveTo>
                <a:lnTo>
                  <a:pt x="272029" y="5051281"/>
                </a:lnTo>
                <a:lnTo>
                  <a:pt x="282985" y="5048345"/>
                </a:lnTo>
                <a:cubicBezTo>
                  <a:pt x="281028" y="5041042"/>
                  <a:pt x="276398" y="5038367"/>
                  <a:pt x="269093" y="5040324"/>
                </a:cubicBezTo>
                <a:close/>
                <a:moveTo>
                  <a:pt x="2614884" y="5040073"/>
                </a:moveTo>
                <a:cubicBezTo>
                  <a:pt x="2616709" y="5039584"/>
                  <a:pt x="2618112" y="5041166"/>
                  <a:pt x="2619090" y="5044819"/>
                </a:cubicBezTo>
                <a:cubicBezTo>
                  <a:pt x="2619090" y="5044819"/>
                  <a:pt x="2615438" y="5045797"/>
                  <a:pt x="2608133" y="5047755"/>
                </a:cubicBezTo>
                <a:cubicBezTo>
                  <a:pt x="2610807" y="5043123"/>
                  <a:pt x="2613057" y="5040563"/>
                  <a:pt x="2614884" y="5040073"/>
                </a:cubicBezTo>
                <a:close/>
                <a:moveTo>
                  <a:pt x="14561434" y="5038168"/>
                </a:moveTo>
                <a:lnTo>
                  <a:pt x="14553410" y="5052062"/>
                </a:lnTo>
                <a:cubicBezTo>
                  <a:pt x="14551453" y="5044758"/>
                  <a:pt x="14550474" y="5041105"/>
                  <a:pt x="14550474" y="5041105"/>
                </a:cubicBezTo>
                <a:cubicBezTo>
                  <a:pt x="14557780" y="5039147"/>
                  <a:pt x="14561434" y="5038168"/>
                  <a:pt x="14561434" y="5038168"/>
                </a:cubicBezTo>
                <a:close/>
                <a:moveTo>
                  <a:pt x="11455654" y="5038039"/>
                </a:moveTo>
                <a:lnTo>
                  <a:pt x="11459069" y="5048855"/>
                </a:lnTo>
                <a:lnTo>
                  <a:pt x="11444837" y="5041452"/>
                </a:lnTo>
                <a:close/>
                <a:moveTo>
                  <a:pt x="17960644" y="5038038"/>
                </a:moveTo>
                <a:lnTo>
                  <a:pt x="17964056" y="5048856"/>
                </a:lnTo>
                <a:lnTo>
                  <a:pt x="17949826" y="5041453"/>
                </a:lnTo>
                <a:close/>
                <a:moveTo>
                  <a:pt x="3039977" y="5037739"/>
                </a:moveTo>
                <a:lnTo>
                  <a:pt x="3031955" y="5051632"/>
                </a:lnTo>
                <a:lnTo>
                  <a:pt x="3018062" y="5043611"/>
                </a:lnTo>
                <a:cubicBezTo>
                  <a:pt x="3025367" y="5041653"/>
                  <a:pt x="3029018" y="5040675"/>
                  <a:pt x="3029018" y="5040675"/>
                </a:cubicBezTo>
                <a:cubicBezTo>
                  <a:pt x="3029018" y="5040675"/>
                  <a:pt x="3032669" y="5039696"/>
                  <a:pt x="3039977" y="5037739"/>
                </a:cubicBezTo>
                <a:close/>
                <a:moveTo>
                  <a:pt x="16498564" y="5035850"/>
                </a:moveTo>
                <a:cubicBezTo>
                  <a:pt x="16500521" y="5043154"/>
                  <a:pt x="16501500" y="5046808"/>
                  <a:pt x="16501500" y="5046808"/>
                </a:cubicBezTo>
                <a:lnTo>
                  <a:pt x="16512458" y="5043872"/>
                </a:lnTo>
                <a:close/>
                <a:moveTo>
                  <a:pt x="14729989" y="5034613"/>
                </a:moveTo>
                <a:cubicBezTo>
                  <a:pt x="14733593" y="5033476"/>
                  <a:pt x="14737768" y="5034141"/>
                  <a:pt x="14742510" y="5036609"/>
                </a:cubicBezTo>
                <a:cubicBezTo>
                  <a:pt x="14747257" y="5039077"/>
                  <a:pt x="14746022" y="5041449"/>
                  <a:pt x="14738813" y="5043724"/>
                </a:cubicBezTo>
                <a:lnTo>
                  <a:pt x="14724579" y="5036321"/>
                </a:lnTo>
                <a:cubicBezTo>
                  <a:pt x="14724579" y="5036321"/>
                  <a:pt x="14726380" y="5035752"/>
                  <a:pt x="14729989" y="5034613"/>
                </a:cubicBezTo>
                <a:close/>
                <a:moveTo>
                  <a:pt x="8225004" y="5034613"/>
                </a:moveTo>
                <a:cubicBezTo>
                  <a:pt x="8228608" y="5033477"/>
                  <a:pt x="8232784" y="5034141"/>
                  <a:pt x="8237527" y="5036609"/>
                </a:cubicBezTo>
                <a:cubicBezTo>
                  <a:pt x="8242270" y="5039077"/>
                  <a:pt x="8241037" y="5041448"/>
                  <a:pt x="8233826" y="5043724"/>
                </a:cubicBezTo>
                <a:lnTo>
                  <a:pt x="8219593" y="5036321"/>
                </a:lnTo>
                <a:cubicBezTo>
                  <a:pt x="8219593" y="5036321"/>
                  <a:pt x="8221398" y="5035751"/>
                  <a:pt x="8225004" y="5034613"/>
                </a:cubicBezTo>
                <a:close/>
                <a:moveTo>
                  <a:pt x="14807132" y="5034058"/>
                </a:moveTo>
                <a:lnTo>
                  <a:pt x="14832182" y="5038049"/>
                </a:lnTo>
                <a:lnTo>
                  <a:pt x="14821363" y="5041462"/>
                </a:lnTo>
                <a:cubicBezTo>
                  <a:pt x="14814153" y="5043738"/>
                  <a:pt x="14806940" y="5046015"/>
                  <a:pt x="14799729" y="5048289"/>
                </a:cubicBezTo>
                <a:close/>
                <a:moveTo>
                  <a:pt x="8302146" y="5034058"/>
                </a:moveTo>
                <a:lnTo>
                  <a:pt x="8327197" y="5038048"/>
                </a:lnTo>
                <a:lnTo>
                  <a:pt x="8316378" y="5041463"/>
                </a:lnTo>
                <a:cubicBezTo>
                  <a:pt x="8309169" y="5043738"/>
                  <a:pt x="8301953" y="5046014"/>
                  <a:pt x="8294745" y="5048290"/>
                </a:cubicBezTo>
                <a:close/>
                <a:moveTo>
                  <a:pt x="18083490" y="5033953"/>
                </a:moveTo>
                <a:lnTo>
                  <a:pt x="18100320" y="5052932"/>
                </a:lnTo>
                <a:cubicBezTo>
                  <a:pt x="18094972" y="5062193"/>
                  <a:pt x="18087666" y="5064150"/>
                  <a:pt x="18078406" y="5058804"/>
                </a:cubicBezTo>
                <a:cubicBezTo>
                  <a:pt x="18052578" y="5050066"/>
                  <a:pt x="18054272" y="5041782"/>
                  <a:pt x="18083490" y="5033953"/>
                </a:cubicBezTo>
                <a:close/>
                <a:moveTo>
                  <a:pt x="5589865" y="5033574"/>
                </a:moveTo>
                <a:lnTo>
                  <a:pt x="5582459" y="5047804"/>
                </a:lnTo>
                <a:cubicBezTo>
                  <a:pt x="5575248" y="5050080"/>
                  <a:pt x="5571643" y="5051219"/>
                  <a:pt x="5571643" y="5051219"/>
                </a:cubicBezTo>
                <a:close/>
                <a:moveTo>
                  <a:pt x="12094850" y="5033573"/>
                </a:moveTo>
                <a:lnTo>
                  <a:pt x="12087444" y="5047806"/>
                </a:lnTo>
                <a:cubicBezTo>
                  <a:pt x="12080234" y="5050082"/>
                  <a:pt x="12076627" y="5051218"/>
                  <a:pt x="12076627" y="5051218"/>
                </a:cubicBezTo>
                <a:close/>
                <a:moveTo>
                  <a:pt x="13388075" y="5033392"/>
                </a:moveTo>
                <a:cubicBezTo>
                  <a:pt x="13403665" y="5033130"/>
                  <a:pt x="13412436" y="5036651"/>
                  <a:pt x="13414393" y="5043955"/>
                </a:cubicBezTo>
                <a:cubicBezTo>
                  <a:pt x="13397826" y="5040565"/>
                  <a:pt x="13387720" y="5039359"/>
                  <a:pt x="13384064" y="5040338"/>
                </a:cubicBezTo>
                <a:cubicBezTo>
                  <a:pt x="13380413" y="5041317"/>
                  <a:pt x="13376270" y="5040470"/>
                  <a:pt x="13371640" y="5037796"/>
                </a:cubicBezTo>
                <a:cubicBezTo>
                  <a:pt x="13367008" y="5035121"/>
                  <a:pt x="13364693" y="5033784"/>
                  <a:pt x="13364693" y="5033784"/>
                </a:cubicBezTo>
                <a:cubicBezTo>
                  <a:pt x="13364693" y="5033784"/>
                  <a:pt x="13372486" y="5033653"/>
                  <a:pt x="13388075" y="5033392"/>
                </a:cubicBezTo>
                <a:close/>
                <a:moveTo>
                  <a:pt x="18282976" y="5033349"/>
                </a:moveTo>
                <a:lnTo>
                  <a:pt x="18288000" y="5034376"/>
                </a:lnTo>
                <a:lnTo>
                  <a:pt x="18288000" y="5037875"/>
                </a:lnTo>
                <a:lnTo>
                  <a:pt x="18251574" y="5047635"/>
                </a:lnTo>
                <a:lnTo>
                  <a:pt x="18259592" y="5033741"/>
                </a:lnTo>
                <a:cubicBezTo>
                  <a:pt x="18274204" y="5029826"/>
                  <a:pt x="18281996" y="5029696"/>
                  <a:pt x="18282976" y="5033349"/>
                </a:cubicBezTo>
                <a:close/>
                <a:moveTo>
                  <a:pt x="1068308" y="5031696"/>
                </a:moveTo>
                <a:cubicBezTo>
                  <a:pt x="1066481" y="5032185"/>
                  <a:pt x="1066057" y="5034255"/>
                  <a:pt x="1067036" y="5037907"/>
                </a:cubicBezTo>
                <a:cubicBezTo>
                  <a:pt x="1068993" y="5045212"/>
                  <a:pt x="1072644" y="5044233"/>
                  <a:pt x="1077992" y="5034971"/>
                </a:cubicBezTo>
                <a:cubicBezTo>
                  <a:pt x="1073362" y="5032298"/>
                  <a:pt x="1070133" y="5031207"/>
                  <a:pt x="1068308" y="5031696"/>
                </a:cubicBezTo>
                <a:close/>
                <a:moveTo>
                  <a:pt x="16121509" y="5031187"/>
                </a:moveTo>
                <a:cubicBezTo>
                  <a:pt x="16121509" y="5031187"/>
                  <a:pt x="16117854" y="5032166"/>
                  <a:pt x="16110551" y="5034123"/>
                </a:cubicBezTo>
                <a:lnTo>
                  <a:pt x="16108566" y="5032977"/>
                </a:lnTo>
                <a:close/>
                <a:moveTo>
                  <a:pt x="2192332" y="5029985"/>
                </a:moveTo>
                <a:cubicBezTo>
                  <a:pt x="2201596" y="5035331"/>
                  <a:pt x="2204398" y="5038495"/>
                  <a:pt x="2200747" y="5039474"/>
                </a:cubicBezTo>
                <a:cubicBezTo>
                  <a:pt x="2197095" y="5040452"/>
                  <a:pt x="2195269" y="5040942"/>
                  <a:pt x="2195269" y="5040942"/>
                </a:cubicBezTo>
                <a:lnTo>
                  <a:pt x="2181375" y="5032921"/>
                </a:lnTo>
                <a:close/>
                <a:moveTo>
                  <a:pt x="5641959" y="5029027"/>
                </a:moveTo>
                <a:cubicBezTo>
                  <a:pt x="5645565" y="5027889"/>
                  <a:pt x="5652113" y="5029788"/>
                  <a:pt x="5661600" y="5034725"/>
                </a:cubicBezTo>
                <a:lnTo>
                  <a:pt x="5672417" y="5031311"/>
                </a:lnTo>
                <a:cubicBezTo>
                  <a:pt x="5679632" y="5029035"/>
                  <a:pt x="5684374" y="5031501"/>
                  <a:pt x="5686651" y="5038713"/>
                </a:cubicBezTo>
                <a:lnTo>
                  <a:pt x="5675832" y="5042128"/>
                </a:lnTo>
                <a:cubicBezTo>
                  <a:pt x="5668619" y="5044404"/>
                  <a:pt x="5661408" y="5046681"/>
                  <a:pt x="5654196" y="5048956"/>
                </a:cubicBezTo>
                <a:cubicBezTo>
                  <a:pt x="5646984" y="5051232"/>
                  <a:pt x="5642808" y="5050568"/>
                  <a:pt x="5641672" y="5046962"/>
                </a:cubicBezTo>
                <a:cubicBezTo>
                  <a:pt x="5640533" y="5043356"/>
                  <a:pt x="5639965" y="5041553"/>
                  <a:pt x="5639965" y="5041553"/>
                </a:cubicBezTo>
                <a:cubicBezTo>
                  <a:pt x="5637689" y="5034341"/>
                  <a:pt x="5638354" y="5030165"/>
                  <a:pt x="5641959" y="5029027"/>
                </a:cubicBezTo>
                <a:close/>
                <a:moveTo>
                  <a:pt x="3013658" y="5027175"/>
                </a:moveTo>
                <a:cubicBezTo>
                  <a:pt x="3021941" y="5028869"/>
                  <a:pt x="3026082" y="5029717"/>
                  <a:pt x="3026082" y="5029717"/>
                </a:cubicBezTo>
                <a:cubicBezTo>
                  <a:pt x="3020734" y="5038979"/>
                  <a:pt x="3018062" y="5043611"/>
                  <a:pt x="3018062" y="5043611"/>
                </a:cubicBezTo>
                <a:cubicBezTo>
                  <a:pt x="3018062" y="5043611"/>
                  <a:pt x="3017083" y="5039958"/>
                  <a:pt x="3015125" y="5032653"/>
                </a:cubicBezTo>
                <a:lnTo>
                  <a:pt x="2990274" y="5027568"/>
                </a:lnTo>
                <a:cubicBezTo>
                  <a:pt x="2997579" y="5025610"/>
                  <a:pt x="3005374" y="5025479"/>
                  <a:pt x="3013658" y="5027175"/>
                </a:cubicBezTo>
                <a:close/>
                <a:moveTo>
                  <a:pt x="3342480" y="5027146"/>
                </a:moveTo>
                <a:cubicBezTo>
                  <a:pt x="3342480" y="5027146"/>
                  <a:pt x="3347111" y="5029821"/>
                  <a:pt x="3356374" y="5035168"/>
                </a:cubicBezTo>
                <a:lnTo>
                  <a:pt x="3345417" y="5038104"/>
                </a:lnTo>
                <a:close/>
                <a:moveTo>
                  <a:pt x="17634818" y="5024991"/>
                </a:moveTo>
                <a:lnTo>
                  <a:pt x="17626798" y="5038884"/>
                </a:lnTo>
                <a:lnTo>
                  <a:pt x="17623862" y="5027926"/>
                </a:lnTo>
                <a:cubicBezTo>
                  <a:pt x="17623862" y="5027926"/>
                  <a:pt x="17627514" y="5026947"/>
                  <a:pt x="17634818" y="5024991"/>
                </a:cubicBezTo>
                <a:close/>
                <a:moveTo>
                  <a:pt x="14649430" y="5024350"/>
                </a:moveTo>
                <a:cubicBezTo>
                  <a:pt x="14656640" y="5022075"/>
                  <a:pt x="14661384" y="5024544"/>
                  <a:pt x="14663660" y="5031756"/>
                </a:cubicBezTo>
                <a:cubicBezTo>
                  <a:pt x="14663660" y="5031756"/>
                  <a:pt x="14660055" y="5032894"/>
                  <a:pt x="14652844" y="5035169"/>
                </a:cubicBezTo>
                <a:close/>
                <a:moveTo>
                  <a:pt x="8144448" y="5024350"/>
                </a:moveTo>
                <a:cubicBezTo>
                  <a:pt x="8151657" y="5022074"/>
                  <a:pt x="8156402" y="5024543"/>
                  <a:pt x="8158676" y="5031756"/>
                </a:cubicBezTo>
                <a:cubicBezTo>
                  <a:pt x="8158676" y="5031756"/>
                  <a:pt x="8155070" y="5032894"/>
                  <a:pt x="8147859" y="5035170"/>
                </a:cubicBezTo>
                <a:close/>
                <a:moveTo>
                  <a:pt x="11272904" y="5024340"/>
                </a:moveTo>
                <a:cubicBezTo>
                  <a:pt x="11280116" y="5022065"/>
                  <a:pt x="11284859" y="5024532"/>
                  <a:pt x="11287137" y="5031746"/>
                </a:cubicBezTo>
                <a:lnTo>
                  <a:pt x="11290550" y="5042562"/>
                </a:lnTo>
                <a:cubicBezTo>
                  <a:pt x="11290550" y="5042562"/>
                  <a:pt x="11285805" y="5040096"/>
                  <a:pt x="11276317" y="5035160"/>
                </a:cubicBezTo>
                <a:close/>
                <a:moveTo>
                  <a:pt x="17904452" y="5023206"/>
                </a:moveTo>
                <a:lnTo>
                  <a:pt x="17907388" y="5034163"/>
                </a:lnTo>
                <a:cubicBezTo>
                  <a:pt x="17900082" y="5036120"/>
                  <a:pt x="17896430" y="5037099"/>
                  <a:pt x="17896430" y="5037099"/>
                </a:cubicBezTo>
                <a:cubicBezTo>
                  <a:pt x="17896430" y="5037099"/>
                  <a:pt x="17895940" y="5035274"/>
                  <a:pt x="17894964" y="5031620"/>
                </a:cubicBezTo>
                <a:cubicBezTo>
                  <a:pt x="17893982" y="5027968"/>
                  <a:pt x="17897148" y="5025163"/>
                  <a:pt x="17904452" y="5023206"/>
                </a:cubicBezTo>
                <a:close/>
                <a:moveTo>
                  <a:pt x="8072707" y="5023200"/>
                </a:moveTo>
                <a:cubicBezTo>
                  <a:pt x="8087135" y="5018646"/>
                  <a:pt x="8099091" y="5018839"/>
                  <a:pt x="8108578" y="5023776"/>
                </a:cubicBezTo>
                <a:lnTo>
                  <a:pt x="8111994" y="5034592"/>
                </a:lnTo>
                <a:cubicBezTo>
                  <a:pt x="8090354" y="5041422"/>
                  <a:pt x="8077261" y="5037623"/>
                  <a:pt x="8072707" y="5023200"/>
                </a:cubicBezTo>
                <a:close/>
                <a:moveTo>
                  <a:pt x="14577693" y="5023199"/>
                </a:moveTo>
                <a:cubicBezTo>
                  <a:pt x="14592117" y="5018647"/>
                  <a:pt x="14604074" y="5018840"/>
                  <a:pt x="14613561" y="5023775"/>
                </a:cubicBezTo>
                <a:lnTo>
                  <a:pt x="14616976" y="5034593"/>
                </a:lnTo>
                <a:cubicBezTo>
                  <a:pt x="14595340" y="5041422"/>
                  <a:pt x="14582245" y="5037624"/>
                  <a:pt x="14577693" y="5023199"/>
                </a:cubicBezTo>
                <a:close/>
                <a:moveTo>
                  <a:pt x="12674426" y="5023145"/>
                </a:moveTo>
                <a:cubicBezTo>
                  <a:pt x="12682777" y="5024475"/>
                  <a:pt x="12686953" y="5025139"/>
                  <a:pt x="12686953" y="5025139"/>
                </a:cubicBezTo>
                <a:lnTo>
                  <a:pt x="12715418" y="5039948"/>
                </a:lnTo>
                <a:lnTo>
                  <a:pt x="12690367" y="5035958"/>
                </a:lnTo>
                <a:lnTo>
                  <a:pt x="12657913" y="5046199"/>
                </a:lnTo>
                <a:cubicBezTo>
                  <a:pt x="12638553" y="5060239"/>
                  <a:pt x="12583518" y="5061747"/>
                  <a:pt x="12492807" y="5050725"/>
                </a:cubicBezTo>
                <a:lnTo>
                  <a:pt x="12496863" y="5049445"/>
                </a:lnTo>
                <a:cubicBezTo>
                  <a:pt x="12501370" y="5048022"/>
                  <a:pt x="12507230" y="5046173"/>
                  <a:pt x="12514445" y="5043896"/>
                </a:cubicBezTo>
                <a:cubicBezTo>
                  <a:pt x="12536079" y="5037069"/>
                  <a:pt x="12550503" y="5032517"/>
                  <a:pt x="12557714" y="5030241"/>
                </a:cubicBezTo>
                <a:cubicBezTo>
                  <a:pt x="12557714" y="5030241"/>
                  <a:pt x="12560088" y="5031473"/>
                  <a:pt x="12564829" y="5033943"/>
                </a:cubicBezTo>
                <a:cubicBezTo>
                  <a:pt x="12569573" y="5036411"/>
                  <a:pt x="12575553" y="5036505"/>
                  <a:pt x="12582765" y="5034230"/>
                </a:cubicBezTo>
                <a:cubicBezTo>
                  <a:pt x="12597186" y="5029678"/>
                  <a:pt x="12616353" y="5027592"/>
                  <a:pt x="12640267" y="5027977"/>
                </a:cubicBezTo>
                <a:cubicBezTo>
                  <a:pt x="12654690" y="5023426"/>
                  <a:pt x="12666076" y="5021815"/>
                  <a:pt x="12674426" y="5023145"/>
                </a:cubicBezTo>
                <a:close/>
                <a:moveTo>
                  <a:pt x="6169443" y="5023143"/>
                </a:moveTo>
                <a:cubicBezTo>
                  <a:pt x="6177795" y="5024474"/>
                  <a:pt x="6181968" y="5025139"/>
                  <a:pt x="6181968" y="5025139"/>
                </a:cubicBezTo>
                <a:lnTo>
                  <a:pt x="6210430" y="5039947"/>
                </a:lnTo>
                <a:lnTo>
                  <a:pt x="6185381" y="5035958"/>
                </a:lnTo>
                <a:lnTo>
                  <a:pt x="6152931" y="5046200"/>
                </a:lnTo>
                <a:cubicBezTo>
                  <a:pt x="6133569" y="5060238"/>
                  <a:pt x="6078534" y="5061747"/>
                  <a:pt x="5987824" y="5050725"/>
                </a:cubicBezTo>
                <a:lnTo>
                  <a:pt x="5991879" y="5049444"/>
                </a:lnTo>
                <a:cubicBezTo>
                  <a:pt x="5996387" y="5048021"/>
                  <a:pt x="6002247" y="5046172"/>
                  <a:pt x="6009458" y="5043896"/>
                </a:cubicBezTo>
                <a:cubicBezTo>
                  <a:pt x="6031096" y="5037067"/>
                  <a:pt x="6045516" y="5032517"/>
                  <a:pt x="6052730" y="5030240"/>
                </a:cubicBezTo>
                <a:cubicBezTo>
                  <a:pt x="6052730" y="5030240"/>
                  <a:pt x="6055102" y="5031473"/>
                  <a:pt x="6059845" y="5033942"/>
                </a:cubicBezTo>
                <a:cubicBezTo>
                  <a:pt x="6064590" y="5036409"/>
                  <a:pt x="6070568" y="5036504"/>
                  <a:pt x="6077778" y="5034230"/>
                </a:cubicBezTo>
                <a:cubicBezTo>
                  <a:pt x="6092202" y="5029677"/>
                  <a:pt x="6111370" y="5027593"/>
                  <a:pt x="6135284" y="5027978"/>
                </a:cubicBezTo>
                <a:cubicBezTo>
                  <a:pt x="6149706" y="5023425"/>
                  <a:pt x="6161092" y="5021814"/>
                  <a:pt x="6169443" y="5023143"/>
                </a:cubicBezTo>
                <a:close/>
                <a:moveTo>
                  <a:pt x="14541826" y="5022624"/>
                </a:moveTo>
                <a:lnTo>
                  <a:pt x="14556055" y="5030028"/>
                </a:lnTo>
                <a:lnTo>
                  <a:pt x="14523605" y="5040269"/>
                </a:lnTo>
                <a:close/>
                <a:moveTo>
                  <a:pt x="8036845" y="5022623"/>
                </a:moveTo>
                <a:lnTo>
                  <a:pt x="8051073" y="5030027"/>
                </a:lnTo>
                <a:lnTo>
                  <a:pt x="8018617" y="5040269"/>
                </a:lnTo>
                <a:close/>
                <a:moveTo>
                  <a:pt x="18127320" y="5022209"/>
                </a:moveTo>
                <a:lnTo>
                  <a:pt x="18130256" y="5033165"/>
                </a:lnTo>
                <a:lnTo>
                  <a:pt x="18141212" y="5030230"/>
                </a:lnTo>
                <a:lnTo>
                  <a:pt x="18144148" y="5041188"/>
                </a:lnTo>
                <a:cubicBezTo>
                  <a:pt x="18129540" y="5045102"/>
                  <a:pt x="18118584" y="5048038"/>
                  <a:pt x="18111278" y="5049996"/>
                </a:cubicBezTo>
                <a:cubicBezTo>
                  <a:pt x="18100058" y="5037343"/>
                  <a:pt x="18105408" y="5028080"/>
                  <a:pt x="18127320" y="5022209"/>
                </a:cubicBezTo>
                <a:close/>
                <a:moveTo>
                  <a:pt x="14516778" y="5018635"/>
                </a:moveTo>
                <a:lnTo>
                  <a:pt x="14509374" y="5032866"/>
                </a:lnTo>
                <a:cubicBezTo>
                  <a:pt x="14509374" y="5032866"/>
                  <a:pt x="14504630" y="5030398"/>
                  <a:pt x="14495142" y="5025464"/>
                </a:cubicBezTo>
                <a:close/>
                <a:moveTo>
                  <a:pt x="8011793" y="5018635"/>
                </a:moveTo>
                <a:lnTo>
                  <a:pt x="8004389" y="5032865"/>
                </a:lnTo>
                <a:cubicBezTo>
                  <a:pt x="8004389" y="5032865"/>
                  <a:pt x="7999644" y="5030400"/>
                  <a:pt x="7990154" y="5025463"/>
                </a:cubicBezTo>
                <a:close/>
                <a:moveTo>
                  <a:pt x="2958478" y="5018472"/>
                </a:moveTo>
                <a:lnTo>
                  <a:pt x="2969900" y="5022751"/>
                </a:lnTo>
                <a:cubicBezTo>
                  <a:pt x="2975199" y="5024267"/>
                  <a:pt x="2981991" y="5025872"/>
                  <a:pt x="2990274" y="5027568"/>
                </a:cubicBezTo>
                <a:cubicBezTo>
                  <a:pt x="2982969" y="5029525"/>
                  <a:pt x="2977490" y="5030993"/>
                  <a:pt x="2973840" y="5031972"/>
                </a:cubicBezTo>
                <a:cubicBezTo>
                  <a:pt x="2970187" y="5032950"/>
                  <a:pt x="2967380" y="5029787"/>
                  <a:pt x="2965423" y="5022482"/>
                </a:cubicBezTo>
                <a:close/>
                <a:moveTo>
                  <a:pt x="3246014" y="5017762"/>
                </a:moveTo>
                <a:lnTo>
                  <a:pt x="3259908" y="5025783"/>
                </a:lnTo>
                <a:lnTo>
                  <a:pt x="3284758" y="5030869"/>
                </a:lnTo>
                <a:cubicBezTo>
                  <a:pt x="3301325" y="5034258"/>
                  <a:pt x="3309120" y="5034128"/>
                  <a:pt x="3308140" y="5030475"/>
                </a:cubicBezTo>
                <a:cubicBezTo>
                  <a:pt x="3307162" y="5026823"/>
                  <a:pt x="3310324" y="5024019"/>
                  <a:pt x="3317629" y="5022061"/>
                </a:cubicBezTo>
                <a:cubicBezTo>
                  <a:pt x="3319586" y="5029365"/>
                  <a:pt x="3320565" y="5033018"/>
                  <a:pt x="3320565" y="5033018"/>
                </a:cubicBezTo>
                <a:cubicBezTo>
                  <a:pt x="3322523" y="5040323"/>
                  <a:pt x="3319850" y="5044955"/>
                  <a:pt x="3312545" y="5046912"/>
                </a:cubicBezTo>
                <a:cubicBezTo>
                  <a:pt x="3305239" y="5048870"/>
                  <a:pt x="3293303" y="5048153"/>
                  <a:pt x="3276737" y="5044762"/>
                </a:cubicBezTo>
                <a:cubicBezTo>
                  <a:pt x="3254822" y="5050634"/>
                  <a:pt x="3243867" y="5053570"/>
                  <a:pt x="3243867" y="5053570"/>
                </a:cubicBezTo>
                <a:lnTo>
                  <a:pt x="3147398" y="5044186"/>
                </a:lnTo>
                <a:cubicBezTo>
                  <a:pt x="3154705" y="5042229"/>
                  <a:pt x="3162008" y="5040272"/>
                  <a:pt x="3169313" y="5038314"/>
                </a:cubicBezTo>
                <a:lnTo>
                  <a:pt x="3237993" y="5031655"/>
                </a:lnTo>
                <a:cubicBezTo>
                  <a:pt x="3237993" y="5031655"/>
                  <a:pt x="3240667" y="5027025"/>
                  <a:pt x="3246014" y="5017762"/>
                </a:cubicBezTo>
                <a:close/>
                <a:moveTo>
                  <a:pt x="1625280" y="5017510"/>
                </a:moveTo>
                <a:cubicBezTo>
                  <a:pt x="1617975" y="5019467"/>
                  <a:pt x="1614324" y="5020446"/>
                  <a:pt x="1614324" y="5020446"/>
                </a:cubicBezTo>
                <a:cubicBezTo>
                  <a:pt x="1607016" y="5022404"/>
                  <a:pt x="1593745" y="5024003"/>
                  <a:pt x="1574504" y="5025243"/>
                </a:cubicBezTo>
                <a:cubicBezTo>
                  <a:pt x="1555262" y="5026484"/>
                  <a:pt x="1541991" y="5028083"/>
                  <a:pt x="1534686" y="5030040"/>
                </a:cubicBezTo>
                <a:lnTo>
                  <a:pt x="1523728" y="5032976"/>
                </a:lnTo>
                <a:cubicBezTo>
                  <a:pt x="1523728" y="5032976"/>
                  <a:pt x="1526044" y="5034313"/>
                  <a:pt x="1530675" y="5036987"/>
                </a:cubicBezTo>
                <a:cubicBezTo>
                  <a:pt x="1535307" y="5039662"/>
                  <a:pt x="1541274" y="5040020"/>
                  <a:pt x="1548578" y="5038062"/>
                </a:cubicBezTo>
                <a:cubicBezTo>
                  <a:pt x="1555884" y="5036105"/>
                  <a:pt x="1563188" y="5034147"/>
                  <a:pt x="1570493" y="5032190"/>
                </a:cubicBezTo>
                <a:cubicBezTo>
                  <a:pt x="1577798" y="5030233"/>
                  <a:pt x="1582429" y="5032908"/>
                  <a:pt x="1584387" y="5040211"/>
                </a:cubicBezTo>
                <a:cubicBezTo>
                  <a:pt x="1597564" y="5060168"/>
                  <a:pt x="1617782" y="5062580"/>
                  <a:pt x="1645044" y="5047446"/>
                </a:cubicBezTo>
                <a:lnTo>
                  <a:pt x="1656002" y="5044510"/>
                </a:lnTo>
                <a:cubicBezTo>
                  <a:pt x="1663307" y="5042552"/>
                  <a:pt x="1675243" y="5043270"/>
                  <a:pt x="1691810" y="5046659"/>
                </a:cubicBezTo>
                <a:cubicBezTo>
                  <a:pt x="1691810" y="5046659"/>
                  <a:pt x="1695462" y="5045680"/>
                  <a:pt x="1702767" y="5043723"/>
                </a:cubicBezTo>
                <a:cubicBezTo>
                  <a:pt x="1710073" y="5041765"/>
                  <a:pt x="1713725" y="5040787"/>
                  <a:pt x="1713725" y="5040787"/>
                </a:cubicBezTo>
                <a:lnTo>
                  <a:pt x="1710789" y="5029830"/>
                </a:lnTo>
                <a:cubicBezTo>
                  <a:pt x="1710789" y="5029830"/>
                  <a:pt x="1707137" y="5030808"/>
                  <a:pt x="1699830" y="5032766"/>
                </a:cubicBezTo>
                <a:cubicBezTo>
                  <a:pt x="1685223" y="5036680"/>
                  <a:pt x="1669632" y="5036942"/>
                  <a:pt x="1653068" y="5033553"/>
                </a:cubicBezTo>
                <a:cubicBezTo>
                  <a:pt x="1636499" y="5030163"/>
                  <a:pt x="1627237" y="5024815"/>
                  <a:pt x="1625280" y="5017510"/>
                </a:cubicBezTo>
                <a:close/>
                <a:moveTo>
                  <a:pt x="12161906" y="5015495"/>
                </a:moveTo>
                <a:cubicBezTo>
                  <a:pt x="12171169" y="5020842"/>
                  <a:pt x="12185422" y="5022896"/>
                  <a:pt x="12204663" y="5021655"/>
                </a:cubicBezTo>
                <a:cubicBezTo>
                  <a:pt x="12223902" y="5020414"/>
                  <a:pt x="12241807" y="5021489"/>
                  <a:pt x="12258375" y="5024878"/>
                </a:cubicBezTo>
                <a:cubicBezTo>
                  <a:pt x="12274941" y="5028268"/>
                  <a:pt x="12287855" y="5032639"/>
                  <a:pt x="12297118" y="5037985"/>
                </a:cubicBezTo>
                <a:cubicBezTo>
                  <a:pt x="12311727" y="5034070"/>
                  <a:pt x="12335599" y="5035502"/>
                  <a:pt x="12368732" y="5042284"/>
                </a:cubicBezTo>
                <a:cubicBezTo>
                  <a:pt x="12377995" y="5047631"/>
                  <a:pt x="12390421" y="5050175"/>
                  <a:pt x="12406010" y="5049911"/>
                </a:cubicBezTo>
                <a:cubicBezTo>
                  <a:pt x="12421599" y="5049649"/>
                  <a:pt x="12429391" y="5049519"/>
                  <a:pt x="12429391" y="5049519"/>
                </a:cubicBezTo>
                <a:cubicBezTo>
                  <a:pt x="12445958" y="5052909"/>
                  <a:pt x="12466666" y="5057146"/>
                  <a:pt x="12491517" y="5062233"/>
                </a:cubicBezTo>
                <a:cubicBezTo>
                  <a:pt x="12516368" y="5067317"/>
                  <a:pt x="12528793" y="5069860"/>
                  <a:pt x="12528793" y="5069860"/>
                </a:cubicBezTo>
                <a:cubicBezTo>
                  <a:pt x="12530749" y="5077163"/>
                  <a:pt x="12519793" y="5080099"/>
                  <a:pt x="12495921" y="5078668"/>
                </a:cubicBezTo>
                <a:cubicBezTo>
                  <a:pt x="12466439" y="5070909"/>
                  <a:pt x="12441589" y="5065822"/>
                  <a:pt x="12421370" y="5063412"/>
                </a:cubicBezTo>
                <a:lnTo>
                  <a:pt x="12399102" y="5063787"/>
                </a:lnTo>
                <a:lnTo>
                  <a:pt x="12398865" y="5064016"/>
                </a:lnTo>
                <a:lnTo>
                  <a:pt x="12398335" y="5063800"/>
                </a:lnTo>
                <a:lnTo>
                  <a:pt x="12374605" y="5064199"/>
                </a:lnTo>
                <a:cubicBezTo>
                  <a:pt x="12374605" y="5064199"/>
                  <a:pt x="12366320" y="5062502"/>
                  <a:pt x="12349754" y="5059114"/>
                </a:cubicBezTo>
                <a:lnTo>
                  <a:pt x="12264246" y="5046793"/>
                </a:lnTo>
                <a:cubicBezTo>
                  <a:pt x="12223807" y="5041970"/>
                  <a:pt x="12203588" y="5039559"/>
                  <a:pt x="12203588" y="5039559"/>
                </a:cubicBezTo>
                <a:lnTo>
                  <a:pt x="12191295" y="5038821"/>
                </a:lnTo>
                <a:lnTo>
                  <a:pt x="12180815" y="5042129"/>
                </a:lnTo>
                <a:cubicBezTo>
                  <a:pt x="12173604" y="5044405"/>
                  <a:pt x="12166393" y="5046680"/>
                  <a:pt x="12159180" y="5048957"/>
                </a:cubicBezTo>
                <a:cubicBezTo>
                  <a:pt x="12151969" y="5051234"/>
                  <a:pt x="12147793" y="5050569"/>
                  <a:pt x="12146654" y="5046963"/>
                </a:cubicBezTo>
                <a:cubicBezTo>
                  <a:pt x="12145516" y="5043355"/>
                  <a:pt x="12144948" y="5041554"/>
                  <a:pt x="12144948" y="5041554"/>
                </a:cubicBezTo>
                <a:cubicBezTo>
                  <a:pt x="12142672" y="5034342"/>
                  <a:pt x="12143339" y="5030164"/>
                  <a:pt x="12146942" y="5029029"/>
                </a:cubicBezTo>
                <a:cubicBezTo>
                  <a:pt x="12150550" y="5027890"/>
                  <a:pt x="12157096" y="5029790"/>
                  <a:pt x="12166586" y="5034726"/>
                </a:cubicBezTo>
                <a:lnTo>
                  <a:pt x="12167022" y="5034586"/>
                </a:lnTo>
                <a:close/>
                <a:moveTo>
                  <a:pt x="13621332" y="5014084"/>
                </a:moveTo>
                <a:cubicBezTo>
                  <a:pt x="13633270" y="5014800"/>
                  <a:pt x="13640216" y="5018812"/>
                  <a:pt x="13642175" y="5026115"/>
                </a:cubicBezTo>
                <a:lnTo>
                  <a:pt x="13659002" y="5045095"/>
                </a:lnTo>
                <a:lnTo>
                  <a:pt x="13672896" y="5053116"/>
                </a:lnTo>
                <a:lnTo>
                  <a:pt x="13661938" y="5056052"/>
                </a:lnTo>
                <a:cubicBezTo>
                  <a:pt x="13645371" y="5052662"/>
                  <a:pt x="13628804" y="5049272"/>
                  <a:pt x="13612238" y="5045882"/>
                </a:cubicBezTo>
                <a:cubicBezTo>
                  <a:pt x="13586408" y="5037143"/>
                  <a:pt x="13579819" y="5027165"/>
                  <a:pt x="13592472" y="5015947"/>
                </a:cubicBezTo>
                <a:cubicBezTo>
                  <a:pt x="13599777" y="5013989"/>
                  <a:pt x="13609398" y="5013368"/>
                  <a:pt x="13621332" y="5014084"/>
                </a:cubicBezTo>
                <a:close/>
                <a:moveTo>
                  <a:pt x="1248223" y="5012846"/>
                </a:moveTo>
                <a:cubicBezTo>
                  <a:pt x="1248223" y="5012846"/>
                  <a:pt x="1244571" y="5013825"/>
                  <a:pt x="1237267" y="5015782"/>
                </a:cubicBezTo>
                <a:cubicBezTo>
                  <a:pt x="1246530" y="5021129"/>
                  <a:pt x="1251159" y="5023804"/>
                  <a:pt x="1251159" y="5023804"/>
                </a:cubicBezTo>
                <a:close/>
                <a:moveTo>
                  <a:pt x="13123061" y="5012407"/>
                </a:moveTo>
                <a:cubicBezTo>
                  <a:pt x="13131411" y="5013736"/>
                  <a:pt x="13135585" y="5014403"/>
                  <a:pt x="13135585" y="5014403"/>
                </a:cubicBezTo>
                <a:lnTo>
                  <a:pt x="13128181" y="5028634"/>
                </a:lnTo>
                <a:cubicBezTo>
                  <a:pt x="13128181" y="5028634"/>
                  <a:pt x="13124006" y="5027968"/>
                  <a:pt x="13115657" y="5026638"/>
                </a:cubicBezTo>
                <a:cubicBezTo>
                  <a:pt x="13107308" y="5025310"/>
                  <a:pt x="13099526" y="5025783"/>
                  <a:pt x="13092314" y="5028059"/>
                </a:cubicBezTo>
                <a:lnTo>
                  <a:pt x="13088899" y="5017240"/>
                </a:lnTo>
                <a:cubicBezTo>
                  <a:pt x="13103324" y="5012688"/>
                  <a:pt x="13114710" y="5011076"/>
                  <a:pt x="13123061" y="5012407"/>
                </a:cubicBezTo>
                <a:close/>
                <a:moveTo>
                  <a:pt x="6618079" y="5012406"/>
                </a:moveTo>
                <a:cubicBezTo>
                  <a:pt x="6626427" y="5013735"/>
                  <a:pt x="6630601" y="5014402"/>
                  <a:pt x="6630601" y="5014402"/>
                </a:cubicBezTo>
                <a:lnTo>
                  <a:pt x="6623196" y="5028635"/>
                </a:lnTo>
                <a:cubicBezTo>
                  <a:pt x="6623196" y="5028635"/>
                  <a:pt x="6619022" y="5027968"/>
                  <a:pt x="6610672" y="5026639"/>
                </a:cubicBezTo>
                <a:cubicBezTo>
                  <a:pt x="6602322" y="5025309"/>
                  <a:pt x="6594541" y="5025783"/>
                  <a:pt x="6587332" y="5028059"/>
                </a:cubicBezTo>
                <a:lnTo>
                  <a:pt x="6583914" y="5017241"/>
                </a:lnTo>
                <a:cubicBezTo>
                  <a:pt x="6598340" y="5012687"/>
                  <a:pt x="6609726" y="5011077"/>
                  <a:pt x="6618079" y="5012406"/>
                </a:cubicBezTo>
                <a:close/>
                <a:moveTo>
                  <a:pt x="16198210" y="5010635"/>
                </a:moveTo>
                <a:cubicBezTo>
                  <a:pt x="16214775" y="5014024"/>
                  <a:pt x="16227201" y="5016566"/>
                  <a:pt x="16235484" y="5018263"/>
                </a:cubicBezTo>
                <a:cubicBezTo>
                  <a:pt x="16243768" y="5019957"/>
                  <a:pt x="16251563" y="5019825"/>
                  <a:pt x="16258868" y="5017868"/>
                </a:cubicBezTo>
                <a:cubicBezTo>
                  <a:pt x="16273476" y="5013954"/>
                  <a:pt x="16290044" y="5017344"/>
                  <a:pt x="16308568" y="5028039"/>
                </a:cubicBezTo>
                <a:lnTo>
                  <a:pt x="16319527" y="5025103"/>
                </a:lnTo>
                <a:cubicBezTo>
                  <a:pt x="16324874" y="5015840"/>
                  <a:pt x="16344113" y="5014600"/>
                  <a:pt x="16377247" y="5021382"/>
                </a:cubicBezTo>
                <a:cubicBezTo>
                  <a:pt x="16393816" y="5024770"/>
                  <a:pt x="16415861" y="5026694"/>
                  <a:pt x="16443384" y="5027147"/>
                </a:cubicBezTo>
                <a:cubicBezTo>
                  <a:pt x="16470910" y="5027601"/>
                  <a:pt x="16484671" y="5027829"/>
                  <a:pt x="16484671" y="5027829"/>
                </a:cubicBezTo>
                <a:lnTo>
                  <a:pt x="16531437" y="5027041"/>
                </a:lnTo>
                <a:lnTo>
                  <a:pt x="16542394" y="5024106"/>
                </a:lnTo>
                <a:lnTo>
                  <a:pt x="16553350" y="5021170"/>
                </a:lnTo>
                <a:cubicBezTo>
                  <a:pt x="16560655" y="5019212"/>
                  <a:pt x="16564307" y="5018234"/>
                  <a:pt x="16564307" y="5018234"/>
                </a:cubicBezTo>
                <a:lnTo>
                  <a:pt x="16589158" y="5023320"/>
                </a:lnTo>
                <a:lnTo>
                  <a:pt x="16649816" y="5030553"/>
                </a:lnTo>
                <a:cubicBezTo>
                  <a:pt x="16651774" y="5037858"/>
                  <a:pt x="16656405" y="5040533"/>
                  <a:pt x="16663710" y="5038576"/>
                </a:cubicBezTo>
                <a:cubicBezTo>
                  <a:pt x="16665668" y="5045880"/>
                  <a:pt x="16668472" y="5049043"/>
                  <a:pt x="16672126" y="5048064"/>
                </a:cubicBezTo>
                <a:cubicBezTo>
                  <a:pt x="16675776" y="5047086"/>
                  <a:pt x="16676625" y="5042944"/>
                  <a:pt x="16674668" y="5035640"/>
                </a:cubicBezTo>
                <a:cubicBezTo>
                  <a:pt x="16674668" y="5035640"/>
                  <a:pt x="16681973" y="5033682"/>
                  <a:pt x="16696583" y="5029767"/>
                </a:cubicBezTo>
                <a:cubicBezTo>
                  <a:pt x="16698540" y="5037072"/>
                  <a:pt x="16700854" y="5038409"/>
                  <a:pt x="16703530" y="5033776"/>
                </a:cubicBezTo>
                <a:cubicBezTo>
                  <a:pt x="16706202" y="5029147"/>
                  <a:pt x="16709853" y="5028168"/>
                  <a:pt x="16714485" y="5030841"/>
                </a:cubicBezTo>
                <a:cubicBezTo>
                  <a:pt x="16719119" y="5033515"/>
                  <a:pt x="16725084" y="5033874"/>
                  <a:pt x="16732389" y="5031916"/>
                </a:cubicBezTo>
                <a:cubicBezTo>
                  <a:pt x="16741651" y="5037263"/>
                  <a:pt x="16753587" y="5037981"/>
                  <a:pt x="16768197" y="5034066"/>
                </a:cubicBezTo>
                <a:cubicBezTo>
                  <a:pt x="16821288" y="5027669"/>
                  <a:pt x="16860750" y="5028839"/>
                  <a:pt x="16886578" y="5037578"/>
                </a:cubicBezTo>
                <a:cubicBezTo>
                  <a:pt x="16895840" y="5042925"/>
                  <a:pt x="16905948" y="5044131"/>
                  <a:pt x="16916908" y="5041194"/>
                </a:cubicBezTo>
                <a:cubicBezTo>
                  <a:pt x="16927864" y="5038259"/>
                  <a:pt x="16940648" y="5034834"/>
                  <a:pt x="16955256" y="5030919"/>
                </a:cubicBezTo>
                <a:cubicBezTo>
                  <a:pt x="16964520" y="5036266"/>
                  <a:pt x="16968662" y="5037114"/>
                  <a:pt x="16967684" y="5033461"/>
                </a:cubicBezTo>
                <a:cubicBezTo>
                  <a:pt x="16966704" y="5029808"/>
                  <a:pt x="16969868" y="5027004"/>
                  <a:pt x="16977172" y="5025047"/>
                </a:cubicBezTo>
                <a:cubicBezTo>
                  <a:pt x="16975214" y="5017741"/>
                  <a:pt x="16977890" y="5013111"/>
                  <a:pt x="16985194" y="5011154"/>
                </a:cubicBezTo>
                <a:cubicBezTo>
                  <a:pt x="16992500" y="5009197"/>
                  <a:pt x="16998466" y="5009555"/>
                  <a:pt x="17003096" y="5012229"/>
                </a:cubicBezTo>
                <a:cubicBezTo>
                  <a:pt x="17007730" y="5014901"/>
                  <a:pt x="17018328" y="5017935"/>
                  <a:pt x="17034894" y="5021324"/>
                </a:cubicBezTo>
                <a:lnTo>
                  <a:pt x="17048788" y="5029345"/>
                </a:lnTo>
                <a:cubicBezTo>
                  <a:pt x="17041484" y="5031303"/>
                  <a:pt x="17036006" y="5032771"/>
                  <a:pt x="17032352" y="5033750"/>
                </a:cubicBezTo>
                <a:cubicBezTo>
                  <a:pt x="17028700" y="5034728"/>
                  <a:pt x="17026874" y="5035218"/>
                  <a:pt x="17026874" y="5035218"/>
                </a:cubicBezTo>
                <a:lnTo>
                  <a:pt x="17029810" y="5046174"/>
                </a:lnTo>
                <a:cubicBezTo>
                  <a:pt x="17029810" y="5046174"/>
                  <a:pt x="17033460" y="5045196"/>
                  <a:pt x="17040766" y="5043238"/>
                </a:cubicBezTo>
                <a:cubicBezTo>
                  <a:pt x="17048070" y="5041281"/>
                  <a:pt x="17051724" y="5040302"/>
                  <a:pt x="17051724" y="5040302"/>
                </a:cubicBezTo>
                <a:cubicBezTo>
                  <a:pt x="17066334" y="5036387"/>
                  <a:pt x="17074618" y="5038083"/>
                  <a:pt x="17076576" y="5045387"/>
                </a:cubicBezTo>
                <a:cubicBezTo>
                  <a:pt x="17102404" y="5054126"/>
                  <a:pt x="17122622" y="5056537"/>
                  <a:pt x="17137234" y="5052622"/>
                </a:cubicBezTo>
                <a:cubicBezTo>
                  <a:pt x="17142582" y="5043361"/>
                  <a:pt x="17162798" y="5045772"/>
                  <a:pt x="17197892" y="5059857"/>
                </a:cubicBezTo>
                <a:cubicBezTo>
                  <a:pt x="17197892" y="5059857"/>
                  <a:pt x="17201544" y="5058878"/>
                  <a:pt x="17208846" y="5056921"/>
                </a:cubicBezTo>
                <a:cubicBezTo>
                  <a:pt x="17216150" y="5054964"/>
                  <a:pt x="17220784" y="5057638"/>
                  <a:pt x="17222742" y="5064942"/>
                </a:cubicBezTo>
                <a:lnTo>
                  <a:pt x="17233698" y="5062006"/>
                </a:lnTo>
                <a:cubicBezTo>
                  <a:pt x="17233698" y="5062006"/>
                  <a:pt x="17244658" y="5059070"/>
                  <a:pt x="17266570" y="5053198"/>
                </a:cubicBezTo>
                <a:cubicBezTo>
                  <a:pt x="17288484" y="5047326"/>
                  <a:pt x="17311376" y="5045108"/>
                  <a:pt x="17335248" y="5046540"/>
                </a:cubicBezTo>
                <a:lnTo>
                  <a:pt x="17368122" y="5037732"/>
                </a:lnTo>
                <a:cubicBezTo>
                  <a:pt x="17384690" y="5041121"/>
                  <a:pt x="17392972" y="5042817"/>
                  <a:pt x="17392972" y="5042817"/>
                </a:cubicBezTo>
                <a:cubicBezTo>
                  <a:pt x="17400276" y="5040860"/>
                  <a:pt x="17406244" y="5041219"/>
                  <a:pt x="17410876" y="5043891"/>
                </a:cubicBezTo>
                <a:cubicBezTo>
                  <a:pt x="17415508" y="5046565"/>
                  <a:pt x="17421476" y="5046923"/>
                  <a:pt x="17428778" y="5044966"/>
                </a:cubicBezTo>
                <a:lnTo>
                  <a:pt x="17447760" y="5028137"/>
                </a:lnTo>
                <a:cubicBezTo>
                  <a:pt x="17438498" y="5022790"/>
                  <a:pt x="17430212" y="5021094"/>
                  <a:pt x="17422908" y="5023052"/>
                </a:cubicBezTo>
                <a:cubicBezTo>
                  <a:pt x="17420952" y="5015747"/>
                  <a:pt x="17428256" y="5013790"/>
                  <a:pt x="17444822" y="5017180"/>
                </a:cubicBezTo>
                <a:cubicBezTo>
                  <a:pt x="17461390" y="5020570"/>
                  <a:pt x="17473326" y="5021287"/>
                  <a:pt x="17480632" y="5019329"/>
                </a:cubicBezTo>
                <a:cubicBezTo>
                  <a:pt x="17473326" y="5021287"/>
                  <a:pt x="17469672" y="5022265"/>
                  <a:pt x="17469672" y="5022265"/>
                </a:cubicBezTo>
                <a:cubicBezTo>
                  <a:pt x="17464326" y="5031526"/>
                  <a:pt x="17461650" y="5036158"/>
                  <a:pt x="17461650" y="5036158"/>
                </a:cubicBezTo>
                <a:cubicBezTo>
                  <a:pt x="17461650" y="5036158"/>
                  <a:pt x="17466284" y="5038833"/>
                  <a:pt x="17475544" y="5044180"/>
                </a:cubicBezTo>
                <a:lnTo>
                  <a:pt x="17489440" y="5052200"/>
                </a:lnTo>
                <a:lnTo>
                  <a:pt x="17503330" y="5060223"/>
                </a:lnTo>
                <a:cubicBezTo>
                  <a:pt x="17505286" y="5067527"/>
                  <a:pt x="17517226" y="5068243"/>
                  <a:pt x="17539142" y="5062371"/>
                </a:cubicBezTo>
                <a:cubicBezTo>
                  <a:pt x="17561052" y="5056500"/>
                  <a:pt x="17579316" y="5051606"/>
                  <a:pt x="17593928" y="5047691"/>
                </a:cubicBezTo>
                <a:cubicBezTo>
                  <a:pt x="17608538" y="5043776"/>
                  <a:pt x="17621808" y="5042178"/>
                  <a:pt x="17633744" y="5042893"/>
                </a:cubicBezTo>
                <a:cubicBezTo>
                  <a:pt x="17645680" y="5043611"/>
                  <a:pt x="17652628" y="5047621"/>
                  <a:pt x="17654584" y="5054927"/>
                </a:cubicBezTo>
                <a:cubicBezTo>
                  <a:pt x="17661888" y="5052970"/>
                  <a:pt x="17672846" y="5050033"/>
                  <a:pt x="17687456" y="5046119"/>
                </a:cubicBezTo>
                <a:lnTo>
                  <a:pt x="17673564" y="5038096"/>
                </a:lnTo>
                <a:cubicBezTo>
                  <a:pt x="17673564" y="5038096"/>
                  <a:pt x="17677214" y="5037118"/>
                  <a:pt x="17684518" y="5035161"/>
                </a:cubicBezTo>
                <a:cubicBezTo>
                  <a:pt x="17691826" y="5033203"/>
                  <a:pt x="17695478" y="5032224"/>
                  <a:pt x="17695478" y="5032224"/>
                </a:cubicBezTo>
                <a:cubicBezTo>
                  <a:pt x="17693520" y="5024920"/>
                  <a:pt x="17694856" y="5022605"/>
                  <a:pt x="17699488" y="5025277"/>
                </a:cubicBezTo>
                <a:cubicBezTo>
                  <a:pt x="17704118" y="5027952"/>
                  <a:pt x="17710084" y="5028310"/>
                  <a:pt x="17717392" y="5026352"/>
                </a:cubicBezTo>
                <a:cubicBezTo>
                  <a:pt x="17733958" y="5029743"/>
                  <a:pt x="17746874" y="5034112"/>
                  <a:pt x="17756136" y="5039459"/>
                </a:cubicBezTo>
                <a:cubicBezTo>
                  <a:pt x="17763440" y="5037502"/>
                  <a:pt x="17770746" y="5035544"/>
                  <a:pt x="17778050" y="5033587"/>
                </a:cubicBezTo>
                <a:lnTo>
                  <a:pt x="17780594" y="5032905"/>
                </a:lnTo>
                <a:lnTo>
                  <a:pt x="17777892" y="5024341"/>
                </a:lnTo>
                <a:lnTo>
                  <a:pt x="17789676" y="5030472"/>
                </a:lnTo>
                <a:lnTo>
                  <a:pt x="17799966" y="5027715"/>
                </a:lnTo>
                <a:lnTo>
                  <a:pt x="17824814" y="5032800"/>
                </a:lnTo>
                <a:cubicBezTo>
                  <a:pt x="17824814" y="5032800"/>
                  <a:pt x="17818000" y="5036584"/>
                  <a:pt x="17804368" y="5044152"/>
                </a:cubicBezTo>
                <a:cubicBezTo>
                  <a:pt x="17790738" y="5051719"/>
                  <a:pt x="17779290" y="5052828"/>
                  <a:pt x="17770028" y="5047480"/>
                </a:cubicBezTo>
                <a:cubicBezTo>
                  <a:pt x="17753462" y="5044091"/>
                  <a:pt x="17737872" y="5044353"/>
                  <a:pt x="17723264" y="5048267"/>
                </a:cubicBezTo>
                <a:lnTo>
                  <a:pt x="17693326" y="5068032"/>
                </a:lnTo>
                <a:cubicBezTo>
                  <a:pt x="17680676" y="5079252"/>
                  <a:pt x="17673370" y="5081209"/>
                  <a:pt x="17671412" y="5073904"/>
                </a:cubicBezTo>
                <a:cubicBezTo>
                  <a:pt x="17669454" y="5066601"/>
                  <a:pt x="17664824" y="5063926"/>
                  <a:pt x="17657520" y="5065883"/>
                </a:cubicBezTo>
                <a:cubicBezTo>
                  <a:pt x="17659478" y="5073188"/>
                  <a:pt x="17669718" y="5082188"/>
                  <a:pt x="17688244" y="5092882"/>
                </a:cubicBezTo>
                <a:lnTo>
                  <a:pt x="17713094" y="5097969"/>
                </a:lnTo>
                <a:lnTo>
                  <a:pt x="17756922" y="5086225"/>
                </a:lnTo>
                <a:cubicBezTo>
                  <a:pt x="17754964" y="5078920"/>
                  <a:pt x="17753986" y="5075267"/>
                  <a:pt x="17753986" y="5075267"/>
                </a:cubicBezTo>
                <a:cubicBezTo>
                  <a:pt x="17768594" y="5071352"/>
                  <a:pt x="17793446" y="5076439"/>
                  <a:pt x="17828538" y="5090522"/>
                </a:cubicBezTo>
                <a:cubicBezTo>
                  <a:pt x="17852410" y="5091956"/>
                  <a:pt x="17863856" y="5090847"/>
                  <a:pt x="17862878" y="5087194"/>
                </a:cubicBezTo>
                <a:cubicBezTo>
                  <a:pt x="17861898" y="5083541"/>
                  <a:pt x="17868714" y="5079757"/>
                  <a:pt x="17883322" y="5075843"/>
                </a:cubicBezTo>
                <a:cubicBezTo>
                  <a:pt x="17897934" y="5071927"/>
                  <a:pt x="17913520" y="5071667"/>
                  <a:pt x="17930090" y="5075056"/>
                </a:cubicBezTo>
                <a:cubicBezTo>
                  <a:pt x="17937394" y="5073099"/>
                  <a:pt x="17944700" y="5071142"/>
                  <a:pt x="17952006" y="5069184"/>
                </a:cubicBezTo>
                <a:lnTo>
                  <a:pt x="17913260" y="5056078"/>
                </a:lnTo>
                <a:cubicBezTo>
                  <a:pt x="17891346" y="5061950"/>
                  <a:pt x="17883552" y="5062081"/>
                  <a:pt x="17889878" y="5056471"/>
                </a:cubicBezTo>
                <a:cubicBezTo>
                  <a:pt x="17896206" y="5050861"/>
                  <a:pt x="17903508" y="5048904"/>
                  <a:pt x="17911792" y="5050599"/>
                </a:cubicBezTo>
                <a:cubicBezTo>
                  <a:pt x="17920076" y="5052295"/>
                  <a:pt x="17923240" y="5049488"/>
                  <a:pt x="17921280" y="5042185"/>
                </a:cubicBezTo>
                <a:cubicBezTo>
                  <a:pt x="17919322" y="5034880"/>
                  <a:pt x="17921996" y="5030249"/>
                  <a:pt x="17929302" y="5028291"/>
                </a:cubicBezTo>
                <a:lnTo>
                  <a:pt x="17943198" y="5036313"/>
                </a:lnTo>
                <a:lnTo>
                  <a:pt x="17946134" y="5047269"/>
                </a:lnTo>
                <a:lnTo>
                  <a:pt x="17970982" y="5052354"/>
                </a:lnTo>
                <a:cubicBezTo>
                  <a:pt x="17972940" y="5059660"/>
                  <a:pt x="17975744" y="5062824"/>
                  <a:pt x="17979396" y="5061845"/>
                </a:cubicBezTo>
                <a:cubicBezTo>
                  <a:pt x="17983048" y="5060866"/>
                  <a:pt x="17984876" y="5060377"/>
                  <a:pt x="17984876" y="5060377"/>
                </a:cubicBezTo>
                <a:cubicBezTo>
                  <a:pt x="17984876" y="5060377"/>
                  <a:pt x="17987190" y="5061713"/>
                  <a:pt x="17991822" y="5064386"/>
                </a:cubicBezTo>
                <a:cubicBezTo>
                  <a:pt x="17996454" y="5067061"/>
                  <a:pt x="17998768" y="5068397"/>
                  <a:pt x="17998768" y="5068397"/>
                </a:cubicBezTo>
                <a:lnTo>
                  <a:pt x="17965896" y="5077205"/>
                </a:lnTo>
                <a:lnTo>
                  <a:pt x="17957878" y="5091099"/>
                </a:lnTo>
                <a:cubicBezTo>
                  <a:pt x="17959832" y="5098403"/>
                  <a:pt x="17960814" y="5102056"/>
                  <a:pt x="17960814" y="5102056"/>
                </a:cubicBezTo>
                <a:lnTo>
                  <a:pt x="17974704" y="5110077"/>
                </a:lnTo>
                <a:cubicBezTo>
                  <a:pt x="17982010" y="5108119"/>
                  <a:pt x="17993944" y="5108837"/>
                  <a:pt x="18010514" y="5112227"/>
                </a:cubicBezTo>
                <a:lnTo>
                  <a:pt x="18054340" y="5100483"/>
                </a:lnTo>
                <a:lnTo>
                  <a:pt x="18057276" y="5111440"/>
                </a:lnTo>
                <a:lnTo>
                  <a:pt x="18071172" y="5119462"/>
                </a:lnTo>
                <a:lnTo>
                  <a:pt x="18091762" y="5112826"/>
                </a:lnTo>
                <a:lnTo>
                  <a:pt x="18079194" y="5105567"/>
                </a:lnTo>
                <a:lnTo>
                  <a:pt x="18101108" y="5099695"/>
                </a:lnTo>
                <a:lnTo>
                  <a:pt x="18093930" y="5112128"/>
                </a:lnTo>
                <a:lnTo>
                  <a:pt x="18098198" y="5110751"/>
                </a:lnTo>
                <a:cubicBezTo>
                  <a:pt x="18105256" y="5107882"/>
                  <a:pt x="18110368" y="5105045"/>
                  <a:pt x="18113532" y="5102239"/>
                </a:cubicBezTo>
                <a:cubicBezTo>
                  <a:pt x="18119858" y="5096629"/>
                  <a:pt x="18127652" y="5096498"/>
                  <a:pt x="18136914" y="5101846"/>
                </a:cubicBezTo>
                <a:cubicBezTo>
                  <a:pt x="18146176" y="5107192"/>
                  <a:pt x="18154460" y="5108888"/>
                  <a:pt x="18161764" y="5106931"/>
                </a:cubicBezTo>
                <a:lnTo>
                  <a:pt x="18200508" y="5120038"/>
                </a:lnTo>
                <a:lnTo>
                  <a:pt x="18236314" y="5122187"/>
                </a:lnTo>
                <a:lnTo>
                  <a:pt x="18288000" y="5113734"/>
                </a:lnTo>
                <a:lnTo>
                  <a:pt x="18288000" y="5129572"/>
                </a:lnTo>
                <a:lnTo>
                  <a:pt x="18250210" y="5130208"/>
                </a:lnTo>
                <a:cubicBezTo>
                  <a:pt x="18231686" y="5119514"/>
                  <a:pt x="18196858" y="5121016"/>
                  <a:pt x="18145722" y="5134718"/>
                </a:cubicBezTo>
                <a:cubicBezTo>
                  <a:pt x="18138416" y="5136675"/>
                  <a:pt x="18130624" y="5136807"/>
                  <a:pt x="18122340" y="5135111"/>
                </a:cubicBezTo>
                <a:cubicBezTo>
                  <a:pt x="18114056" y="5133415"/>
                  <a:pt x="18109916" y="5132567"/>
                  <a:pt x="18109916" y="5132567"/>
                </a:cubicBezTo>
                <a:cubicBezTo>
                  <a:pt x="18109916" y="5132567"/>
                  <a:pt x="18092500" y="5133320"/>
                  <a:pt x="18057672" y="5134822"/>
                </a:cubicBezTo>
                <a:cubicBezTo>
                  <a:pt x="18022840" y="5136326"/>
                  <a:pt x="17988012" y="5137829"/>
                  <a:pt x="17953184" y="5139331"/>
                </a:cubicBezTo>
                <a:cubicBezTo>
                  <a:pt x="17918356" y="5140835"/>
                  <a:pt x="17896308" y="5138913"/>
                  <a:pt x="17887046" y="5133565"/>
                </a:cubicBezTo>
                <a:cubicBezTo>
                  <a:pt x="17863174" y="5132133"/>
                  <a:pt x="17847588" y="5132395"/>
                  <a:pt x="17840282" y="5134352"/>
                </a:cubicBezTo>
                <a:cubicBezTo>
                  <a:pt x="17832976" y="5136309"/>
                  <a:pt x="17824696" y="5134613"/>
                  <a:pt x="17815432" y="5129267"/>
                </a:cubicBezTo>
                <a:lnTo>
                  <a:pt x="17779624" y="5127117"/>
                </a:lnTo>
                <a:cubicBezTo>
                  <a:pt x="17772320" y="5129074"/>
                  <a:pt x="17762698" y="5129695"/>
                  <a:pt x="17750762" y="5128978"/>
                </a:cubicBezTo>
                <a:cubicBezTo>
                  <a:pt x="17738826" y="5128262"/>
                  <a:pt x="17725064" y="5128036"/>
                  <a:pt x="17709474" y="5128298"/>
                </a:cubicBezTo>
                <a:cubicBezTo>
                  <a:pt x="17693888" y="5128559"/>
                  <a:pt x="17675984" y="5127486"/>
                  <a:pt x="17655764" y="5125073"/>
                </a:cubicBezTo>
                <a:cubicBezTo>
                  <a:pt x="17635546" y="5122662"/>
                  <a:pt x="17619466" y="5121100"/>
                  <a:pt x="17607530" y="5120382"/>
                </a:cubicBezTo>
                <a:cubicBezTo>
                  <a:pt x="17595596" y="5119665"/>
                  <a:pt x="17585486" y="5118460"/>
                  <a:pt x="17577200" y="5116764"/>
                </a:cubicBezTo>
                <a:cubicBezTo>
                  <a:pt x="17568918" y="5115069"/>
                  <a:pt x="17560634" y="5113376"/>
                  <a:pt x="17552352" y="5111679"/>
                </a:cubicBezTo>
                <a:cubicBezTo>
                  <a:pt x="17544066" y="5109984"/>
                  <a:pt x="17532624" y="5111092"/>
                  <a:pt x="17518010" y="5115008"/>
                </a:cubicBezTo>
                <a:cubicBezTo>
                  <a:pt x="17494140" y="5113576"/>
                  <a:pt x="17478062" y="5112012"/>
                  <a:pt x="17469778" y="5110317"/>
                </a:cubicBezTo>
                <a:cubicBezTo>
                  <a:pt x="17461494" y="5108622"/>
                  <a:pt x="17453702" y="5108753"/>
                  <a:pt x="17446396" y="5110710"/>
                </a:cubicBezTo>
                <a:cubicBezTo>
                  <a:pt x="17415220" y="5111234"/>
                  <a:pt x="17388184" y="5112607"/>
                  <a:pt x="17365290" y="5114826"/>
                </a:cubicBezTo>
                <a:cubicBezTo>
                  <a:pt x="17342398" y="5117046"/>
                  <a:pt x="17326320" y="5115481"/>
                  <a:pt x="17317060" y="5110133"/>
                </a:cubicBezTo>
                <a:cubicBezTo>
                  <a:pt x="17305840" y="5097481"/>
                  <a:pt x="17277336" y="5093375"/>
                  <a:pt x="17231552" y="5097813"/>
                </a:cubicBezTo>
                <a:cubicBezTo>
                  <a:pt x="17224246" y="5099771"/>
                  <a:pt x="17219612" y="5097097"/>
                  <a:pt x="17217654" y="5089793"/>
                </a:cubicBezTo>
                <a:cubicBezTo>
                  <a:pt x="17210352" y="5091750"/>
                  <a:pt x="17202556" y="5091883"/>
                  <a:pt x="17194272" y="5090187"/>
                </a:cubicBezTo>
                <a:cubicBezTo>
                  <a:pt x="17185990" y="5088490"/>
                  <a:pt x="17178196" y="5088622"/>
                  <a:pt x="17170890" y="5090580"/>
                </a:cubicBezTo>
                <a:cubicBezTo>
                  <a:pt x="17139716" y="5091104"/>
                  <a:pt x="17108538" y="5091627"/>
                  <a:pt x="17077360" y="5092153"/>
                </a:cubicBezTo>
                <a:cubicBezTo>
                  <a:pt x="17046184" y="5092679"/>
                  <a:pt x="17012692" y="5091864"/>
                  <a:pt x="16976882" y="5089716"/>
                </a:cubicBezTo>
                <a:cubicBezTo>
                  <a:pt x="16941076" y="5087568"/>
                  <a:pt x="16914888" y="5084796"/>
                  <a:pt x="16898322" y="5081406"/>
                </a:cubicBezTo>
                <a:cubicBezTo>
                  <a:pt x="16881756" y="5078017"/>
                  <a:pt x="16869818" y="5077300"/>
                  <a:pt x="16862514" y="5079258"/>
                </a:cubicBezTo>
                <a:lnTo>
                  <a:pt x="16815748" y="5080044"/>
                </a:lnTo>
                <a:cubicBezTo>
                  <a:pt x="16791878" y="5078611"/>
                  <a:pt x="16776290" y="5078873"/>
                  <a:pt x="16768985" y="5080830"/>
                </a:cubicBezTo>
                <a:cubicBezTo>
                  <a:pt x="16761680" y="5082788"/>
                  <a:pt x="16737806" y="5081355"/>
                  <a:pt x="16697367" y="5076532"/>
                </a:cubicBezTo>
                <a:cubicBezTo>
                  <a:pt x="16682757" y="5080447"/>
                  <a:pt x="16667170" y="5080709"/>
                  <a:pt x="16650603" y="5077319"/>
                </a:cubicBezTo>
                <a:cubicBezTo>
                  <a:pt x="16634037" y="5073928"/>
                  <a:pt x="16622099" y="5073213"/>
                  <a:pt x="16614796" y="5075169"/>
                </a:cubicBezTo>
                <a:cubicBezTo>
                  <a:pt x="16590924" y="5073737"/>
                  <a:pt x="16570705" y="5071325"/>
                  <a:pt x="16554138" y="5067935"/>
                </a:cubicBezTo>
                <a:cubicBezTo>
                  <a:pt x="16537569" y="5064545"/>
                  <a:pt x="16511872" y="5063601"/>
                  <a:pt x="16477042" y="5065105"/>
                </a:cubicBezTo>
                <a:cubicBezTo>
                  <a:pt x="16442214" y="5066607"/>
                  <a:pt x="16411885" y="5062991"/>
                  <a:pt x="16386055" y="5054253"/>
                </a:cubicBezTo>
                <a:lnTo>
                  <a:pt x="16350249" y="5052102"/>
                </a:lnTo>
                <a:lnTo>
                  <a:pt x="16347314" y="5041146"/>
                </a:lnTo>
                <a:cubicBezTo>
                  <a:pt x="16345356" y="5033840"/>
                  <a:pt x="16329767" y="5034104"/>
                  <a:pt x="16300546" y="5041934"/>
                </a:cubicBezTo>
                <a:cubicBezTo>
                  <a:pt x="16293242" y="5043891"/>
                  <a:pt x="16285936" y="5045848"/>
                  <a:pt x="16278631" y="5047806"/>
                </a:cubicBezTo>
                <a:cubicBezTo>
                  <a:pt x="16271327" y="5049763"/>
                  <a:pt x="16260371" y="5052699"/>
                  <a:pt x="16245762" y="5056613"/>
                </a:cubicBezTo>
                <a:cubicBezTo>
                  <a:pt x="16221887" y="5055181"/>
                  <a:pt x="16205810" y="5053616"/>
                  <a:pt x="16197528" y="5051920"/>
                </a:cubicBezTo>
                <a:cubicBezTo>
                  <a:pt x="16189244" y="5050226"/>
                  <a:pt x="16184122" y="5045726"/>
                  <a:pt x="16182165" y="5038420"/>
                </a:cubicBezTo>
                <a:lnTo>
                  <a:pt x="16176295" y="5016507"/>
                </a:lnTo>
                <a:close/>
                <a:moveTo>
                  <a:pt x="777637" y="5009757"/>
                </a:moveTo>
                <a:cubicBezTo>
                  <a:pt x="777637" y="5009757"/>
                  <a:pt x="773985" y="5010735"/>
                  <a:pt x="766680" y="5012692"/>
                </a:cubicBezTo>
                <a:cubicBezTo>
                  <a:pt x="759375" y="5014650"/>
                  <a:pt x="755722" y="5015629"/>
                  <a:pt x="755722" y="5015629"/>
                </a:cubicBezTo>
                <a:cubicBezTo>
                  <a:pt x="757679" y="5022932"/>
                  <a:pt x="762311" y="5025606"/>
                  <a:pt x="769616" y="5023649"/>
                </a:cubicBezTo>
                <a:cubicBezTo>
                  <a:pt x="776921" y="5021691"/>
                  <a:pt x="780573" y="5020713"/>
                  <a:pt x="780573" y="5020713"/>
                </a:cubicBezTo>
                <a:cubicBezTo>
                  <a:pt x="780573" y="5020713"/>
                  <a:pt x="779594" y="5017060"/>
                  <a:pt x="777637" y="5009757"/>
                </a:cubicBezTo>
                <a:close/>
                <a:moveTo>
                  <a:pt x="492840" y="5009732"/>
                </a:moveTo>
                <a:cubicBezTo>
                  <a:pt x="491014" y="5010221"/>
                  <a:pt x="488764" y="5012781"/>
                  <a:pt x="486089" y="5017412"/>
                </a:cubicBezTo>
                <a:lnTo>
                  <a:pt x="497046" y="5014476"/>
                </a:lnTo>
                <a:cubicBezTo>
                  <a:pt x="496068" y="5010824"/>
                  <a:pt x="494665" y="5009243"/>
                  <a:pt x="492840" y="5009732"/>
                </a:cubicBezTo>
                <a:close/>
                <a:moveTo>
                  <a:pt x="17078722" y="5009581"/>
                </a:moveTo>
                <a:cubicBezTo>
                  <a:pt x="17080680" y="5016885"/>
                  <a:pt x="17081658" y="5020538"/>
                  <a:pt x="17081658" y="5020538"/>
                </a:cubicBezTo>
                <a:cubicBezTo>
                  <a:pt x="17081658" y="5020538"/>
                  <a:pt x="17079832" y="5021027"/>
                  <a:pt x="17076182" y="5022005"/>
                </a:cubicBezTo>
                <a:cubicBezTo>
                  <a:pt x="17072528" y="5022985"/>
                  <a:pt x="17070214" y="5021647"/>
                  <a:pt x="17069236" y="5017994"/>
                </a:cubicBezTo>
                <a:cubicBezTo>
                  <a:pt x="17068258" y="5014342"/>
                  <a:pt x="17071418" y="5011538"/>
                  <a:pt x="17078722" y="5009581"/>
                </a:cubicBezTo>
                <a:close/>
                <a:moveTo>
                  <a:pt x="2600596" y="5008670"/>
                </a:moveTo>
                <a:cubicBezTo>
                  <a:pt x="2598768" y="5009160"/>
                  <a:pt x="2598347" y="5011231"/>
                  <a:pt x="2599325" y="5014883"/>
                </a:cubicBezTo>
                <a:lnTo>
                  <a:pt x="2610283" y="5011947"/>
                </a:lnTo>
                <a:cubicBezTo>
                  <a:pt x="2605650" y="5009274"/>
                  <a:pt x="2602422" y="5008181"/>
                  <a:pt x="2600596" y="5008670"/>
                </a:cubicBezTo>
                <a:close/>
                <a:moveTo>
                  <a:pt x="1417379" y="5008625"/>
                </a:moveTo>
                <a:cubicBezTo>
                  <a:pt x="1412748" y="5005950"/>
                  <a:pt x="1404954" y="5006082"/>
                  <a:pt x="1393997" y="5009018"/>
                </a:cubicBezTo>
                <a:cubicBezTo>
                  <a:pt x="1383039" y="5011954"/>
                  <a:pt x="1378542" y="5017075"/>
                  <a:pt x="1380498" y="5024380"/>
                </a:cubicBezTo>
                <a:lnTo>
                  <a:pt x="1394390" y="5032401"/>
                </a:lnTo>
                <a:cubicBezTo>
                  <a:pt x="1401695" y="5030443"/>
                  <a:pt x="1409000" y="5028486"/>
                  <a:pt x="1416305" y="5026529"/>
                </a:cubicBezTo>
                <a:cubicBezTo>
                  <a:pt x="1421653" y="5017266"/>
                  <a:pt x="1422011" y="5011299"/>
                  <a:pt x="1417379" y="5008625"/>
                </a:cubicBezTo>
                <a:close/>
                <a:moveTo>
                  <a:pt x="1176609" y="5008547"/>
                </a:moveTo>
                <a:lnTo>
                  <a:pt x="1193437" y="5027526"/>
                </a:lnTo>
                <a:cubicBezTo>
                  <a:pt x="1200742" y="5025569"/>
                  <a:pt x="1203416" y="5020938"/>
                  <a:pt x="1201459" y="5013633"/>
                </a:cubicBezTo>
                <a:cubicBezTo>
                  <a:pt x="1201459" y="5013633"/>
                  <a:pt x="1199142" y="5012297"/>
                  <a:pt x="1194512" y="5009622"/>
                </a:cubicBezTo>
                <a:cubicBezTo>
                  <a:pt x="1189881" y="5006948"/>
                  <a:pt x="1183914" y="5006590"/>
                  <a:pt x="1176609" y="5008547"/>
                </a:cubicBezTo>
                <a:close/>
                <a:moveTo>
                  <a:pt x="1352711" y="5008337"/>
                </a:moveTo>
                <a:cubicBezTo>
                  <a:pt x="1352711" y="5008337"/>
                  <a:pt x="1349059" y="5009315"/>
                  <a:pt x="1341753" y="5011273"/>
                </a:cubicBezTo>
                <a:cubicBezTo>
                  <a:pt x="1343710" y="5018578"/>
                  <a:pt x="1347005" y="5023566"/>
                  <a:pt x="1351636" y="5026241"/>
                </a:cubicBezTo>
                <a:cubicBezTo>
                  <a:pt x="1356269" y="5028915"/>
                  <a:pt x="1358094" y="5028426"/>
                  <a:pt x="1357115" y="5024773"/>
                </a:cubicBezTo>
                <a:cubicBezTo>
                  <a:pt x="1356136" y="5021120"/>
                  <a:pt x="1354668" y="5015642"/>
                  <a:pt x="1352711" y="5008337"/>
                </a:cubicBezTo>
                <a:close/>
                <a:moveTo>
                  <a:pt x="17524462" y="5007585"/>
                </a:moveTo>
                <a:cubicBezTo>
                  <a:pt x="17531764" y="5005628"/>
                  <a:pt x="17536394" y="5008302"/>
                  <a:pt x="17538352" y="5015606"/>
                </a:cubicBezTo>
                <a:cubicBezTo>
                  <a:pt x="17538352" y="5015606"/>
                  <a:pt x="17534700" y="5016585"/>
                  <a:pt x="17527398" y="5018541"/>
                </a:cubicBezTo>
                <a:cubicBezTo>
                  <a:pt x="17520092" y="5020499"/>
                  <a:pt x="17516436" y="5021478"/>
                  <a:pt x="17516436" y="5021478"/>
                </a:cubicBezTo>
                <a:cubicBezTo>
                  <a:pt x="17521786" y="5012216"/>
                  <a:pt x="17524462" y="5007585"/>
                  <a:pt x="17524462" y="5007585"/>
                </a:cubicBezTo>
                <a:close/>
                <a:moveTo>
                  <a:pt x="7710618" y="5006625"/>
                </a:moveTo>
                <a:lnTo>
                  <a:pt x="7703216" y="5020855"/>
                </a:lnTo>
                <a:cubicBezTo>
                  <a:pt x="7696002" y="5023132"/>
                  <a:pt x="7687653" y="5021802"/>
                  <a:pt x="7678164" y="5016866"/>
                </a:cubicBezTo>
                <a:cubicBezTo>
                  <a:pt x="7685375" y="5014591"/>
                  <a:pt x="7690787" y="5012884"/>
                  <a:pt x="7694392" y="5011746"/>
                </a:cubicBezTo>
                <a:cubicBezTo>
                  <a:pt x="7698001" y="5010607"/>
                  <a:pt x="7703404" y="5008902"/>
                  <a:pt x="7710618" y="5006625"/>
                </a:cubicBezTo>
                <a:close/>
                <a:moveTo>
                  <a:pt x="14215602" y="5006624"/>
                </a:moveTo>
                <a:lnTo>
                  <a:pt x="14208201" y="5020855"/>
                </a:lnTo>
                <a:cubicBezTo>
                  <a:pt x="14200988" y="5023133"/>
                  <a:pt x="14192640" y="5021803"/>
                  <a:pt x="14183150" y="5016866"/>
                </a:cubicBezTo>
                <a:cubicBezTo>
                  <a:pt x="14190361" y="5014590"/>
                  <a:pt x="14195771" y="5012884"/>
                  <a:pt x="14199378" y="5011744"/>
                </a:cubicBezTo>
                <a:cubicBezTo>
                  <a:pt x="14202982" y="5010607"/>
                  <a:pt x="14208391" y="5008901"/>
                  <a:pt x="14215602" y="5006624"/>
                </a:cubicBezTo>
                <a:close/>
                <a:moveTo>
                  <a:pt x="3419181" y="5006594"/>
                </a:moveTo>
                <a:cubicBezTo>
                  <a:pt x="3421138" y="5013899"/>
                  <a:pt x="3425769" y="5016574"/>
                  <a:pt x="3433075" y="5014616"/>
                </a:cubicBezTo>
                <a:cubicBezTo>
                  <a:pt x="3440380" y="5012659"/>
                  <a:pt x="3444032" y="5011680"/>
                  <a:pt x="3444032" y="5011680"/>
                </a:cubicBezTo>
                <a:lnTo>
                  <a:pt x="3436011" y="5025573"/>
                </a:lnTo>
                <a:lnTo>
                  <a:pt x="3438948" y="5036530"/>
                </a:lnTo>
                <a:lnTo>
                  <a:pt x="3427989" y="5039466"/>
                </a:lnTo>
                <a:lnTo>
                  <a:pt x="3414096" y="5031445"/>
                </a:lnTo>
                <a:lnTo>
                  <a:pt x="3403138" y="5034381"/>
                </a:lnTo>
                <a:cubicBezTo>
                  <a:pt x="3410445" y="5032423"/>
                  <a:pt x="3413117" y="5027792"/>
                  <a:pt x="3411161" y="5020488"/>
                </a:cubicBezTo>
                <a:close/>
                <a:moveTo>
                  <a:pt x="14405758" y="5006089"/>
                </a:moveTo>
                <a:cubicBezTo>
                  <a:pt x="14422457" y="5008749"/>
                  <a:pt x="14430811" y="5010079"/>
                  <a:pt x="14430811" y="5010079"/>
                </a:cubicBezTo>
                <a:lnTo>
                  <a:pt x="14423406" y="5024310"/>
                </a:lnTo>
                <a:lnTo>
                  <a:pt x="14409174" y="5016906"/>
                </a:lnTo>
                <a:lnTo>
                  <a:pt x="14384123" y="5012917"/>
                </a:lnTo>
                <a:close/>
                <a:moveTo>
                  <a:pt x="7900775" y="5006089"/>
                </a:moveTo>
                <a:cubicBezTo>
                  <a:pt x="7917474" y="5008748"/>
                  <a:pt x="7925826" y="5010079"/>
                  <a:pt x="7925826" y="5010079"/>
                </a:cubicBezTo>
                <a:lnTo>
                  <a:pt x="7918421" y="5024311"/>
                </a:lnTo>
                <a:lnTo>
                  <a:pt x="7904190" y="5016907"/>
                </a:lnTo>
                <a:lnTo>
                  <a:pt x="7879138" y="5012918"/>
                </a:lnTo>
                <a:close/>
                <a:moveTo>
                  <a:pt x="2725728" y="5004502"/>
                </a:moveTo>
                <a:lnTo>
                  <a:pt x="2728662" y="5015459"/>
                </a:lnTo>
                <a:lnTo>
                  <a:pt x="2706748" y="5021331"/>
                </a:lnTo>
                <a:cubicBezTo>
                  <a:pt x="2712097" y="5012068"/>
                  <a:pt x="2718423" y="5006459"/>
                  <a:pt x="2725728" y="5004502"/>
                </a:cubicBezTo>
                <a:close/>
                <a:moveTo>
                  <a:pt x="2819256" y="5002927"/>
                </a:moveTo>
                <a:lnTo>
                  <a:pt x="2786385" y="5011735"/>
                </a:lnTo>
                <a:lnTo>
                  <a:pt x="2764469" y="5017607"/>
                </a:lnTo>
                <a:lnTo>
                  <a:pt x="2750578" y="5009587"/>
                </a:lnTo>
                <a:cubicBezTo>
                  <a:pt x="2757883" y="5007629"/>
                  <a:pt x="2769331" y="5006519"/>
                  <a:pt x="2784918" y="5006258"/>
                </a:cubicBezTo>
                <a:cubicBezTo>
                  <a:pt x="2800506" y="5005995"/>
                  <a:pt x="2811951" y="5004885"/>
                  <a:pt x="2819256" y="5002927"/>
                </a:cubicBezTo>
                <a:close/>
                <a:moveTo>
                  <a:pt x="11483133" y="5002602"/>
                </a:moveTo>
                <a:cubicBezTo>
                  <a:pt x="11492716" y="5001560"/>
                  <a:pt x="11507661" y="5001800"/>
                  <a:pt x="11527965" y="5003322"/>
                </a:cubicBezTo>
                <a:lnTo>
                  <a:pt x="11545613" y="5021543"/>
                </a:lnTo>
                <a:cubicBezTo>
                  <a:pt x="11500065" y="5027988"/>
                  <a:pt x="11475016" y="5023996"/>
                  <a:pt x="11470463" y="5009575"/>
                </a:cubicBezTo>
                <a:cubicBezTo>
                  <a:pt x="11469325" y="5005969"/>
                  <a:pt x="11473549" y="5003644"/>
                  <a:pt x="11483133" y="5002602"/>
                </a:cubicBezTo>
                <a:close/>
                <a:moveTo>
                  <a:pt x="17240932" y="5001348"/>
                </a:moveTo>
                <a:cubicBezTo>
                  <a:pt x="17233628" y="5003305"/>
                  <a:pt x="17229978" y="5004283"/>
                  <a:pt x="17229978" y="5004283"/>
                </a:cubicBezTo>
                <a:cubicBezTo>
                  <a:pt x="17222672" y="5006241"/>
                  <a:pt x="17219018" y="5007220"/>
                  <a:pt x="17219018" y="5007220"/>
                </a:cubicBezTo>
                <a:cubicBezTo>
                  <a:pt x="17224628" y="5013546"/>
                  <a:pt x="17229504" y="5017134"/>
                  <a:pt x="17233646" y="5017982"/>
                </a:cubicBezTo>
                <a:cubicBezTo>
                  <a:pt x="17237788" y="5018829"/>
                  <a:pt x="17241196" y="5016937"/>
                  <a:pt x="17243868" y="5012305"/>
                </a:cubicBezTo>
                <a:close/>
                <a:moveTo>
                  <a:pt x="328965" y="5000793"/>
                </a:moveTo>
                <a:cubicBezTo>
                  <a:pt x="328965" y="5000793"/>
                  <a:pt x="333596" y="5003468"/>
                  <a:pt x="342858" y="5008815"/>
                </a:cubicBezTo>
                <a:cubicBezTo>
                  <a:pt x="350163" y="5006858"/>
                  <a:pt x="349674" y="5005033"/>
                  <a:pt x="341390" y="5003336"/>
                </a:cubicBezTo>
                <a:cubicBezTo>
                  <a:pt x="333106" y="5001640"/>
                  <a:pt x="328965" y="5000793"/>
                  <a:pt x="328965" y="5000793"/>
                </a:cubicBezTo>
                <a:close/>
                <a:moveTo>
                  <a:pt x="1033377" y="4999951"/>
                </a:moveTo>
                <a:cubicBezTo>
                  <a:pt x="1026072" y="5001908"/>
                  <a:pt x="1022910" y="5004712"/>
                  <a:pt x="1023888" y="5008364"/>
                </a:cubicBezTo>
                <a:cubicBezTo>
                  <a:pt x="1024867" y="5012018"/>
                  <a:pt x="1029008" y="5012865"/>
                  <a:pt x="1036313" y="5010908"/>
                </a:cubicBezTo>
                <a:cubicBezTo>
                  <a:pt x="1043618" y="5008950"/>
                  <a:pt x="1051902" y="5010646"/>
                  <a:pt x="1061164" y="5015994"/>
                </a:cubicBezTo>
                <a:cubicBezTo>
                  <a:pt x="1061164" y="5015994"/>
                  <a:pt x="1065305" y="5016841"/>
                  <a:pt x="1073588" y="5018535"/>
                </a:cubicBezTo>
                <a:cubicBezTo>
                  <a:pt x="1081872" y="5020231"/>
                  <a:pt x="1089666" y="5020100"/>
                  <a:pt x="1096971" y="5018142"/>
                </a:cubicBezTo>
                <a:cubicBezTo>
                  <a:pt x="1104276" y="5016185"/>
                  <a:pt x="1111581" y="5014228"/>
                  <a:pt x="1118886" y="5012270"/>
                </a:cubicBezTo>
                <a:cubicBezTo>
                  <a:pt x="1118886" y="5012270"/>
                  <a:pt x="1114744" y="5011423"/>
                  <a:pt x="1106460" y="5009727"/>
                </a:cubicBezTo>
                <a:cubicBezTo>
                  <a:pt x="1098176" y="5008033"/>
                  <a:pt x="1090384" y="5008164"/>
                  <a:pt x="1083079" y="5010122"/>
                </a:cubicBezTo>
                <a:cubicBezTo>
                  <a:pt x="1066512" y="5006731"/>
                  <a:pt x="1055911" y="5003699"/>
                  <a:pt x="1051281" y="5001024"/>
                </a:cubicBezTo>
                <a:cubicBezTo>
                  <a:pt x="1046650" y="4998351"/>
                  <a:pt x="1040682" y="4997994"/>
                  <a:pt x="1033377" y="4999951"/>
                </a:cubicBezTo>
                <a:close/>
                <a:moveTo>
                  <a:pt x="7958278" y="4999837"/>
                </a:moveTo>
                <a:cubicBezTo>
                  <a:pt x="7960557" y="5007047"/>
                  <a:pt x="7960458" y="5013027"/>
                  <a:pt x="7957991" y="5017771"/>
                </a:cubicBezTo>
                <a:cubicBezTo>
                  <a:pt x="7955524" y="5022515"/>
                  <a:pt x="7954288" y="5024886"/>
                  <a:pt x="7954288" y="5024886"/>
                </a:cubicBezTo>
                <a:cubicBezTo>
                  <a:pt x="7947078" y="5027163"/>
                  <a:pt x="7942333" y="5024695"/>
                  <a:pt x="7940059" y="5017481"/>
                </a:cubicBezTo>
                <a:cubicBezTo>
                  <a:pt x="7944992" y="5007995"/>
                  <a:pt x="7951069" y="5002110"/>
                  <a:pt x="7958278" y="4999837"/>
                </a:cubicBezTo>
                <a:close/>
                <a:moveTo>
                  <a:pt x="14463264" y="4999836"/>
                </a:moveTo>
                <a:cubicBezTo>
                  <a:pt x="14465541" y="5007048"/>
                  <a:pt x="14465442" y="5013027"/>
                  <a:pt x="14462976" y="5017772"/>
                </a:cubicBezTo>
                <a:cubicBezTo>
                  <a:pt x="14460506" y="5022515"/>
                  <a:pt x="14459273" y="5024887"/>
                  <a:pt x="14459273" y="5024887"/>
                </a:cubicBezTo>
                <a:cubicBezTo>
                  <a:pt x="14452059" y="5027162"/>
                  <a:pt x="14447316" y="5024695"/>
                  <a:pt x="14445041" y="5017483"/>
                </a:cubicBezTo>
                <a:cubicBezTo>
                  <a:pt x="14449976" y="5007995"/>
                  <a:pt x="14456051" y="5002112"/>
                  <a:pt x="14463264" y="4999836"/>
                </a:cubicBezTo>
                <a:close/>
                <a:moveTo>
                  <a:pt x="7398628" y="4998028"/>
                </a:moveTo>
                <a:lnTo>
                  <a:pt x="7402042" y="5008847"/>
                </a:lnTo>
                <a:cubicBezTo>
                  <a:pt x="7402042" y="5008847"/>
                  <a:pt x="7398440" y="5009984"/>
                  <a:pt x="7391226" y="5012261"/>
                </a:cubicBezTo>
                <a:close/>
                <a:moveTo>
                  <a:pt x="14283927" y="4996958"/>
                </a:moveTo>
                <a:cubicBezTo>
                  <a:pt x="14300624" y="4999619"/>
                  <a:pt x="14318558" y="4999906"/>
                  <a:pt x="14337727" y="4997822"/>
                </a:cubicBezTo>
                <a:cubicBezTo>
                  <a:pt x="14356894" y="4995738"/>
                  <a:pt x="14367047" y="4996499"/>
                  <a:pt x="14368185" y="5000105"/>
                </a:cubicBezTo>
                <a:cubicBezTo>
                  <a:pt x="14369322" y="5003710"/>
                  <a:pt x="14369892" y="5005514"/>
                  <a:pt x="14369892" y="5005514"/>
                </a:cubicBezTo>
                <a:cubicBezTo>
                  <a:pt x="14360211" y="5012533"/>
                  <a:pt x="14351767" y="5017182"/>
                  <a:pt x="14344555" y="5019457"/>
                </a:cubicBezTo>
                <a:cubicBezTo>
                  <a:pt x="14337341" y="5021733"/>
                  <a:pt x="14331363" y="5021637"/>
                  <a:pt x="14326624" y="5019170"/>
                </a:cubicBezTo>
                <a:lnTo>
                  <a:pt x="14310343" y="5015277"/>
                </a:lnTo>
                <a:lnTo>
                  <a:pt x="14299993" y="5018050"/>
                </a:lnTo>
                <a:lnTo>
                  <a:pt x="14298491" y="5012443"/>
                </a:lnTo>
                <a:lnTo>
                  <a:pt x="14294457" y="5011478"/>
                </a:lnTo>
                <a:cubicBezTo>
                  <a:pt x="14282500" y="5011286"/>
                  <a:pt x="14272915" y="5012329"/>
                  <a:pt x="14265705" y="5014604"/>
                </a:cubicBezTo>
                <a:lnTo>
                  <a:pt x="14240654" y="5010614"/>
                </a:lnTo>
                <a:cubicBezTo>
                  <a:pt x="14240654" y="5010614"/>
                  <a:pt x="14244259" y="5009475"/>
                  <a:pt x="14251471" y="5007201"/>
                </a:cubicBezTo>
                <a:close/>
                <a:moveTo>
                  <a:pt x="7778941" y="4996957"/>
                </a:moveTo>
                <a:cubicBezTo>
                  <a:pt x="7795638" y="4999618"/>
                  <a:pt x="7813571" y="4999907"/>
                  <a:pt x="7832741" y="4997823"/>
                </a:cubicBezTo>
                <a:cubicBezTo>
                  <a:pt x="7851909" y="4995737"/>
                  <a:pt x="7862062" y="4996500"/>
                  <a:pt x="7863199" y="5000104"/>
                </a:cubicBezTo>
                <a:cubicBezTo>
                  <a:pt x="7864341" y="5003709"/>
                  <a:pt x="7864908" y="5005514"/>
                  <a:pt x="7864908" y="5005514"/>
                </a:cubicBezTo>
                <a:cubicBezTo>
                  <a:pt x="7855227" y="5012533"/>
                  <a:pt x="7846783" y="5017181"/>
                  <a:pt x="7839570" y="5019456"/>
                </a:cubicBezTo>
                <a:cubicBezTo>
                  <a:pt x="7832355" y="5021733"/>
                  <a:pt x="7826379" y="5021638"/>
                  <a:pt x="7821635" y="5019170"/>
                </a:cubicBezTo>
                <a:cubicBezTo>
                  <a:pt x="7812154" y="5014232"/>
                  <a:pt x="7801425" y="5011670"/>
                  <a:pt x="7789469" y="5011478"/>
                </a:cubicBezTo>
                <a:cubicBezTo>
                  <a:pt x="7777517" y="5011285"/>
                  <a:pt x="7767933" y="5012327"/>
                  <a:pt x="7760722" y="5014603"/>
                </a:cubicBezTo>
                <a:lnTo>
                  <a:pt x="7735669" y="5010613"/>
                </a:lnTo>
                <a:cubicBezTo>
                  <a:pt x="7735669" y="5010613"/>
                  <a:pt x="7739271" y="5009477"/>
                  <a:pt x="7746485" y="5007200"/>
                </a:cubicBezTo>
                <a:close/>
                <a:moveTo>
                  <a:pt x="253182" y="4996694"/>
                </a:moveTo>
                <a:cubicBezTo>
                  <a:pt x="248088" y="4995490"/>
                  <a:pt x="243921" y="4995689"/>
                  <a:pt x="240680" y="4997291"/>
                </a:cubicBezTo>
                <a:cubicBezTo>
                  <a:pt x="238521" y="4998360"/>
                  <a:pt x="236772" y="5000051"/>
                  <a:pt x="235434" y="5002367"/>
                </a:cubicBezTo>
                <a:cubicBezTo>
                  <a:pt x="230086" y="5011629"/>
                  <a:pt x="231555" y="5017108"/>
                  <a:pt x="239839" y="5018804"/>
                </a:cubicBezTo>
                <a:cubicBezTo>
                  <a:pt x="248122" y="5020498"/>
                  <a:pt x="251286" y="5017694"/>
                  <a:pt x="249328" y="5010388"/>
                </a:cubicBezTo>
                <a:cubicBezTo>
                  <a:pt x="249328" y="5010388"/>
                  <a:pt x="251154" y="5009899"/>
                  <a:pt x="254806" y="5008921"/>
                </a:cubicBezTo>
                <a:cubicBezTo>
                  <a:pt x="258459" y="5007942"/>
                  <a:pt x="261264" y="5011106"/>
                  <a:pt x="263221" y="5018410"/>
                </a:cubicBezTo>
                <a:cubicBezTo>
                  <a:pt x="277831" y="5014495"/>
                  <a:pt x="285136" y="5012537"/>
                  <a:pt x="285136" y="5012537"/>
                </a:cubicBezTo>
                <a:cubicBezTo>
                  <a:pt x="285136" y="5012537"/>
                  <a:pt x="280504" y="5009865"/>
                  <a:pt x="271242" y="5004517"/>
                </a:cubicBezTo>
                <a:cubicBezTo>
                  <a:pt x="264295" y="5000506"/>
                  <a:pt x="258275" y="4997898"/>
                  <a:pt x="253182" y="4996694"/>
                </a:cubicBezTo>
                <a:close/>
                <a:moveTo>
                  <a:pt x="718251" y="4996308"/>
                </a:moveTo>
                <a:cubicBezTo>
                  <a:pt x="704488" y="4996082"/>
                  <a:pt x="684824" y="4999394"/>
                  <a:pt x="659257" y="5006245"/>
                </a:cubicBezTo>
                <a:cubicBezTo>
                  <a:pt x="651952" y="5008202"/>
                  <a:pt x="649278" y="5012832"/>
                  <a:pt x="651236" y="5020137"/>
                </a:cubicBezTo>
                <a:lnTo>
                  <a:pt x="648300" y="5009181"/>
                </a:lnTo>
                <a:cubicBezTo>
                  <a:pt x="631733" y="5005790"/>
                  <a:pt x="612492" y="5007031"/>
                  <a:pt x="590576" y="5012903"/>
                </a:cubicBezTo>
                <a:lnTo>
                  <a:pt x="568662" y="5018774"/>
                </a:lnTo>
                <a:cubicBezTo>
                  <a:pt x="570620" y="5026080"/>
                  <a:pt x="564294" y="5031690"/>
                  <a:pt x="549684" y="5035605"/>
                </a:cubicBezTo>
                <a:cubicBezTo>
                  <a:pt x="535074" y="5039520"/>
                  <a:pt x="524118" y="5042455"/>
                  <a:pt x="516812" y="5044413"/>
                </a:cubicBezTo>
                <a:cubicBezTo>
                  <a:pt x="500245" y="5041022"/>
                  <a:pt x="483678" y="5037631"/>
                  <a:pt x="467111" y="5034242"/>
                </a:cubicBezTo>
                <a:cubicBezTo>
                  <a:pt x="459806" y="5036199"/>
                  <a:pt x="450186" y="5036820"/>
                  <a:pt x="438250" y="5036102"/>
                </a:cubicBezTo>
                <a:cubicBezTo>
                  <a:pt x="426313" y="5035386"/>
                  <a:pt x="416693" y="5036007"/>
                  <a:pt x="409388" y="5037964"/>
                </a:cubicBezTo>
                <a:lnTo>
                  <a:pt x="351666" y="5041687"/>
                </a:lnTo>
                <a:cubicBezTo>
                  <a:pt x="351666" y="5041687"/>
                  <a:pt x="347035" y="5039012"/>
                  <a:pt x="337773" y="5033665"/>
                </a:cubicBezTo>
                <a:lnTo>
                  <a:pt x="329751" y="5047559"/>
                </a:lnTo>
                <a:lnTo>
                  <a:pt x="351666" y="5041687"/>
                </a:lnTo>
                <a:cubicBezTo>
                  <a:pt x="353624" y="5048992"/>
                  <a:pt x="361907" y="5050687"/>
                  <a:pt x="376517" y="5046772"/>
                </a:cubicBezTo>
                <a:lnTo>
                  <a:pt x="412325" y="5048922"/>
                </a:lnTo>
                <a:cubicBezTo>
                  <a:pt x="414282" y="5056225"/>
                  <a:pt x="424880" y="5059258"/>
                  <a:pt x="444122" y="5058017"/>
                </a:cubicBezTo>
                <a:cubicBezTo>
                  <a:pt x="463362" y="5056776"/>
                  <a:pt x="480288" y="5054199"/>
                  <a:pt x="494898" y="5050285"/>
                </a:cubicBezTo>
                <a:cubicBezTo>
                  <a:pt x="494898" y="5050285"/>
                  <a:pt x="499039" y="5051132"/>
                  <a:pt x="507322" y="5052826"/>
                </a:cubicBezTo>
                <a:cubicBezTo>
                  <a:pt x="515606" y="5054523"/>
                  <a:pt x="519748" y="5055369"/>
                  <a:pt x="519748" y="5055369"/>
                </a:cubicBezTo>
                <a:lnTo>
                  <a:pt x="533641" y="5063390"/>
                </a:lnTo>
                <a:lnTo>
                  <a:pt x="511726" y="5069262"/>
                </a:lnTo>
                <a:cubicBezTo>
                  <a:pt x="502464" y="5063916"/>
                  <a:pt x="493691" y="5060395"/>
                  <a:pt x="485407" y="5058698"/>
                </a:cubicBezTo>
                <a:cubicBezTo>
                  <a:pt x="477124" y="5057004"/>
                  <a:pt x="473961" y="5059809"/>
                  <a:pt x="475919" y="5067113"/>
                </a:cubicBezTo>
                <a:lnTo>
                  <a:pt x="464962" y="5070049"/>
                </a:lnTo>
                <a:cubicBezTo>
                  <a:pt x="463005" y="5062744"/>
                  <a:pt x="458373" y="5060072"/>
                  <a:pt x="451068" y="5062029"/>
                </a:cubicBezTo>
                <a:cubicBezTo>
                  <a:pt x="431110" y="5075204"/>
                  <a:pt x="408218" y="5077424"/>
                  <a:pt x="382389" y="5068686"/>
                </a:cubicBezTo>
                <a:cubicBezTo>
                  <a:pt x="382389" y="5068686"/>
                  <a:pt x="378736" y="5069665"/>
                  <a:pt x="371431" y="5071622"/>
                </a:cubicBezTo>
                <a:lnTo>
                  <a:pt x="360474" y="5074558"/>
                </a:lnTo>
                <a:lnTo>
                  <a:pt x="321731" y="5061452"/>
                </a:lnTo>
                <a:lnTo>
                  <a:pt x="327603" y="5083366"/>
                </a:lnTo>
                <a:cubicBezTo>
                  <a:pt x="342211" y="5079452"/>
                  <a:pt x="350007" y="5079320"/>
                  <a:pt x="350986" y="5082973"/>
                </a:cubicBezTo>
                <a:cubicBezTo>
                  <a:pt x="351964" y="5086625"/>
                  <a:pt x="358421" y="5088810"/>
                  <a:pt x="370357" y="5089526"/>
                </a:cubicBezTo>
                <a:cubicBezTo>
                  <a:pt x="382293" y="5090244"/>
                  <a:pt x="391913" y="5089623"/>
                  <a:pt x="399217" y="5087665"/>
                </a:cubicBezTo>
                <a:cubicBezTo>
                  <a:pt x="406523" y="5085708"/>
                  <a:pt x="412491" y="5086066"/>
                  <a:pt x="417121" y="5088741"/>
                </a:cubicBezTo>
                <a:cubicBezTo>
                  <a:pt x="421753" y="5091413"/>
                  <a:pt x="424068" y="5092750"/>
                  <a:pt x="424068" y="5092750"/>
                </a:cubicBezTo>
                <a:cubicBezTo>
                  <a:pt x="440635" y="5096140"/>
                  <a:pt x="448919" y="5097836"/>
                  <a:pt x="448919" y="5097836"/>
                </a:cubicBezTo>
                <a:cubicBezTo>
                  <a:pt x="456224" y="5095879"/>
                  <a:pt x="459876" y="5094900"/>
                  <a:pt x="459876" y="5094900"/>
                </a:cubicBezTo>
                <a:lnTo>
                  <a:pt x="517598" y="5091177"/>
                </a:lnTo>
                <a:cubicBezTo>
                  <a:pt x="515641" y="5083872"/>
                  <a:pt x="516490" y="5079731"/>
                  <a:pt x="520141" y="5078752"/>
                </a:cubicBezTo>
                <a:cubicBezTo>
                  <a:pt x="523793" y="5077774"/>
                  <a:pt x="526599" y="5080936"/>
                  <a:pt x="528556" y="5088241"/>
                </a:cubicBezTo>
                <a:cubicBezTo>
                  <a:pt x="532471" y="5102851"/>
                  <a:pt x="552690" y="5105262"/>
                  <a:pt x="589214" y="5095476"/>
                </a:cubicBezTo>
                <a:lnTo>
                  <a:pt x="611128" y="5089604"/>
                </a:lnTo>
                <a:lnTo>
                  <a:pt x="597235" y="5081583"/>
                </a:lnTo>
                <a:lnTo>
                  <a:pt x="605256" y="5067689"/>
                </a:lnTo>
                <a:cubicBezTo>
                  <a:pt x="607213" y="5074994"/>
                  <a:pt x="619639" y="5077537"/>
                  <a:pt x="642533" y="5075316"/>
                </a:cubicBezTo>
                <a:cubicBezTo>
                  <a:pt x="665426" y="5073098"/>
                  <a:pt x="684178" y="5070030"/>
                  <a:pt x="698787" y="5066116"/>
                </a:cubicBezTo>
                <a:cubicBezTo>
                  <a:pt x="713397" y="5062201"/>
                  <a:pt x="724354" y="5059265"/>
                  <a:pt x="731659" y="5057308"/>
                </a:cubicBezTo>
                <a:cubicBezTo>
                  <a:pt x="731659" y="5057308"/>
                  <a:pt x="729343" y="5055971"/>
                  <a:pt x="724711" y="5053297"/>
                </a:cubicBezTo>
                <a:cubicBezTo>
                  <a:pt x="720081" y="5050624"/>
                  <a:pt x="714113" y="5050266"/>
                  <a:pt x="706808" y="5052223"/>
                </a:cubicBezTo>
                <a:lnTo>
                  <a:pt x="692915" y="5044201"/>
                </a:lnTo>
                <a:lnTo>
                  <a:pt x="660044" y="5053009"/>
                </a:lnTo>
                <a:cubicBezTo>
                  <a:pt x="656652" y="5069577"/>
                  <a:pt x="648370" y="5067882"/>
                  <a:pt x="635193" y="5047924"/>
                </a:cubicBezTo>
                <a:lnTo>
                  <a:pt x="610342" y="5042838"/>
                </a:lnTo>
                <a:cubicBezTo>
                  <a:pt x="612299" y="5050143"/>
                  <a:pt x="611941" y="5056111"/>
                  <a:pt x="609267" y="5060742"/>
                </a:cubicBezTo>
                <a:cubicBezTo>
                  <a:pt x="606594" y="5065374"/>
                  <a:pt x="604277" y="5064036"/>
                  <a:pt x="602320" y="5056733"/>
                </a:cubicBezTo>
                <a:cubicBezTo>
                  <a:pt x="600363" y="5049428"/>
                  <a:pt x="599384" y="5045774"/>
                  <a:pt x="599384" y="5045774"/>
                </a:cubicBezTo>
                <a:lnTo>
                  <a:pt x="585491" y="5037753"/>
                </a:lnTo>
                <a:cubicBezTo>
                  <a:pt x="578186" y="5039711"/>
                  <a:pt x="577207" y="5036058"/>
                  <a:pt x="582556" y="5026797"/>
                </a:cubicBezTo>
                <a:lnTo>
                  <a:pt x="604470" y="5020925"/>
                </a:lnTo>
                <a:cubicBezTo>
                  <a:pt x="606427" y="5028228"/>
                  <a:pt x="622016" y="5027967"/>
                  <a:pt x="651236" y="5020137"/>
                </a:cubicBezTo>
                <a:cubicBezTo>
                  <a:pt x="651236" y="5020137"/>
                  <a:pt x="652214" y="5023790"/>
                  <a:pt x="654172" y="5031094"/>
                </a:cubicBezTo>
                <a:cubicBezTo>
                  <a:pt x="654172" y="5031094"/>
                  <a:pt x="658312" y="5031941"/>
                  <a:pt x="666596" y="5033637"/>
                </a:cubicBezTo>
                <a:cubicBezTo>
                  <a:pt x="674880" y="5035333"/>
                  <a:pt x="679021" y="5036181"/>
                  <a:pt x="679021" y="5036181"/>
                </a:cubicBezTo>
                <a:cubicBezTo>
                  <a:pt x="693631" y="5032266"/>
                  <a:pt x="703251" y="5031645"/>
                  <a:pt x="707883" y="5034318"/>
                </a:cubicBezTo>
                <a:cubicBezTo>
                  <a:pt x="712513" y="5036993"/>
                  <a:pt x="719329" y="5033208"/>
                  <a:pt x="728330" y="5022968"/>
                </a:cubicBezTo>
                <a:cubicBezTo>
                  <a:pt x="737329" y="5012728"/>
                  <a:pt x="741829" y="5007606"/>
                  <a:pt x="741829" y="5007606"/>
                </a:cubicBezTo>
                <a:cubicBezTo>
                  <a:pt x="739872" y="5000301"/>
                  <a:pt x="732013" y="4996534"/>
                  <a:pt x="718251" y="4996308"/>
                </a:cubicBezTo>
                <a:close/>
                <a:moveTo>
                  <a:pt x="16429097" y="4995743"/>
                </a:moveTo>
                <a:lnTo>
                  <a:pt x="16432034" y="5006702"/>
                </a:lnTo>
                <a:cubicBezTo>
                  <a:pt x="16417424" y="5010616"/>
                  <a:pt x="16409140" y="5008921"/>
                  <a:pt x="16407182" y="5001615"/>
                </a:cubicBezTo>
                <a:close/>
                <a:moveTo>
                  <a:pt x="304115" y="4995708"/>
                </a:moveTo>
                <a:cubicBezTo>
                  <a:pt x="296810" y="4997666"/>
                  <a:pt x="291820" y="5000960"/>
                  <a:pt x="289147" y="5005592"/>
                </a:cubicBezTo>
                <a:cubicBezTo>
                  <a:pt x="286472" y="5010222"/>
                  <a:pt x="288787" y="5011559"/>
                  <a:pt x="296093" y="5009602"/>
                </a:cubicBezTo>
                <a:cubicBezTo>
                  <a:pt x="305355" y="5014949"/>
                  <a:pt x="309008" y="5013970"/>
                  <a:pt x="307051" y="5006665"/>
                </a:cubicBezTo>
                <a:cubicBezTo>
                  <a:pt x="307051" y="5006665"/>
                  <a:pt x="306072" y="5003014"/>
                  <a:pt x="304115" y="4995708"/>
                </a:cubicBezTo>
                <a:close/>
                <a:moveTo>
                  <a:pt x="14104585" y="4994079"/>
                </a:moveTo>
                <a:cubicBezTo>
                  <a:pt x="14106861" y="5001292"/>
                  <a:pt x="14111607" y="5003759"/>
                  <a:pt x="14118818" y="5001484"/>
                </a:cubicBezTo>
                <a:lnTo>
                  <a:pt x="14129636" y="4998070"/>
                </a:lnTo>
                <a:cubicBezTo>
                  <a:pt x="14130774" y="5001675"/>
                  <a:pt x="14129684" y="5004499"/>
                  <a:pt x="14126362" y="5006538"/>
                </a:cubicBezTo>
                <a:cubicBezTo>
                  <a:pt x="14123041" y="5008577"/>
                  <a:pt x="14117489" y="5009834"/>
                  <a:pt x="14109708" y="5010308"/>
                </a:cubicBezTo>
                <a:cubicBezTo>
                  <a:pt x="14094148" y="5011251"/>
                  <a:pt x="14088832" y="5006981"/>
                  <a:pt x="14093767" y="4997494"/>
                </a:cubicBezTo>
                <a:close/>
                <a:moveTo>
                  <a:pt x="7599601" y="4994079"/>
                </a:moveTo>
                <a:cubicBezTo>
                  <a:pt x="7601877" y="5001291"/>
                  <a:pt x="7606622" y="5003760"/>
                  <a:pt x="7613837" y="5001483"/>
                </a:cubicBezTo>
                <a:lnTo>
                  <a:pt x="7624649" y="4998069"/>
                </a:lnTo>
                <a:cubicBezTo>
                  <a:pt x="7625790" y="5001675"/>
                  <a:pt x="7624698" y="5004499"/>
                  <a:pt x="7621377" y="5006537"/>
                </a:cubicBezTo>
                <a:cubicBezTo>
                  <a:pt x="7618058" y="5008577"/>
                  <a:pt x="7612502" y="5009834"/>
                  <a:pt x="7604722" y="5010308"/>
                </a:cubicBezTo>
                <a:cubicBezTo>
                  <a:pt x="7589163" y="5011252"/>
                  <a:pt x="7583848" y="5006981"/>
                  <a:pt x="7588784" y="4997492"/>
                </a:cubicBezTo>
                <a:close/>
                <a:moveTo>
                  <a:pt x="16181379" y="4991656"/>
                </a:moveTo>
                <a:lnTo>
                  <a:pt x="16206229" y="4996741"/>
                </a:lnTo>
                <a:lnTo>
                  <a:pt x="16170423" y="4994592"/>
                </a:lnTo>
                <a:cubicBezTo>
                  <a:pt x="16177729" y="4992635"/>
                  <a:pt x="16181379" y="4991656"/>
                  <a:pt x="16181379" y="4991656"/>
                </a:cubicBezTo>
                <a:close/>
                <a:moveTo>
                  <a:pt x="12202851" y="4991424"/>
                </a:moveTo>
                <a:lnTo>
                  <a:pt x="12227900" y="4995414"/>
                </a:lnTo>
                <a:lnTo>
                  <a:pt x="12206263" y="5002243"/>
                </a:lnTo>
                <a:close/>
                <a:moveTo>
                  <a:pt x="5697865" y="4991424"/>
                </a:moveTo>
                <a:lnTo>
                  <a:pt x="5722918" y="4995413"/>
                </a:lnTo>
                <a:lnTo>
                  <a:pt x="5701280" y="5002241"/>
                </a:lnTo>
                <a:close/>
                <a:moveTo>
                  <a:pt x="14151272" y="4991242"/>
                </a:moveTo>
                <a:cubicBezTo>
                  <a:pt x="14160759" y="4996177"/>
                  <a:pt x="14161897" y="4999783"/>
                  <a:pt x="14154686" y="5002060"/>
                </a:cubicBezTo>
                <a:cubicBezTo>
                  <a:pt x="14147474" y="5004336"/>
                  <a:pt x="14143300" y="5003669"/>
                  <a:pt x="14142163" y="5000065"/>
                </a:cubicBezTo>
                <a:cubicBezTo>
                  <a:pt x="14141025" y="4996457"/>
                  <a:pt x="14140456" y="4994656"/>
                  <a:pt x="14140456" y="4994656"/>
                </a:cubicBezTo>
                <a:close/>
                <a:moveTo>
                  <a:pt x="7646285" y="4991242"/>
                </a:moveTo>
                <a:cubicBezTo>
                  <a:pt x="7655776" y="4996178"/>
                  <a:pt x="7656916" y="4999781"/>
                  <a:pt x="7649704" y="5002058"/>
                </a:cubicBezTo>
                <a:cubicBezTo>
                  <a:pt x="7642488" y="5004335"/>
                  <a:pt x="7638315" y="5003670"/>
                  <a:pt x="7637178" y="5000064"/>
                </a:cubicBezTo>
                <a:cubicBezTo>
                  <a:pt x="7636039" y="4996459"/>
                  <a:pt x="7635470" y="4994655"/>
                  <a:pt x="7635470" y="4994655"/>
                </a:cubicBezTo>
                <a:close/>
                <a:moveTo>
                  <a:pt x="17367334" y="4990967"/>
                </a:moveTo>
                <a:cubicBezTo>
                  <a:pt x="17360030" y="4992924"/>
                  <a:pt x="17356868" y="4995729"/>
                  <a:pt x="17357846" y="4999381"/>
                </a:cubicBezTo>
                <a:cubicBezTo>
                  <a:pt x="17358826" y="5003033"/>
                  <a:pt x="17361140" y="5004371"/>
                  <a:pt x="17364794" y="5003392"/>
                </a:cubicBezTo>
                <a:cubicBezTo>
                  <a:pt x="17368444" y="5002414"/>
                  <a:pt x="17369292" y="4998270"/>
                  <a:pt x="17367334" y="4990967"/>
                </a:cubicBezTo>
                <a:close/>
                <a:moveTo>
                  <a:pt x="13681289" y="4990872"/>
                </a:moveTo>
                <a:cubicBezTo>
                  <a:pt x="13693247" y="4991066"/>
                  <a:pt x="13699794" y="4992963"/>
                  <a:pt x="13700932" y="4996570"/>
                </a:cubicBezTo>
                <a:cubicBezTo>
                  <a:pt x="13702068" y="5000176"/>
                  <a:pt x="13691821" y="5005391"/>
                  <a:pt x="13670186" y="5012221"/>
                </a:cubicBezTo>
                <a:cubicBezTo>
                  <a:pt x="13653486" y="5009560"/>
                  <a:pt x="13641528" y="5009370"/>
                  <a:pt x="13634317" y="5011645"/>
                </a:cubicBezTo>
                <a:cubicBezTo>
                  <a:pt x="13641528" y="5009370"/>
                  <a:pt x="13646939" y="5007661"/>
                  <a:pt x="13650545" y="5006525"/>
                </a:cubicBezTo>
                <a:cubicBezTo>
                  <a:pt x="13654151" y="5005386"/>
                  <a:pt x="13654817" y="5001212"/>
                  <a:pt x="13652541" y="4993999"/>
                </a:cubicBezTo>
                <a:cubicBezTo>
                  <a:pt x="13659753" y="4991724"/>
                  <a:pt x="13669336" y="4990682"/>
                  <a:pt x="13681289" y="4990872"/>
                </a:cubicBezTo>
                <a:close/>
                <a:moveTo>
                  <a:pt x="7176307" y="4990872"/>
                </a:moveTo>
                <a:cubicBezTo>
                  <a:pt x="7188263" y="4991065"/>
                  <a:pt x="7194809" y="4992963"/>
                  <a:pt x="7195947" y="4996569"/>
                </a:cubicBezTo>
                <a:cubicBezTo>
                  <a:pt x="7197086" y="5000174"/>
                  <a:pt x="7186835" y="5005391"/>
                  <a:pt x="7165202" y="5012220"/>
                </a:cubicBezTo>
                <a:cubicBezTo>
                  <a:pt x="7148500" y="5009560"/>
                  <a:pt x="7136545" y="5009369"/>
                  <a:pt x="7129334" y="5011645"/>
                </a:cubicBezTo>
                <a:cubicBezTo>
                  <a:pt x="7136545" y="5009369"/>
                  <a:pt x="7141958" y="5007661"/>
                  <a:pt x="7145559" y="5006524"/>
                </a:cubicBezTo>
                <a:cubicBezTo>
                  <a:pt x="7149166" y="5005385"/>
                  <a:pt x="7149831" y="5001211"/>
                  <a:pt x="7147556" y="4993999"/>
                </a:cubicBezTo>
                <a:cubicBezTo>
                  <a:pt x="7154765" y="4991723"/>
                  <a:pt x="7164351" y="4990681"/>
                  <a:pt x="7176307" y="4990872"/>
                </a:cubicBezTo>
                <a:close/>
                <a:moveTo>
                  <a:pt x="455367" y="4990412"/>
                </a:moveTo>
                <a:cubicBezTo>
                  <a:pt x="448062" y="4992369"/>
                  <a:pt x="436616" y="4993480"/>
                  <a:pt x="421027" y="4993741"/>
                </a:cubicBezTo>
                <a:cubicBezTo>
                  <a:pt x="413233" y="4993872"/>
                  <a:pt x="406596" y="4994672"/>
                  <a:pt x="401117" y="4996141"/>
                </a:cubicBezTo>
                <a:cubicBezTo>
                  <a:pt x="395640" y="4997608"/>
                  <a:pt x="391318" y="4999745"/>
                  <a:pt x="388156" y="5002549"/>
                </a:cubicBezTo>
                <a:cubicBezTo>
                  <a:pt x="381830" y="5008160"/>
                  <a:pt x="378665" y="5010964"/>
                  <a:pt x="378665" y="5010964"/>
                </a:cubicBezTo>
                <a:cubicBezTo>
                  <a:pt x="378665" y="5010964"/>
                  <a:pt x="383298" y="5013639"/>
                  <a:pt x="392560" y="5018985"/>
                </a:cubicBezTo>
                <a:cubicBezTo>
                  <a:pt x="409125" y="5022375"/>
                  <a:pt x="417409" y="5024071"/>
                  <a:pt x="417409" y="5024071"/>
                </a:cubicBezTo>
                <a:cubicBezTo>
                  <a:pt x="417409" y="5024071"/>
                  <a:pt x="420083" y="5019439"/>
                  <a:pt x="425431" y="5010177"/>
                </a:cubicBezTo>
                <a:cubicBezTo>
                  <a:pt x="432736" y="5008220"/>
                  <a:pt x="436388" y="5007241"/>
                  <a:pt x="436388" y="5007241"/>
                </a:cubicBezTo>
                <a:close/>
                <a:moveTo>
                  <a:pt x="13853513" y="4990051"/>
                </a:moveTo>
                <a:lnTo>
                  <a:pt x="13842696" y="4993466"/>
                </a:lnTo>
                <a:cubicBezTo>
                  <a:pt x="13828274" y="4998017"/>
                  <a:pt x="13810243" y="5003706"/>
                  <a:pt x="13788605" y="5010534"/>
                </a:cubicBezTo>
                <a:lnTo>
                  <a:pt x="13774375" y="5003130"/>
                </a:lnTo>
                <a:cubicBezTo>
                  <a:pt x="13781587" y="5000854"/>
                  <a:pt x="13792403" y="4997441"/>
                  <a:pt x="13806829" y="4992887"/>
                </a:cubicBezTo>
                <a:close/>
                <a:moveTo>
                  <a:pt x="7348532" y="4990049"/>
                </a:moveTo>
                <a:lnTo>
                  <a:pt x="7337711" y="4993465"/>
                </a:lnTo>
                <a:cubicBezTo>
                  <a:pt x="7323289" y="4998015"/>
                  <a:pt x="7305259" y="5003705"/>
                  <a:pt x="7283621" y="5010535"/>
                </a:cubicBezTo>
                <a:lnTo>
                  <a:pt x="7269389" y="5003129"/>
                </a:lnTo>
                <a:cubicBezTo>
                  <a:pt x="7276601" y="5000854"/>
                  <a:pt x="7287419" y="4997440"/>
                  <a:pt x="7301844" y="4992888"/>
                </a:cubicBezTo>
                <a:close/>
                <a:moveTo>
                  <a:pt x="9162124" y="4988666"/>
                </a:moveTo>
                <a:cubicBezTo>
                  <a:pt x="9165732" y="4987527"/>
                  <a:pt x="9168671" y="4990564"/>
                  <a:pt x="9170946" y="4997775"/>
                </a:cubicBezTo>
                <a:cubicBezTo>
                  <a:pt x="9170946" y="4997775"/>
                  <a:pt x="9167341" y="4998913"/>
                  <a:pt x="9160133" y="5001189"/>
                </a:cubicBezTo>
                <a:cubicBezTo>
                  <a:pt x="9157854" y="4993976"/>
                  <a:pt x="9158519" y="4989802"/>
                  <a:pt x="9162124" y="4988666"/>
                </a:cubicBezTo>
                <a:close/>
                <a:moveTo>
                  <a:pt x="5482658" y="4987971"/>
                </a:moveTo>
                <a:lnTo>
                  <a:pt x="5511122" y="5002777"/>
                </a:lnTo>
                <a:lnTo>
                  <a:pt x="5450206" y="4998212"/>
                </a:lnTo>
                <a:cubicBezTo>
                  <a:pt x="5447930" y="4991000"/>
                  <a:pt x="5458749" y="4987587"/>
                  <a:pt x="5482658" y="4987971"/>
                </a:cubicBezTo>
                <a:close/>
                <a:moveTo>
                  <a:pt x="15017338" y="4986473"/>
                </a:moveTo>
                <a:cubicBezTo>
                  <a:pt x="15010032" y="4988430"/>
                  <a:pt x="15006871" y="4991234"/>
                  <a:pt x="15007850" y="4994886"/>
                </a:cubicBezTo>
                <a:cubicBezTo>
                  <a:pt x="15008829" y="4998539"/>
                  <a:pt x="15012968" y="4999387"/>
                  <a:pt x="15020274" y="4997429"/>
                </a:cubicBezTo>
                <a:cubicBezTo>
                  <a:pt x="15027579" y="4995472"/>
                  <a:pt x="15034883" y="4993515"/>
                  <a:pt x="15042188" y="4991557"/>
                </a:cubicBezTo>
                <a:close/>
                <a:moveTo>
                  <a:pt x="16995756" y="4984836"/>
                </a:moveTo>
                <a:cubicBezTo>
                  <a:pt x="16999410" y="4983856"/>
                  <a:pt x="17002218" y="4987020"/>
                  <a:pt x="17004172" y="4994324"/>
                </a:cubicBezTo>
                <a:lnTo>
                  <a:pt x="16993214" y="4997260"/>
                </a:lnTo>
                <a:lnTo>
                  <a:pt x="16979322" y="4989239"/>
                </a:lnTo>
                <a:lnTo>
                  <a:pt x="16990278" y="4986304"/>
                </a:lnTo>
                <a:cubicBezTo>
                  <a:pt x="16990278" y="4986304"/>
                  <a:pt x="16992104" y="4985814"/>
                  <a:pt x="16995756" y="4984836"/>
                </a:cubicBezTo>
                <a:close/>
                <a:moveTo>
                  <a:pt x="136033" y="4982026"/>
                </a:moveTo>
                <a:lnTo>
                  <a:pt x="128012" y="4995919"/>
                </a:lnTo>
                <a:lnTo>
                  <a:pt x="130948" y="5006877"/>
                </a:lnTo>
                <a:cubicBezTo>
                  <a:pt x="130948" y="5006877"/>
                  <a:pt x="132774" y="5006388"/>
                  <a:pt x="136426" y="5005409"/>
                </a:cubicBezTo>
                <a:cubicBezTo>
                  <a:pt x="140079" y="5004430"/>
                  <a:pt x="145556" y="5002963"/>
                  <a:pt x="152861" y="5001005"/>
                </a:cubicBezTo>
                <a:cubicBezTo>
                  <a:pt x="154818" y="5008309"/>
                  <a:pt x="161765" y="5012320"/>
                  <a:pt x="173701" y="5013037"/>
                </a:cubicBezTo>
                <a:cubicBezTo>
                  <a:pt x="185638" y="5013752"/>
                  <a:pt x="195258" y="5013132"/>
                  <a:pt x="202563" y="5011175"/>
                </a:cubicBezTo>
                <a:cubicBezTo>
                  <a:pt x="209867" y="5009217"/>
                  <a:pt x="215347" y="5007749"/>
                  <a:pt x="218998" y="5006771"/>
                </a:cubicBezTo>
                <a:cubicBezTo>
                  <a:pt x="222650" y="5005792"/>
                  <a:pt x="223499" y="5001651"/>
                  <a:pt x="221542" y="4994346"/>
                </a:cubicBezTo>
                <a:cubicBezTo>
                  <a:pt x="219584" y="4987041"/>
                  <a:pt x="212637" y="4983032"/>
                  <a:pt x="200702" y="4982314"/>
                </a:cubicBezTo>
                <a:cubicBezTo>
                  <a:pt x="188765" y="4981597"/>
                  <a:pt x="175493" y="4983196"/>
                  <a:pt x="160883" y="4987111"/>
                </a:cubicBezTo>
                <a:cubicBezTo>
                  <a:pt x="153578" y="4989068"/>
                  <a:pt x="149436" y="4988221"/>
                  <a:pt x="148457" y="4984569"/>
                </a:cubicBezTo>
                <a:cubicBezTo>
                  <a:pt x="147479" y="4980916"/>
                  <a:pt x="143337" y="4980069"/>
                  <a:pt x="136033" y="4982026"/>
                </a:cubicBezTo>
                <a:close/>
                <a:moveTo>
                  <a:pt x="7571995" y="4981977"/>
                </a:moveTo>
                <a:cubicBezTo>
                  <a:pt x="7579776" y="4981501"/>
                  <a:pt x="7584233" y="4983070"/>
                  <a:pt x="7585370" y="4986675"/>
                </a:cubicBezTo>
                <a:cubicBezTo>
                  <a:pt x="7587647" y="4993888"/>
                  <a:pt x="7581573" y="4999769"/>
                  <a:pt x="7567150" y="5004320"/>
                </a:cubicBezTo>
                <a:cubicBezTo>
                  <a:pt x="7552725" y="5008873"/>
                  <a:pt x="7535361" y="5010388"/>
                  <a:pt x="7515055" y="5008866"/>
                </a:cubicBezTo>
                <a:cubicBezTo>
                  <a:pt x="7494746" y="5007345"/>
                  <a:pt x="7482222" y="5005349"/>
                  <a:pt x="7477479" y="5002883"/>
                </a:cubicBezTo>
                <a:cubicBezTo>
                  <a:pt x="7472736" y="5000415"/>
                  <a:pt x="7464955" y="5000887"/>
                  <a:pt x="7454139" y="5004300"/>
                </a:cubicBezTo>
                <a:cubicBezTo>
                  <a:pt x="7443317" y="5007715"/>
                  <a:pt x="7437342" y="5007620"/>
                  <a:pt x="7436200" y="5004013"/>
                </a:cubicBezTo>
                <a:cubicBezTo>
                  <a:pt x="7435066" y="5000407"/>
                  <a:pt x="7441707" y="4996329"/>
                  <a:pt x="7456133" y="4991776"/>
                </a:cubicBezTo>
                <a:cubicBezTo>
                  <a:pt x="7470555" y="4987225"/>
                  <a:pt x="7478906" y="4988554"/>
                  <a:pt x="7481179" y="4995766"/>
                </a:cubicBezTo>
                <a:cubicBezTo>
                  <a:pt x="7495607" y="4991212"/>
                  <a:pt x="7507558" y="4991406"/>
                  <a:pt x="7517048" y="4996343"/>
                </a:cubicBezTo>
                <a:cubicBezTo>
                  <a:pt x="7526538" y="5001279"/>
                  <a:pt x="7533747" y="4999003"/>
                  <a:pt x="7538684" y="4989515"/>
                </a:cubicBezTo>
                <a:cubicBezTo>
                  <a:pt x="7553107" y="4984962"/>
                  <a:pt x="7564210" y="4982450"/>
                  <a:pt x="7571995" y="4981977"/>
                </a:cubicBezTo>
                <a:close/>
                <a:moveTo>
                  <a:pt x="14076976" y="4981976"/>
                </a:moveTo>
                <a:cubicBezTo>
                  <a:pt x="14084756" y="4981503"/>
                  <a:pt x="14089216" y="4983070"/>
                  <a:pt x="14090354" y="4986676"/>
                </a:cubicBezTo>
                <a:cubicBezTo>
                  <a:pt x="14092631" y="4993889"/>
                  <a:pt x="14086557" y="4999770"/>
                  <a:pt x="14072132" y="5004321"/>
                </a:cubicBezTo>
                <a:cubicBezTo>
                  <a:pt x="14057709" y="5008874"/>
                  <a:pt x="14040344" y="5010389"/>
                  <a:pt x="14020037" y="5008867"/>
                </a:cubicBezTo>
                <a:cubicBezTo>
                  <a:pt x="13999732" y="5007346"/>
                  <a:pt x="13987206" y="5005350"/>
                  <a:pt x="13982464" y="5002882"/>
                </a:cubicBezTo>
                <a:cubicBezTo>
                  <a:pt x="13977721" y="5000415"/>
                  <a:pt x="13969938" y="5000888"/>
                  <a:pt x="13959122" y="5004301"/>
                </a:cubicBezTo>
                <a:cubicBezTo>
                  <a:pt x="13948303" y="5007716"/>
                  <a:pt x="13942326" y="5007620"/>
                  <a:pt x="13941189" y="5004013"/>
                </a:cubicBezTo>
                <a:cubicBezTo>
                  <a:pt x="13940050" y="5000408"/>
                  <a:pt x="13946693" y="4996328"/>
                  <a:pt x="13961116" y="4991777"/>
                </a:cubicBezTo>
                <a:cubicBezTo>
                  <a:pt x="13975540" y="4987226"/>
                  <a:pt x="13983891" y="4988554"/>
                  <a:pt x="13986166" y="4995766"/>
                </a:cubicBezTo>
                <a:cubicBezTo>
                  <a:pt x="14000589" y="4991214"/>
                  <a:pt x="14012543" y="4991407"/>
                  <a:pt x="14022033" y="4996343"/>
                </a:cubicBezTo>
                <a:cubicBezTo>
                  <a:pt x="14031523" y="5001278"/>
                  <a:pt x="14038733" y="4999003"/>
                  <a:pt x="14043670" y="4989514"/>
                </a:cubicBezTo>
                <a:cubicBezTo>
                  <a:pt x="14058091" y="4984963"/>
                  <a:pt x="14069195" y="4982450"/>
                  <a:pt x="14076976" y="4981976"/>
                </a:cubicBezTo>
                <a:close/>
                <a:moveTo>
                  <a:pt x="17928516" y="4981527"/>
                </a:moveTo>
                <a:lnTo>
                  <a:pt x="17931454" y="4992483"/>
                </a:lnTo>
                <a:lnTo>
                  <a:pt x="17942408" y="4989548"/>
                </a:lnTo>
                <a:cubicBezTo>
                  <a:pt x="17933146" y="4984201"/>
                  <a:pt x="17928516" y="4981527"/>
                  <a:pt x="17928516" y="4981527"/>
                </a:cubicBezTo>
                <a:close/>
                <a:moveTo>
                  <a:pt x="10355153" y="4980908"/>
                </a:moveTo>
                <a:lnTo>
                  <a:pt x="10380203" y="4984898"/>
                </a:lnTo>
                <a:lnTo>
                  <a:pt x="10333517" y="4987736"/>
                </a:lnTo>
                <a:close/>
                <a:moveTo>
                  <a:pt x="2953681" y="4978654"/>
                </a:moveTo>
                <a:cubicBezTo>
                  <a:pt x="2953681" y="4978654"/>
                  <a:pt x="2958310" y="4981327"/>
                  <a:pt x="2967574" y="4986674"/>
                </a:cubicBezTo>
                <a:lnTo>
                  <a:pt x="2956615" y="4989610"/>
                </a:lnTo>
                <a:lnTo>
                  <a:pt x="2945660" y="4992546"/>
                </a:lnTo>
                <a:cubicBezTo>
                  <a:pt x="2951006" y="4983284"/>
                  <a:pt x="2953681" y="4978654"/>
                  <a:pt x="2953681" y="4978654"/>
                </a:cubicBezTo>
                <a:close/>
                <a:moveTo>
                  <a:pt x="3305886" y="4978232"/>
                </a:moveTo>
                <a:cubicBezTo>
                  <a:pt x="3320496" y="4974317"/>
                  <a:pt x="3322453" y="4981622"/>
                  <a:pt x="3311757" y="5000147"/>
                </a:cubicBezTo>
                <a:cubicBezTo>
                  <a:pt x="3304452" y="5002104"/>
                  <a:pt x="3299822" y="4999429"/>
                  <a:pt x="3297865" y="4992124"/>
                </a:cubicBezTo>
                <a:cubicBezTo>
                  <a:pt x="3295907" y="4984821"/>
                  <a:pt x="3298581" y="4980189"/>
                  <a:pt x="3305886" y="4978232"/>
                </a:cubicBezTo>
                <a:close/>
                <a:moveTo>
                  <a:pt x="11898439" y="4976607"/>
                </a:moveTo>
                <a:lnTo>
                  <a:pt x="11903907" y="4979450"/>
                </a:lnTo>
                <a:lnTo>
                  <a:pt x="11937546" y="4979991"/>
                </a:lnTo>
                <a:lnTo>
                  <a:pt x="11933893" y="4987012"/>
                </a:lnTo>
                <a:lnTo>
                  <a:pt x="11942656" y="4986163"/>
                </a:lnTo>
                <a:lnTo>
                  <a:pt x="11981424" y="4989934"/>
                </a:lnTo>
                <a:lnTo>
                  <a:pt x="11987643" y="4987971"/>
                </a:lnTo>
                <a:lnTo>
                  <a:pt x="11993716" y="4991130"/>
                </a:lnTo>
                <a:lnTo>
                  <a:pt x="12087356" y="5000239"/>
                </a:lnTo>
                <a:cubicBezTo>
                  <a:pt x="12087356" y="5000239"/>
                  <a:pt x="12089672" y="5001575"/>
                  <a:pt x="12094304" y="5004249"/>
                </a:cubicBezTo>
                <a:cubicBezTo>
                  <a:pt x="12098933" y="5006924"/>
                  <a:pt x="12105880" y="5010934"/>
                  <a:pt x="12115143" y="5016282"/>
                </a:cubicBezTo>
                <a:cubicBezTo>
                  <a:pt x="12139013" y="5017715"/>
                  <a:pt x="12150950" y="5018430"/>
                  <a:pt x="12150950" y="5018430"/>
                </a:cubicBezTo>
                <a:cubicBezTo>
                  <a:pt x="12136341" y="5022345"/>
                  <a:pt x="12120752" y="5022608"/>
                  <a:pt x="12104184" y="5019218"/>
                </a:cubicBezTo>
                <a:cubicBezTo>
                  <a:pt x="12087617" y="5015828"/>
                  <a:pt x="12065573" y="5013905"/>
                  <a:pt x="12038049" y="5013451"/>
                </a:cubicBezTo>
                <a:cubicBezTo>
                  <a:pt x="12010525" y="5012996"/>
                  <a:pt x="11990305" y="5010585"/>
                  <a:pt x="11977391" y="5006216"/>
                </a:cubicBezTo>
                <a:cubicBezTo>
                  <a:pt x="11964475" y="5001849"/>
                  <a:pt x="11954365" y="5000642"/>
                  <a:pt x="11947060" y="5002599"/>
                </a:cubicBezTo>
                <a:cubicBezTo>
                  <a:pt x="11939756" y="5004556"/>
                  <a:pt x="11927820" y="5003839"/>
                  <a:pt x="11911253" y="5000450"/>
                </a:cubicBezTo>
                <a:lnTo>
                  <a:pt x="11905074" y="4999187"/>
                </a:lnTo>
                <a:lnTo>
                  <a:pt x="11861820" y="5003889"/>
                </a:lnTo>
                <a:cubicBezTo>
                  <a:pt x="11845120" y="5001229"/>
                  <a:pt x="11836771" y="4999899"/>
                  <a:pt x="11836771" y="4999899"/>
                </a:cubicBezTo>
                <a:lnTo>
                  <a:pt x="11822539" y="4992495"/>
                </a:lnTo>
                <a:cubicBezTo>
                  <a:pt x="11815325" y="4994772"/>
                  <a:pt x="11802135" y="4996952"/>
                  <a:pt x="11782969" y="4999036"/>
                </a:cubicBezTo>
                <a:cubicBezTo>
                  <a:pt x="11763801" y="5001119"/>
                  <a:pt x="11745868" y="5000832"/>
                  <a:pt x="11729167" y="4998172"/>
                </a:cubicBezTo>
                <a:cubicBezTo>
                  <a:pt x="11712466" y="4995512"/>
                  <a:pt x="11705351" y="4991809"/>
                  <a:pt x="11707819" y="4987067"/>
                </a:cubicBezTo>
                <a:cubicBezTo>
                  <a:pt x="11710288" y="4982322"/>
                  <a:pt x="11719871" y="4981281"/>
                  <a:pt x="11736571" y="4983941"/>
                </a:cubicBezTo>
                <a:cubicBezTo>
                  <a:pt x="11743784" y="4981664"/>
                  <a:pt x="11752133" y="4982994"/>
                  <a:pt x="11761621" y="4987929"/>
                </a:cubicBezTo>
                <a:cubicBezTo>
                  <a:pt x="11771108" y="4992866"/>
                  <a:pt x="11774716" y="4991727"/>
                  <a:pt x="11772438" y="4984516"/>
                </a:cubicBezTo>
                <a:cubicBezTo>
                  <a:pt x="11772438" y="4984516"/>
                  <a:pt x="11780219" y="4984042"/>
                  <a:pt x="11795783" y="4983097"/>
                </a:cubicBezTo>
                <a:cubicBezTo>
                  <a:pt x="11811343" y="4982150"/>
                  <a:pt x="11826904" y="4981204"/>
                  <a:pt x="11842467" y="4980259"/>
                </a:cubicBezTo>
                <a:cubicBezTo>
                  <a:pt x="11858031" y="4979313"/>
                  <a:pt x="11866947" y="4982444"/>
                  <a:pt x="11869223" y="4989657"/>
                </a:cubicBezTo>
                <a:cubicBezTo>
                  <a:pt x="11869223" y="4989657"/>
                  <a:pt x="11872829" y="4988519"/>
                  <a:pt x="11880042" y="4986242"/>
                </a:cubicBezTo>
                <a:lnTo>
                  <a:pt x="11892205" y="4982404"/>
                </a:lnTo>
                <a:lnTo>
                  <a:pt x="11887624" y="4980019"/>
                </a:lnTo>
                <a:close/>
                <a:moveTo>
                  <a:pt x="5393456" y="4976605"/>
                </a:moveTo>
                <a:lnTo>
                  <a:pt x="5398924" y="4979449"/>
                </a:lnTo>
                <a:lnTo>
                  <a:pt x="5432560" y="4979990"/>
                </a:lnTo>
                <a:cubicBezTo>
                  <a:pt x="5427623" y="4989478"/>
                  <a:pt x="5425158" y="4994222"/>
                  <a:pt x="5425158" y="4994222"/>
                </a:cubicBezTo>
                <a:lnTo>
                  <a:pt x="5414339" y="4997635"/>
                </a:lnTo>
                <a:cubicBezTo>
                  <a:pt x="5390428" y="4997251"/>
                  <a:pt x="5371261" y="4999336"/>
                  <a:pt x="5356835" y="5003888"/>
                </a:cubicBezTo>
                <a:cubicBezTo>
                  <a:pt x="5340138" y="5001229"/>
                  <a:pt x="5331786" y="4999898"/>
                  <a:pt x="5331786" y="4999898"/>
                </a:cubicBezTo>
                <a:lnTo>
                  <a:pt x="5317555" y="4992494"/>
                </a:lnTo>
                <a:cubicBezTo>
                  <a:pt x="5310343" y="4994770"/>
                  <a:pt x="5297152" y="4996951"/>
                  <a:pt x="5277984" y="4999034"/>
                </a:cubicBezTo>
                <a:cubicBezTo>
                  <a:pt x="5258819" y="5001119"/>
                  <a:pt x="5240885" y="5000830"/>
                  <a:pt x="5224183" y="4998171"/>
                </a:cubicBezTo>
                <a:cubicBezTo>
                  <a:pt x="5207483" y="4995512"/>
                  <a:pt x="5200368" y="4991809"/>
                  <a:pt x="5202835" y="4987065"/>
                </a:cubicBezTo>
                <a:cubicBezTo>
                  <a:pt x="5205303" y="4982322"/>
                  <a:pt x="5214890" y="4981279"/>
                  <a:pt x="5231587" y="4983940"/>
                </a:cubicBezTo>
                <a:cubicBezTo>
                  <a:pt x="5238798" y="4981663"/>
                  <a:pt x="5247149" y="4982993"/>
                  <a:pt x="5256638" y="4987929"/>
                </a:cubicBezTo>
                <a:cubicBezTo>
                  <a:pt x="5266124" y="4992865"/>
                  <a:pt x="5269731" y="4991726"/>
                  <a:pt x="5267454" y="4984515"/>
                </a:cubicBezTo>
                <a:cubicBezTo>
                  <a:pt x="5267454" y="4984515"/>
                  <a:pt x="5275236" y="4984041"/>
                  <a:pt x="5290798" y="4983095"/>
                </a:cubicBezTo>
                <a:cubicBezTo>
                  <a:pt x="5306358" y="4982150"/>
                  <a:pt x="5321921" y="4981205"/>
                  <a:pt x="5337483" y="4980257"/>
                </a:cubicBezTo>
                <a:cubicBezTo>
                  <a:pt x="5353044" y="4979312"/>
                  <a:pt x="5361963" y="4982444"/>
                  <a:pt x="5364239" y="4989656"/>
                </a:cubicBezTo>
                <a:cubicBezTo>
                  <a:pt x="5364239" y="4989656"/>
                  <a:pt x="5367845" y="4988518"/>
                  <a:pt x="5375055" y="4986242"/>
                </a:cubicBezTo>
                <a:lnTo>
                  <a:pt x="5387221" y="4982403"/>
                </a:lnTo>
                <a:lnTo>
                  <a:pt x="5382638" y="4980020"/>
                </a:lnTo>
                <a:close/>
                <a:moveTo>
                  <a:pt x="10032347" y="4975725"/>
                </a:moveTo>
                <a:lnTo>
                  <a:pt x="10035761" y="4986543"/>
                </a:lnTo>
                <a:cubicBezTo>
                  <a:pt x="10019060" y="4983883"/>
                  <a:pt x="10010712" y="4982553"/>
                  <a:pt x="10010712" y="4982553"/>
                </a:cubicBezTo>
                <a:cubicBezTo>
                  <a:pt x="10010712" y="4982553"/>
                  <a:pt x="10017919" y="4980279"/>
                  <a:pt x="10032347" y="4975725"/>
                </a:cubicBezTo>
                <a:close/>
                <a:moveTo>
                  <a:pt x="9996477" y="4975151"/>
                </a:moveTo>
                <a:lnTo>
                  <a:pt x="9999891" y="4985969"/>
                </a:lnTo>
                <a:cubicBezTo>
                  <a:pt x="9992683" y="4988244"/>
                  <a:pt x="9989076" y="4989382"/>
                  <a:pt x="9989076" y="4989382"/>
                </a:cubicBezTo>
                <a:close/>
                <a:moveTo>
                  <a:pt x="14335014" y="4973435"/>
                </a:moveTo>
                <a:cubicBezTo>
                  <a:pt x="14336972" y="4980740"/>
                  <a:pt x="14337951" y="4984393"/>
                  <a:pt x="14337951" y="4984393"/>
                </a:cubicBezTo>
                <a:cubicBezTo>
                  <a:pt x="14330646" y="4986350"/>
                  <a:pt x="14326996" y="4987329"/>
                  <a:pt x="14326996" y="4987329"/>
                </a:cubicBezTo>
                <a:close/>
                <a:moveTo>
                  <a:pt x="15905946" y="4972766"/>
                </a:moveTo>
                <a:lnTo>
                  <a:pt x="15920180" y="4980170"/>
                </a:lnTo>
                <a:cubicBezTo>
                  <a:pt x="15912968" y="4982446"/>
                  <a:pt x="15909361" y="4983584"/>
                  <a:pt x="15909361" y="4983584"/>
                </a:cubicBezTo>
                <a:close/>
                <a:moveTo>
                  <a:pt x="9400963" y="4972766"/>
                </a:moveTo>
                <a:lnTo>
                  <a:pt x="9415193" y="4980169"/>
                </a:lnTo>
                <a:cubicBezTo>
                  <a:pt x="9407981" y="4982446"/>
                  <a:pt x="9404373" y="4983585"/>
                  <a:pt x="9404373" y="4983585"/>
                </a:cubicBezTo>
                <a:close/>
                <a:moveTo>
                  <a:pt x="13193665" y="4972283"/>
                </a:moveTo>
                <a:cubicBezTo>
                  <a:pt x="13191198" y="4977025"/>
                  <a:pt x="13189059" y="4979685"/>
                  <a:pt x="13187258" y="4980252"/>
                </a:cubicBezTo>
                <a:cubicBezTo>
                  <a:pt x="13185454" y="4980823"/>
                  <a:pt x="13183985" y="4979302"/>
                  <a:pt x="13182845" y="4975696"/>
                </a:cubicBezTo>
                <a:close/>
                <a:moveTo>
                  <a:pt x="6688679" y="4972282"/>
                </a:moveTo>
                <a:cubicBezTo>
                  <a:pt x="6686212" y="4977026"/>
                  <a:pt x="6684075" y="4979683"/>
                  <a:pt x="6682272" y="4980253"/>
                </a:cubicBezTo>
                <a:cubicBezTo>
                  <a:pt x="6680472" y="4980821"/>
                  <a:pt x="6679000" y="4979301"/>
                  <a:pt x="6677862" y="4975697"/>
                </a:cubicBezTo>
                <a:close/>
                <a:moveTo>
                  <a:pt x="15846684" y="4969769"/>
                </a:moveTo>
                <a:cubicBezTo>
                  <a:pt x="15842542" y="4968921"/>
                  <a:pt x="15839681" y="4969199"/>
                  <a:pt x="15838098" y="4970602"/>
                </a:cubicBezTo>
                <a:cubicBezTo>
                  <a:pt x="15836517" y="4972003"/>
                  <a:pt x="15836218" y="4974532"/>
                  <a:pt x="15837196" y="4978183"/>
                </a:cubicBezTo>
                <a:cubicBezTo>
                  <a:pt x="15831848" y="4987446"/>
                  <a:pt x="15832826" y="4991098"/>
                  <a:pt x="15840131" y="4989140"/>
                </a:cubicBezTo>
                <a:lnTo>
                  <a:pt x="15862044" y="4983269"/>
                </a:lnTo>
                <a:cubicBezTo>
                  <a:pt x="15860088" y="4975965"/>
                  <a:pt x="15854967" y="4971465"/>
                  <a:pt x="15846684" y="4969769"/>
                </a:cubicBezTo>
                <a:close/>
                <a:moveTo>
                  <a:pt x="1847361" y="4969747"/>
                </a:moveTo>
                <a:cubicBezTo>
                  <a:pt x="1840056" y="4971705"/>
                  <a:pt x="1841036" y="4975358"/>
                  <a:pt x="1850297" y="4980705"/>
                </a:cubicBezTo>
                <a:cubicBezTo>
                  <a:pt x="1859559" y="4986051"/>
                  <a:pt x="1871497" y="4986768"/>
                  <a:pt x="1886104" y="4982854"/>
                </a:cubicBezTo>
                <a:lnTo>
                  <a:pt x="1872212" y="4974833"/>
                </a:lnTo>
                <a:cubicBezTo>
                  <a:pt x="1862950" y="4969486"/>
                  <a:pt x="1854666" y="4967790"/>
                  <a:pt x="1847361" y="4969747"/>
                </a:cubicBezTo>
                <a:close/>
                <a:moveTo>
                  <a:pt x="9433822" y="4969332"/>
                </a:moveTo>
                <a:lnTo>
                  <a:pt x="9426415" y="4983565"/>
                </a:lnTo>
                <a:cubicBezTo>
                  <a:pt x="9424139" y="4976353"/>
                  <a:pt x="9422999" y="4972746"/>
                  <a:pt x="9422999" y="4972746"/>
                </a:cubicBezTo>
                <a:cubicBezTo>
                  <a:pt x="9430215" y="4970471"/>
                  <a:pt x="9433822" y="4969332"/>
                  <a:pt x="9433822" y="4969332"/>
                </a:cubicBezTo>
                <a:close/>
                <a:moveTo>
                  <a:pt x="2928833" y="4969332"/>
                </a:moveTo>
                <a:lnTo>
                  <a:pt x="2921430" y="4983564"/>
                </a:lnTo>
                <a:cubicBezTo>
                  <a:pt x="2919152" y="4976353"/>
                  <a:pt x="2918014" y="4972747"/>
                  <a:pt x="2918014" y="4972747"/>
                </a:cubicBezTo>
                <a:cubicBezTo>
                  <a:pt x="2925227" y="4970470"/>
                  <a:pt x="2928833" y="4969332"/>
                  <a:pt x="2928833" y="4969332"/>
                </a:cubicBezTo>
                <a:close/>
                <a:moveTo>
                  <a:pt x="12996392" y="4969117"/>
                </a:moveTo>
                <a:cubicBezTo>
                  <a:pt x="13001137" y="4971583"/>
                  <a:pt x="13002276" y="4975189"/>
                  <a:pt x="12999808" y="4979935"/>
                </a:cubicBezTo>
                <a:cubicBezTo>
                  <a:pt x="12997339" y="4984678"/>
                  <a:pt x="12992497" y="4988187"/>
                  <a:pt x="12985287" y="4990463"/>
                </a:cubicBezTo>
                <a:lnTo>
                  <a:pt x="12956821" y="4975655"/>
                </a:lnTo>
                <a:cubicBezTo>
                  <a:pt x="12956821" y="4975655"/>
                  <a:pt x="12960429" y="4974519"/>
                  <a:pt x="12967641" y="4972241"/>
                </a:cubicBezTo>
                <a:lnTo>
                  <a:pt x="12981874" y="4979646"/>
                </a:lnTo>
                <a:cubicBezTo>
                  <a:pt x="12986808" y="4970157"/>
                  <a:pt x="12991649" y="4966647"/>
                  <a:pt x="12996392" y="4969117"/>
                </a:cubicBezTo>
                <a:close/>
                <a:moveTo>
                  <a:pt x="6491409" y="4969115"/>
                </a:moveTo>
                <a:cubicBezTo>
                  <a:pt x="6496152" y="4971583"/>
                  <a:pt x="6497291" y="4975188"/>
                  <a:pt x="6494821" y="4979934"/>
                </a:cubicBezTo>
                <a:cubicBezTo>
                  <a:pt x="6492355" y="4984676"/>
                  <a:pt x="6487511" y="4988187"/>
                  <a:pt x="6480302" y="4990463"/>
                </a:cubicBezTo>
                <a:lnTo>
                  <a:pt x="6451838" y="4975656"/>
                </a:lnTo>
                <a:cubicBezTo>
                  <a:pt x="6451838" y="4975656"/>
                  <a:pt x="6455443" y="4974518"/>
                  <a:pt x="6462655" y="4972241"/>
                </a:cubicBezTo>
                <a:lnTo>
                  <a:pt x="6476886" y="4979646"/>
                </a:lnTo>
                <a:cubicBezTo>
                  <a:pt x="6481827" y="4970155"/>
                  <a:pt x="6486662" y="4966647"/>
                  <a:pt x="6491409" y="4969115"/>
                </a:cubicBezTo>
                <a:close/>
                <a:moveTo>
                  <a:pt x="14134062" y="4968560"/>
                </a:moveTo>
                <a:cubicBezTo>
                  <a:pt x="14150629" y="4971951"/>
                  <a:pt x="14159403" y="4975472"/>
                  <a:pt x="14160380" y="4979124"/>
                </a:cubicBezTo>
                <a:cubicBezTo>
                  <a:pt x="14161360" y="4982777"/>
                  <a:pt x="14161849" y="4984603"/>
                  <a:pt x="14161849" y="4984603"/>
                </a:cubicBezTo>
                <a:cubicBezTo>
                  <a:pt x="14161849" y="4984603"/>
                  <a:pt x="14157215" y="4981929"/>
                  <a:pt x="14147954" y="4976583"/>
                </a:cubicBezTo>
                <a:cubicBezTo>
                  <a:pt x="14140649" y="4978540"/>
                  <a:pt x="14132367" y="4976844"/>
                  <a:pt x="14123104" y="4971496"/>
                </a:cubicBezTo>
                <a:close/>
                <a:moveTo>
                  <a:pt x="11148458" y="4967325"/>
                </a:moveTo>
                <a:lnTo>
                  <a:pt x="11162690" y="4974727"/>
                </a:lnTo>
                <a:cubicBezTo>
                  <a:pt x="11162690" y="4974727"/>
                  <a:pt x="11159082" y="4975866"/>
                  <a:pt x="11151873" y="4978142"/>
                </a:cubicBezTo>
                <a:close/>
                <a:moveTo>
                  <a:pt x="4643472" y="4967324"/>
                </a:moveTo>
                <a:lnTo>
                  <a:pt x="4657705" y="4974727"/>
                </a:lnTo>
                <a:cubicBezTo>
                  <a:pt x="4657705" y="4974727"/>
                  <a:pt x="4654099" y="4975865"/>
                  <a:pt x="4646887" y="4978141"/>
                </a:cubicBezTo>
                <a:close/>
                <a:moveTo>
                  <a:pt x="12870855" y="4967101"/>
                </a:moveTo>
                <a:lnTo>
                  <a:pt x="12885088" y="4974505"/>
                </a:lnTo>
                <a:lnTo>
                  <a:pt x="12899320" y="4981908"/>
                </a:lnTo>
                <a:lnTo>
                  <a:pt x="12913553" y="4989312"/>
                </a:lnTo>
                <a:cubicBezTo>
                  <a:pt x="12904064" y="4984375"/>
                  <a:pt x="12895713" y="4983046"/>
                  <a:pt x="12888502" y="4985323"/>
                </a:cubicBezTo>
                <a:cubicBezTo>
                  <a:pt x="12888502" y="4985323"/>
                  <a:pt x="12884896" y="4986461"/>
                  <a:pt x="12877684" y="4988736"/>
                </a:cubicBezTo>
                <a:cubicBezTo>
                  <a:pt x="12870471" y="4991013"/>
                  <a:pt x="12866865" y="4992150"/>
                  <a:pt x="12866865" y="4992150"/>
                </a:cubicBezTo>
                <a:lnTo>
                  <a:pt x="12852634" y="4984747"/>
                </a:lnTo>
                <a:close/>
                <a:moveTo>
                  <a:pt x="6365872" y="4967100"/>
                </a:moveTo>
                <a:lnTo>
                  <a:pt x="6380101" y="4974506"/>
                </a:lnTo>
                <a:lnTo>
                  <a:pt x="6394339" y="4981907"/>
                </a:lnTo>
                <a:lnTo>
                  <a:pt x="6408568" y="4989311"/>
                </a:lnTo>
                <a:cubicBezTo>
                  <a:pt x="6399080" y="4984374"/>
                  <a:pt x="6390726" y="4983047"/>
                  <a:pt x="6383516" y="4985322"/>
                </a:cubicBezTo>
                <a:cubicBezTo>
                  <a:pt x="6383516" y="4985322"/>
                  <a:pt x="6379911" y="4986460"/>
                  <a:pt x="6372701" y="4988736"/>
                </a:cubicBezTo>
                <a:cubicBezTo>
                  <a:pt x="6365488" y="4991012"/>
                  <a:pt x="6361879" y="4992150"/>
                  <a:pt x="6361879" y="4992150"/>
                </a:cubicBezTo>
                <a:lnTo>
                  <a:pt x="6347649" y="4984747"/>
                </a:lnTo>
                <a:close/>
                <a:moveTo>
                  <a:pt x="2515965" y="4966755"/>
                </a:moveTo>
                <a:cubicBezTo>
                  <a:pt x="2517922" y="4974060"/>
                  <a:pt x="2520728" y="4977223"/>
                  <a:pt x="2524380" y="4976245"/>
                </a:cubicBezTo>
                <a:cubicBezTo>
                  <a:pt x="2528032" y="4975266"/>
                  <a:pt x="2533511" y="4973798"/>
                  <a:pt x="2540816" y="4971841"/>
                </a:cubicBezTo>
                <a:cubicBezTo>
                  <a:pt x="2548120" y="4969884"/>
                  <a:pt x="2556404" y="4971578"/>
                  <a:pt x="2565666" y="4976925"/>
                </a:cubicBezTo>
                <a:lnTo>
                  <a:pt x="2612431" y="4976140"/>
                </a:lnTo>
                <a:cubicBezTo>
                  <a:pt x="2667480" y="4977048"/>
                  <a:pt x="2699634" y="4980176"/>
                  <a:pt x="2708899" y="4985523"/>
                </a:cubicBezTo>
                <a:lnTo>
                  <a:pt x="2719855" y="4982587"/>
                </a:lnTo>
                <a:lnTo>
                  <a:pt x="2744705" y="4987672"/>
                </a:lnTo>
                <a:lnTo>
                  <a:pt x="2758599" y="4995694"/>
                </a:lnTo>
                <a:lnTo>
                  <a:pt x="2747641" y="4998630"/>
                </a:lnTo>
                <a:cubicBezTo>
                  <a:pt x="2731074" y="4995240"/>
                  <a:pt x="2719139" y="4994522"/>
                  <a:pt x="2711834" y="4996480"/>
                </a:cubicBezTo>
                <a:cubicBezTo>
                  <a:pt x="2704528" y="4998437"/>
                  <a:pt x="2701854" y="5003069"/>
                  <a:pt x="2703813" y="5010374"/>
                </a:cubicBezTo>
                <a:lnTo>
                  <a:pt x="2692855" y="5013310"/>
                </a:lnTo>
                <a:cubicBezTo>
                  <a:pt x="2692855" y="5013310"/>
                  <a:pt x="2687376" y="5014778"/>
                  <a:pt x="2676420" y="5017714"/>
                </a:cubicBezTo>
                <a:cubicBezTo>
                  <a:pt x="2665461" y="5020650"/>
                  <a:pt x="2660474" y="5023944"/>
                  <a:pt x="2661452" y="5027595"/>
                </a:cubicBezTo>
                <a:cubicBezTo>
                  <a:pt x="2662430" y="5031248"/>
                  <a:pt x="2666571" y="5032096"/>
                  <a:pt x="2673876" y="5030139"/>
                </a:cubicBezTo>
                <a:cubicBezTo>
                  <a:pt x="2673876" y="5030139"/>
                  <a:pt x="2676193" y="5031475"/>
                  <a:pt x="2680824" y="5034149"/>
                </a:cubicBezTo>
                <a:cubicBezTo>
                  <a:pt x="2685453" y="5036823"/>
                  <a:pt x="2687771" y="5038159"/>
                  <a:pt x="2687771" y="5038159"/>
                </a:cubicBezTo>
                <a:cubicBezTo>
                  <a:pt x="2689727" y="5045464"/>
                  <a:pt x="2693379" y="5044485"/>
                  <a:pt x="2698727" y="5035223"/>
                </a:cubicBezTo>
                <a:cubicBezTo>
                  <a:pt x="2706031" y="5033266"/>
                  <a:pt x="2712001" y="5033624"/>
                  <a:pt x="2716630" y="5036298"/>
                </a:cubicBezTo>
                <a:cubicBezTo>
                  <a:pt x="2721262" y="5038973"/>
                  <a:pt x="2723578" y="5040310"/>
                  <a:pt x="2723578" y="5040310"/>
                </a:cubicBezTo>
                <a:cubicBezTo>
                  <a:pt x="2723578" y="5040310"/>
                  <a:pt x="2728209" y="5042983"/>
                  <a:pt x="2737470" y="5048330"/>
                </a:cubicBezTo>
                <a:lnTo>
                  <a:pt x="2734535" y="5037374"/>
                </a:lnTo>
                <a:lnTo>
                  <a:pt x="2745493" y="5034438"/>
                </a:lnTo>
                <a:cubicBezTo>
                  <a:pt x="2752797" y="5032480"/>
                  <a:pt x="2760102" y="5030523"/>
                  <a:pt x="2767407" y="5028566"/>
                </a:cubicBezTo>
                <a:cubicBezTo>
                  <a:pt x="2767407" y="5028566"/>
                  <a:pt x="2771548" y="5029413"/>
                  <a:pt x="2779832" y="5031108"/>
                </a:cubicBezTo>
                <a:cubicBezTo>
                  <a:pt x="2788115" y="5032803"/>
                  <a:pt x="2795908" y="5032672"/>
                  <a:pt x="2803215" y="5030714"/>
                </a:cubicBezTo>
                <a:cubicBezTo>
                  <a:pt x="2839738" y="5020928"/>
                  <a:pt x="2862632" y="5018709"/>
                  <a:pt x="2871894" y="5024056"/>
                </a:cubicBezTo>
                <a:cubicBezTo>
                  <a:pt x="2871894" y="5024056"/>
                  <a:pt x="2875547" y="5023078"/>
                  <a:pt x="2882850" y="5021120"/>
                </a:cubicBezTo>
                <a:cubicBezTo>
                  <a:pt x="2890158" y="5019163"/>
                  <a:pt x="2897460" y="5017206"/>
                  <a:pt x="2904765" y="5015248"/>
                </a:cubicBezTo>
                <a:lnTo>
                  <a:pt x="2926680" y="5009376"/>
                </a:lnTo>
                <a:cubicBezTo>
                  <a:pt x="2928637" y="5016680"/>
                  <a:pt x="2934246" y="5023008"/>
                  <a:pt x="2943508" y="5028354"/>
                </a:cubicBezTo>
                <a:lnTo>
                  <a:pt x="2957403" y="5036376"/>
                </a:lnTo>
                <a:lnTo>
                  <a:pt x="2935488" y="5042248"/>
                </a:lnTo>
                <a:cubicBezTo>
                  <a:pt x="2924269" y="5029595"/>
                  <a:pt x="2911353" y="5025227"/>
                  <a:pt x="2896745" y="5029141"/>
                </a:cubicBezTo>
                <a:cubicBezTo>
                  <a:pt x="2889439" y="5031099"/>
                  <a:pt x="2881645" y="5031230"/>
                  <a:pt x="2873362" y="5029534"/>
                </a:cubicBezTo>
                <a:cubicBezTo>
                  <a:pt x="2865079" y="5027840"/>
                  <a:pt x="2853632" y="5028950"/>
                  <a:pt x="2839022" y="5032864"/>
                </a:cubicBezTo>
                <a:cubicBezTo>
                  <a:pt x="2819064" y="5046040"/>
                  <a:pt x="2793989" y="5054718"/>
                  <a:pt x="2763790" y="5058894"/>
                </a:cubicBezTo>
                <a:cubicBezTo>
                  <a:pt x="2733591" y="5063072"/>
                  <a:pt x="2718003" y="5063335"/>
                  <a:pt x="2717025" y="5059681"/>
                </a:cubicBezTo>
                <a:cubicBezTo>
                  <a:pt x="2716046" y="5056028"/>
                  <a:pt x="2712883" y="5058834"/>
                  <a:pt x="2707535" y="5068096"/>
                </a:cubicBezTo>
                <a:cubicBezTo>
                  <a:pt x="2702187" y="5077357"/>
                  <a:pt x="2695862" y="5082968"/>
                  <a:pt x="2688557" y="5084925"/>
                </a:cubicBezTo>
                <a:cubicBezTo>
                  <a:pt x="2681252" y="5086882"/>
                  <a:pt x="2676621" y="5084208"/>
                  <a:pt x="2674663" y="5076904"/>
                </a:cubicBezTo>
                <a:cubicBezTo>
                  <a:pt x="2674663" y="5076904"/>
                  <a:pt x="2676000" y="5074589"/>
                  <a:pt x="2678673" y="5069958"/>
                </a:cubicBezTo>
                <a:cubicBezTo>
                  <a:pt x="2681347" y="5065325"/>
                  <a:pt x="2686336" y="5062032"/>
                  <a:pt x="2693642" y="5060074"/>
                </a:cubicBezTo>
                <a:lnTo>
                  <a:pt x="2704600" y="5057138"/>
                </a:lnTo>
                <a:lnTo>
                  <a:pt x="2690706" y="5049117"/>
                </a:lnTo>
                <a:lnTo>
                  <a:pt x="2660769" y="5068882"/>
                </a:lnTo>
                <a:lnTo>
                  <a:pt x="2641790" y="5085712"/>
                </a:lnTo>
                <a:cubicBezTo>
                  <a:pt x="2639833" y="5078407"/>
                  <a:pt x="2631549" y="5076712"/>
                  <a:pt x="2616941" y="5080626"/>
                </a:cubicBezTo>
                <a:lnTo>
                  <a:pt x="2578196" y="5067519"/>
                </a:lnTo>
                <a:cubicBezTo>
                  <a:pt x="2578196" y="5067519"/>
                  <a:pt x="2582340" y="5068367"/>
                  <a:pt x="2590623" y="5070062"/>
                </a:cubicBezTo>
                <a:cubicBezTo>
                  <a:pt x="2598907" y="5071758"/>
                  <a:pt x="2614005" y="5069669"/>
                  <a:pt x="2635919" y="5063798"/>
                </a:cubicBezTo>
                <a:lnTo>
                  <a:pt x="2654897" y="5046967"/>
                </a:lnTo>
                <a:cubicBezTo>
                  <a:pt x="2654897" y="5046967"/>
                  <a:pt x="2651245" y="5047946"/>
                  <a:pt x="2643940" y="5049903"/>
                </a:cubicBezTo>
                <a:lnTo>
                  <a:pt x="2630046" y="5041883"/>
                </a:lnTo>
                <a:cubicBezTo>
                  <a:pt x="2628089" y="5034578"/>
                  <a:pt x="2630764" y="5029947"/>
                  <a:pt x="2638069" y="5027990"/>
                </a:cubicBezTo>
                <a:cubicBezTo>
                  <a:pt x="2638069" y="5027990"/>
                  <a:pt x="2639896" y="5027500"/>
                  <a:pt x="2643549" y="5026522"/>
                </a:cubicBezTo>
                <a:cubicBezTo>
                  <a:pt x="2647200" y="5025543"/>
                  <a:pt x="2648046" y="5021401"/>
                  <a:pt x="2646089" y="5014096"/>
                </a:cubicBezTo>
                <a:cubicBezTo>
                  <a:pt x="2653395" y="5012138"/>
                  <a:pt x="2652417" y="5008486"/>
                  <a:pt x="2643153" y="5003139"/>
                </a:cubicBezTo>
                <a:cubicBezTo>
                  <a:pt x="2633892" y="4997791"/>
                  <a:pt x="2627922" y="4997433"/>
                  <a:pt x="2625250" y="5002064"/>
                </a:cubicBezTo>
                <a:cubicBezTo>
                  <a:pt x="2622576" y="5006696"/>
                  <a:pt x="2621729" y="5010837"/>
                  <a:pt x="2622707" y="5014489"/>
                </a:cubicBezTo>
                <a:cubicBezTo>
                  <a:pt x="2623685" y="5018142"/>
                  <a:pt x="2620033" y="5019120"/>
                  <a:pt x="2611750" y="5017425"/>
                </a:cubicBezTo>
                <a:cubicBezTo>
                  <a:pt x="2603466" y="5015730"/>
                  <a:pt x="2598477" y="5019024"/>
                  <a:pt x="2596783" y="5027308"/>
                </a:cubicBezTo>
                <a:cubicBezTo>
                  <a:pt x="2595087" y="5035591"/>
                  <a:pt x="2588763" y="5041201"/>
                  <a:pt x="2577804" y="5044138"/>
                </a:cubicBezTo>
                <a:cubicBezTo>
                  <a:pt x="2566848" y="5047074"/>
                  <a:pt x="2556737" y="5045867"/>
                  <a:pt x="2547476" y="5040520"/>
                </a:cubicBezTo>
                <a:cubicBezTo>
                  <a:pt x="2540169" y="5042477"/>
                  <a:pt x="2536516" y="5043456"/>
                  <a:pt x="2536516" y="5043456"/>
                </a:cubicBezTo>
                <a:cubicBezTo>
                  <a:pt x="2516560" y="5056633"/>
                  <a:pt x="2486362" y="5060810"/>
                  <a:pt x="2445924" y="5055987"/>
                </a:cubicBezTo>
                <a:cubicBezTo>
                  <a:pt x="2429357" y="5052597"/>
                  <a:pt x="2409137" y="5050185"/>
                  <a:pt x="2385264" y="5048752"/>
                </a:cubicBezTo>
                <a:cubicBezTo>
                  <a:pt x="2370655" y="5052667"/>
                  <a:pt x="2358720" y="5051950"/>
                  <a:pt x="2349459" y="5046604"/>
                </a:cubicBezTo>
                <a:cubicBezTo>
                  <a:pt x="2342151" y="5048561"/>
                  <a:pt x="2334847" y="5050518"/>
                  <a:pt x="2327544" y="5052476"/>
                </a:cubicBezTo>
                <a:cubicBezTo>
                  <a:pt x="2329501" y="5059779"/>
                  <a:pt x="2335109" y="5066107"/>
                  <a:pt x="2344372" y="5071453"/>
                </a:cubicBezTo>
                <a:cubicBezTo>
                  <a:pt x="2353635" y="5076800"/>
                  <a:pt x="2350959" y="5081433"/>
                  <a:pt x="2336351" y="5085347"/>
                </a:cubicBezTo>
                <a:lnTo>
                  <a:pt x="2311499" y="5080261"/>
                </a:lnTo>
                <a:cubicBezTo>
                  <a:pt x="2311499" y="5080261"/>
                  <a:pt x="2315152" y="5079282"/>
                  <a:pt x="2322458" y="5077324"/>
                </a:cubicBezTo>
                <a:cubicBezTo>
                  <a:pt x="2322458" y="5077324"/>
                  <a:pt x="2321480" y="5073673"/>
                  <a:pt x="2319523" y="5066368"/>
                </a:cubicBezTo>
                <a:cubicBezTo>
                  <a:pt x="2317564" y="5059063"/>
                  <a:pt x="2316586" y="5055411"/>
                  <a:pt x="2316586" y="5055411"/>
                </a:cubicBezTo>
                <a:cubicBezTo>
                  <a:pt x="2316586" y="5055411"/>
                  <a:pt x="2312934" y="5056390"/>
                  <a:pt x="2305629" y="5058348"/>
                </a:cubicBezTo>
                <a:cubicBezTo>
                  <a:pt x="2307585" y="5065651"/>
                  <a:pt x="2304913" y="5070283"/>
                  <a:pt x="2297608" y="5072240"/>
                </a:cubicBezTo>
                <a:cubicBezTo>
                  <a:pt x="2290301" y="5074198"/>
                  <a:pt x="2285670" y="5071523"/>
                  <a:pt x="2283713" y="5064220"/>
                </a:cubicBezTo>
                <a:lnTo>
                  <a:pt x="2280778" y="5053261"/>
                </a:lnTo>
                <a:lnTo>
                  <a:pt x="2255926" y="5048177"/>
                </a:lnTo>
                <a:cubicBezTo>
                  <a:pt x="2248621" y="5050134"/>
                  <a:pt x="2244969" y="5051113"/>
                  <a:pt x="2244969" y="5051113"/>
                </a:cubicBezTo>
                <a:cubicBezTo>
                  <a:pt x="2246927" y="5058417"/>
                  <a:pt x="2247905" y="5062069"/>
                  <a:pt x="2247905" y="5062069"/>
                </a:cubicBezTo>
                <a:lnTo>
                  <a:pt x="2258863" y="5059133"/>
                </a:lnTo>
                <a:cubicBezTo>
                  <a:pt x="2262777" y="5073743"/>
                  <a:pt x="2233557" y="5081573"/>
                  <a:pt x="2171204" y="5082621"/>
                </a:cubicBezTo>
                <a:cubicBezTo>
                  <a:pt x="2154638" y="5079231"/>
                  <a:pt x="2140027" y="5083146"/>
                  <a:pt x="2127376" y="5094365"/>
                </a:cubicBezTo>
                <a:cubicBezTo>
                  <a:pt x="2127376" y="5094365"/>
                  <a:pt x="2121408" y="5094007"/>
                  <a:pt x="2109473" y="5093290"/>
                </a:cubicBezTo>
                <a:cubicBezTo>
                  <a:pt x="2097536" y="5092574"/>
                  <a:pt x="2087426" y="5091369"/>
                  <a:pt x="2079142" y="5089673"/>
                </a:cubicBezTo>
                <a:cubicBezTo>
                  <a:pt x="2070859" y="5087977"/>
                  <a:pt x="2063065" y="5088109"/>
                  <a:pt x="2055760" y="5090066"/>
                </a:cubicBezTo>
                <a:cubicBezTo>
                  <a:pt x="2048455" y="5092023"/>
                  <a:pt x="2044803" y="5093002"/>
                  <a:pt x="2044803" y="5093002"/>
                </a:cubicBezTo>
                <a:cubicBezTo>
                  <a:pt x="2044803" y="5093002"/>
                  <a:pt x="2042975" y="5093492"/>
                  <a:pt x="2039324" y="5094470"/>
                </a:cubicBezTo>
                <a:cubicBezTo>
                  <a:pt x="2035672" y="5095449"/>
                  <a:pt x="2029214" y="5093265"/>
                  <a:pt x="2019952" y="5087918"/>
                </a:cubicBezTo>
                <a:cubicBezTo>
                  <a:pt x="2027257" y="5085960"/>
                  <a:pt x="2032736" y="5084492"/>
                  <a:pt x="2036388" y="5083514"/>
                </a:cubicBezTo>
                <a:cubicBezTo>
                  <a:pt x="2040040" y="5082535"/>
                  <a:pt x="2037236" y="5079371"/>
                  <a:pt x="2027973" y="5074025"/>
                </a:cubicBezTo>
                <a:lnTo>
                  <a:pt x="2060847" y="5065217"/>
                </a:lnTo>
                <a:cubicBezTo>
                  <a:pt x="2068151" y="5063260"/>
                  <a:pt x="2077771" y="5062639"/>
                  <a:pt x="2089706" y="5063354"/>
                </a:cubicBezTo>
                <a:cubicBezTo>
                  <a:pt x="2101644" y="5064071"/>
                  <a:pt x="2111263" y="5063451"/>
                  <a:pt x="2118568" y="5061493"/>
                </a:cubicBezTo>
                <a:lnTo>
                  <a:pt x="2187248" y="5054834"/>
                </a:lnTo>
                <a:cubicBezTo>
                  <a:pt x="2201858" y="5050919"/>
                  <a:pt x="2212814" y="5047984"/>
                  <a:pt x="2220119" y="5046026"/>
                </a:cubicBezTo>
                <a:cubicBezTo>
                  <a:pt x="2210857" y="5040680"/>
                  <a:pt x="2205736" y="5036180"/>
                  <a:pt x="2204758" y="5032526"/>
                </a:cubicBezTo>
                <a:cubicBezTo>
                  <a:pt x="2203779" y="5028875"/>
                  <a:pt x="2203291" y="5027049"/>
                  <a:pt x="2203291" y="5027049"/>
                </a:cubicBezTo>
                <a:lnTo>
                  <a:pt x="2217182" y="5035070"/>
                </a:lnTo>
                <a:cubicBezTo>
                  <a:pt x="2224490" y="5033112"/>
                  <a:pt x="2227651" y="5030307"/>
                  <a:pt x="2226672" y="5026654"/>
                </a:cubicBezTo>
                <a:cubicBezTo>
                  <a:pt x="2225694" y="5023003"/>
                  <a:pt x="2225206" y="5021177"/>
                  <a:pt x="2225206" y="5021177"/>
                </a:cubicBezTo>
                <a:cubicBezTo>
                  <a:pt x="2225206" y="5021177"/>
                  <a:pt x="2221553" y="5022156"/>
                  <a:pt x="2214247" y="5024113"/>
                </a:cubicBezTo>
                <a:cubicBezTo>
                  <a:pt x="2206942" y="5026071"/>
                  <a:pt x="2203291" y="5027049"/>
                  <a:pt x="2203291" y="5027049"/>
                </a:cubicBezTo>
                <a:cubicBezTo>
                  <a:pt x="2201332" y="5019744"/>
                  <a:pt x="2196702" y="5017069"/>
                  <a:pt x="2189396" y="5019027"/>
                </a:cubicBezTo>
                <a:cubicBezTo>
                  <a:pt x="2182091" y="5020984"/>
                  <a:pt x="2176122" y="5020627"/>
                  <a:pt x="2171493" y="5017952"/>
                </a:cubicBezTo>
                <a:cubicBezTo>
                  <a:pt x="2166861" y="5015278"/>
                  <a:pt x="2163569" y="5010289"/>
                  <a:pt x="2161610" y="5002984"/>
                </a:cubicBezTo>
                <a:cubicBezTo>
                  <a:pt x="2159653" y="4995680"/>
                  <a:pt x="2160500" y="4991538"/>
                  <a:pt x="2164152" y="4990559"/>
                </a:cubicBezTo>
                <a:cubicBezTo>
                  <a:pt x="2167805" y="4989581"/>
                  <a:pt x="2170120" y="4990917"/>
                  <a:pt x="2171099" y="4994571"/>
                </a:cubicBezTo>
                <a:cubicBezTo>
                  <a:pt x="2172078" y="4998222"/>
                  <a:pt x="2176219" y="4999069"/>
                  <a:pt x="2183523" y="4997112"/>
                </a:cubicBezTo>
                <a:cubicBezTo>
                  <a:pt x="2190830" y="4995154"/>
                  <a:pt x="2197286" y="4997340"/>
                  <a:pt x="2202897" y="5003666"/>
                </a:cubicBezTo>
                <a:cubicBezTo>
                  <a:pt x="2208506" y="5009991"/>
                  <a:pt x="2216789" y="5011687"/>
                  <a:pt x="2227746" y="5008751"/>
                </a:cubicBezTo>
                <a:cubicBezTo>
                  <a:pt x="2238705" y="5005815"/>
                  <a:pt x="2246498" y="5005683"/>
                  <a:pt x="2251129" y="5008358"/>
                </a:cubicBezTo>
                <a:cubicBezTo>
                  <a:pt x="2255759" y="5011031"/>
                  <a:pt x="2259905" y="5011880"/>
                  <a:pt x="2263555" y="5010901"/>
                </a:cubicBezTo>
                <a:cubicBezTo>
                  <a:pt x="2267207" y="5009923"/>
                  <a:pt x="2280480" y="5008323"/>
                  <a:pt x="2303374" y="5006102"/>
                </a:cubicBezTo>
                <a:cubicBezTo>
                  <a:pt x="2326266" y="5003884"/>
                  <a:pt x="2342345" y="5005448"/>
                  <a:pt x="2351607" y="5010794"/>
                </a:cubicBezTo>
                <a:lnTo>
                  <a:pt x="2362564" y="5007858"/>
                </a:lnTo>
                <a:cubicBezTo>
                  <a:pt x="2369869" y="5005901"/>
                  <a:pt x="2379489" y="5005280"/>
                  <a:pt x="2391425" y="5005998"/>
                </a:cubicBezTo>
                <a:cubicBezTo>
                  <a:pt x="2403360" y="5006715"/>
                  <a:pt x="2412980" y="5006094"/>
                  <a:pt x="2420287" y="5004137"/>
                </a:cubicBezTo>
                <a:lnTo>
                  <a:pt x="2431243" y="5001201"/>
                </a:lnTo>
                <a:lnTo>
                  <a:pt x="2442200" y="4998265"/>
                </a:lnTo>
                <a:lnTo>
                  <a:pt x="2467050" y="5003349"/>
                </a:lnTo>
                <a:cubicBezTo>
                  <a:pt x="2481660" y="4999435"/>
                  <a:pt x="2493596" y="5000152"/>
                  <a:pt x="2502858" y="5005500"/>
                </a:cubicBezTo>
                <a:cubicBezTo>
                  <a:pt x="2510164" y="5003542"/>
                  <a:pt x="2515642" y="5002074"/>
                  <a:pt x="2519296" y="5001096"/>
                </a:cubicBezTo>
                <a:cubicBezTo>
                  <a:pt x="2522947" y="5000117"/>
                  <a:pt x="2524773" y="4999628"/>
                  <a:pt x="2524773" y="4999628"/>
                </a:cubicBezTo>
                <a:cubicBezTo>
                  <a:pt x="2532079" y="4997670"/>
                  <a:pt x="2536709" y="5000343"/>
                  <a:pt x="2538668" y="5007648"/>
                </a:cubicBezTo>
                <a:cubicBezTo>
                  <a:pt x="2547929" y="5012996"/>
                  <a:pt x="2552559" y="5015669"/>
                  <a:pt x="2552559" y="5015669"/>
                </a:cubicBezTo>
                <a:cubicBezTo>
                  <a:pt x="2559864" y="5013711"/>
                  <a:pt x="2560843" y="5017365"/>
                  <a:pt x="2555497" y="5026627"/>
                </a:cubicBezTo>
                <a:lnTo>
                  <a:pt x="2569388" y="5034648"/>
                </a:lnTo>
                <a:cubicBezTo>
                  <a:pt x="2576694" y="5032690"/>
                  <a:pt x="2579857" y="5029886"/>
                  <a:pt x="2578878" y="5026232"/>
                </a:cubicBezTo>
                <a:cubicBezTo>
                  <a:pt x="2577899" y="5022581"/>
                  <a:pt x="2580084" y="5016124"/>
                  <a:pt x="2585432" y="5006861"/>
                </a:cubicBezTo>
                <a:cubicBezTo>
                  <a:pt x="2590780" y="4997600"/>
                  <a:pt x="2581516" y="4992251"/>
                  <a:pt x="2557644" y="4990820"/>
                </a:cubicBezTo>
                <a:cubicBezTo>
                  <a:pt x="2548382" y="4985472"/>
                  <a:pt x="2537784" y="4982440"/>
                  <a:pt x="2525848" y="4981722"/>
                </a:cubicBezTo>
                <a:cubicBezTo>
                  <a:pt x="2513913" y="4981006"/>
                  <a:pt x="2504292" y="4981627"/>
                  <a:pt x="2496986" y="4983585"/>
                </a:cubicBezTo>
                <a:cubicBezTo>
                  <a:pt x="2482379" y="4987499"/>
                  <a:pt x="2475074" y="4989457"/>
                  <a:pt x="2475074" y="4989457"/>
                </a:cubicBezTo>
                <a:cubicBezTo>
                  <a:pt x="2482379" y="4987499"/>
                  <a:pt x="2489192" y="4983716"/>
                  <a:pt x="2495519" y="4978106"/>
                </a:cubicBezTo>
                <a:cubicBezTo>
                  <a:pt x="2501846" y="4972495"/>
                  <a:pt x="2508660" y="4968712"/>
                  <a:pt x="2515965" y="4966755"/>
                </a:cubicBezTo>
                <a:close/>
                <a:moveTo>
                  <a:pt x="17284368" y="4966222"/>
                </a:moveTo>
                <a:cubicBezTo>
                  <a:pt x="17280718" y="4967200"/>
                  <a:pt x="17275238" y="4968669"/>
                  <a:pt x="17267934" y="4970626"/>
                </a:cubicBezTo>
                <a:lnTo>
                  <a:pt x="17281828" y="4978646"/>
                </a:lnTo>
                <a:lnTo>
                  <a:pt x="17292782" y="4975711"/>
                </a:lnTo>
                <a:cubicBezTo>
                  <a:pt x="17290826" y="4968407"/>
                  <a:pt x="17288022" y="4965243"/>
                  <a:pt x="17284368" y="4966222"/>
                </a:cubicBezTo>
                <a:close/>
                <a:moveTo>
                  <a:pt x="6710316" y="4965454"/>
                </a:moveTo>
                <a:cubicBezTo>
                  <a:pt x="6712589" y="4972666"/>
                  <a:pt x="6717335" y="4975133"/>
                  <a:pt x="6724548" y="4972857"/>
                </a:cubicBezTo>
                <a:lnTo>
                  <a:pt x="6713729" y="4976272"/>
                </a:lnTo>
                <a:close/>
                <a:moveTo>
                  <a:pt x="11633134" y="4965173"/>
                </a:moveTo>
                <a:cubicBezTo>
                  <a:pt x="11633134" y="4965173"/>
                  <a:pt x="11634272" y="4968777"/>
                  <a:pt x="11636549" y="4975990"/>
                </a:cubicBezTo>
                <a:cubicBezTo>
                  <a:pt x="11629337" y="4978265"/>
                  <a:pt x="11624595" y="4975799"/>
                  <a:pt x="11622317" y="4968586"/>
                </a:cubicBezTo>
                <a:close/>
                <a:moveTo>
                  <a:pt x="5128151" y="4965171"/>
                </a:moveTo>
                <a:cubicBezTo>
                  <a:pt x="5128151" y="4965171"/>
                  <a:pt x="5129289" y="4968777"/>
                  <a:pt x="5131565" y="4975989"/>
                </a:cubicBezTo>
                <a:cubicBezTo>
                  <a:pt x="5124353" y="4978265"/>
                  <a:pt x="5119608" y="4975798"/>
                  <a:pt x="5117333" y="4968586"/>
                </a:cubicBezTo>
                <a:close/>
                <a:moveTo>
                  <a:pt x="8405719" y="4964556"/>
                </a:moveTo>
                <a:cubicBezTo>
                  <a:pt x="8409324" y="4963419"/>
                  <a:pt x="8411699" y="4964652"/>
                  <a:pt x="8412834" y="4968258"/>
                </a:cubicBezTo>
                <a:cubicBezTo>
                  <a:pt x="8413406" y="4970061"/>
                  <a:pt x="8412645" y="4970796"/>
                  <a:pt x="8410556" y="4970465"/>
                </a:cubicBezTo>
                <a:cubicBezTo>
                  <a:pt x="8408467" y="4970133"/>
                  <a:pt x="8405052" y="4968731"/>
                  <a:pt x="8400309" y="4966263"/>
                </a:cubicBezTo>
                <a:cubicBezTo>
                  <a:pt x="8400309" y="4966263"/>
                  <a:pt x="8402112" y="4965695"/>
                  <a:pt x="8405719" y="4964556"/>
                </a:cubicBezTo>
                <a:close/>
                <a:moveTo>
                  <a:pt x="1900731" y="4964556"/>
                </a:moveTo>
                <a:cubicBezTo>
                  <a:pt x="1904337" y="4963418"/>
                  <a:pt x="1906710" y="4964652"/>
                  <a:pt x="1907847" y="4968258"/>
                </a:cubicBezTo>
                <a:cubicBezTo>
                  <a:pt x="1908416" y="4970061"/>
                  <a:pt x="1907656" y="4970797"/>
                  <a:pt x="1905570" y="4970464"/>
                </a:cubicBezTo>
                <a:cubicBezTo>
                  <a:pt x="1903481" y="4970132"/>
                  <a:pt x="1900067" y="4968730"/>
                  <a:pt x="1895321" y="4966265"/>
                </a:cubicBezTo>
                <a:cubicBezTo>
                  <a:pt x="1895321" y="4966265"/>
                  <a:pt x="1897125" y="4965695"/>
                  <a:pt x="1900731" y="4964556"/>
                </a:cubicBezTo>
                <a:close/>
                <a:moveTo>
                  <a:pt x="13196362" y="4964386"/>
                </a:moveTo>
                <a:cubicBezTo>
                  <a:pt x="13198187" y="4963896"/>
                  <a:pt x="13201171" y="4964075"/>
                  <a:pt x="13205314" y="4964923"/>
                </a:cubicBezTo>
                <a:lnTo>
                  <a:pt x="13215809" y="4967071"/>
                </a:lnTo>
                <a:lnTo>
                  <a:pt x="13215300" y="4965455"/>
                </a:lnTo>
                <a:cubicBezTo>
                  <a:pt x="13217576" y="4972667"/>
                  <a:pt x="13222321" y="4975134"/>
                  <a:pt x="13229533" y="4972858"/>
                </a:cubicBezTo>
                <a:lnTo>
                  <a:pt x="13218714" y="4976272"/>
                </a:lnTo>
                <a:lnTo>
                  <a:pt x="13216074" y="4967912"/>
                </a:lnTo>
                <a:lnTo>
                  <a:pt x="13195823" y="4973338"/>
                </a:lnTo>
                <a:cubicBezTo>
                  <a:pt x="13195823" y="4973338"/>
                  <a:pt x="13195334" y="4971512"/>
                  <a:pt x="13194355" y="4967859"/>
                </a:cubicBezTo>
                <a:cubicBezTo>
                  <a:pt x="13193866" y="4966033"/>
                  <a:pt x="13194536" y="4964875"/>
                  <a:pt x="13196362" y="4964386"/>
                </a:cubicBezTo>
                <a:close/>
                <a:moveTo>
                  <a:pt x="14238551" y="4964051"/>
                </a:moveTo>
                <a:lnTo>
                  <a:pt x="14288250" y="4974222"/>
                </a:lnTo>
                <a:lnTo>
                  <a:pt x="14291186" y="4985179"/>
                </a:lnTo>
                <a:cubicBezTo>
                  <a:pt x="14283880" y="4987136"/>
                  <a:pt x="14276088" y="4987268"/>
                  <a:pt x="14267804" y="4985572"/>
                </a:cubicBezTo>
                <a:cubicBezTo>
                  <a:pt x="14259521" y="4983877"/>
                  <a:pt x="14255378" y="4983030"/>
                  <a:pt x="14255378" y="4983030"/>
                </a:cubicBezTo>
                <a:cubicBezTo>
                  <a:pt x="14246116" y="4977682"/>
                  <a:pt x="14234181" y="4976965"/>
                  <a:pt x="14219572" y="4980879"/>
                </a:cubicBezTo>
                <a:lnTo>
                  <a:pt x="14216636" y="4969923"/>
                </a:lnTo>
                <a:cubicBezTo>
                  <a:pt x="14223941" y="4967965"/>
                  <a:pt x="14231245" y="4966008"/>
                  <a:pt x="14238551" y="4964051"/>
                </a:cubicBezTo>
                <a:close/>
                <a:moveTo>
                  <a:pt x="16077438" y="4963135"/>
                </a:moveTo>
                <a:lnTo>
                  <a:pt x="16071019" y="4974250"/>
                </a:lnTo>
                <a:cubicBezTo>
                  <a:pt x="16065673" y="4983513"/>
                  <a:pt x="16066651" y="4987164"/>
                  <a:pt x="16073955" y="4985207"/>
                </a:cubicBezTo>
                <a:cubicBezTo>
                  <a:pt x="16081259" y="4983250"/>
                  <a:pt x="16085405" y="4984098"/>
                  <a:pt x="16086382" y="4987750"/>
                </a:cubicBezTo>
                <a:cubicBezTo>
                  <a:pt x="16087363" y="4991403"/>
                  <a:pt x="16084195" y="4994208"/>
                  <a:pt x="16076892" y="4996165"/>
                </a:cubicBezTo>
                <a:cubicBezTo>
                  <a:pt x="16069587" y="4998123"/>
                  <a:pt x="16062282" y="5000080"/>
                  <a:pt x="16054977" y="5002037"/>
                </a:cubicBezTo>
                <a:cubicBezTo>
                  <a:pt x="16047672" y="5003995"/>
                  <a:pt x="16044380" y="4999005"/>
                  <a:pt x="16045096" y="4987069"/>
                </a:cubicBezTo>
                <a:cubicBezTo>
                  <a:pt x="16045813" y="4975132"/>
                  <a:pt x="16046169" y="4969166"/>
                  <a:pt x="16046169" y="4969166"/>
                </a:cubicBezTo>
                <a:cubicBezTo>
                  <a:pt x="16046169" y="4969166"/>
                  <a:pt x="16049823" y="4968187"/>
                  <a:pt x="16057126" y="4966230"/>
                </a:cubicBezTo>
                <a:cubicBezTo>
                  <a:pt x="16060779" y="4965251"/>
                  <a:pt x="16065924" y="4964361"/>
                  <a:pt x="16072559" y="4963563"/>
                </a:cubicBezTo>
                <a:close/>
                <a:moveTo>
                  <a:pt x="13803771" y="4963110"/>
                </a:moveTo>
                <a:lnTo>
                  <a:pt x="13875385" y="4967409"/>
                </a:lnTo>
                <a:cubicBezTo>
                  <a:pt x="13889995" y="4963495"/>
                  <a:pt x="13901930" y="4964210"/>
                  <a:pt x="13911193" y="4969558"/>
                </a:cubicBezTo>
                <a:cubicBezTo>
                  <a:pt x="13940413" y="4961728"/>
                  <a:pt x="13952348" y="4962446"/>
                  <a:pt x="13947002" y="4971706"/>
                </a:cubicBezTo>
                <a:cubicBezTo>
                  <a:pt x="13948959" y="4979011"/>
                  <a:pt x="13946285" y="4983643"/>
                  <a:pt x="13938980" y="4985601"/>
                </a:cubicBezTo>
                <a:lnTo>
                  <a:pt x="13920000" y="5002429"/>
                </a:lnTo>
                <a:lnTo>
                  <a:pt x="13903968" y="4999147"/>
                </a:lnTo>
                <a:lnTo>
                  <a:pt x="13907026" y="5008848"/>
                </a:lnTo>
                <a:cubicBezTo>
                  <a:pt x="13907026" y="5008848"/>
                  <a:pt x="13903421" y="5009986"/>
                  <a:pt x="13896209" y="5012261"/>
                </a:cubicBezTo>
                <a:lnTo>
                  <a:pt x="13903119" y="4998975"/>
                </a:lnTo>
                <a:lnTo>
                  <a:pt x="13870301" y="4992258"/>
                </a:lnTo>
                <a:cubicBezTo>
                  <a:pt x="13846427" y="4990827"/>
                  <a:pt x="13833512" y="4986457"/>
                  <a:pt x="13831556" y="4979153"/>
                </a:cubicBezTo>
                <a:cubicBezTo>
                  <a:pt x="13829598" y="4971848"/>
                  <a:pt x="13824968" y="4969173"/>
                  <a:pt x="13817663" y="4971131"/>
                </a:cubicBezTo>
                <a:close/>
                <a:moveTo>
                  <a:pt x="11489665" y="4962868"/>
                </a:moveTo>
                <a:cubicBezTo>
                  <a:pt x="11496876" y="4960593"/>
                  <a:pt x="11501621" y="4963062"/>
                  <a:pt x="11503896" y="4970274"/>
                </a:cubicBezTo>
                <a:lnTo>
                  <a:pt x="11493080" y="4973687"/>
                </a:lnTo>
                <a:cubicBezTo>
                  <a:pt x="11493080" y="4973687"/>
                  <a:pt x="11491940" y="4970081"/>
                  <a:pt x="11489665" y="4962868"/>
                </a:cubicBezTo>
                <a:close/>
                <a:moveTo>
                  <a:pt x="4984683" y="4962868"/>
                </a:moveTo>
                <a:cubicBezTo>
                  <a:pt x="4991893" y="4960592"/>
                  <a:pt x="4996638" y="4963061"/>
                  <a:pt x="4998912" y="4970273"/>
                </a:cubicBezTo>
                <a:lnTo>
                  <a:pt x="4988095" y="4973687"/>
                </a:lnTo>
                <a:cubicBezTo>
                  <a:pt x="4988095" y="4973687"/>
                  <a:pt x="4986958" y="4970080"/>
                  <a:pt x="4984683" y="4962868"/>
                </a:cubicBezTo>
                <a:close/>
                <a:moveTo>
                  <a:pt x="9623573" y="4961988"/>
                </a:moveTo>
                <a:lnTo>
                  <a:pt x="9626985" y="4972808"/>
                </a:lnTo>
                <a:cubicBezTo>
                  <a:pt x="9626985" y="4972808"/>
                  <a:pt x="9623378" y="4973947"/>
                  <a:pt x="9616166" y="4976221"/>
                </a:cubicBezTo>
                <a:cubicBezTo>
                  <a:pt x="9616166" y="4976221"/>
                  <a:pt x="9618636" y="4971477"/>
                  <a:pt x="9623573" y="4961988"/>
                </a:cubicBezTo>
                <a:close/>
                <a:moveTo>
                  <a:pt x="5103101" y="4961180"/>
                </a:moveTo>
                <a:cubicBezTo>
                  <a:pt x="5112589" y="4966117"/>
                  <a:pt x="5114867" y="4973328"/>
                  <a:pt x="5109930" y="4982816"/>
                </a:cubicBezTo>
                <a:lnTo>
                  <a:pt x="5059828" y="4974838"/>
                </a:lnTo>
                <a:cubicBezTo>
                  <a:pt x="5067042" y="4972561"/>
                  <a:pt x="5081465" y="4968010"/>
                  <a:pt x="5103101" y="4961180"/>
                </a:cubicBezTo>
                <a:close/>
                <a:moveTo>
                  <a:pt x="11382062" y="4961141"/>
                </a:moveTo>
                <a:cubicBezTo>
                  <a:pt x="11405975" y="4961525"/>
                  <a:pt x="11419070" y="4965323"/>
                  <a:pt x="11421344" y="4972536"/>
                </a:cubicBezTo>
                <a:lnTo>
                  <a:pt x="11349608" y="4971384"/>
                </a:lnTo>
                <a:close/>
                <a:moveTo>
                  <a:pt x="4877077" y="4961140"/>
                </a:moveTo>
                <a:cubicBezTo>
                  <a:pt x="4900990" y="4961524"/>
                  <a:pt x="4914085" y="4965322"/>
                  <a:pt x="4916361" y="4972534"/>
                </a:cubicBezTo>
                <a:lnTo>
                  <a:pt x="4844625" y="4971383"/>
                </a:lnTo>
                <a:close/>
                <a:moveTo>
                  <a:pt x="16079042" y="4960358"/>
                </a:moveTo>
                <a:lnTo>
                  <a:pt x="16079732" y="4962936"/>
                </a:lnTo>
                <a:lnTo>
                  <a:pt x="16077438" y="4963135"/>
                </a:lnTo>
                <a:close/>
                <a:moveTo>
                  <a:pt x="16959556" y="4959304"/>
                </a:moveTo>
                <a:lnTo>
                  <a:pt x="16962492" y="4970260"/>
                </a:lnTo>
                <a:cubicBezTo>
                  <a:pt x="16962492" y="4970260"/>
                  <a:pt x="16963470" y="4973914"/>
                  <a:pt x="16965428" y="4981218"/>
                </a:cubicBezTo>
                <a:lnTo>
                  <a:pt x="16954470" y="4984154"/>
                </a:lnTo>
                <a:cubicBezTo>
                  <a:pt x="16945208" y="4978807"/>
                  <a:pt x="16944230" y="4975154"/>
                  <a:pt x="16951536" y="4973196"/>
                </a:cubicBezTo>
                <a:cubicBezTo>
                  <a:pt x="16958840" y="4971239"/>
                  <a:pt x="16957862" y="4967587"/>
                  <a:pt x="16948598" y="4962240"/>
                </a:cubicBezTo>
                <a:close/>
                <a:moveTo>
                  <a:pt x="6993842" y="4959243"/>
                </a:moveTo>
                <a:cubicBezTo>
                  <a:pt x="6996119" y="4966453"/>
                  <a:pt x="6993649" y="4971199"/>
                  <a:pt x="6986440" y="4973473"/>
                </a:cubicBezTo>
                <a:cubicBezTo>
                  <a:pt x="6979227" y="4975750"/>
                  <a:pt x="6978090" y="4972142"/>
                  <a:pt x="6983026" y="4962656"/>
                </a:cubicBezTo>
                <a:close/>
                <a:moveTo>
                  <a:pt x="11073309" y="4955356"/>
                </a:moveTo>
                <a:cubicBezTo>
                  <a:pt x="11073309" y="4955356"/>
                  <a:pt x="11072074" y="4957726"/>
                  <a:pt x="11069608" y="4962471"/>
                </a:cubicBezTo>
                <a:cubicBezTo>
                  <a:pt x="11067140" y="4967214"/>
                  <a:pt x="11065904" y="4969587"/>
                  <a:pt x="11065904" y="4969587"/>
                </a:cubicBezTo>
                <a:cubicBezTo>
                  <a:pt x="11058692" y="4971863"/>
                  <a:pt x="11053951" y="4969394"/>
                  <a:pt x="11051672" y="4962183"/>
                </a:cubicBezTo>
                <a:lnTo>
                  <a:pt x="11062491" y="4958767"/>
                </a:lnTo>
                <a:cubicBezTo>
                  <a:pt x="11069702" y="4956494"/>
                  <a:pt x="11073309" y="4955356"/>
                  <a:pt x="11073309" y="4955356"/>
                </a:cubicBezTo>
                <a:close/>
                <a:moveTo>
                  <a:pt x="4568326" y="4955354"/>
                </a:moveTo>
                <a:cubicBezTo>
                  <a:pt x="4568326" y="4955354"/>
                  <a:pt x="4567088" y="4957725"/>
                  <a:pt x="4564621" y="4962470"/>
                </a:cubicBezTo>
                <a:cubicBezTo>
                  <a:pt x="4562153" y="4967214"/>
                  <a:pt x="4560920" y="4969587"/>
                  <a:pt x="4560920" y="4969587"/>
                </a:cubicBezTo>
                <a:cubicBezTo>
                  <a:pt x="4553708" y="4971862"/>
                  <a:pt x="4548965" y="4969395"/>
                  <a:pt x="4546689" y="4962182"/>
                </a:cubicBezTo>
                <a:lnTo>
                  <a:pt x="4557506" y="4958768"/>
                </a:lnTo>
                <a:cubicBezTo>
                  <a:pt x="4564718" y="4956493"/>
                  <a:pt x="4568326" y="4955354"/>
                  <a:pt x="4568326" y="4955354"/>
                </a:cubicBezTo>
                <a:close/>
                <a:moveTo>
                  <a:pt x="13586790" y="4955272"/>
                </a:moveTo>
                <a:cubicBezTo>
                  <a:pt x="13590395" y="4954134"/>
                  <a:pt x="13593337" y="4957171"/>
                  <a:pt x="13595613" y="4964385"/>
                </a:cubicBezTo>
                <a:cubicBezTo>
                  <a:pt x="13588401" y="4966660"/>
                  <a:pt x="13584226" y="4965994"/>
                  <a:pt x="13583088" y="4962389"/>
                </a:cubicBezTo>
                <a:cubicBezTo>
                  <a:pt x="13581950" y="4958783"/>
                  <a:pt x="13583183" y="4956410"/>
                  <a:pt x="13586790" y="4955272"/>
                </a:cubicBezTo>
                <a:close/>
                <a:moveTo>
                  <a:pt x="7081806" y="4955271"/>
                </a:moveTo>
                <a:cubicBezTo>
                  <a:pt x="7085408" y="4954133"/>
                  <a:pt x="7088350" y="4957172"/>
                  <a:pt x="7090629" y="4964383"/>
                </a:cubicBezTo>
                <a:cubicBezTo>
                  <a:pt x="7083415" y="4966659"/>
                  <a:pt x="7079240" y="4965994"/>
                  <a:pt x="7078102" y="4962389"/>
                </a:cubicBezTo>
                <a:cubicBezTo>
                  <a:pt x="7076965" y="4958782"/>
                  <a:pt x="7078198" y="4956410"/>
                  <a:pt x="7081806" y="4955271"/>
                </a:cubicBezTo>
                <a:close/>
                <a:moveTo>
                  <a:pt x="2383692" y="4955222"/>
                </a:moveTo>
                <a:cubicBezTo>
                  <a:pt x="2383692" y="4955222"/>
                  <a:pt x="2388323" y="4957896"/>
                  <a:pt x="2397585" y="4963243"/>
                </a:cubicBezTo>
                <a:cubicBezTo>
                  <a:pt x="2390280" y="4965200"/>
                  <a:pt x="2386627" y="4966179"/>
                  <a:pt x="2386627" y="4966179"/>
                </a:cubicBezTo>
                <a:close/>
                <a:moveTo>
                  <a:pt x="11155634" y="4954291"/>
                </a:moveTo>
                <a:cubicBezTo>
                  <a:pt x="11157912" y="4961506"/>
                  <a:pt x="11157246" y="4965680"/>
                  <a:pt x="11153639" y="4966818"/>
                </a:cubicBezTo>
                <a:cubicBezTo>
                  <a:pt x="11150035" y="4967955"/>
                  <a:pt x="11147661" y="4966721"/>
                  <a:pt x="11146525" y="4963114"/>
                </a:cubicBezTo>
                <a:cubicBezTo>
                  <a:pt x="11145386" y="4959511"/>
                  <a:pt x="11148422" y="4956568"/>
                  <a:pt x="11155634" y="4954291"/>
                </a:cubicBezTo>
                <a:close/>
                <a:moveTo>
                  <a:pt x="11001573" y="4954204"/>
                </a:moveTo>
                <a:cubicBezTo>
                  <a:pt x="11008785" y="4951928"/>
                  <a:pt x="11012962" y="4952592"/>
                  <a:pt x="11014099" y="4956198"/>
                </a:cubicBezTo>
                <a:cubicBezTo>
                  <a:pt x="11015235" y="4959805"/>
                  <a:pt x="11012198" y="4962746"/>
                  <a:pt x="11004986" y="4965022"/>
                </a:cubicBezTo>
                <a:cubicBezTo>
                  <a:pt x="10997776" y="4967297"/>
                  <a:pt x="10994170" y="4968435"/>
                  <a:pt x="10994170" y="4968435"/>
                </a:cubicBezTo>
                <a:close/>
                <a:moveTo>
                  <a:pt x="4496587" y="4954204"/>
                </a:moveTo>
                <a:cubicBezTo>
                  <a:pt x="4503801" y="4951927"/>
                  <a:pt x="4507975" y="4952591"/>
                  <a:pt x="4509112" y="4956198"/>
                </a:cubicBezTo>
                <a:cubicBezTo>
                  <a:pt x="4510251" y="4959805"/>
                  <a:pt x="4507214" y="4962744"/>
                  <a:pt x="4500002" y="4965021"/>
                </a:cubicBezTo>
                <a:cubicBezTo>
                  <a:pt x="4492791" y="4967297"/>
                  <a:pt x="4489185" y="4968434"/>
                  <a:pt x="4489185" y="4968434"/>
                </a:cubicBezTo>
                <a:close/>
                <a:moveTo>
                  <a:pt x="13355097" y="4954147"/>
                </a:moveTo>
                <a:cubicBezTo>
                  <a:pt x="13362402" y="4952190"/>
                  <a:pt x="13367036" y="4954864"/>
                  <a:pt x="13368993" y="4962169"/>
                </a:cubicBezTo>
                <a:lnTo>
                  <a:pt x="13358034" y="4965105"/>
                </a:lnTo>
                <a:cubicBezTo>
                  <a:pt x="13348771" y="4959758"/>
                  <a:pt x="13344142" y="4957082"/>
                  <a:pt x="13344142" y="4957082"/>
                </a:cubicBezTo>
                <a:cubicBezTo>
                  <a:pt x="13344142" y="4957082"/>
                  <a:pt x="13347792" y="4956104"/>
                  <a:pt x="13355097" y="4954147"/>
                </a:cubicBezTo>
                <a:close/>
                <a:moveTo>
                  <a:pt x="9595513" y="4953989"/>
                </a:moveTo>
                <a:lnTo>
                  <a:pt x="9598924" y="4964808"/>
                </a:lnTo>
                <a:lnTo>
                  <a:pt x="9588106" y="4968223"/>
                </a:lnTo>
                <a:close/>
                <a:moveTo>
                  <a:pt x="3090526" y="4953988"/>
                </a:moveTo>
                <a:lnTo>
                  <a:pt x="3093940" y="4964807"/>
                </a:lnTo>
                <a:lnTo>
                  <a:pt x="3083121" y="4968222"/>
                </a:lnTo>
                <a:close/>
                <a:moveTo>
                  <a:pt x="2218545" y="4952496"/>
                </a:moveTo>
                <a:cubicBezTo>
                  <a:pt x="2218545" y="4952496"/>
                  <a:pt x="2223176" y="4955172"/>
                  <a:pt x="2232439" y="4960519"/>
                </a:cubicBezTo>
                <a:lnTo>
                  <a:pt x="2221481" y="4963455"/>
                </a:lnTo>
                <a:close/>
                <a:moveTo>
                  <a:pt x="17666608" y="4951881"/>
                </a:moveTo>
                <a:cubicBezTo>
                  <a:pt x="17669348" y="4951147"/>
                  <a:pt x="17673948" y="4951872"/>
                  <a:pt x="17680404" y="4954056"/>
                </a:cubicBezTo>
                <a:cubicBezTo>
                  <a:pt x="17693318" y="4958424"/>
                  <a:pt x="17699778" y="4960609"/>
                  <a:pt x="17699778" y="4960609"/>
                </a:cubicBezTo>
                <a:lnTo>
                  <a:pt x="17677862" y="4966481"/>
                </a:lnTo>
                <a:lnTo>
                  <a:pt x="17663966" y="4958460"/>
                </a:lnTo>
                <a:cubicBezTo>
                  <a:pt x="17662988" y="4954808"/>
                  <a:pt x="17663870" y="4952615"/>
                  <a:pt x="17666608" y="4951881"/>
                </a:cubicBezTo>
                <a:close/>
                <a:moveTo>
                  <a:pt x="13674750" y="4951303"/>
                </a:moveTo>
                <a:lnTo>
                  <a:pt x="13667348" y="4965536"/>
                </a:lnTo>
                <a:lnTo>
                  <a:pt x="13653115" y="4958130"/>
                </a:lnTo>
                <a:cubicBezTo>
                  <a:pt x="13653115" y="4958130"/>
                  <a:pt x="13654917" y="4957562"/>
                  <a:pt x="13658525" y="4956424"/>
                </a:cubicBezTo>
                <a:cubicBezTo>
                  <a:pt x="13662129" y="4955286"/>
                  <a:pt x="13667539" y="4953579"/>
                  <a:pt x="13674750" y="4951303"/>
                </a:cubicBezTo>
                <a:close/>
                <a:moveTo>
                  <a:pt x="7169768" y="4951303"/>
                </a:moveTo>
                <a:lnTo>
                  <a:pt x="7162363" y="4965535"/>
                </a:lnTo>
                <a:lnTo>
                  <a:pt x="7148130" y="4958131"/>
                </a:lnTo>
                <a:cubicBezTo>
                  <a:pt x="7148130" y="4958131"/>
                  <a:pt x="7149936" y="4957560"/>
                  <a:pt x="7153538" y="4956423"/>
                </a:cubicBezTo>
                <a:cubicBezTo>
                  <a:pt x="7157147" y="4955284"/>
                  <a:pt x="7162554" y="4953578"/>
                  <a:pt x="7169768" y="4951303"/>
                </a:cubicBezTo>
                <a:close/>
                <a:moveTo>
                  <a:pt x="11618500" y="4950959"/>
                </a:moveTo>
                <a:cubicBezTo>
                  <a:pt x="11620778" y="4958172"/>
                  <a:pt x="11618308" y="4962916"/>
                  <a:pt x="11611095" y="4965192"/>
                </a:cubicBezTo>
                <a:lnTo>
                  <a:pt x="11609009" y="4964108"/>
                </a:lnTo>
                <a:lnTo>
                  <a:pt x="11614914" y="4982818"/>
                </a:lnTo>
                <a:lnTo>
                  <a:pt x="11564814" y="4974838"/>
                </a:lnTo>
                <a:lnTo>
                  <a:pt x="11605160" y="4962104"/>
                </a:lnTo>
                <a:lnTo>
                  <a:pt x="11596861" y="4957787"/>
                </a:lnTo>
                <a:cubicBezTo>
                  <a:pt x="11604074" y="4955511"/>
                  <a:pt x="11607680" y="4954373"/>
                  <a:pt x="11607680" y="4954373"/>
                </a:cubicBezTo>
                <a:cubicBezTo>
                  <a:pt x="11607680" y="4954373"/>
                  <a:pt x="11611288" y="4953234"/>
                  <a:pt x="11618500" y="4950959"/>
                </a:cubicBezTo>
                <a:close/>
                <a:moveTo>
                  <a:pt x="2312076" y="4950924"/>
                </a:moveTo>
                <a:lnTo>
                  <a:pt x="2325970" y="4958944"/>
                </a:lnTo>
                <a:lnTo>
                  <a:pt x="2339862" y="4966966"/>
                </a:lnTo>
                <a:cubicBezTo>
                  <a:pt x="2325255" y="4970881"/>
                  <a:pt x="2309663" y="4971143"/>
                  <a:pt x="2293097" y="4967752"/>
                </a:cubicBezTo>
                <a:cubicBezTo>
                  <a:pt x="2269226" y="4966320"/>
                  <a:pt x="2256311" y="4961950"/>
                  <a:pt x="2254353" y="4954647"/>
                </a:cubicBezTo>
                <a:cubicBezTo>
                  <a:pt x="2261660" y="4952689"/>
                  <a:pt x="2273595" y="4953405"/>
                  <a:pt x="2290162" y="4956795"/>
                </a:cubicBezTo>
                <a:close/>
                <a:moveTo>
                  <a:pt x="10868920" y="4948487"/>
                </a:moveTo>
                <a:lnTo>
                  <a:pt x="10872335" y="4959304"/>
                </a:lnTo>
                <a:cubicBezTo>
                  <a:pt x="10870061" y="4952092"/>
                  <a:pt x="10865316" y="4949625"/>
                  <a:pt x="10858103" y="4951901"/>
                </a:cubicBezTo>
                <a:close/>
                <a:moveTo>
                  <a:pt x="4363936" y="4948485"/>
                </a:moveTo>
                <a:lnTo>
                  <a:pt x="4367350" y="4959304"/>
                </a:lnTo>
                <a:cubicBezTo>
                  <a:pt x="4365075" y="4952093"/>
                  <a:pt x="4360329" y="4949624"/>
                  <a:pt x="4353118" y="4951900"/>
                </a:cubicBezTo>
                <a:close/>
                <a:moveTo>
                  <a:pt x="16040297" y="4947251"/>
                </a:moveTo>
                <a:cubicBezTo>
                  <a:pt x="16042254" y="4954556"/>
                  <a:pt x="16039581" y="4959186"/>
                  <a:pt x="16032275" y="4961144"/>
                </a:cubicBezTo>
                <a:cubicBezTo>
                  <a:pt x="16024970" y="4963101"/>
                  <a:pt x="16021318" y="4964079"/>
                  <a:pt x="16021318" y="4964079"/>
                </a:cubicBezTo>
                <a:cubicBezTo>
                  <a:pt x="16021318" y="4964079"/>
                  <a:pt x="16022655" y="4961765"/>
                  <a:pt x="16025330" y="4957133"/>
                </a:cubicBezTo>
                <a:cubicBezTo>
                  <a:pt x="16028002" y="4952502"/>
                  <a:pt x="16029339" y="4950187"/>
                  <a:pt x="16029339" y="4950187"/>
                </a:cubicBezTo>
                <a:close/>
                <a:moveTo>
                  <a:pt x="9821131" y="4947223"/>
                </a:moveTo>
                <a:lnTo>
                  <a:pt x="9835360" y="4954626"/>
                </a:lnTo>
                <a:cubicBezTo>
                  <a:pt x="9828150" y="4956902"/>
                  <a:pt x="9824545" y="4958039"/>
                  <a:pt x="9824545" y="4958039"/>
                </a:cubicBezTo>
                <a:close/>
                <a:moveTo>
                  <a:pt x="13775985" y="4947067"/>
                </a:moveTo>
                <a:cubicBezTo>
                  <a:pt x="13775985" y="4947067"/>
                  <a:pt x="13780614" y="4949742"/>
                  <a:pt x="13789876" y="4955088"/>
                </a:cubicBezTo>
                <a:lnTo>
                  <a:pt x="13767961" y="4960960"/>
                </a:lnTo>
                <a:cubicBezTo>
                  <a:pt x="13767961" y="4960960"/>
                  <a:pt x="13770638" y="4956329"/>
                  <a:pt x="13775985" y="4947067"/>
                </a:cubicBezTo>
                <a:close/>
                <a:moveTo>
                  <a:pt x="16064226" y="4946606"/>
                </a:moveTo>
                <a:cubicBezTo>
                  <a:pt x="16071438" y="4944330"/>
                  <a:pt x="16075612" y="4944994"/>
                  <a:pt x="16076749" y="4948602"/>
                </a:cubicBezTo>
                <a:cubicBezTo>
                  <a:pt x="16077887" y="4952208"/>
                  <a:pt x="16074851" y="4955147"/>
                  <a:pt x="16067641" y="4957423"/>
                </a:cubicBezTo>
                <a:cubicBezTo>
                  <a:pt x="16067641" y="4957423"/>
                  <a:pt x="16066501" y="4953818"/>
                  <a:pt x="16064226" y="4946606"/>
                </a:cubicBezTo>
                <a:close/>
                <a:moveTo>
                  <a:pt x="9559243" y="4946604"/>
                </a:moveTo>
                <a:cubicBezTo>
                  <a:pt x="9566454" y="4944329"/>
                  <a:pt x="9570627" y="4944995"/>
                  <a:pt x="9571764" y="4948601"/>
                </a:cubicBezTo>
                <a:cubicBezTo>
                  <a:pt x="9572902" y="4952207"/>
                  <a:pt x="9569867" y="4955145"/>
                  <a:pt x="9562655" y="4957422"/>
                </a:cubicBezTo>
                <a:cubicBezTo>
                  <a:pt x="9562655" y="4957422"/>
                  <a:pt x="9561516" y="4953818"/>
                  <a:pt x="9559243" y="4946604"/>
                </a:cubicBezTo>
                <a:close/>
                <a:moveTo>
                  <a:pt x="11306061" y="4946467"/>
                </a:moveTo>
                <a:cubicBezTo>
                  <a:pt x="11310235" y="4947132"/>
                  <a:pt x="11315263" y="4950501"/>
                  <a:pt x="11321145" y="4956575"/>
                </a:cubicBezTo>
                <a:cubicBezTo>
                  <a:pt x="11321145" y="4956575"/>
                  <a:pt x="11322282" y="4960183"/>
                  <a:pt x="11324558" y="4967394"/>
                </a:cubicBezTo>
                <a:lnTo>
                  <a:pt x="11296094" y="4952587"/>
                </a:lnTo>
                <a:cubicBezTo>
                  <a:pt x="11298563" y="4947843"/>
                  <a:pt x="11301883" y="4945803"/>
                  <a:pt x="11306061" y="4946467"/>
                </a:cubicBezTo>
                <a:close/>
                <a:moveTo>
                  <a:pt x="4801075" y="4946466"/>
                </a:moveTo>
                <a:cubicBezTo>
                  <a:pt x="4805248" y="4947131"/>
                  <a:pt x="4810279" y="4950501"/>
                  <a:pt x="4816160" y="4956576"/>
                </a:cubicBezTo>
                <a:cubicBezTo>
                  <a:pt x="4816160" y="4956576"/>
                  <a:pt x="4817298" y="4960182"/>
                  <a:pt x="4819575" y="4967393"/>
                </a:cubicBezTo>
                <a:lnTo>
                  <a:pt x="4791110" y="4952586"/>
                </a:lnTo>
                <a:cubicBezTo>
                  <a:pt x="4793579" y="4947842"/>
                  <a:pt x="4796900" y="4945802"/>
                  <a:pt x="4801075" y="4946466"/>
                </a:cubicBezTo>
                <a:close/>
                <a:moveTo>
                  <a:pt x="9749395" y="4946070"/>
                </a:moveTo>
                <a:lnTo>
                  <a:pt x="9752807" y="4956888"/>
                </a:lnTo>
                <a:cubicBezTo>
                  <a:pt x="9752807" y="4956888"/>
                  <a:pt x="9750437" y="4955654"/>
                  <a:pt x="9745695" y="4953187"/>
                </a:cubicBezTo>
                <a:cubicBezTo>
                  <a:pt x="9740949" y="4950718"/>
                  <a:pt x="9738578" y="4949485"/>
                  <a:pt x="9738578" y="4949485"/>
                </a:cubicBezTo>
                <a:close/>
                <a:moveTo>
                  <a:pt x="13972332" y="4944488"/>
                </a:moveTo>
                <a:lnTo>
                  <a:pt x="13975744" y="4955304"/>
                </a:lnTo>
                <a:lnTo>
                  <a:pt x="13961513" y="4947901"/>
                </a:lnTo>
                <a:close/>
                <a:moveTo>
                  <a:pt x="7467344" y="4944488"/>
                </a:moveTo>
                <a:lnTo>
                  <a:pt x="7470760" y="4955305"/>
                </a:lnTo>
                <a:lnTo>
                  <a:pt x="7456529" y="4947902"/>
                </a:lnTo>
                <a:close/>
                <a:moveTo>
                  <a:pt x="15630543" y="4943386"/>
                </a:moveTo>
                <a:lnTo>
                  <a:pt x="15644436" y="4951408"/>
                </a:lnTo>
                <a:cubicBezTo>
                  <a:pt x="15637131" y="4953366"/>
                  <a:pt x="15632990" y="4952516"/>
                  <a:pt x="15632011" y="4948865"/>
                </a:cubicBezTo>
                <a:cubicBezTo>
                  <a:pt x="15631033" y="4945212"/>
                  <a:pt x="15630543" y="4943386"/>
                  <a:pt x="15630543" y="4943386"/>
                </a:cubicBezTo>
                <a:close/>
                <a:moveTo>
                  <a:pt x="13517049" y="4941595"/>
                </a:moveTo>
                <a:lnTo>
                  <a:pt x="13511783" y="4943258"/>
                </a:lnTo>
                <a:lnTo>
                  <a:pt x="13518547" y="4943144"/>
                </a:lnTo>
                <a:close/>
                <a:moveTo>
                  <a:pt x="10741678" y="4941064"/>
                </a:moveTo>
                <a:cubicBezTo>
                  <a:pt x="10745283" y="4939926"/>
                  <a:pt x="10749460" y="4940590"/>
                  <a:pt x="10754202" y="4943056"/>
                </a:cubicBezTo>
                <a:cubicBezTo>
                  <a:pt x="10758945" y="4945526"/>
                  <a:pt x="10757711" y="4947897"/>
                  <a:pt x="10750500" y="4950173"/>
                </a:cubicBezTo>
                <a:lnTo>
                  <a:pt x="10736270" y="4942770"/>
                </a:lnTo>
                <a:cubicBezTo>
                  <a:pt x="10736270" y="4942770"/>
                  <a:pt x="10738071" y="4942202"/>
                  <a:pt x="10741678" y="4941064"/>
                </a:cubicBezTo>
                <a:close/>
                <a:moveTo>
                  <a:pt x="4236693" y="4941063"/>
                </a:moveTo>
                <a:cubicBezTo>
                  <a:pt x="4240297" y="4939925"/>
                  <a:pt x="4244475" y="4940589"/>
                  <a:pt x="4249215" y="4943058"/>
                </a:cubicBezTo>
                <a:cubicBezTo>
                  <a:pt x="4253961" y="4945525"/>
                  <a:pt x="4252727" y="4947898"/>
                  <a:pt x="4245516" y="4950172"/>
                </a:cubicBezTo>
                <a:lnTo>
                  <a:pt x="4231285" y="4942770"/>
                </a:lnTo>
                <a:cubicBezTo>
                  <a:pt x="4231285" y="4942770"/>
                  <a:pt x="4233086" y="4942202"/>
                  <a:pt x="4236693" y="4941063"/>
                </a:cubicBezTo>
                <a:close/>
                <a:moveTo>
                  <a:pt x="10818820" y="4940506"/>
                </a:moveTo>
                <a:lnTo>
                  <a:pt x="10843872" y="4944496"/>
                </a:lnTo>
                <a:lnTo>
                  <a:pt x="10833053" y="4947911"/>
                </a:lnTo>
                <a:cubicBezTo>
                  <a:pt x="10825844" y="4950186"/>
                  <a:pt x="10818629" y="4952463"/>
                  <a:pt x="10811418" y="4954739"/>
                </a:cubicBezTo>
                <a:close/>
                <a:moveTo>
                  <a:pt x="4313838" y="4940506"/>
                </a:moveTo>
                <a:lnTo>
                  <a:pt x="4338887" y="4944496"/>
                </a:lnTo>
                <a:lnTo>
                  <a:pt x="4328069" y="4947911"/>
                </a:lnTo>
                <a:cubicBezTo>
                  <a:pt x="4320858" y="4950187"/>
                  <a:pt x="4313644" y="4952463"/>
                  <a:pt x="4306433" y="4954738"/>
                </a:cubicBezTo>
                <a:close/>
                <a:moveTo>
                  <a:pt x="8106540" y="4940022"/>
                </a:moveTo>
                <a:lnTo>
                  <a:pt x="8099139" y="4954252"/>
                </a:lnTo>
                <a:cubicBezTo>
                  <a:pt x="8091927" y="4956529"/>
                  <a:pt x="8088323" y="4957667"/>
                  <a:pt x="8088323" y="4957667"/>
                </a:cubicBezTo>
                <a:close/>
                <a:moveTo>
                  <a:pt x="1601554" y="4940021"/>
                </a:moveTo>
                <a:lnTo>
                  <a:pt x="1594149" y="4954253"/>
                </a:lnTo>
                <a:cubicBezTo>
                  <a:pt x="1586939" y="4956529"/>
                  <a:pt x="1583331" y="4957667"/>
                  <a:pt x="1583331" y="4957667"/>
                </a:cubicBezTo>
                <a:close/>
                <a:moveTo>
                  <a:pt x="17517800" y="4938906"/>
                </a:moveTo>
                <a:lnTo>
                  <a:pt x="17506846" y="4941841"/>
                </a:lnTo>
                <a:lnTo>
                  <a:pt x="17520736" y="4949863"/>
                </a:lnTo>
                <a:cubicBezTo>
                  <a:pt x="17528042" y="4947906"/>
                  <a:pt x="17527062" y="4944253"/>
                  <a:pt x="17517800" y="4938906"/>
                </a:cubicBezTo>
                <a:close/>
                <a:moveTo>
                  <a:pt x="16648243" y="4937024"/>
                </a:moveTo>
                <a:cubicBezTo>
                  <a:pt x="16707206" y="4952541"/>
                  <a:pt x="16739363" y="4955669"/>
                  <a:pt x="16744708" y="4946407"/>
                </a:cubicBezTo>
                <a:lnTo>
                  <a:pt x="16783452" y="4959514"/>
                </a:lnTo>
                <a:cubicBezTo>
                  <a:pt x="16785410" y="4966818"/>
                  <a:pt x="16793694" y="4968515"/>
                  <a:pt x="16808304" y="4964600"/>
                </a:cubicBezTo>
                <a:cubicBezTo>
                  <a:pt x="16822914" y="4960686"/>
                  <a:pt x="16834360" y="4959575"/>
                  <a:pt x="16842646" y="4961269"/>
                </a:cubicBezTo>
                <a:cubicBezTo>
                  <a:pt x="16850926" y="4962965"/>
                  <a:pt x="16860548" y="4962345"/>
                  <a:pt x="16871504" y="4959409"/>
                </a:cubicBezTo>
                <a:cubicBezTo>
                  <a:pt x="16882460" y="4956473"/>
                  <a:pt x="16888430" y="4956830"/>
                  <a:pt x="16889410" y="4960483"/>
                </a:cubicBezTo>
                <a:cubicBezTo>
                  <a:pt x="16890388" y="4964136"/>
                  <a:pt x="16894530" y="4964983"/>
                  <a:pt x="16901834" y="4963025"/>
                </a:cubicBezTo>
                <a:cubicBezTo>
                  <a:pt x="16931054" y="4955196"/>
                  <a:pt x="16940316" y="4960544"/>
                  <a:pt x="16929620" y="4979068"/>
                </a:cubicBezTo>
                <a:lnTo>
                  <a:pt x="16907706" y="4984940"/>
                </a:lnTo>
                <a:cubicBezTo>
                  <a:pt x="16905748" y="4977635"/>
                  <a:pt x="16898444" y="4979592"/>
                  <a:pt x="16885790" y="4990812"/>
                </a:cubicBezTo>
                <a:cubicBezTo>
                  <a:pt x="16885790" y="4990812"/>
                  <a:pt x="16883476" y="4989476"/>
                  <a:pt x="16878846" y="4986800"/>
                </a:cubicBezTo>
                <a:lnTo>
                  <a:pt x="16873128" y="4985632"/>
                </a:lnTo>
                <a:lnTo>
                  <a:pt x="16857824" y="4986563"/>
                </a:lnTo>
                <a:lnTo>
                  <a:pt x="16855462" y="4987196"/>
                </a:lnTo>
                <a:cubicBezTo>
                  <a:pt x="16851810" y="4988174"/>
                  <a:pt x="16846330" y="4989643"/>
                  <a:pt x="16839026" y="4991600"/>
                </a:cubicBezTo>
                <a:cubicBezTo>
                  <a:pt x="16839026" y="4991600"/>
                  <a:pt x="16838048" y="4987947"/>
                  <a:pt x="16836090" y="4980641"/>
                </a:cubicBezTo>
                <a:cubicBezTo>
                  <a:pt x="16834134" y="4973338"/>
                  <a:pt x="16829502" y="4970664"/>
                  <a:pt x="16822196" y="4972621"/>
                </a:cubicBezTo>
                <a:cubicBezTo>
                  <a:pt x="16816850" y="4981883"/>
                  <a:pt x="16817828" y="4985535"/>
                  <a:pt x="16825134" y="4983577"/>
                </a:cubicBezTo>
                <a:lnTo>
                  <a:pt x="16803218" y="4989449"/>
                </a:lnTo>
                <a:cubicBezTo>
                  <a:pt x="16801262" y="4982146"/>
                  <a:pt x="16794802" y="4979961"/>
                  <a:pt x="16783846" y="4982897"/>
                </a:cubicBezTo>
                <a:cubicBezTo>
                  <a:pt x="16772888" y="4985833"/>
                  <a:pt x="16766923" y="4985474"/>
                  <a:pt x="16765944" y="4981821"/>
                </a:cubicBezTo>
                <a:cubicBezTo>
                  <a:pt x="16764965" y="4978170"/>
                  <a:pt x="16760821" y="4977323"/>
                  <a:pt x="16753518" y="4979280"/>
                </a:cubicBezTo>
                <a:lnTo>
                  <a:pt x="16728667" y="4974194"/>
                </a:lnTo>
                <a:lnTo>
                  <a:pt x="16706754" y="4980065"/>
                </a:lnTo>
                <a:cubicBezTo>
                  <a:pt x="16706754" y="4980065"/>
                  <a:pt x="16701273" y="4981534"/>
                  <a:pt x="16690316" y="4984470"/>
                </a:cubicBezTo>
                <a:cubicBezTo>
                  <a:pt x="16679360" y="4987406"/>
                  <a:pt x="16667912" y="4988516"/>
                  <a:pt x="16655977" y="4987798"/>
                </a:cubicBezTo>
                <a:cubicBezTo>
                  <a:pt x="16644040" y="4987083"/>
                  <a:pt x="16637581" y="4984899"/>
                  <a:pt x="16636604" y="4981246"/>
                </a:cubicBezTo>
                <a:cubicBezTo>
                  <a:pt x="16635625" y="4977593"/>
                  <a:pt x="16629660" y="4977234"/>
                  <a:pt x="16618700" y="4980171"/>
                </a:cubicBezTo>
                <a:cubicBezTo>
                  <a:pt x="16607745" y="4983106"/>
                  <a:pt x="16589840" y="4982033"/>
                  <a:pt x="16564989" y="4976947"/>
                </a:cubicBezTo>
                <a:lnTo>
                  <a:pt x="16537679" y="4976825"/>
                </a:lnTo>
                <a:lnTo>
                  <a:pt x="16540747" y="4986544"/>
                </a:lnTo>
                <a:cubicBezTo>
                  <a:pt x="16524045" y="4983884"/>
                  <a:pt x="16515697" y="4982554"/>
                  <a:pt x="16515697" y="4982554"/>
                </a:cubicBezTo>
                <a:lnTo>
                  <a:pt x="16533902" y="4976808"/>
                </a:lnTo>
                <a:lnTo>
                  <a:pt x="16501944" y="4976666"/>
                </a:lnTo>
                <a:lnTo>
                  <a:pt x="16504878" y="4985969"/>
                </a:lnTo>
                <a:cubicBezTo>
                  <a:pt x="16497668" y="4988244"/>
                  <a:pt x="16494061" y="4989382"/>
                  <a:pt x="16494061" y="4989382"/>
                </a:cubicBezTo>
                <a:lnTo>
                  <a:pt x="16500679" y="4976661"/>
                </a:lnTo>
                <a:lnTo>
                  <a:pt x="16500319" y="4976660"/>
                </a:lnTo>
                <a:cubicBezTo>
                  <a:pt x="16482061" y="4981552"/>
                  <a:pt x="16471949" y="4980346"/>
                  <a:pt x="16469991" y="4973043"/>
                </a:cubicBezTo>
                <a:cubicBezTo>
                  <a:pt x="16469991" y="4973043"/>
                  <a:pt x="16466339" y="4974021"/>
                  <a:pt x="16459035" y="4975979"/>
                </a:cubicBezTo>
                <a:cubicBezTo>
                  <a:pt x="16451730" y="4977936"/>
                  <a:pt x="16448077" y="4978915"/>
                  <a:pt x="16448077" y="4978915"/>
                </a:cubicBezTo>
                <a:cubicBezTo>
                  <a:pt x="16433467" y="4982829"/>
                  <a:pt x="16421531" y="4982112"/>
                  <a:pt x="16412269" y="4976764"/>
                </a:cubicBezTo>
                <a:cubicBezTo>
                  <a:pt x="16404965" y="4978721"/>
                  <a:pt x="16397168" y="4978854"/>
                  <a:pt x="16388886" y="4977159"/>
                </a:cubicBezTo>
                <a:cubicBezTo>
                  <a:pt x="16380602" y="4975463"/>
                  <a:pt x="16372809" y="4975594"/>
                  <a:pt x="16365503" y="4977552"/>
                </a:cubicBezTo>
                <a:cubicBezTo>
                  <a:pt x="16358198" y="4979509"/>
                  <a:pt x="16348579" y="4980130"/>
                  <a:pt x="16336641" y="4979412"/>
                </a:cubicBezTo>
                <a:cubicBezTo>
                  <a:pt x="16324707" y="4978697"/>
                  <a:pt x="16314108" y="4975665"/>
                  <a:pt x="16304845" y="4970317"/>
                </a:cubicBezTo>
                <a:cubicBezTo>
                  <a:pt x="16288278" y="4966926"/>
                  <a:pt x="16270863" y="4967679"/>
                  <a:pt x="16252602" y="4972572"/>
                </a:cubicBezTo>
                <a:cubicBezTo>
                  <a:pt x="16234341" y="4977465"/>
                  <a:pt x="16225208" y="4979913"/>
                  <a:pt x="16225208" y="4979913"/>
                </a:cubicBezTo>
                <a:cubicBezTo>
                  <a:pt x="16215946" y="4974564"/>
                  <a:pt x="16211315" y="4971890"/>
                  <a:pt x="16211315" y="4971890"/>
                </a:cubicBezTo>
                <a:cubicBezTo>
                  <a:pt x="16204010" y="4973847"/>
                  <a:pt x="16200356" y="4974826"/>
                  <a:pt x="16200356" y="4974826"/>
                </a:cubicBezTo>
                <a:cubicBezTo>
                  <a:pt x="16200356" y="4974826"/>
                  <a:pt x="16196705" y="4975805"/>
                  <a:pt x="16189400" y="4977762"/>
                </a:cubicBezTo>
                <a:cubicBezTo>
                  <a:pt x="16182097" y="4979719"/>
                  <a:pt x="16176127" y="4979362"/>
                  <a:pt x="16171497" y="4976688"/>
                </a:cubicBezTo>
                <a:cubicBezTo>
                  <a:pt x="16166865" y="4974014"/>
                  <a:pt x="16162235" y="4971341"/>
                  <a:pt x="16157603" y="4968667"/>
                </a:cubicBezTo>
                <a:cubicBezTo>
                  <a:pt x="16152972" y="4965993"/>
                  <a:pt x="16147005" y="4965633"/>
                  <a:pt x="16139700" y="4967591"/>
                </a:cubicBezTo>
                <a:lnTo>
                  <a:pt x="16120720" y="4984421"/>
                </a:lnTo>
                <a:cubicBezTo>
                  <a:pt x="16104152" y="4981031"/>
                  <a:pt x="16092217" y="4980314"/>
                  <a:pt x="16084914" y="4982271"/>
                </a:cubicBezTo>
                <a:lnTo>
                  <a:pt x="16079732" y="4962936"/>
                </a:lnTo>
                <a:lnTo>
                  <a:pt x="16096944" y="4961432"/>
                </a:lnTo>
                <a:cubicBezTo>
                  <a:pt x="16116186" y="4960192"/>
                  <a:pt x="16127632" y="4959081"/>
                  <a:pt x="16131285" y="4958102"/>
                </a:cubicBezTo>
                <a:cubicBezTo>
                  <a:pt x="16134937" y="4957124"/>
                  <a:pt x="16140906" y="4957481"/>
                  <a:pt x="16149189" y="4959177"/>
                </a:cubicBezTo>
                <a:cubicBezTo>
                  <a:pt x="16157471" y="4960872"/>
                  <a:pt x="16168920" y="4959761"/>
                  <a:pt x="16183528" y="4955847"/>
                </a:cubicBezTo>
                <a:lnTo>
                  <a:pt x="16256419" y="4956172"/>
                </a:lnTo>
                <a:lnTo>
                  <a:pt x="16250680" y="4953187"/>
                </a:lnTo>
                <a:cubicBezTo>
                  <a:pt x="16245937" y="4950719"/>
                  <a:pt x="16243564" y="4949486"/>
                  <a:pt x="16243564" y="4949486"/>
                </a:cubicBezTo>
                <a:lnTo>
                  <a:pt x="16254380" y="4946071"/>
                </a:lnTo>
                <a:lnTo>
                  <a:pt x="16257570" y="4956177"/>
                </a:lnTo>
                <a:lnTo>
                  <a:pt x="16312865" y="4956425"/>
                </a:lnTo>
                <a:lnTo>
                  <a:pt x="16328698" y="4955403"/>
                </a:lnTo>
                <a:lnTo>
                  <a:pt x="16326115" y="4947223"/>
                </a:lnTo>
                <a:lnTo>
                  <a:pt x="16340346" y="4954626"/>
                </a:lnTo>
                <a:lnTo>
                  <a:pt x="16340246" y="4954659"/>
                </a:lnTo>
                <a:lnTo>
                  <a:pt x="16370590" y="4952701"/>
                </a:lnTo>
                <a:lnTo>
                  <a:pt x="16439269" y="4946043"/>
                </a:lnTo>
                <a:lnTo>
                  <a:pt x="16450227" y="4943107"/>
                </a:lnTo>
                <a:cubicBezTo>
                  <a:pt x="16457531" y="4941150"/>
                  <a:pt x="16462162" y="4943823"/>
                  <a:pt x="16464119" y="4951128"/>
                </a:cubicBezTo>
                <a:cubicBezTo>
                  <a:pt x="16489947" y="4959866"/>
                  <a:pt x="16532081" y="4956406"/>
                  <a:pt x="16590521" y="4940747"/>
                </a:cubicBezTo>
                <a:close/>
                <a:moveTo>
                  <a:pt x="1825308" y="4936755"/>
                </a:moveTo>
                <a:cubicBezTo>
                  <a:pt x="1833160" y="4933182"/>
                  <a:pt x="1838553" y="4936876"/>
                  <a:pt x="1841489" y="4947832"/>
                </a:cubicBezTo>
                <a:cubicBezTo>
                  <a:pt x="1843446" y="4955137"/>
                  <a:pt x="1836141" y="4957095"/>
                  <a:pt x="1819574" y="4953704"/>
                </a:cubicBezTo>
                <a:cubicBezTo>
                  <a:pt x="1810312" y="4948358"/>
                  <a:pt x="1809334" y="4944705"/>
                  <a:pt x="1816639" y="4942748"/>
                </a:cubicBezTo>
                <a:cubicBezTo>
                  <a:pt x="1819800" y="4939943"/>
                  <a:pt x="1822691" y="4937944"/>
                  <a:pt x="1825308" y="4936755"/>
                </a:cubicBezTo>
                <a:close/>
                <a:moveTo>
                  <a:pt x="15379715" y="4936349"/>
                </a:moveTo>
                <a:lnTo>
                  <a:pt x="15371695" y="4950243"/>
                </a:lnTo>
                <a:lnTo>
                  <a:pt x="15368759" y="4939284"/>
                </a:lnTo>
                <a:cubicBezTo>
                  <a:pt x="15376063" y="4937327"/>
                  <a:pt x="15379715" y="4936349"/>
                  <a:pt x="15379715" y="4936349"/>
                </a:cubicBezTo>
                <a:close/>
                <a:moveTo>
                  <a:pt x="8158635" y="4935476"/>
                </a:moveTo>
                <a:cubicBezTo>
                  <a:pt x="8162240" y="4934338"/>
                  <a:pt x="8168788" y="4936239"/>
                  <a:pt x="8178274" y="4941174"/>
                </a:cubicBezTo>
                <a:lnTo>
                  <a:pt x="8189092" y="4937760"/>
                </a:lnTo>
                <a:cubicBezTo>
                  <a:pt x="8196307" y="4935484"/>
                  <a:pt x="8201051" y="4937950"/>
                  <a:pt x="8203328" y="4945163"/>
                </a:cubicBezTo>
                <a:lnTo>
                  <a:pt x="8192508" y="4948577"/>
                </a:lnTo>
                <a:cubicBezTo>
                  <a:pt x="8185298" y="4950852"/>
                  <a:pt x="8178086" y="4953128"/>
                  <a:pt x="8170872" y="4955405"/>
                </a:cubicBezTo>
                <a:cubicBezTo>
                  <a:pt x="8163660" y="4957681"/>
                  <a:pt x="8159486" y="4957016"/>
                  <a:pt x="8158348" y="4953412"/>
                </a:cubicBezTo>
                <a:cubicBezTo>
                  <a:pt x="8157211" y="4949804"/>
                  <a:pt x="8156640" y="4948002"/>
                  <a:pt x="8156640" y="4948002"/>
                </a:cubicBezTo>
                <a:cubicBezTo>
                  <a:pt x="8154362" y="4940791"/>
                  <a:pt x="8155030" y="4936614"/>
                  <a:pt x="8158635" y="4935476"/>
                </a:cubicBezTo>
                <a:close/>
                <a:moveTo>
                  <a:pt x="1409253" y="4934467"/>
                </a:moveTo>
                <a:cubicBezTo>
                  <a:pt x="1412905" y="4933488"/>
                  <a:pt x="1415710" y="4936652"/>
                  <a:pt x="1417666" y="4943956"/>
                </a:cubicBezTo>
                <a:cubicBezTo>
                  <a:pt x="1417666" y="4943956"/>
                  <a:pt x="1414015" y="4944934"/>
                  <a:pt x="1406710" y="4946891"/>
                </a:cubicBezTo>
                <a:cubicBezTo>
                  <a:pt x="1404753" y="4939588"/>
                  <a:pt x="1405602" y="4935445"/>
                  <a:pt x="1409253" y="4934467"/>
                </a:cubicBezTo>
                <a:close/>
                <a:moveTo>
                  <a:pt x="17228796" y="4934136"/>
                </a:moveTo>
                <a:cubicBezTo>
                  <a:pt x="17225142" y="4935115"/>
                  <a:pt x="17224296" y="4939257"/>
                  <a:pt x="17226252" y="4946563"/>
                </a:cubicBezTo>
                <a:cubicBezTo>
                  <a:pt x="17226252" y="4946563"/>
                  <a:pt x="17229908" y="4945583"/>
                  <a:pt x="17237210" y="4943627"/>
                </a:cubicBezTo>
                <a:cubicBezTo>
                  <a:pt x="17235252" y="4936321"/>
                  <a:pt x="17232446" y="4933158"/>
                  <a:pt x="17228796" y="4934136"/>
                </a:cubicBezTo>
                <a:close/>
                <a:moveTo>
                  <a:pt x="10040731" y="4932435"/>
                </a:moveTo>
                <a:lnTo>
                  <a:pt x="10044142" y="4943253"/>
                </a:lnTo>
                <a:cubicBezTo>
                  <a:pt x="10044142" y="4943253"/>
                  <a:pt x="10039398" y="4940784"/>
                  <a:pt x="10029910" y="4935849"/>
                </a:cubicBezTo>
                <a:close/>
                <a:moveTo>
                  <a:pt x="3535743" y="4932435"/>
                </a:moveTo>
                <a:lnTo>
                  <a:pt x="3539158" y="4943253"/>
                </a:lnTo>
                <a:cubicBezTo>
                  <a:pt x="3539158" y="4943253"/>
                  <a:pt x="3534414" y="4940785"/>
                  <a:pt x="3524926" y="4935848"/>
                </a:cubicBezTo>
                <a:close/>
                <a:moveTo>
                  <a:pt x="3464007" y="4931285"/>
                </a:moveTo>
                <a:lnTo>
                  <a:pt x="3478240" y="4938688"/>
                </a:lnTo>
                <a:cubicBezTo>
                  <a:pt x="3478240" y="4938688"/>
                  <a:pt x="3474065" y="4938023"/>
                  <a:pt x="3465715" y="4936692"/>
                </a:cubicBezTo>
                <a:cubicBezTo>
                  <a:pt x="3457366" y="4935362"/>
                  <a:pt x="3453190" y="4934698"/>
                  <a:pt x="3453190" y="4934698"/>
                </a:cubicBezTo>
                <a:close/>
                <a:moveTo>
                  <a:pt x="9968997" y="4931283"/>
                </a:moveTo>
                <a:lnTo>
                  <a:pt x="9983227" y="4938688"/>
                </a:lnTo>
                <a:cubicBezTo>
                  <a:pt x="9983227" y="4938688"/>
                  <a:pt x="9979051" y="4938023"/>
                  <a:pt x="9970700" y="4936693"/>
                </a:cubicBezTo>
                <a:cubicBezTo>
                  <a:pt x="9962352" y="4935363"/>
                  <a:pt x="9958178" y="4934698"/>
                  <a:pt x="9958178" y="4934698"/>
                </a:cubicBezTo>
                <a:close/>
                <a:moveTo>
                  <a:pt x="10661119" y="4930800"/>
                </a:moveTo>
                <a:cubicBezTo>
                  <a:pt x="10668330" y="4928524"/>
                  <a:pt x="10673073" y="4930993"/>
                  <a:pt x="10675351" y="4938204"/>
                </a:cubicBezTo>
                <a:cubicBezTo>
                  <a:pt x="10675351" y="4938204"/>
                  <a:pt x="10671747" y="4939342"/>
                  <a:pt x="10664533" y="4941619"/>
                </a:cubicBezTo>
                <a:close/>
                <a:moveTo>
                  <a:pt x="4156135" y="4930799"/>
                </a:moveTo>
                <a:cubicBezTo>
                  <a:pt x="4163345" y="4928523"/>
                  <a:pt x="4168090" y="4930991"/>
                  <a:pt x="4170365" y="4938203"/>
                </a:cubicBezTo>
                <a:cubicBezTo>
                  <a:pt x="4170365" y="4938203"/>
                  <a:pt x="4166759" y="4939342"/>
                  <a:pt x="4159549" y="4941618"/>
                </a:cubicBezTo>
                <a:close/>
                <a:moveTo>
                  <a:pt x="7284594" y="4930790"/>
                </a:moveTo>
                <a:cubicBezTo>
                  <a:pt x="7291806" y="4928514"/>
                  <a:pt x="7296551" y="4930981"/>
                  <a:pt x="7298826" y="4938194"/>
                </a:cubicBezTo>
                <a:lnTo>
                  <a:pt x="7302242" y="4949011"/>
                </a:lnTo>
                <a:cubicBezTo>
                  <a:pt x="7302242" y="4949011"/>
                  <a:pt x="7297499" y="4946544"/>
                  <a:pt x="7288009" y="4941607"/>
                </a:cubicBezTo>
                <a:close/>
                <a:moveTo>
                  <a:pt x="14946920" y="4930466"/>
                </a:moveTo>
                <a:cubicBezTo>
                  <a:pt x="14950526" y="4929328"/>
                  <a:pt x="14953467" y="4932365"/>
                  <a:pt x="14955743" y="4939577"/>
                </a:cubicBezTo>
                <a:cubicBezTo>
                  <a:pt x="14948531" y="4941853"/>
                  <a:pt x="14944356" y="4941187"/>
                  <a:pt x="14943218" y="4937581"/>
                </a:cubicBezTo>
                <a:cubicBezTo>
                  <a:pt x="14942081" y="4933977"/>
                  <a:pt x="14943316" y="4931603"/>
                  <a:pt x="14946920" y="4930466"/>
                </a:cubicBezTo>
                <a:close/>
                <a:moveTo>
                  <a:pt x="8441932" y="4930465"/>
                </a:moveTo>
                <a:cubicBezTo>
                  <a:pt x="8445540" y="4929326"/>
                  <a:pt x="8448482" y="4932364"/>
                  <a:pt x="8450757" y="4939576"/>
                </a:cubicBezTo>
                <a:cubicBezTo>
                  <a:pt x="8443548" y="4941851"/>
                  <a:pt x="8439370" y="4941186"/>
                  <a:pt x="8438236" y="4937581"/>
                </a:cubicBezTo>
                <a:cubicBezTo>
                  <a:pt x="8437093" y="4933976"/>
                  <a:pt x="8438331" y="4931602"/>
                  <a:pt x="8441932" y="4930465"/>
                </a:cubicBezTo>
                <a:close/>
                <a:moveTo>
                  <a:pt x="3025780" y="4929974"/>
                </a:moveTo>
                <a:cubicBezTo>
                  <a:pt x="3027607" y="4929484"/>
                  <a:pt x="3030836" y="4930577"/>
                  <a:pt x="3035467" y="4933251"/>
                </a:cubicBezTo>
                <a:lnTo>
                  <a:pt x="3024508" y="4936187"/>
                </a:lnTo>
                <a:cubicBezTo>
                  <a:pt x="3023531" y="4932534"/>
                  <a:pt x="3023953" y="4930463"/>
                  <a:pt x="3025780" y="4929974"/>
                </a:cubicBezTo>
                <a:close/>
                <a:moveTo>
                  <a:pt x="15286360" y="4929914"/>
                </a:moveTo>
                <a:cubicBezTo>
                  <a:pt x="15288317" y="4937219"/>
                  <a:pt x="15287468" y="4941362"/>
                  <a:pt x="15283818" y="4942340"/>
                </a:cubicBezTo>
                <a:cubicBezTo>
                  <a:pt x="15280163" y="4943319"/>
                  <a:pt x="15277359" y="4940155"/>
                  <a:pt x="15275401" y="4932850"/>
                </a:cubicBezTo>
                <a:close/>
                <a:moveTo>
                  <a:pt x="15929937" y="4929845"/>
                </a:moveTo>
                <a:cubicBezTo>
                  <a:pt x="15937242" y="4927888"/>
                  <a:pt x="15941386" y="4928734"/>
                  <a:pt x="15942363" y="4932389"/>
                </a:cubicBezTo>
                <a:cubicBezTo>
                  <a:pt x="15943342" y="4936042"/>
                  <a:pt x="15940180" y="4938846"/>
                  <a:pt x="15932874" y="4940804"/>
                </a:cubicBezTo>
                <a:close/>
                <a:moveTo>
                  <a:pt x="10589384" y="4929648"/>
                </a:moveTo>
                <a:cubicBezTo>
                  <a:pt x="10603807" y="4925096"/>
                  <a:pt x="10615763" y="4925288"/>
                  <a:pt x="10625250" y="4930225"/>
                </a:cubicBezTo>
                <a:lnTo>
                  <a:pt x="10628663" y="4941043"/>
                </a:lnTo>
                <a:cubicBezTo>
                  <a:pt x="10607029" y="4947870"/>
                  <a:pt x="10593934" y="4944072"/>
                  <a:pt x="10589384" y="4929648"/>
                </a:cubicBezTo>
                <a:close/>
                <a:moveTo>
                  <a:pt x="4084399" y="4929648"/>
                </a:moveTo>
                <a:cubicBezTo>
                  <a:pt x="4098821" y="4925096"/>
                  <a:pt x="4110779" y="4925289"/>
                  <a:pt x="4120267" y="4930224"/>
                </a:cubicBezTo>
                <a:lnTo>
                  <a:pt x="4123678" y="4941042"/>
                </a:lnTo>
                <a:cubicBezTo>
                  <a:pt x="4102045" y="4947869"/>
                  <a:pt x="4088949" y="4944071"/>
                  <a:pt x="4084399" y="4929648"/>
                </a:cubicBezTo>
                <a:close/>
                <a:moveTo>
                  <a:pt x="10553515" y="4929074"/>
                </a:moveTo>
                <a:lnTo>
                  <a:pt x="10567747" y="4936476"/>
                </a:lnTo>
                <a:lnTo>
                  <a:pt x="10535294" y="4946719"/>
                </a:lnTo>
                <a:close/>
                <a:moveTo>
                  <a:pt x="4048531" y="4929073"/>
                </a:moveTo>
                <a:lnTo>
                  <a:pt x="4062762" y="4936476"/>
                </a:lnTo>
                <a:lnTo>
                  <a:pt x="4030309" y="4946718"/>
                </a:lnTo>
                <a:close/>
                <a:moveTo>
                  <a:pt x="1037676" y="4928334"/>
                </a:moveTo>
                <a:cubicBezTo>
                  <a:pt x="1037676" y="4928334"/>
                  <a:pt x="1035848" y="4928824"/>
                  <a:pt x="1032196" y="4929802"/>
                </a:cubicBezTo>
                <a:cubicBezTo>
                  <a:pt x="1028546" y="4930781"/>
                  <a:pt x="1031349" y="4933945"/>
                  <a:pt x="1040613" y="4939293"/>
                </a:cubicBezTo>
                <a:cubicBezTo>
                  <a:pt x="1049874" y="4944639"/>
                  <a:pt x="1056330" y="4946824"/>
                  <a:pt x="1059983" y="4945845"/>
                </a:cubicBezTo>
                <a:cubicBezTo>
                  <a:pt x="1063635" y="4944867"/>
                  <a:pt x="1064485" y="4940724"/>
                  <a:pt x="1062527" y="4933421"/>
                </a:cubicBezTo>
                <a:cubicBezTo>
                  <a:pt x="1062527" y="4933421"/>
                  <a:pt x="1058873" y="4934399"/>
                  <a:pt x="1051568" y="4936357"/>
                </a:cubicBezTo>
                <a:cubicBezTo>
                  <a:pt x="1051568" y="4936357"/>
                  <a:pt x="1049743" y="4936846"/>
                  <a:pt x="1046090" y="4937825"/>
                </a:cubicBezTo>
                <a:cubicBezTo>
                  <a:pt x="1042438" y="4938803"/>
                  <a:pt x="1039633" y="4935640"/>
                  <a:pt x="1037676" y="4928334"/>
                </a:cubicBezTo>
                <a:close/>
                <a:moveTo>
                  <a:pt x="3585691" y="4926746"/>
                </a:moveTo>
                <a:lnTo>
                  <a:pt x="3577669" y="4940640"/>
                </a:lnTo>
                <a:lnTo>
                  <a:pt x="3574732" y="4929683"/>
                </a:lnTo>
                <a:close/>
                <a:moveTo>
                  <a:pt x="3403091" y="4926719"/>
                </a:moveTo>
                <a:lnTo>
                  <a:pt x="3417325" y="4934121"/>
                </a:lnTo>
                <a:lnTo>
                  <a:pt x="3392274" y="4930131"/>
                </a:lnTo>
                <a:close/>
                <a:moveTo>
                  <a:pt x="3302262" y="4926355"/>
                </a:moveTo>
                <a:cubicBezTo>
                  <a:pt x="3303174" y="4926111"/>
                  <a:pt x="3304122" y="4927814"/>
                  <a:pt x="3305100" y="4931466"/>
                </a:cubicBezTo>
                <a:cubicBezTo>
                  <a:pt x="3312405" y="4929509"/>
                  <a:pt x="3313383" y="4933162"/>
                  <a:pt x="3308036" y="4942424"/>
                </a:cubicBezTo>
                <a:cubicBezTo>
                  <a:pt x="3300730" y="4944381"/>
                  <a:pt x="3297926" y="4941217"/>
                  <a:pt x="3299621" y="4932934"/>
                </a:cubicBezTo>
                <a:cubicBezTo>
                  <a:pt x="3300467" y="4928793"/>
                  <a:pt x="3301348" y="4926600"/>
                  <a:pt x="3302262" y="4926355"/>
                </a:cubicBezTo>
                <a:close/>
                <a:moveTo>
                  <a:pt x="1001868" y="4926186"/>
                </a:moveTo>
                <a:lnTo>
                  <a:pt x="990910" y="4929122"/>
                </a:lnTo>
                <a:lnTo>
                  <a:pt x="982889" y="4943014"/>
                </a:lnTo>
                <a:close/>
                <a:moveTo>
                  <a:pt x="11418506" y="4925849"/>
                </a:moveTo>
                <a:cubicBezTo>
                  <a:pt x="11425717" y="4923573"/>
                  <a:pt x="11429892" y="4924238"/>
                  <a:pt x="11431030" y="4927845"/>
                </a:cubicBezTo>
                <a:cubicBezTo>
                  <a:pt x="11432168" y="4931451"/>
                  <a:pt x="11429132" y="4934392"/>
                  <a:pt x="11421919" y="4936669"/>
                </a:cubicBezTo>
                <a:cubicBezTo>
                  <a:pt x="11421919" y="4936669"/>
                  <a:pt x="11418313" y="4937807"/>
                  <a:pt x="11411103" y="4940083"/>
                </a:cubicBezTo>
                <a:cubicBezTo>
                  <a:pt x="11403888" y="4942358"/>
                  <a:pt x="11399714" y="4941692"/>
                  <a:pt x="11398576" y="4938088"/>
                </a:cubicBezTo>
                <a:cubicBezTo>
                  <a:pt x="11397439" y="4934480"/>
                  <a:pt x="11404084" y="4930402"/>
                  <a:pt x="11418506" y="4925849"/>
                </a:cubicBezTo>
                <a:close/>
                <a:moveTo>
                  <a:pt x="4913522" y="4925848"/>
                </a:moveTo>
                <a:cubicBezTo>
                  <a:pt x="4920733" y="4923573"/>
                  <a:pt x="4924907" y="4924238"/>
                  <a:pt x="4926046" y="4927844"/>
                </a:cubicBezTo>
                <a:cubicBezTo>
                  <a:pt x="4927184" y="4931450"/>
                  <a:pt x="4924149" y="4934392"/>
                  <a:pt x="4916937" y="4936667"/>
                </a:cubicBezTo>
                <a:cubicBezTo>
                  <a:pt x="4916937" y="4936667"/>
                  <a:pt x="4913330" y="4937806"/>
                  <a:pt x="4906118" y="4940082"/>
                </a:cubicBezTo>
                <a:cubicBezTo>
                  <a:pt x="4898904" y="4942359"/>
                  <a:pt x="4894731" y="4941692"/>
                  <a:pt x="4893593" y="4938087"/>
                </a:cubicBezTo>
                <a:cubicBezTo>
                  <a:pt x="4892455" y="4934479"/>
                  <a:pt x="4899098" y="4930401"/>
                  <a:pt x="4913522" y="4925848"/>
                </a:cubicBezTo>
                <a:close/>
                <a:moveTo>
                  <a:pt x="3150911" y="4925806"/>
                </a:moveTo>
                <a:lnTo>
                  <a:pt x="3153848" y="4936762"/>
                </a:lnTo>
                <a:cubicBezTo>
                  <a:pt x="3146541" y="4938720"/>
                  <a:pt x="3141063" y="4940188"/>
                  <a:pt x="3137411" y="4941167"/>
                </a:cubicBezTo>
                <a:cubicBezTo>
                  <a:pt x="3133758" y="4942145"/>
                  <a:pt x="3130955" y="4938983"/>
                  <a:pt x="3128996" y="4931678"/>
                </a:cubicBezTo>
                <a:close/>
                <a:moveTo>
                  <a:pt x="10528464" y="4925084"/>
                </a:moveTo>
                <a:lnTo>
                  <a:pt x="10521064" y="4939314"/>
                </a:lnTo>
                <a:cubicBezTo>
                  <a:pt x="10521064" y="4939314"/>
                  <a:pt x="10516319" y="4936847"/>
                  <a:pt x="10506830" y="4931912"/>
                </a:cubicBezTo>
                <a:close/>
                <a:moveTo>
                  <a:pt x="4023481" y="4925083"/>
                </a:moveTo>
                <a:lnTo>
                  <a:pt x="4016077" y="4939315"/>
                </a:lnTo>
                <a:cubicBezTo>
                  <a:pt x="4016077" y="4939315"/>
                  <a:pt x="4011333" y="4936848"/>
                  <a:pt x="4001845" y="4931911"/>
                </a:cubicBezTo>
                <a:close/>
                <a:moveTo>
                  <a:pt x="10729214" y="4922334"/>
                </a:moveTo>
                <a:lnTo>
                  <a:pt x="10743444" y="4929737"/>
                </a:lnTo>
                <a:cubicBezTo>
                  <a:pt x="10736232" y="4932014"/>
                  <a:pt x="10732628" y="4933151"/>
                  <a:pt x="10732628" y="4933151"/>
                </a:cubicBezTo>
                <a:close/>
                <a:moveTo>
                  <a:pt x="15082295" y="4922091"/>
                </a:moveTo>
                <a:cubicBezTo>
                  <a:pt x="15084252" y="4929396"/>
                  <a:pt x="15083406" y="4933538"/>
                  <a:pt x="15079753" y="4934517"/>
                </a:cubicBezTo>
                <a:cubicBezTo>
                  <a:pt x="15076101" y="4935496"/>
                  <a:pt x="15071958" y="4934647"/>
                  <a:pt x="15067329" y="4931974"/>
                </a:cubicBezTo>
                <a:cubicBezTo>
                  <a:pt x="15062697" y="4929300"/>
                  <a:pt x="15064034" y="4926984"/>
                  <a:pt x="15071339" y="4925027"/>
                </a:cubicBezTo>
                <a:close/>
                <a:moveTo>
                  <a:pt x="14600754" y="4921937"/>
                </a:moveTo>
                <a:lnTo>
                  <a:pt x="14603688" y="4932895"/>
                </a:lnTo>
                <a:lnTo>
                  <a:pt x="14617582" y="4940915"/>
                </a:lnTo>
                <a:close/>
                <a:moveTo>
                  <a:pt x="319370" y="4921156"/>
                </a:moveTo>
                <a:lnTo>
                  <a:pt x="308413" y="4924092"/>
                </a:lnTo>
                <a:cubicBezTo>
                  <a:pt x="310371" y="4931397"/>
                  <a:pt x="315001" y="4934072"/>
                  <a:pt x="322306" y="4932114"/>
                </a:cubicBezTo>
                <a:close/>
                <a:moveTo>
                  <a:pt x="13822531" y="4920014"/>
                </a:moveTo>
                <a:lnTo>
                  <a:pt x="13825461" y="4923535"/>
                </a:lnTo>
                <a:lnTo>
                  <a:pt x="13832764" y="4921136"/>
                </a:lnTo>
                <a:close/>
                <a:moveTo>
                  <a:pt x="17242296" y="4918776"/>
                </a:moveTo>
                <a:lnTo>
                  <a:pt x="17244714" y="4927804"/>
                </a:lnTo>
                <a:lnTo>
                  <a:pt x="17248432" y="4929738"/>
                </a:lnTo>
                <a:lnTo>
                  <a:pt x="17246368" y="4930388"/>
                </a:lnTo>
                <a:lnTo>
                  <a:pt x="17259126" y="4937754"/>
                </a:lnTo>
                <a:cubicBezTo>
                  <a:pt x="17259126" y="4937754"/>
                  <a:pt x="17258146" y="4934100"/>
                  <a:pt x="17256188" y="4926796"/>
                </a:cubicBezTo>
                <a:cubicBezTo>
                  <a:pt x="17246928" y="4921450"/>
                  <a:pt x="17242296" y="4918776"/>
                  <a:pt x="17242296" y="4918776"/>
                </a:cubicBezTo>
                <a:close/>
                <a:moveTo>
                  <a:pt x="8931847" y="4918596"/>
                </a:moveTo>
                <a:cubicBezTo>
                  <a:pt x="8931847" y="4918596"/>
                  <a:pt x="8936589" y="4921066"/>
                  <a:pt x="8946076" y="4926001"/>
                </a:cubicBezTo>
                <a:cubicBezTo>
                  <a:pt x="8944843" y="4928372"/>
                  <a:pt x="8943170" y="4930140"/>
                  <a:pt x="8941062" y="4931301"/>
                </a:cubicBezTo>
                <a:cubicBezTo>
                  <a:pt x="8934723" y="4934788"/>
                  <a:pt x="8924438" y="4932829"/>
                  <a:pt x="8910209" y="4925424"/>
                </a:cubicBezTo>
                <a:cubicBezTo>
                  <a:pt x="8917418" y="4923148"/>
                  <a:pt x="8924633" y="4920871"/>
                  <a:pt x="8931847" y="4918596"/>
                </a:cubicBezTo>
                <a:close/>
                <a:moveTo>
                  <a:pt x="14235440" y="4917278"/>
                </a:moveTo>
                <a:lnTo>
                  <a:pt x="14237588" y="4925294"/>
                </a:lnTo>
                <a:lnTo>
                  <a:pt x="14248274" y="4918239"/>
                </a:lnTo>
                <a:close/>
                <a:moveTo>
                  <a:pt x="2396799" y="4916479"/>
                </a:moveTo>
                <a:lnTo>
                  <a:pt x="2399734" y="4927435"/>
                </a:lnTo>
                <a:cubicBezTo>
                  <a:pt x="2399734" y="4927435"/>
                  <a:pt x="2395102" y="4924761"/>
                  <a:pt x="2385840" y="4919415"/>
                </a:cubicBezTo>
                <a:close/>
                <a:moveTo>
                  <a:pt x="8526483" y="4915677"/>
                </a:moveTo>
                <a:cubicBezTo>
                  <a:pt x="8528756" y="4922890"/>
                  <a:pt x="8528093" y="4927063"/>
                  <a:pt x="8524487" y="4928203"/>
                </a:cubicBezTo>
                <a:cubicBezTo>
                  <a:pt x="8520879" y="4929340"/>
                  <a:pt x="8517939" y="4926304"/>
                  <a:pt x="8515668" y="4919091"/>
                </a:cubicBezTo>
                <a:cubicBezTo>
                  <a:pt x="8522875" y="4916816"/>
                  <a:pt x="8526483" y="4915677"/>
                  <a:pt x="8526483" y="4915677"/>
                </a:cubicBezTo>
                <a:close/>
                <a:moveTo>
                  <a:pt x="211946" y="4914709"/>
                </a:moveTo>
                <a:cubicBezTo>
                  <a:pt x="204641" y="4916666"/>
                  <a:pt x="200990" y="4917645"/>
                  <a:pt x="200990" y="4917645"/>
                </a:cubicBezTo>
                <a:lnTo>
                  <a:pt x="203926" y="4928603"/>
                </a:lnTo>
                <a:close/>
                <a:moveTo>
                  <a:pt x="1221800" y="4914232"/>
                </a:moveTo>
                <a:lnTo>
                  <a:pt x="1213779" y="4928124"/>
                </a:lnTo>
                <a:cubicBezTo>
                  <a:pt x="1221084" y="4926167"/>
                  <a:pt x="1224246" y="4923362"/>
                  <a:pt x="1223267" y="4919709"/>
                </a:cubicBezTo>
                <a:cubicBezTo>
                  <a:pt x="1222289" y="4916058"/>
                  <a:pt x="1221800" y="4914232"/>
                  <a:pt x="1221800" y="4914232"/>
                </a:cubicBezTo>
                <a:close/>
                <a:moveTo>
                  <a:pt x="10227295" y="4913073"/>
                </a:moveTo>
                <a:lnTo>
                  <a:pt x="10219889" y="4927304"/>
                </a:lnTo>
                <a:cubicBezTo>
                  <a:pt x="10212678" y="4929581"/>
                  <a:pt x="10204328" y="4928251"/>
                  <a:pt x="10194841" y="4923316"/>
                </a:cubicBezTo>
                <a:cubicBezTo>
                  <a:pt x="10202052" y="4921039"/>
                  <a:pt x="10207463" y="4919332"/>
                  <a:pt x="10211067" y="4918195"/>
                </a:cubicBezTo>
                <a:cubicBezTo>
                  <a:pt x="10214671" y="4917057"/>
                  <a:pt x="10220083" y="4915350"/>
                  <a:pt x="10227295" y="4913073"/>
                </a:cubicBezTo>
                <a:close/>
                <a:moveTo>
                  <a:pt x="3722308" y="4913073"/>
                </a:moveTo>
                <a:lnTo>
                  <a:pt x="3714905" y="4927303"/>
                </a:lnTo>
                <a:cubicBezTo>
                  <a:pt x="3707692" y="4929579"/>
                  <a:pt x="3699343" y="4928250"/>
                  <a:pt x="3689856" y="4923315"/>
                </a:cubicBezTo>
                <a:cubicBezTo>
                  <a:pt x="3697067" y="4921039"/>
                  <a:pt x="3702476" y="4919332"/>
                  <a:pt x="3706082" y="4918194"/>
                </a:cubicBezTo>
                <a:cubicBezTo>
                  <a:pt x="3709687" y="4917056"/>
                  <a:pt x="3715096" y="4915349"/>
                  <a:pt x="3722308" y="4913073"/>
                </a:cubicBezTo>
                <a:close/>
                <a:moveTo>
                  <a:pt x="10417451" y="4912538"/>
                </a:moveTo>
                <a:cubicBezTo>
                  <a:pt x="10434152" y="4915198"/>
                  <a:pt x="10442502" y="4916526"/>
                  <a:pt x="10442502" y="4916526"/>
                </a:cubicBezTo>
                <a:lnTo>
                  <a:pt x="10435096" y="4930760"/>
                </a:lnTo>
                <a:lnTo>
                  <a:pt x="10420864" y="4923356"/>
                </a:lnTo>
                <a:lnTo>
                  <a:pt x="10395812" y="4919366"/>
                </a:lnTo>
                <a:close/>
                <a:moveTo>
                  <a:pt x="3912466" y="4912537"/>
                </a:moveTo>
                <a:cubicBezTo>
                  <a:pt x="3929163" y="4915198"/>
                  <a:pt x="3937514" y="4916527"/>
                  <a:pt x="3937514" y="4916527"/>
                </a:cubicBezTo>
                <a:lnTo>
                  <a:pt x="3930110" y="4930759"/>
                </a:lnTo>
                <a:lnTo>
                  <a:pt x="3915878" y="4923355"/>
                </a:lnTo>
                <a:lnTo>
                  <a:pt x="3890829" y="4919365"/>
                </a:lnTo>
                <a:close/>
                <a:moveTo>
                  <a:pt x="15006418" y="4911687"/>
                </a:moveTo>
                <a:lnTo>
                  <a:pt x="14999015" y="4925921"/>
                </a:lnTo>
                <a:cubicBezTo>
                  <a:pt x="14991803" y="4928196"/>
                  <a:pt x="14988197" y="4929334"/>
                  <a:pt x="14988197" y="4929334"/>
                </a:cubicBezTo>
                <a:cubicBezTo>
                  <a:pt x="14985920" y="4922123"/>
                  <a:pt x="14991992" y="4916241"/>
                  <a:pt x="15006418" y="4911687"/>
                </a:cubicBezTo>
                <a:close/>
                <a:moveTo>
                  <a:pt x="8501435" y="4911687"/>
                </a:moveTo>
                <a:lnTo>
                  <a:pt x="8494032" y="4925919"/>
                </a:lnTo>
                <a:cubicBezTo>
                  <a:pt x="8486820" y="4928195"/>
                  <a:pt x="8483211" y="4929335"/>
                  <a:pt x="8483211" y="4929335"/>
                </a:cubicBezTo>
                <a:cubicBezTo>
                  <a:pt x="8480935" y="4922122"/>
                  <a:pt x="8487008" y="4916239"/>
                  <a:pt x="8501435" y="4911687"/>
                </a:cubicBezTo>
                <a:close/>
                <a:moveTo>
                  <a:pt x="7500550" y="4909143"/>
                </a:moveTo>
                <a:lnTo>
                  <a:pt x="7539659" y="4909769"/>
                </a:lnTo>
                <a:lnTo>
                  <a:pt x="7557305" y="4927992"/>
                </a:lnTo>
                <a:cubicBezTo>
                  <a:pt x="7511756" y="4934435"/>
                  <a:pt x="7486706" y="4930446"/>
                  <a:pt x="7482154" y="4916023"/>
                </a:cubicBezTo>
                <a:lnTo>
                  <a:pt x="7493925" y="4909545"/>
                </a:lnTo>
                <a:close/>
                <a:moveTo>
                  <a:pt x="2429670" y="4907671"/>
                </a:moveTo>
                <a:cubicBezTo>
                  <a:pt x="2433586" y="4922281"/>
                  <a:pt x="2430911" y="4926911"/>
                  <a:pt x="2421648" y="4921564"/>
                </a:cubicBezTo>
                <a:cubicBezTo>
                  <a:pt x="2414343" y="4923521"/>
                  <a:pt x="2410202" y="4922674"/>
                  <a:pt x="2409223" y="4919020"/>
                </a:cubicBezTo>
                <a:cubicBezTo>
                  <a:pt x="2408245" y="4915369"/>
                  <a:pt x="2411408" y="4912565"/>
                  <a:pt x="2418713" y="4910607"/>
                </a:cubicBezTo>
                <a:cubicBezTo>
                  <a:pt x="2426019" y="4908649"/>
                  <a:pt x="2429670" y="4907671"/>
                  <a:pt x="2429670" y="4907671"/>
                </a:cubicBezTo>
                <a:close/>
                <a:moveTo>
                  <a:pt x="3087687" y="4907305"/>
                </a:moveTo>
                <a:cubicBezTo>
                  <a:pt x="3089962" y="4914517"/>
                  <a:pt x="3087494" y="4919259"/>
                  <a:pt x="3080284" y="4921536"/>
                </a:cubicBezTo>
                <a:lnTo>
                  <a:pt x="3066050" y="4914134"/>
                </a:lnTo>
                <a:cubicBezTo>
                  <a:pt x="3066050" y="4914134"/>
                  <a:pt x="3069658" y="4912995"/>
                  <a:pt x="3076870" y="4910718"/>
                </a:cubicBezTo>
                <a:cubicBezTo>
                  <a:pt x="3076870" y="4910718"/>
                  <a:pt x="3080477" y="4909580"/>
                  <a:pt x="3087687" y="4907305"/>
                </a:cubicBezTo>
                <a:close/>
                <a:moveTo>
                  <a:pt x="7762448" y="4907000"/>
                </a:moveTo>
                <a:cubicBezTo>
                  <a:pt x="7764721" y="4914213"/>
                  <a:pt x="7769468" y="4916681"/>
                  <a:pt x="7776676" y="4914406"/>
                </a:cubicBezTo>
                <a:cubicBezTo>
                  <a:pt x="7783888" y="4912131"/>
                  <a:pt x="7789301" y="4910422"/>
                  <a:pt x="7792904" y="4909284"/>
                </a:cubicBezTo>
                <a:cubicBezTo>
                  <a:pt x="7796512" y="4908145"/>
                  <a:pt x="7798313" y="4907578"/>
                  <a:pt x="7798313" y="4907578"/>
                </a:cubicBezTo>
                <a:cubicBezTo>
                  <a:pt x="7800589" y="4914789"/>
                  <a:pt x="7798123" y="4919533"/>
                  <a:pt x="7790912" y="4921807"/>
                </a:cubicBezTo>
                <a:lnTo>
                  <a:pt x="7729995" y="4917243"/>
                </a:lnTo>
                <a:lnTo>
                  <a:pt x="7740808" y="4913829"/>
                </a:lnTo>
                <a:close/>
                <a:moveTo>
                  <a:pt x="21951" y="4906898"/>
                </a:moveTo>
                <a:lnTo>
                  <a:pt x="24887" y="4917856"/>
                </a:lnTo>
                <a:lnTo>
                  <a:pt x="35843" y="4914920"/>
                </a:lnTo>
                <a:cubicBezTo>
                  <a:pt x="33886" y="4907615"/>
                  <a:pt x="29256" y="4904941"/>
                  <a:pt x="21951" y="4906898"/>
                </a:cubicBezTo>
                <a:close/>
                <a:moveTo>
                  <a:pt x="10474951" y="4906286"/>
                </a:moveTo>
                <a:cubicBezTo>
                  <a:pt x="10477227" y="4913497"/>
                  <a:pt x="10477134" y="4919476"/>
                  <a:pt x="10474665" y="4924220"/>
                </a:cubicBezTo>
                <a:cubicBezTo>
                  <a:pt x="10472199" y="4928963"/>
                  <a:pt x="10470963" y="4931335"/>
                  <a:pt x="10470963" y="4931335"/>
                </a:cubicBezTo>
                <a:cubicBezTo>
                  <a:pt x="10463751" y="4933612"/>
                  <a:pt x="10459006" y="4931144"/>
                  <a:pt x="10456735" y="4923931"/>
                </a:cubicBezTo>
                <a:cubicBezTo>
                  <a:pt x="10461668" y="4914444"/>
                  <a:pt x="10467740" y="4908561"/>
                  <a:pt x="10474951" y="4906286"/>
                </a:cubicBezTo>
                <a:close/>
                <a:moveTo>
                  <a:pt x="3969967" y="4906285"/>
                </a:moveTo>
                <a:cubicBezTo>
                  <a:pt x="3972244" y="4913496"/>
                  <a:pt x="3972147" y="4919475"/>
                  <a:pt x="3969680" y="4924219"/>
                </a:cubicBezTo>
                <a:cubicBezTo>
                  <a:pt x="3967213" y="4928963"/>
                  <a:pt x="3965977" y="4931334"/>
                  <a:pt x="3965977" y="4931334"/>
                </a:cubicBezTo>
                <a:cubicBezTo>
                  <a:pt x="3958766" y="4933611"/>
                  <a:pt x="3954022" y="4931143"/>
                  <a:pt x="3951747" y="4923931"/>
                </a:cubicBezTo>
                <a:cubicBezTo>
                  <a:pt x="3956682" y="4914443"/>
                  <a:pt x="3962754" y="4908561"/>
                  <a:pt x="3969967" y="4906285"/>
                </a:cubicBezTo>
                <a:close/>
                <a:moveTo>
                  <a:pt x="15347804" y="4905060"/>
                </a:moveTo>
                <a:lnTo>
                  <a:pt x="15344358" y="4908789"/>
                </a:lnTo>
                <a:lnTo>
                  <a:pt x="15353747" y="4907358"/>
                </a:lnTo>
                <a:close/>
                <a:moveTo>
                  <a:pt x="3410317" y="4904477"/>
                </a:moveTo>
                <a:lnTo>
                  <a:pt x="3413730" y="4915296"/>
                </a:lnTo>
                <a:cubicBezTo>
                  <a:pt x="3413730" y="4915296"/>
                  <a:pt x="3410126" y="4916433"/>
                  <a:pt x="3402915" y="4918709"/>
                </a:cubicBezTo>
                <a:close/>
                <a:moveTo>
                  <a:pt x="2487392" y="4903947"/>
                </a:moveTo>
                <a:cubicBezTo>
                  <a:pt x="2494697" y="4901990"/>
                  <a:pt x="2498838" y="4902838"/>
                  <a:pt x="2499817" y="4906491"/>
                </a:cubicBezTo>
                <a:cubicBezTo>
                  <a:pt x="2500795" y="4910143"/>
                  <a:pt x="2497634" y="4912947"/>
                  <a:pt x="2490329" y="4914904"/>
                </a:cubicBezTo>
                <a:cubicBezTo>
                  <a:pt x="2490329" y="4914904"/>
                  <a:pt x="2489350" y="4911252"/>
                  <a:pt x="2487392" y="4903947"/>
                </a:cubicBezTo>
                <a:close/>
                <a:moveTo>
                  <a:pt x="10295613" y="4903406"/>
                </a:moveTo>
                <a:cubicBezTo>
                  <a:pt x="10312315" y="4906066"/>
                  <a:pt x="10330247" y="4906356"/>
                  <a:pt x="10349416" y="4904272"/>
                </a:cubicBezTo>
                <a:cubicBezTo>
                  <a:pt x="10368587" y="4902186"/>
                  <a:pt x="10378737" y="4902948"/>
                  <a:pt x="10379876" y="4906553"/>
                </a:cubicBezTo>
                <a:cubicBezTo>
                  <a:pt x="10381012" y="4910159"/>
                  <a:pt x="10381585" y="4911962"/>
                  <a:pt x="10381585" y="4911962"/>
                </a:cubicBezTo>
                <a:cubicBezTo>
                  <a:pt x="10371900" y="4918983"/>
                  <a:pt x="10363455" y="4923630"/>
                  <a:pt x="10356247" y="4925906"/>
                </a:cubicBezTo>
                <a:cubicBezTo>
                  <a:pt x="10349032" y="4928182"/>
                  <a:pt x="10343057" y="4928086"/>
                  <a:pt x="10338312" y="4925619"/>
                </a:cubicBezTo>
                <a:cubicBezTo>
                  <a:pt x="10328825" y="4920683"/>
                  <a:pt x="10318104" y="4918117"/>
                  <a:pt x="10306146" y="4917927"/>
                </a:cubicBezTo>
                <a:cubicBezTo>
                  <a:pt x="10294190" y="4917734"/>
                  <a:pt x="10284605" y="4918776"/>
                  <a:pt x="10277394" y="4921052"/>
                </a:cubicBezTo>
                <a:lnTo>
                  <a:pt x="10252343" y="4917063"/>
                </a:lnTo>
                <a:cubicBezTo>
                  <a:pt x="10252343" y="4917063"/>
                  <a:pt x="10255951" y="4915925"/>
                  <a:pt x="10263160" y="4913649"/>
                </a:cubicBezTo>
                <a:close/>
                <a:moveTo>
                  <a:pt x="3790630" y="4903405"/>
                </a:moveTo>
                <a:cubicBezTo>
                  <a:pt x="3807329" y="4906066"/>
                  <a:pt x="3825263" y="4906355"/>
                  <a:pt x="3844431" y="4904270"/>
                </a:cubicBezTo>
                <a:cubicBezTo>
                  <a:pt x="3863599" y="4902186"/>
                  <a:pt x="3873751" y="4902948"/>
                  <a:pt x="3874888" y="4906554"/>
                </a:cubicBezTo>
                <a:cubicBezTo>
                  <a:pt x="3876027" y="4910158"/>
                  <a:pt x="3876596" y="4911963"/>
                  <a:pt x="3876596" y="4911963"/>
                </a:cubicBezTo>
                <a:cubicBezTo>
                  <a:pt x="3866918" y="4918981"/>
                  <a:pt x="3858470" y="4923629"/>
                  <a:pt x="3851259" y="4925905"/>
                </a:cubicBezTo>
                <a:cubicBezTo>
                  <a:pt x="3844048" y="4928181"/>
                  <a:pt x="3838070" y="4928086"/>
                  <a:pt x="3833325" y="4925618"/>
                </a:cubicBezTo>
                <a:cubicBezTo>
                  <a:pt x="3823838" y="4920682"/>
                  <a:pt x="3813115" y="4918119"/>
                  <a:pt x="3801158" y="4917927"/>
                </a:cubicBezTo>
                <a:cubicBezTo>
                  <a:pt x="3789205" y="4917734"/>
                  <a:pt x="3779620" y="4918777"/>
                  <a:pt x="3772409" y="4921053"/>
                </a:cubicBezTo>
                <a:lnTo>
                  <a:pt x="3747361" y="4917062"/>
                </a:lnTo>
                <a:cubicBezTo>
                  <a:pt x="3747361" y="4917062"/>
                  <a:pt x="3750963" y="4915925"/>
                  <a:pt x="3758174" y="4913648"/>
                </a:cubicBezTo>
                <a:close/>
                <a:moveTo>
                  <a:pt x="1089526" y="4902698"/>
                </a:moveTo>
                <a:cubicBezTo>
                  <a:pt x="1082221" y="4904655"/>
                  <a:pt x="1078568" y="4905634"/>
                  <a:pt x="1078568" y="4905634"/>
                </a:cubicBezTo>
                <a:cubicBezTo>
                  <a:pt x="1080526" y="4912939"/>
                  <a:pt x="1083332" y="4916101"/>
                  <a:pt x="1086983" y="4915122"/>
                </a:cubicBezTo>
                <a:cubicBezTo>
                  <a:pt x="1090634" y="4914144"/>
                  <a:pt x="1091483" y="4910003"/>
                  <a:pt x="1089526" y="4902698"/>
                </a:cubicBezTo>
                <a:close/>
                <a:moveTo>
                  <a:pt x="2933127" y="4901953"/>
                </a:moveTo>
                <a:lnTo>
                  <a:pt x="2925106" y="4915845"/>
                </a:lnTo>
                <a:lnTo>
                  <a:pt x="2911213" y="4907825"/>
                </a:lnTo>
                <a:cubicBezTo>
                  <a:pt x="2911213" y="4907825"/>
                  <a:pt x="2914866" y="4906846"/>
                  <a:pt x="2922171" y="4904889"/>
                </a:cubicBezTo>
                <a:cubicBezTo>
                  <a:pt x="2929476" y="4902931"/>
                  <a:pt x="2933127" y="4901953"/>
                  <a:pt x="2933127" y="4901953"/>
                </a:cubicBezTo>
                <a:close/>
                <a:moveTo>
                  <a:pt x="15051817" y="4901653"/>
                </a:moveTo>
                <a:lnTo>
                  <a:pt x="15043551" y="4908985"/>
                </a:lnTo>
                <a:cubicBezTo>
                  <a:pt x="15041594" y="4901681"/>
                  <a:pt x="15037944" y="4902659"/>
                  <a:pt x="15032594" y="4911921"/>
                </a:cubicBezTo>
                <a:lnTo>
                  <a:pt x="15035532" y="4922878"/>
                </a:lnTo>
                <a:lnTo>
                  <a:pt x="15027508" y="4936771"/>
                </a:lnTo>
                <a:lnTo>
                  <a:pt x="15010681" y="4917793"/>
                </a:lnTo>
                <a:lnTo>
                  <a:pt x="15013711" y="4902975"/>
                </a:lnTo>
                <a:lnTo>
                  <a:pt x="14983711" y="4904799"/>
                </a:lnTo>
                <a:lnTo>
                  <a:pt x="14985830" y="4912707"/>
                </a:lnTo>
                <a:lnTo>
                  <a:pt x="14974872" y="4915643"/>
                </a:lnTo>
                <a:lnTo>
                  <a:pt x="14981040" y="4904962"/>
                </a:lnTo>
                <a:lnTo>
                  <a:pt x="14945500" y="4907123"/>
                </a:lnTo>
                <a:cubicBezTo>
                  <a:pt x="14945500" y="4907123"/>
                  <a:pt x="14949675" y="4907787"/>
                  <a:pt x="14958025" y="4909118"/>
                </a:cubicBezTo>
                <a:cubicBezTo>
                  <a:pt x="14966375" y="4910447"/>
                  <a:pt x="14970551" y="4911112"/>
                  <a:pt x="14970551" y="4911112"/>
                </a:cubicBezTo>
                <a:lnTo>
                  <a:pt x="14948915" y="4917940"/>
                </a:lnTo>
                <a:cubicBezTo>
                  <a:pt x="14941702" y="4920217"/>
                  <a:pt x="14935727" y="4920121"/>
                  <a:pt x="14930980" y="4917653"/>
                </a:cubicBezTo>
                <a:lnTo>
                  <a:pt x="14928080" y="4916143"/>
                </a:lnTo>
                <a:lnTo>
                  <a:pt x="14928108" y="4916430"/>
                </a:lnTo>
                <a:cubicBezTo>
                  <a:pt x="14922760" y="4925691"/>
                  <a:pt x="14904497" y="4930585"/>
                  <a:pt x="14873320" y="4931110"/>
                </a:cubicBezTo>
                <a:cubicBezTo>
                  <a:pt x="14866015" y="4933067"/>
                  <a:pt x="14850428" y="4933330"/>
                  <a:pt x="14826556" y="4931896"/>
                </a:cubicBezTo>
                <a:lnTo>
                  <a:pt x="14815598" y="4934832"/>
                </a:lnTo>
                <a:cubicBezTo>
                  <a:pt x="14830207" y="4930918"/>
                  <a:pt x="14836534" y="4925307"/>
                  <a:pt x="14834577" y="4918004"/>
                </a:cubicBezTo>
                <a:lnTo>
                  <a:pt x="14821630" y="4910528"/>
                </a:lnTo>
                <a:lnTo>
                  <a:pt x="14794626" y="4919051"/>
                </a:lnTo>
                <a:lnTo>
                  <a:pt x="14791257" y="4917867"/>
                </a:lnTo>
                <a:lnTo>
                  <a:pt x="14776853" y="4921727"/>
                </a:lnTo>
                <a:lnTo>
                  <a:pt x="14754940" y="4927598"/>
                </a:lnTo>
                <a:lnTo>
                  <a:pt x="14733025" y="4933470"/>
                </a:lnTo>
                <a:cubicBezTo>
                  <a:pt x="14734982" y="4940775"/>
                  <a:pt x="14739616" y="4943449"/>
                  <a:pt x="14746919" y="4941492"/>
                </a:cubicBezTo>
                <a:cubicBezTo>
                  <a:pt x="14754224" y="4939534"/>
                  <a:pt x="14758854" y="4942208"/>
                  <a:pt x="14760811" y="4949512"/>
                </a:cubicBezTo>
                <a:cubicBezTo>
                  <a:pt x="14768117" y="4947555"/>
                  <a:pt x="14779563" y="4946446"/>
                  <a:pt x="14795151" y="4946184"/>
                </a:cubicBezTo>
                <a:cubicBezTo>
                  <a:pt x="14810739" y="4945921"/>
                  <a:pt x="14818534" y="4945790"/>
                  <a:pt x="14818534" y="4945790"/>
                </a:cubicBezTo>
                <a:lnTo>
                  <a:pt x="14829492" y="4942853"/>
                </a:lnTo>
                <a:cubicBezTo>
                  <a:pt x="14829492" y="4942853"/>
                  <a:pt x="14829982" y="4944680"/>
                  <a:pt x="14830960" y="4948332"/>
                </a:cubicBezTo>
                <a:cubicBezTo>
                  <a:pt x="14831939" y="4951985"/>
                  <a:pt x="14836080" y="4952833"/>
                  <a:pt x="14843385" y="4950875"/>
                </a:cubicBezTo>
                <a:lnTo>
                  <a:pt x="14854342" y="4947939"/>
                </a:lnTo>
                <a:cubicBezTo>
                  <a:pt x="14863605" y="4953287"/>
                  <a:pt x="14871887" y="4954982"/>
                  <a:pt x="14879192" y="4953025"/>
                </a:cubicBezTo>
                <a:lnTo>
                  <a:pt x="14912065" y="4944217"/>
                </a:lnTo>
                <a:cubicBezTo>
                  <a:pt x="14921327" y="4949564"/>
                  <a:pt x="14933262" y="4950281"/>
                  <a:pt x="14947871" y="4946366"/>
                </a:cubicBezTo>
                <a:lnTo>
                  <a:pt x="14961765" y="4954387"/>
                </a:lnTo>
                <a:lnTo>
                  <a:pt x="15008531" y="4953601"/>
                </a:lnTo>
                <a:cubicBezTo>
                  <a:pt x="15023139" y="4949687"/>
                  <a:pt x="15039706" y="4953076"/>
                  <a:pt x="15058232" y="4963770"/>
                </a:cubicBezTo>
                <a:cubicBezTo>
                  <a:pt x="15074799" y="4967161"/>
                  <a:pt x="15082104" y="4965203"/>
                  <a:pt x="15080147" y="4957898"/>
                </a:cubicBezTo>
                <a:lnTo>
                  <a:pt x="15149589" y="4959044"/>
                </a:lnTo>
                <a:lnTo>
                  <a:pt x="15138494" y="4953272"/>
                </a:lnTo>
                <a:cubicBezTo>
                  <a:pt x="15129006" y="4948337"/>
                  <a:pt x="15121322" y="4942832"/>
                  <a:pt x="15115440" y="4936757"/>
                </a:cubicBezTo>
                <a:cubicBezTo>
                  <a:pt x="15109556" y="4930684"/>
                  <a:pt x="15106616" y="4927647"/>
                  <a:pt x="15106616" y="4927647"/>
                </a:cubicBezTo>
                <a:lnTo>
                  <a:pt x="15103201" y="4916831"/>
                </a:lnTo>
                <a:cubicBezTo>
                  <a:pt x="15093716" y="4911893"/>
                  <a:pt x="15090111" y="4913031"/>
                  <a:pt x="15092385" y="4920244"/>
                </a:cubicBezTo>
                <a:lnTo>
                  <a:pt x="15045698" y="4923082"/>
                </a:lnTo>
                <a:cubicBezTo>
                  <a:pt x="15052911" y="4920805"/>
                  <a:pt x="15058321" y="4919098"/>
                  <a:pt x="15061925" y="4917960"/>
                </a:cubicBezTo>
                <a:cubicBezTo>
                  <a:pt x="15065533" y="4916823"/>
                  <a:pt x="15067336" y="4916254"/>
                  <a:pt x="15067336" y="4916254"/>
                </a:cubicBezTo>
                <a:cubicBezTo>
                  <a:pt x="15076824" y="4921188"/>
                  <a:pt x="15080430" y="4920052"/>
                  <a:pt x="15078154" y="4912840"/>
                </a:cubicBezTo>
                <a:cubicBezTo>
                  <a:pt x="15075877" y="4905627"/>
                  <a:pt x="15074741" y="4902022"/>
                  <a:pt x="15074741" y="4902022"/>
                </a:cubicBezTo>
                <a:close/>
                <a:moveTo>
                  <a:pt x="2294389" y="4901347"/>
                </a:moveTo>
                <a:cubicBezTo>
                  <a:pt x="2297371" y="4901526"/>
                  <a:pt x="2299352" y="4903442"/>
                  <a:pt x="2300331" y="4907094"/>
                </a:cubicBezTo>
                <a:cubicBezTo>
                  <a:pt x="2300331" y="4907094"/>
                  <a:pt x="2300820" y="4908920"/>
                  <a:pt x="2301799" y="4912573"/>
                </a:cubicBezTo>
                <a:cubicBezTo>
                  <a:pt x="2302778" y="4916226"/>
                  <a:pt x="2303268" y="4918052"/>
                  <a:pt x="2303268" y="4918052"/>
                </a:cubicBezTo>
                <a:cubicBezTo>
                  <a:pt x="2310574" y="4916094"/>
                  <a:pt x="2314225" y="4915116"/>
                  <a:pt x="2314225" y="4915116"/>
                </a:cubicBezTo>
                <a:cubicBezTo>
                  <a:pt x="2321530" y="4913159"/>
                  <a:pt x="2326161" y="4915832"/>
                  <a:pt x="2328118" y="4923137"/>
                </a:cubicBezTo>
                <a:lnTo>
                  <a:pt x="2317162" y="4926072"/>
                </a:lnTo>
                <a:lnTo>
                  <a:pt x="2295247" y="4931944"/>
                </a:lnTo>
                <a:lnTo>
                  <a:pt x="2284290" y="4934880"/>
                </a:lnTo>
                <a:lnTo>
                  <a:pt x="2209738" y="4919625"/>
                </a:lnTo>
                <a:lnTo>
                  <a:pt x="2267459" y="4915902"/>
                </a:lnTo>
                <a:cubicBezTo>
                  <a:pt x="2267459" y="4915902"/>
                  <a:pt x="2272449" y="4912608"/>
                  <a:pt x="2282427" y="4906020"/>
                </a:cubicBezTo>
                <a:cubicBezTo>
                  <a:pt x="2287417" y="4902726"/>
                  <a:pt x="2291404" y="4901168"/>
                  <a:pt x="2294389" y="4901347"/>
                </a:cubicBezTo>
                <a:close/>
                <a:moveTo>
                  <a:pt x="1183056" y="4901125"/>
                </a:moveTo>
                <a:cubicBezTo>
                  <a:pt x="1175751" y="4903082"/>
                  <a:pt x="1172099" y="4904061"/>
                  <a:pt x="1172099" y="4904061"/>
                </a:cubicBezTo>
                <a:cubicBezTo>
                  <a:pt x="1174057" y="4911364"/>
                  <a:pt x="1175035" y="4915017"/>
                  <a:pt x="1175035" y="4915017"/>
                </a:cubicBezTo>
                <a:cubicBezTo>
                  <a:pt x="1175035" y="4915017"/>
                  <a:pt x="1178687" y="4914039"/>
                  <a:pt x="1185992" y="4912081"/>
                </a:cubicBezTo>
                <a:cubicBezTo>
                  <a:pt x="1185992" y="4912081"/>
                  <a:pt x="1185013" y="4908428"/>
                  <a:pt x="1183056" y="4901125"/>
                </a:cubicBezTo>
                <a:close/>
                <a:moveTo>
                  <a:pt x="3611292" y="4900527"/>
                </a:moveTo>
                <a:cubicBezTo>
                  <a:pt x="3613565" y="4907739"/>
                  <a:pt x="3618311" y="4910208"/>
                  <a:pt x="3625524" y="4907931"/>
                </a:cubicBezTo>
                <a:lnTo>
                  <a:pt x="3636342" y="4904518"/>
                </a:lnTo>
                <a:cubicBezTo>
                  <a:pt x="3637479" y="4908123"/>
                  <a:pt x="3636387" y="4910947"/>
                  <a:pt x="3633068" y="4912985"/>
                </a:cubicBezTo>
                <a:cubicBezTo>
                  <a:pt x="3629745" y="4915026"/>
                  <a:pt x="3624192" y="4916282"/>
                  <a:pt x="3616410" y="4916755"/>
                </a:cubicBezTo>
                <a:cubicBezTo>
                  <a:pt x="3600850" y="4917700"/>
                  <a:pt x="3595537" y="4913430"/>
                  <a:pt x="3600473" y="4903940"/>
                </a:cubicBezTo>
                <a:close/>
                <a:moveTo>
                  <a:pt x="2239674" y="4899859"/>
                </a:moveTo>
                <a:cubicBezTo>
                  <a:pt x="2246980" y="4897901"/>
                  <a:pt x="2251610" y="4900576"/>
                  <a:pt x="2253568" y="4907881"/>
                </a:cubicBezTo>
                <a:cubicBezTo>
                  <a:pt x="2253568" y="4907881"/>
                  <a:pt x="2251741" y="4908371"/>
                  <a:pt x="2248088" y="4909349"/>
                </a:cubicBezTo>
                <a:cubicBezTo>
                  <a:pt x="2244436" y="4910328"/>
                  <a:pt x="2242121" y="4908992"/>
                  <a:pt x="2241141" y="4905338"/>
                </a:cubicBezTo>
                <a:cubicBezTo>
                  <a:pt x="2240162" y="4901686"/>
                  <a:pt x="2239674" y="4899859"/>
                  <a:pt x="2239674" y="4899859"/>
                </a:cubicBezTo>
                <a:close/>
                <a:moveTo>
                  <a:pt x="14669479" y="4899154"/>
                </a:moveTo>
                <a:lnTo>
                  <a:pt x="14666494" y="4904321"/>
                </a:lnTo>
                <a:lnTo>
                  <a:pt x="14652072" y="4904565"/>
                </a:lnTo>
                <a:lnTo>
                  <a:pt x="14647743" y="4905930"/>
                </a:lnTo>
                <a:lnTo>
                  <a:pt x="14621709" y="4905513"/>
                </a:lnTo>
                <a:lnTo>
                  <a:pt x="14669430" y="4915279"/>
                </a:lnTo>
                <a:cubicBezTo>
                  <a:pt x="14700608" y="4914754"/>
                  <a:pt x="14723501" y="4912534"/>
                  <a:pt x="14738111" y="4908619"/>
                </a:cubicBezTo>
                <a:lnTo>
                  <a:pt x="14738819" y="4907392"/>
                </a:lnTo>
                <a:lnTo>
                  <a:pt x="14719477" y="4907083"/>
                </a:lnTo>
                <a:lnTo>
                  <a:pt x="14683610" y="4906506"/>
                </a:lnTo>
                <a:close/>
                <a:moveTo>
                  <a:pt x="1957615" y="4899101"/>
                </a:moveTo>
                <a:cubicBezTo>
                  <a:pt x="1958594" y="4902754"/>
                  <a:pt x="1960910" y="4904091"/>
                  <a:pt x="1964561" y="4903112"/>
                </a:cubicBezTo>
                <a:cubicBezTo>
                  <a:pt x="1968213" y="4902134"/>
                  <a:pt x="1971019" y="4905297"/>
                  <a:pt x="1972977" y="4912601"/>
                </a:cubicBezTo>
                <a:lnTo>
                  <a:pt x="1975912" y="4923558"/>
                </a:lnTo>
                <a:cubicBezTo>
                  <a:pt x="1966650" y="4918211"/>
                  <a:pt x="1961530" y="4913710"/>
                  <a:pt x="1960552" y="4910059"/>
                </a:cubicBezTo>
                <a:cubicBezTo>
                  <a:pt x="1960063" y="4908233"/>
                  <a:pt x="1959450" y="4905949"/>
                  <a:pt x="1958717" y="4903210"/>
                </a:cubicBezTo>
                <a:close/>
                <a:moveTo>
                  <a:pt x="2509307" y="4898075"/>
                </a:moveTo>
                <a:cubicBezTo>
                  <a:pt x="2509307" y="4898075"/>
                  <a:pt x="2511623" y="4899412"/>
                  <a:pt x="2516253" y="4902087"/>
                </a:cubicBezTo>
                <a:cubicBezTo>
                  <a:pt x="2520884" y="4904760"/>
                  <a:pt x="2523199" y="4906096"/>
                  <a:pt x="2523199" y="4906096"/>
                </a:cubicBezTo>
                <a:cubicBezTo>
                  <a:pt x="2515895" y="4908053"/>
                  <a:pt x="2512244" y="4909032"/>
                  <a:pt x="2512244" y="4909032"/>
                </a:cubicBezTo>
                <a:close/>
                <a:moveTo>
                  <a:pt x="3657977" y="4897691"/>
                </a:moveTo>
                <a:cubicBezTo>
                  <a:pt x="3667463" y="4902626"/>
                  <a:pt x="3668602" y="4906232"/>
                  <a:pt x="3661391" y="4908507"/>
                </a:cubicBezTo>
                <a:cubicBezTo>
                  <a:pt x="3654178" y="4910783"/>
                  <a:pt x="3650004" y="4910118"/>
                  <a:pt x="3648866" y="4906514"/>
                </a:cubicBezTo>
                <a:cubicBezTo>
                  <a:pt x="3647728" y="4902907"/>
                  <a:pt x="3647159" y="4901103"/>
                  <a:pt x="3647159" y="4901103"/>
                </a:cubicBezTo>
                <a:close/>
                <a:moveTo>
                  <a:pt x="4702305" y="4897345"/>
                </a:moveTo>
                <a:lnTo>
                  <a:pt x="4705720" y="4908163"/>
                </a:lnTo>
                <a:lnTo>
                  <a:pt x="4716537" y="4904749"/>
                </a:lnTo>
                <a:cubicBezTo>
                  <a:pt x="4716537" y="4904749"/>
                  <a:pt x="4714164" y="4903516"/>
                  <a:pt x="4709422" y="4901048"/>
                </a:cubicBezTo>
                <a:cubicBezTo>
                  <a:pt x="4704677" y="4898579"/>
                  <a:pt x="4702305" y="4897345"/>
                  <a:pt x="4702305" y="4897345"/>
                </a:cubicBezTo>
                <a:close/>
                <a:moveTo>
                  <a:pt x="3187995" y="4897321"/>
                </a:moveTo>
                <a:cubicBezTo>
                  <a:pt x="3199952" y="4897513"/>
                  <a:pt x="3206498" y="4899411"/>
                  <a:pt x="3207636" y="4903018"/>
                </a:cubicBezTo>
                <a:cubicBezTo>
                  <a:pt x="3208773" y="4906625"/>
                  <a:pt x="3198525" y="4911840"/>
                  <a:pt x="3176889" y="4918668"/>
                </a:cubicBezTo>
                <a:cubicBezTo>
                  <a:pt x="3160189" y="4916008"/>
                  <a:pt x="3148233" y="4915817"/>
                  <a:pt x="3141022" y="4918093"/>
                </a:cubicBezTo>
                <a:cubicBezTo>
                  <a:pt x="3148233" y="4915817"/>
                  <a:pt x="3153644" y="4914110"/>
                  <a:pt x="3157246" y="4912972"/>
                </a:cubicBezTo>
                <a:cubicBezTo>
                  <a:pt x="3160855" y="4911834"/>
                  <a:pt x="3161521" y="4907659"/>
                  <a:pt x="3159244" y="4900448"/>
                </a:cubicBezTo>
                <a:cubicBezTo>
                  <a:pt x="3166456" y="4898171"/>
                  <a:pt x="3176040" y="4897130"/>
                  <a:pt x="3187995" y="4897321"/>
                </a:cubicBezTo>
                <a:close/>
                <a:moveTo>
                  <a:pt x="3346164" y="4897102"/>
                </a:moveTo>
                <a:lnTo>
                  <a:pt x="3343070" y="4897540"/>
                </a:lnTo>
                <a:lnTo>
                  <a:pt x="3350119" y="4897111"/>
                </a:lnTo>
                <a:close/>
                <a:moveTo>
                  <a:pt x="15248545" y="4896135"/>
                </a:moveTo>
                <a:lnTo>
                  <a:pt x="15232443" y="4911729"/>
                </a:lnTo>
                <a:cubicBezTo>
                  <a:pt x="15241931" y="4916665"/>
                  <a:pt x="15243070" y="4920270"/>
                  <a:pt x="15235856" y="4922546"/>
                </a:cubicBezTo>
                <a:cubicBezTo>
                  <a:pt x="15226368" y="4917610"/>
                  <a:pt x="15221624" y="4915143"/>
                  <a:pt x="15221624" y="4915143"/>
                </a:cubicBezTo>
                <a:cubicBezTo>
                  <a:pt x="15219349" y="4907931"/>
                  <a:pt x="15207393" y="4907738"/>
                  <a:pt x="15185757" y="4914567"/>
                </a:cubicBezTo>
                <a:lnTo>
                  <a:pt x="15167535" y="4932213"/>
                </a:lnTo>
                <a:cubicBezTo>
                  <a:pt x="15169810" y="4939425"/>
                  <a:pt x="15178065" y="4946733"/>
                  <a:pt x="15192297" y="4954136"/>
                </a:cubicBezTo>
                <a:cubicBezTo>
                  <a:pt x="15206529" y="4961540"/>
                  <a:pt x="15213644" y="4965240"/>
                  <a:pt x="15213644" y="4965240"/>
                </a:cubicBezTo>
                <a:cubicBezTo>
                  <a:pt x="15220856" y="4962966"/>
                  <a:pt x="15224464" y="4961828"/>
                  <a:pt x="15224464" y="4961828"/>
                </a:cubicBezTo>
                <a:lnTo>
                  <a:pt x="15225987" y="4966652"/>
                </a:lnTo>
                <a:lnTo>
                  <a:pt x="15241282" y="4967572"/>
                </a:lnTo>
                <a:cubicBezTo>
                  <a:pt x="15245911" y="4970245"/>
                  <a:pt x="15251880" y="4970602"/>
                  <a:pt x="15259183" y="4968645"/>
                </a:cubicBezTo>
                <a:cubicBezTo>
                  <a:pt x="15266489" y="4966687"/>
                  <a:pt x="15270142" y="4965709"/>
                  <a:pt x="15270142" y="4965709"/>
                </a:cubicBezTo>
                <a:lnTo>
                  <a:pt x="15294994" y="4970795"/>
                </a:lnTo>
                <a:cubicBezTo>
                  <a:pt x="15309603" y="4966880"/>
                  <a:pt x="15321540" y="4967596"/>
                  <a:pt x="15330801" y="4972944"/>
                </a:cubicBezTo>
                <a:cubicBezTo>
                  <a:pt x="15340064" y="4978291"/>
                  <a:pt x="15352000" y="4979009"/>
                  <a:pt x="15366609" y="4975094"/>
                </a:cubicBezTo>
                <a:cubicBezTo>
                  <a:pt x="15384609" y="4954612"/>
                  <a:pt x="15400196" y="4954349"/>
                  <a:pt x="15413372" y="4974307"/>
                </a:cubicBezTo>
                <a:cubicBezTo>
                  <a:pt x="15422635" y="4979655"/>
                  <a:pt x="15435549" y="4984023"/>
                  <a:pt x="15452116" y="4987414"/>
                </a:cubicBezTo>
                <a:cubicBezTo>
                  <a:pt x="15468684" y="4990804"/>
                  <a:pt x="15478305" y="4990183"/>
                  <a:pt x="15480978" y="4985551"/>
                </a:cubicBezTo>
                <a:cubicBezTo>
                  <a:pt x="15483654" y="4980920"/>
                  <a:pt x="15492294" y="4976648"/>
                  <a:pt x="15506902" y="4972734"/>
                </a:cubicBezTo>
                <a:cubicBezTo>
                  <a:pt x="15506902" y="4972734"/>
                  <a:pt x="15509219" y="4974070"/>
                  <a:pt x="15513850" y="4976744"/>
                </a:cubicBezTo>
                <a:cubicBezTo>
                  <a:pt x="15518482" y="4979418"/>
                  <a:pt x="15524449" y="4979776"/>
                  <a:pt x="15531753" y="4977818"/>
                </a:cubicBezTo>
                <a:cubicBezTo>
                  <a:pt x="15533710" y="4985124"/>
                  <a:pt x="15546627" y="4989493"/>
                  <a:pt x="15570498" y="4990925"/>
                </a:cubicBezTo>
                <a:lnTo>
                  <a:pt x="15606305" y="4993074"/>
                </a:lnTo>
                <a:cubicBezTo>
                  <a:pt x="15608263" y="5000379"/>
                  <a:pt x="15614720" y="5002564"/>
                  <a:pt x="15625677" y="4999628"/>
                </a:cubicBezTo>
                <a:cubicBezTo>
                  <a:pt x="15636634" y="4996692"/>
                  <a:pt x="15644430" y="4996560"/>
                  <a:pt x="15649060" y="4999235"/>
                </a:cubicBezTo>
                <a:lnTo>
                  <a:pt x="15665273" y="5000208"/>
                </a:lnTo>
                <a:lnTo>
                  <a:pt x="15667109" y="4988665"/>
                </a:lnTo>
                <a:cubicBezTo>
                  <a:pt x="15670717" y="4987527"/>
                  <a:pt x="15673658" y="4990564"/>
                  <a:pt x="15675934" y="4997776"/>
                </a:cubicBezTo>
                <a:lnTo>
                  <a:pt x="15667756" y="5000357"/>
                </a:lnTo>
                <a:lnTo>
                  <a:pt x="15702772" y="5002459"/>
                </a:lnTo>
                <a:cubicBezTo>
                  <a:pt x="15710076" y="5000502"/>
                  <a:pt x="15719207" y="4998055"/>
                  <a:pt x="15730164" y="4995119"/>
                </a:cubicBezTo>
                <a:cubicBezTo>
                  <a:pt x="15741122" y="4992183"/>
                  <a:pt x="15746601" y="4990715"/>
                  <a:pt x="15746601" y="4990715"/>
                </a:cubicBezTo>
                <a:cubicBezTo>
                  <a:pt x="15755862" y="4996061"/>
                  <a:pt x="15764147" y="4997757"/>
                  <a:pt x="15771451" y="4995800"/>
                </a:cubicBezTo>
                <a:lnTo>
                  <a:pt x="15751687" y="4965864"/>
                </a:lnTo>
                <a:lnTo>
                  <a:pt x="15737793" y="4957842"/>
                </a:lnTo>
                <a:lnTo>
                  <a:pt x="15760327" y="4954412"/>
                </a:lnTo>
                <a:lnTo>
                  <a:pt x="15737965" y="4949834"/>
                </a:lnTo>
                <a:cubicBezTo>
                  <a:pt x="15736009" y="4942531"/>
                  <a:pt x="15716768" y="4943770"/>
                  <a:pt x="15680243" y="4953557"/>
                </a:cubicBezTo>
                <a:lnTo>
                  <a:pt x="15641501" y="4940450"/>
                </a:lnTo>
                <a:cubicBezTo>
                  <a:pt x="15648808" y="4938492"/>
                  <a:pt x="15656599" y="4938362"/>
                  <a:pt x="15664884" y="4940057"/>
                </a:cubicBezTo>
                <a:cubicBezTo>
                  <a:pt x="15673167" y="4941751"/>
                  <a:pt x="15678646" y="4940283"/>
                  <a:pt x="15681318" y="4935653"/>
                </a:cubicBezTo>
                <a:cubicBezTo>
                  <a:pt x="15683992" y="4931021"/>
                  <a:pt x="15703233" y="4929781"/>
                  <a:pt x="15739040" y="4931930"/>
                </a:cubicBezTo>
                <a:lnTo>
                  <a:pt x="15743857" y="4932730"/>
                </a:lnTo>
                <a:lnTo>
                  <a:pt x="15764794" y="4927121"/>
                </a:lnTo>
                <a:lnTo>
                  <a:pt x="15786496" y="4925016"/>
                </a:lnTo>
                <a:lnTo>
                  <a:pt x="15770456" y="4920365"/>
                </a:lnTo>
                <a:lnTo>
                  <a:pt x="15723770" y="4923202"/>
                </a:lnTo>
                <a:cubicBezTo>
                  <a:pt x="15707071" y="4920543"/>
                  <a:pt x="15693311" y="4920920"/>
                  <a:pt x="15682496" y="4924333"/>
                </a:cubicBezTo>
                <a:lnTo>
                  <a:pt x="15671837" y="4927697"/>
                </a:lnTo>
                <a:lnTo>
                  <a:pt x="15671261" y="4928694"/>
                </a:lnTo>
                <a:lnTo>
                  <a:pt x="15669388" y="4928470"/>
                </a:lnTo>
                <a:lnTo>
                  <a:pt x="15660860" y="4931162"/>
                </a:lnTo>
                <a:cubicBezTo>
                  <a:pt x="15657252" y="4932301"/>
                  <a:pt x="15653078" y="4931635"/>
                  <a:pt x="15648332" y="4929168"/>
                </a:cubicBezTo>
                <a:cubicBezTo>
                  <a:pt x="15643590" y="4926700"/>
                  <a:pt x="15641219" y="4925467"/>
                  <a:pt x="15641219" y="4925467"/>
                </a:cubicBezTo>
                <a:lnTo>
                  <a:pt x="15637465" y="4924867"/>
                </a:lnTo>
                <a:lnTo>
                  <a:pt x="15623029" y="4924003"/>
                </a:lnTo>
                <a:cubicBezTo>
                  <a:pt x="15624008" y="4927654"/>
                  <a:pt x="15618040" y="4927296"/>
                  <a:pt x="15605127" y="4922926"/>
                </a:cubicBezTo>
                <a:cubicBezTo>
                  <a:pt x="15592210" y="4918559"/>
                  <a:pt x="15583079" y="4921005"/>
                  <a:pt x="15577733" y="4930267"/>
                </a:cubicBezTo>
                <a:cubicBezTo>
                  <a:pt x="15548515" y="4938096"/>
                  <a:pt x="15527314" y="4932033"/>
                  <a:pt x="15514137" y="4912076"/>
                </a:cubicBezTo>
                <a:lnTo>
                  <a:pt x="15513983" y="4911492"/>
                </a:lnTo>
                <a:lnTo>
                  <a:pt x="15505151" y="4908931"/>
                </a:lnTo>
                <a:cubicBezTo>
                  <a:pt x="15497939" y="4911206"/>
                  <a:pt x="15490727" y="4913483"/>
                  <a:pt x="15483513" y="4915760"/>
                </a:cubicBezTo>
                <a:lnTo>
                  <a:pt x="15462155" y="4915416"/>
                </a:lnTo>
                <a:lnTo>
                  <a:pt x="15481266" y="4920884"/>
                </a:lnTo>
                <a:cubicBezTo>
                  <a:pt x="15497833" y="4924274"/>
                  <a:pt x="15498811" y="4927925"/>
                  <a:pt x="15484201" y="4931840"/>
                </a:cubicBezTo>
                <a:cubicBezTo>
                  <a:pt x="15476896" y="4933797"/>
                  <a:pt x="15470571" y="4939408"/>
                  <a:pt x="15465223" y="4948671"/>
                </a:cubicBezTo>
                <a:cubicBezTo>
                  <a:pt x="15463265" y="4941365"/>
                  <a:pt x="15462287" y="4937712"/>
                  <a:pt x="15462287" y="4937712"/>
                </a:cubicBezTo>
                <a:lnTo>
                  <a:pt x="15448396" y="4929691"/>
                </a:lnTo>
                <a:lnTo>
                  <a:pt x="15447859" y="4929382"/>
                </a:lnTo>
                <a:lnTo>
                  <a:pt x="15446044" y="4931302"/>
                </a:lnTo>
                <a:cubicBezTo>
                  <a:pt x="15439710" y="4934787"/>
                  <a:pt x="15429426" y="4932830"/>
                  <a:pt x="15415195" y="4925426"/>
                </a:cubicBezTo>
                <a:lnTo>
                  <a:pt x="15431882" y="4920158"/>
                </a:lnTo>
                <a:lnTo>
                  <a:pt x="15422568" y="4914781"/>
                </a:lnTo>
                <a:lnTo>
                  <a:pt x="15382792" y="4914142"/>
                </a:lnTo>
                <a:lnTo>
                  <a:pt x="15398692" y="4919521"/>
                </a:lnTo>
                <a:cubicBezTo>
                  <a:pt x="15400650" y="4926826"/>
                  <a:pt x="15397488" y="4929630"/>
                  <a:pt x="15389206" y="4927936"/>
                </a:cubicBezTo>
                <a:lnTo>
                  <a:pt x="15375355" y="4926284"/>
                </a:lnTo>
                <a:lnTo>
                  <a:pt x="15379887" y="4928341"/>
                </a:lnTo>
                <a:cubicBezTo>
                  <a:pt x="15365280" y="4932255"/>
                  <a:pt x="15354322" y="4935191"/>
                  <a:pt x="15347018" y="4937149"/>
                </a:cubicBezTo>
                <a:lnTo>
                  <a:pt x="15341421" y="4936813"/>
                </a:lnTo>
                <a:lnTo>
                  <a:pt x="15336055" y="4938506"/>
                </a:lnTo>
                <a:lnTo>
                  <a:pt x="15325238" y="4941919"/>
                </a:lnTo>
                <a:cubicBezTo>
                  <a:pt x="15325238" y="4941919"/>
                  <a:pt x="15322865" y="4940684"/>
                  <a:pt x="15318120" y="4938217"/>
                </a:cubicBezTo>
                <a:lnTo>
                  <a:pt x="15312031" y="4935049"/>
                </a:lnTo>
                <a:lnTo>
                  <a:pt x="15311211" y="4935000"/>
                </a:lnTo>
                <a:lnTo>
                  <a:pt x="15311611" y="4934831"/>
                </a:lnTo>
                <a:lnTo>
                  <a:pt x="15311006" y="4934514"/>
                </a:lnTo>
                <a:cubicBezTo>
                  <a:pt x="15303794" y="4936792"/>
                  <a:pt x="15297814" y="4936695"/>
                  <a:pt x="15293071" y="4934228"/>
                </a:cubicBezTo>
                <a:lnTo>
                  <a:pt x="15290692" y="4930944"/>
                </a:lnTo>
                <a:lnTo>
                  <a:pt x="15290196" y="4930977"/>
                </a:lnTo>
                <a:cubicBezTo>
                  <a:pt x="15278260" y="4930260"/>
                  <a:pt x="15267661" y="4927227"/>
                  <a:pt x="15258398" y="4921881"/>
                </a:cubicBezTo>
                <a:lnTo>
                  <a:pt x="15280304" y="4918545"/>
                </a:lnTo>
                <a:lnTo>
                  <a:pt x="15268309" y="4912303"/>
                </a:lnTo>
                <a:lnTo>
                  <a:pt x="15252906" y="4896396"/>
                </a:lnTo>
                <a:close/>
                <a:moveTo>
                  <a:pt x="1158206" y="4896038"/>
                </a:moveTo>
                <a:cubicBezTo>
                  <a:pt x="1158206" y="4896038"/>
                  <a:pt x="1154553" y="4897017"/>
                  <a:pt x="1147248" y="4898974"/>
                </a:cubicBezTo>
                <a:lnTo>
                  <a:pt x="1150185" y="4909933"/>
                </a:lnTo>
                <a:lnTo>
                  <a:pt x="1161141" y="4906997"/>
                </a:lnTo>
                <a:cubicBezTo>
                  <a:pt x="1161141" y="4906997"/>
                  <a:pt x="1160162" y="4903344"/>
                  <a:pt x="1158206" y="4896038"/>
                </a:cubicBezTo>
                <a:close/>
                <a:moveTo>
                  <a:pt x="1301974" y="4895685"/>
                </a:moveTo>
                <a:cubicBezTo>
                  <a:pt x="1296006" y="4895327"/>
                  <a:pt x="1287543" y="4896616"/>
                  <a:pt x="1276586" y="4899552"/>
                </a:cubicBezTo>
                <a:lnTo>
                  <a:pt x="1290481" y="4907572"/>
                </a:lnTo>
                <a:cubicBezTo>
                  <a:pt x="1299742" y="4912920"/>
                  <a:pt x="1306198" y="4915104"/>
                  <a:pt x="1309851" y="4914125"/>
                </a:cubicBezTo>
                <a:cubicBezTo>
                  <a:pt x="1313503" y="4913146"/>
                  <a:pt x="1314350" y="4909005"/>
                  <a:pt x="1312393" y="4901701"/>
                </a:cubicBezTo>
                <a:cubicBezTo>
                  <a:pt x="1311414" y="4898048"/>
                  <a:pt x="1307941" y="4896043"/>
                  <a:pt x="1301974" y="4895685"/>
                </a:cubicBezTo>
                <a:close/>
                <a:moveTo>
                  <a:pt x="2038719" y="4894985"/>
                </a:moveTo>
                <a:cubicBezTo>
                  <a:pt x="2040676" y="4902290"/>
                  <a:pt x="2042634" y="4909596"/>
                  <a:pt x="2044591" y="4916900"/>
                </a:cubicBezTo>
                <a:lnTo>
                  <a:pt x="2022677" y="4922771"/>
                </a:lnTo>
                <a:lnTo>
                  <a:pt x="2008784" y="4914751"/>
                </a:lnTo>
                <a:lnTo>
                  <a:pt x="2019742" y="4911814"/>
                </a:lnTo>
                <a:cubicBezTo>
                  <a:pt x="2019742" y="4911814"/>
                  <a:pt x="2021568" y="4911325"/>
                  <a:pt x="2025220" y="4910347"/>
                </a:cubicBezTo>
                <a:cubicBezTo>
                  <a:pt x="2028871" y="4909368"/>
                  <a:pt x="2029720" y="4905225"/>
                  <a:pt x="2027763" y="4897921"/>
                </a:cubicBezTo>
                <a:close/>
                <a:moveTo>
                  <a:pt x="14459582" y="4893941"/>
                </a:moveTo>
                <a:lnTo>
                  <a:pt x="14433049" y="4902316"/>
                </a:lnTo>
                <a:lnTo>
                  <a:pt x="14439618" y="4912264"/>
                </a:lnTo>
                <a:cubicBezTo>
                  <a:pt x="14444249" y="4914939"/>
                  <a:pt x="14450217" y="4915297"/>
                  <a:pt x="14457520" y="4913340"/>
                </a:cubicBezTo>
                <a:lnTo>
                  <a:pt x="14471414" y="4921361"/>
                </a:lnTo>
                <a:lnTo>
                  <a:pt x="14518178" y="4920574"/>
                </a:lnTo>
                <a:cubicBezTo>
                  <a:pt x="14540093" y="4914702"/>
                  <a:pt x="14555680" y="4914440"/>
                  <a:pt x="14564942" y="4919788"/>
                </a:cubicBezTo>
                <a:cubicBezTo>
                  <a:pt x="14574205" y="4925135"/>
                  <a:pt x="14582000" y="4925005"/>
                  <a:pt x="14588325" y="4919395"/>
                </a:cubicBezTo>
                <a:lnTo>
                  <a:pt x="14589253" y="4903946"/>
                </a:lnTo>
                <a:lnTo>
                  <a:pt x="14577715" y="4901186"/>
                </a:lnTo>
                <a:lnTo>
                  <a:pt x="14572967" y="4905894"/>
                </a:lnTo>
                <a:lnTo>
                  <a:pt x="14571294" y="4899651"/>
                </a:lnTo>
                <a:lnTo>
                  <a:pt x="14561774" y="4897375"/>
                </a:lnTo>
                <a:cubicBezTo>
                  <a:pt x="14554562" y="4899653"/>
                  <a:pt x="14539001" y="4900599"/>
                  <a:pt x="14515091" y="4900215"/>
                </a:cubicBezTo>
                <a:cubicBezTo>
                  <a:pt x="14491179" y="4899832"/>
                  <a:pt x="14475617" y="4900775"/>
                  <a:pt x="14468405" y="4903052"/>
                </a:cubicBezTo>
                <a:cubicBezTo>
                  <a:pt x="14466129" y="4895840"/>
                  <a:pt x="14463187" y="4892803"/>
                  <a:pt x="14459582" y="4893941"/>
                </a:cubicBezTo>
                <a:close/>
                <a:moveTo>
                  <a:pt x="1345267" y="4892892"/>
                </a:moveTo>
                <a:cubicBezTo>
                  <a:pt x="1323351" y="4898764"/>
                  <a:pt x="1320678" y="4903396"/>
                  <a:pt x="1337243" y="4906785"/>
                </a:cubicBezTo>
                <a:cubicBezTo>
                  <a:pt x="1339202" y="4914090"/>
                  <a:pt x="1342008" y="4917254"/>
                  <a:pt x="1345659" y="4916275"/>
                </a:cubicBezTo>
                <a:cubicBezTo>
                  <a:pt x="1349311" y="4915297"/>
                  <a:pt x="1350159" y="4911154"/>
                  <a:pt x="1348202" y="4903849"/>
                </a:cubicBezTo>
                <a:cubicBezTo>
                  <a:pt x="1346245" y="4896545"/>
                  <a:pt x="1345267" y="4892892"/>
                  <a:pt x="1345267" y="4892892"/>
                </a:cubicBezTo>
                <a:close/>
                <a:moveTo>
                  <a:pt x="3590187" y="4890711"/>
                </a:moveTo>
                <a:lnTo>
                  <a:pt x="3597059" y="4893124"/>
                </a:lnTo>
                <a:cubicBezTo>
                  <a:pt x="3599338" y="4900336"/>
                  <a:pt x="3593261" y="4906217"/>
                  <a:pt x="3578837" y="4910770"/>
                </a:cubicBezTo>
                <a:cubicBezTo>
                  <a:pt x="3564413" y="4915321"/>
                  <a:pt x="3547050" y="4916836"/>
                  <a:pt x="3526743" y="4915316"/>
                </a:cubicBezTo>
                <a:cubicBezTo>
                  <a:pt x="3506437" y="4913794"/>
                  <a:pt x="3493911" y="4911799"/>
                  <a:pt x="3489170" y="4909330"/>
                </a:cubicBezTo>
                <a:cubicBezTo>
                  <a:pt x="3484425" y="4906863"/>
                  <a:pt x="3476643" y="4907336"/>
                  <a:pt x="3465826" y="4910750"/>
                </a:cubicBezTo>
                <a:cubicBezTo>
                  <a:pt x="3455007" y="4914163"/>
                  <a:pt x="3449030" y="4914068"/>
                  <a:pt x="3447892" y="4910461"/>
                </a:cubicBezTo>
                <a:cubicBezTo>
                  <a:pt x="3446755" y="4906856"/>
                  <a:pt x="3453397" y="4902777"/>
                  <a:pt x="3467820" y="4898226"/>
                </a:cubicBezTo>
                <a:lnTo>
                  <a:pt x="3477231" y="4896894"/>
                </a:lnTo>
                <a:lnTo>
                  <a:pt x="3486189" y="4896845"/>
                </a:lnTo>
                <a:lnTo>
                  <a:pt x="3492868" y="4902215"/>
                </a:lnTo>
                <a:cubicBezTo>
                  <a:pt x="3507294" y="4897662"/>
                  <a:pt x="3519250" y="4897856"/>
                  <a:pt x="3528738" y="4902792"/>
                </a:cubicBezTo>
                <a:cubicBezTo>
                  <a:pt x="3538226" y="4907727"/>
                  <a:pt x="3545437" y="4905451"/>
                  <a:pt x="3550373" y="4895963"/>
                </a:cubicBezTo>
                <a:lnTo>
                  <a:pt x="3558229" y="4894186"/>
                </a:lnTo>
                <a:close/>
                <a:moveTo>
                  <a:pt x="14249785" y="4888780"/>
                </a:moveTo>
                <a:lnTo>
                  <a:pt x="14210558" y="4891164"/>
                </a:lnTo>
                <a:lnTo>
                  <a:pt x="14217825" y="4895358"/>
                </a:lnTo>
                <a:cubicBezTo>
                  <a:pt x="14225130" y="4893401"/>
                  <a:pt x="14232433" y="4891444"/>
                  <a:pt x="14239737" y="4889487"/>
                </a:cubicBezTo>
                <a:cubicBezTo>
                  <a:pt x="14249000" y="4894834"/>
                  <a:pt x="14257284" y="4896529"/>
                  <a:pt x="14264588" y="4894572"/>
                </a:cubicBezTo>
                <a:lnTo>
                  <a:pt x="14289439" y="4899658"/>
                </a:lnTo>
                <a:lnTo>
                  <a:pt x="14300396" y="4896722"/>
                </a:lnTo>
                <a:lnTo>
                  <a:pt x="14311352" y="4893786"/>
                </a:lnTo>
                <a:lnTo>
                  <a:pt x="14292374" y="4910614"/>
                </a:lnTo>
                <a:lnTo>
                  <a:pt x="14281419" y="4913550"/>
                </a:lnTo>
                <a:cubicBezTo>
                  <a:pt x="14279460" y="4906247"/>
                  <a:pt x="14274828" y="4903573"/>
                  <a:pt x="14267524" y="4905530"/>
                </a:cubicBezTo>
                <a:cubicBezTo>
                  <a:pt x="14260218" y="4907487"/>
                  <a:pt x="14251936" y="4905791"/>
                  <a:pt x="14242674" y="4900444"/>
                </a:cubicBezTo>
                <a:cubicBezTo>
                  <a:pt x="14242674" y="4900444"/>
                  <a:pt x="14243651" y="4904097"/>
                  <a:pt x="14245609" y="4911402"/>
                </a:cubicBezTo>
                <a:lnTo>
                  <a:pt x="14245065" y="4914060"/>
                </a:lnTo>
                <a:lnTo>
                  <a:pt x="14239253" y="4915894"/>
                </a:lnTo>
                <a:lnTo>
                  <a:pt x="14234652" y="4914338"/>
                </a:lnTo>
                <a:lnTo>
                  <a:pt x="14235396" y="4917112"/>
                </a:lnTo>
                <a:lnTo>
                  <a:pt x="14239253" y="4915894"/>
                </a:lnTo>
                <a:lnTo>
                  <a:pt x="14244338" y="4917614"/>
                </a:lnTo>
                <a:lnTo>
                  <a:pt x="14245065" y="4914060"/>
                </a:lnTo>
                <a:lnTo>
                  <a:pt x="14245795" y="4913829"/>
                </a:lnTo>
                <a:lnTo>
                  <a:pt x="14267430" y="4907002"/>
                </a:lnTo>
                <a:cubicBezTo>
                  <a:pt x="14269707" y="4914214"/>
                  <a:pt x="14274451" y="4916682"/>
                  <a:pt x="14281663" y="4914406"/>
                </a:cubicBezTo>
                <a:cubicBezTo>
                  <a:pt x="14288874" y="4912130"/>
                  <a:pt x="14294284" y="4910423"/>
                  <a:pt x="14297890" y="4909284"/>
                </a:cubicBezTo>
                <a:cubicBezTo>
                  <a:pt x="14301495" y="4908147"/>
                  <a:pt x="14303299" y="4907578"/>
                  <a:pt x="14303299" y="4907578"/>
                </a:cubicBezTo>
                <a:lnTo>
                  <a:pt x="14296025" y="4921561"/>
                </a:lnTo>
                <a:lnTo>
                  <a:pt x="14318692" y="4921178"/>
                </a:lnTo>
                <a:cubicBezTo>
                  <a:pt x="14319671" y="4924831"/>
                  <a:pt x="14322836" y="4922026"/>
                  <a:pt x="14328183" y="4912765"/>
                </a:cubicBezTo>
                <a:lnTo>
                  <a:pt x="14353033" y="4917849"/>
                </a:lnTo>
                <a:cubicBezTo>
                  <a:pt x="14360337" y="4915892"/>
                  <a:pt x="14374947" y="4911977"/>
                  <a:pt x="14396862" y="4906105"/>
                </a:cubicBezTo>
                <a:lnTo>
                  <a:pt x="14403372" y="4894831"/>
                </a:lnTo>
                <a:lnTo>
                  <a:pt x="14310703" y="4893344"/>
                </a:lnTo>
                <a:lnTo>
                  <a:pt x="14302041" y="4893871"/>
                </a:lnTo>
                <a:lnTo>
                  <a:pt x="14300396" y="4896722"/>
                </a:lnTo>
                <a:lnTo>
                  <a:pt x="14299670" y="4894016"/>
                </a:lnTo>
                <a:lnTo>
                  <a:pt x="14287358" y="4894764"/>
                </a:lnTo>
                <a:cubicBezTo>
                  <a:pt x="14279010" y="4893434"/>
                  <a:pt x="14274833" y="4892770"/>
                  <a:pt x="14274833" y="4892770"/>
                </a:cubicBezTo>
                <a:cubicBezTo>
                  <a:pt x="14265347" y="4887834"/>
                  <a:pt x="14256997" y="4886503"/>
                  <a:pt x="14249785" y="4888780"/>
                </a:cubicBezTo>
                <a:close/>
                <a:moveTo>
                  <a:pt x="10895299" y="4888750"/>
                </a:moveTo>
                <a:lnTo>
                  <a:pt x="10887898" y="4902981"/>
                </a:lnTo>
                <a:lnTo>
                  <a:pt x="10884483" y="4892164"/>
                </a:lnTo>
                <a:close/>
                <a:moveTo>
                  <a:pt x="4390314" y="4888749"/>
                </a:moveTo>
                <a:lnTo>
                  <a:pt x="4382912" y="4902982"/>
                </a:lnTo>
                <a:lnTo>
                  <a:pt x="4379498" y="4892163"/>
                </a:lnTo>
                <a:close/>
                <a:moveTo>
                  <a:pt x="1056260" y="4888123"/>
                </a:moveTo>
                <a:cubicBezTo>
                  <a:pt x="1052609" y="4889101"/>
                  <a:pt x="1051761" y="4893244"/>
                  <a:pt x="1053719" y="4900549"/>
                </a:cubicBezTo>
                <a:cubicBezTo>
                  <a:pt x="1061024" y="4898592"/>
                  <a:pt x="1064186" y="4895786"/>
                  <a:pt x="1063207" y="4892134"/>
                </a:cubicBezTo>
                <a:cubicBezTo>
                  <a:pt x="1062228" y="4888481"/>
                  <a:pt x="1059914" y="4887144"/>
                  <a:pt x="1056260" y="4888123"/>
                </a:cubicBezTo>
                <a:close/>
                <a:moveTo>
                  <a:pt x="1918111" y="4887700"/>
                </a:moveTo>
                <a:lnTo>
                  <a:pt x="1898934" y="4888866"/>
                </a:lnTo>
                <a:lnTo>
                  <a:pt x="1898425" y="4897345"/>
                </a:lnTo>
                <a:lnTo>
                  <a:pt x="1912318" y="4905367"/>
                </a:lnTo>
                <a:cubicBezTo>
                  <a:pt x="1910361" y="4898062"/>
                  <a:pt x="1913034" y="4893431"/>
                  <a:pt x="1920338" y="4891473"/>
                </a:cubicBezTo>
                <a:lnTo>
                  <a:pt x="1919333" y="4887720"/>
                </a:lnTo>
                <a:close/>
                <a:moveTo>
                  <a:pt x="2811811" y="4887483"/>
                </a:moveTo>
                <a:lnTo>
                  <a:pt x="2825706" y="4895505"/>
                </a:lnTo>
                <a:cubicBezTo>
                  <a:pt x="2827662" y="4902810"/>
                  <a:pt x="2824990" y="4907440"/>
                  <a:pt x="2817684" y="4909398"/>
                </a:cubicBezTo>
                <a:cubicBezTo>
                  <a:pt x="2808421" y="4904050"/>
                  <a:pt x="2803790" y="4901377"/>
                  <a:pt x="2803790" y="4901377"/>
                </a:cubicBezTo>
                <a:cubicBezTo>
                  <a:pt x="2801834" y="4894072"/>
                  <a:pt x="2804506" y="4889440"/>
                  <a:pt x="2811811" y="4887483"/>
                </a:cubicBezTo>
                <a:close/>
                <a:moveTo>
                  <a:pt x="2858577" y="4886697"/>
                </a:moveTo>
                <a:cubicBezTo>
                  <a:pt x="2865882" y="4884740"/>
                  <a:pt x="2870512" y="4887413"/>
                  <a:pt x="2872470" y="4894718"/>
                </a:cubicBezTo>
                <a:lnTo>
                  <a:pt x="2861513" y="4897654"/>
                </a:lnTo>
                <a:cubicBezTo>
                  <a:pt x="2852250" y="4892306"/>
                  <a:pt x="2851272" y="4888654"/>
                  <a:pt x="2858577" y="4886697"/>
                </a:cubicBezTo>
                <a:close/>
                <a:moveTo>
                  <a:pt x="10988671" y="4883073"/>
                </a:moveTo>
                <a:lnTo>
                  <a:pt x="10982050" y="4885162"/>
                </a:lnTo>
                <a:lnTo>
                  <a:pt x="10981403" y="4888335"/>
                </a:lnTo>
                <a:lnTo>
                  <a:pt x="10992083" y="4893891"/>
                </a:lnTo>
                <a:close/>
                <a:moveTo>
                  <a:pt x="2047347" y="4882599"/>
                </a:moveTo>
                <a:lnTo>
                  <a:pt x="2045089" y="4882972"/>
                </a:lnTo>
                <a:lnTo>
                  <a:pt x="2039992" y="4888773"/>
                </a:lnTo>
                <a:lnTo>
                  <a:pt x="2036157" y="4884449"/>
                </a:lnTo>
                <a:lnTo>
                  <a:pt x="2007778" y="4889140"/>
                </a:lnTo>
                <a:lnTo>
                  <a:pt x="1982333" y="4886607"/>
                </a:lnTo>
                <a:lnTo>
                  <a:pt x="1978061" y="4887751"/>
                </a:lnTo>
                <a:cubicBezTo>
                  <a:pt x="1963452" y="4891666"/>
                  <a:pt x="1956637" y="4895449"/>
                  <a:pt x="1957615" y="4899101"/>
                </a:cubicBezTo>
                <a:lnTo>
                  <a:pt x="1956148" y="4893623"/>
                </a:lnTo>
                <a:lnTo>
                  <a:pt x="1951369" y="4888234"/>
                </a:lnTo>
                <a:lnTo>
                  <a:pt x="1936586" y="4887997"/>
                </a:lnTo>
                <a:lnTo>
                  <a:pt x="1934233" y="4899495"/>
                </a:lnTo>
                <a:cubicBezTo>
                  <a:pt x="1936190" y="4906798"/>
                  <a:pt x="1937658" y="4912278"/>
                  <a:pt x="1938637" y="4915931"/>
                </a:cubicBezTo>
                <a:cubicBezTo>
                  <a:pt x="1939615" y="4919582"/>
                  <a:pt x="1936453" y="4922387"/>
                  <a:pt x="1929146" y="4924345"/>
                </a:cubicBezTo>
                <a:cubicBezTo>
                  <a:pt x="1921841" y="4926302"/>
                  <a:pt x="1915873" y="4925944"/>
                  <a:pt x="1911243" y="4923271"/>
                </a:cubicBezTo>
                <a:cubicBezTo>
                  <a:pt x="1906612" y="4920596"/>
                  <a:pt x="1900155" y="4918413"/>
                  <a:pt x="1891871" y="4916717"/>
                </a:cubicBezTo>
                <a:cubicBezTo>
                  <a:pt x="1883588" y="4915022"/>
                  <a:pt x="1877619" y="4914665"/>
                  <a:pt x="1873967" y="4915643"/>
                </a:cubicBezTo>
                <a:cubicBezTo>
                  <a:pt x="1870316" y="4916621"/>
                  <a:pt x="1863858" y="4914436"/>
                  <a:pt x="1854597" y="4909089"/>
                </a:cubicBezTo>
                <a:lnTo>
                  <a:pt x="1862616" y="4895197"/>
                </a:lnTo>
                <a:lnTo>
                  <a:pt x="1856158" y="4891467"/>
                </a:lnTo>
                <a:lnTo>
                  <a:pt x="1838418" y="4892546"/>
                </a:lnTo>
                <a:lnTo>
                  <a:pt x="1840702" y="4901069"/>
                </a:lnTo>
                <a:lnTo>
                  <a:pt x="1815853" y="4895982"/>
                </a:lnTo>
                <a:lnTo>
                  <a:pt x="1809899" y="4894279"/>
                </a:lnTo>
                <a:lnTo>
                  <a:pt x="1798100" y="4894997"/>
                </a:lnTo>
                <a:lnTo>
                  <a:pt x="1803158" y="4897916"/>
                </a:lnTo>
                <a:cubicBezTo>
                  <a:pt x="1806632" y="4899922"/>
                  <a:pt x="1809526" y="4901592"/>
                  <a:pt x="1811841" y="4902929"/>
                </a:cubicBezTo>
                <a:cubicBezTo>
                  <a:pt x="1816473" y="4905604"/>
                  <a:pt x="1818788" y="4906940"/>
                  <a:pt x="1818788" y="4906940"/>
                </a:cubicBezTo>
                <a:cubicBezTo>
                  <a:pt x="1811482" y="4908898"/>
                  <a:pt x="1800526" y="4911834"/>
                  <a:pt x="1785916" y="4915749"/>
                </a:cubicBezTo>
                <a:cubicBezTo>
                  <a:pt x="1778611" y="4917706"/>
                  <a:pt x="1770818" y="4917837"/>
                  <a:pt x="1762534" y="4916141"/>
                </a:cubicBezTo>
                <a:cubicBezTo>
                  <a:pt x="1754248" y="4914446"/>
                  <a:pt x="1746456" y="4914577"/>
                  <a:pt x="1739151" y="4916534"/>
                </a:cubicBezTo>
                <a:lnTo>
                  <a:pt x="1692385" y="4917322"/>
                </a:lnTo>
                <a:cubicBezTo>
                  <a:pt x="1685081" y="4919279"/>
                  <a:pt x="1670830" y="4917225"/>
                  <a:pt x="1649631" y="4911162"/>
                </a:cubicBezTo>
                <a:cubicBezTo>
                  <a:pt x="1628434" y="4905097"/>
                  <a:pt x="1614183" y="4903044"/>
                  <a:pt x="1606876" y="4905002"/>
                </a:cubicBezTo>
                <a:cubicBezTo>
                  <a:pt x="1599572" y="4906959"/>
                  <a:pt x="1595431" y="4906112"/>
                  <a:pt x="1594452" y="4902459"/>
                </a:cubicBezTo>
                <a:cubicBezTo>
                  <a:pt x="1593473" y="4898806"/>
                  <a:pt x="1582027" y="4899915"/>
                  <a:pt x="1560112" y="4905787"/>
                </a:cubicBezTo>
                <a:lnTo>
                  <a:pt x="1513347" y="4906575"/>
                </a:lnTo>
                <a:lnTo>
                  <a:pt x="1480475" y="4915383"/>
                </a:lnTo>
                <a:cubicBezTo>
                  <a:pt x="1482432" y="4922688"/>
                  <a:pt x="1478782" y="4923666"/>
                  <a:pt x="1469517" y="4918319"/>
                </a:cubicBezTo>
                <a:lnTo>
                  <a:pt x="1461496" y="4932211"/>
                </a:lnTo>
                <a:cubicBezTo>
                  <a:pt x="1461496" y="4932211"/>
                  <a:pt x="1457844" y="4933190"/>
                  <a:pt x="1450539" y="4935147"/>
                </a:cubicBezTo>
                <a:cubicBezTo>
                  <a:pt x="1443235" y="4937105"/>
                  <a:pt x="1438603" y="4934432"/>
                  <a:pt x="1436645" y="4927127"/>
                </a:cubicBezTo>
                <a:cubicBezTo>
                  <a:pt x="1434688" y="4919822"/>
                  <a:pt x="1430058" y="4917149"/>
                  <a:pt x="1422753" y="4919106"/>
                </a:cubicBezTo>
                <a:cubicBezTo>
                  <a:pt x="1422753" y="4919106"/>
                  <a:pt x="1420438" y="4917770"/>
                  <a:pt x="1415806" y="4915095"/>
                </a:cubicBezTo>
                <a:cubicBezTo>
                  <a:pt x="1411175" y="4912421"/>
                  <a:pt x="1405207" y="4912063"/>
                  <a:pt x="1397902" y="4914020"/>
                </a:cubicBezTo>
                <a:cubicBezTo>
                  <a:pt x="1395945" y="4906715"/>
                  <a:pt x="1389976" y="4906357"/>
                  <a:pt x="1379998" y="4912945"/>
                </a:cubicBezTo>
                <a:cubicBezTo>
                  <a:pt x="1370021" y="4919534"/>
                  <a:pt x="1363694" y="4925143"/>
                  <a:pt x="1361019" y="4929775"/>
                </a:cubicBezTo>
                <a:cubicBezTo>
                  <a:pt x="1358347" y="4934407"/>
                  <a:pt x="1341912" y="4938811"/>
                  <a:pt x="1311713" y="4942987"/>
                </a:cubicBezTo>
                <a:cubicBezTo>
                  <a:pt x="1281514" y="4947163"/>
                  <a:pt x="1262763" y="4950230"/>
                  <a:pt x="1255458" y="4952188"/>
                </a:cubicBezTo>
                <a:lnTo>
                  <a:pt x="1241565" y="4944167"/>
                </a:lnTo>
                <a:lnTo>
                  <a:pt x="1252523" y="4941231"/>
                </a:lnTo>
                <a:lnTo>
                  <a:pt x="1249586" y="4930273"/>
                </a:lnTo>
                <a:cubicBezTo>
                  <a:pt x="1249586" y="4930273"/>
                  <a:pt x="1248607" y="4926621"/>
                  <a:pt x="1246650" y="4919316"/>
                </a:cubicBezTo>
                <a:lnTo>
                  <a:pt x="1257607" y="4916380"/>
                </a:lnTo>
                <a:lnTo>
                  <a:pt x="1265629" y="4902488"/>
                </a:lnTo>
                <a:cubicBezTo>
                  <a:pt x="1265629" y="4902488"/>
                  <a:pt x="1261976" y="4903467"/>
                  <a:pt x="1254671" y="4905424"/>
                </a:cubicBezTo>
                <a:lnTo>
                  <a:pt x="1243714" y="4908360"/>
                </a:lnTo>
                <a:cubicBezTo>
                  <a:pt x="1243714" y="4908360"/>
                  <a:pt x="1241041" y="4912990"/>
                  <a:pt x="1235693" y="4922252"/>
                </a:cubicBezTo>
                <a:lnTo>
                  <a:pt x="1238629" y="4933209"/>
                </a:lnTo>
                <a:lnTo>
                  <a:pt x="1191864" y="4933996"/>
                </a:lnTo>
                <a:cubicBezTo>
                  <a:pt x="1175297" y="4930606"/>
                  <a:pt x="1164340" y="4933542"/>
                  <a:pt x="1158993" y="4942804"/>
                </a:cubicBezTo>
                <a:lnTo>
                  <a:pt x="1145098" y="4934784"/>
                </a:lnTo>
                <a:cubicBezTo>
                  <a:pt x="1143142" y="4927479"/>
                  <a:pt x="1138510" y="4924804"/>
                  <a:pt x="1131205" y="4926761"/>
                </a:cubicBezTo>
                <a:lnTo>
                  <a:pt x="1134142" y="4937720"/>
                </a:lnTo>
                <a:lnTo>
                  <a:pt x="1123185" y="4940656"/>
                </a:lnTo>
                <a:lnTo>
                  <a:pt x="1098334" y="4935569"/>
                </a:lnTo>
                <a:lnTo>
                  <a:pt x="1087376" y="4938505"/>
                </a:lnTo>
                <a:cubicBezTo>
                  <a:pt x="1096639" y="4943853"/>
                  <a:pt x="1097617" y="4947506"/>
                  <a:pt x="1090312" y="4949464"/>
                </a:cubicBezTo>
                <a:lnTo>
                  <a:pt x="1104207" y="4957484"/>
                </a:lnTo>
                <a:lnTo>
                  <a:pt x="1126121" y="4951612"/>
                </a:lnTo>
                <a:cubicBezTo>
                  <a:pt x="1128079" y="4958917"/>
                  <a:pt x="1132708" y="4961590"/>
                  <a:pt x="1140013" y="4959633"/>
                </a:cubicBezTo>
                <a:lnTo>
                  <a:pt x="1150970" y="4956697"/>
                </a:lnTo>
                <a:cubicBezTo>
                  <a:pt x="1150970" y="4956697"/>
                  <a:pt x="1159255" y="4958393"/>
                  <a:pt x="1175822" y="4961783"/>
                </a:cubicBezTo>
                <a:cubicBezTo>
                  <a:pt x="1192388" y="4965173"/>
                  <a:pt x="1203345" y="4962238"/>
                  <a:pt x="1208692" y="4952975"/>
                </a:cubicBezTo>
                <a:cubicBezTo>
                  <a:pt x="1210650" y="4960280"/>
                  <a:pt x="1215771" y="4964779"/>
                  <a:pt x="1224054" y="4966475"/>
                </a:cubicBezTo>
                <a:cubicBezTo>
                  <a:pt x="1232338" y="4968171"/>
                  <a:pt x="1235500" y="4965365"/>
                  <a:pt x="1233543" y="4958060"/>
                </a:cubicBezTo>
                <a:lnTo>
                  <a:pt x="1255458" y="4952188"/>
                </a:lnTo>
                <a:cubicBezTo>
                  <a:pt x="1257415" y="4959493"/>
                  <a:pt x="1264362" y="4963504"/>
                  <a:pt x="1276298" y="4964220"/>
                </a:cubicBezTo>
                <a:cubicBezTo>
                  <a:pt x="1288235" y="4964936"/>
                  <a:pt x="1301507" y="4963337"/>
                  <a:pt x="1316117" y="4959423"/>
                </a:cubicBezTo>
                <a:cubicBezTo>
                  <a:pt x="1323421" y="4957465"/>
                  <a:pt x="1329390" y="4957823"/>
                  <a:pt x="1334020" y="4960498"/>
                </a:cubicBezTo>
                <a:cubicBezTo>
                  <a:pt x="1338653" y="4963171"/>
                  <a:pt x="1350587" y="4963887"/>
                  <a:pt x="1369828" y="4962647"/>
                </a:cubicBezTo>
                <a:cubicBezTo>
                  <a:pt x="1389069" y="4961406"/>
                  <a:pt x="1398689" y="4960786"/>
                  <a:pt x="1398689" y="4960786"/>
                </a:cubicBezTo>
                <a:cubicBezTo>
                  <a:pt x="1405994" y="4958828"/>
                  <a:pt x="1413789" y="4958697"/>
                  <a:pt x="1422070" y="4960391"/>
                </a:cubicBezTo>
                <a:cubicBezTo>
                  <a:pt x="1430356" y="4962087"/>
                  <a:pt x="1438150" y="4961955"/>
                  <a:pt x="1445453" y="4959998"/>
                </a:cubicBezTo>
                <a:cubicBezTo>
                  <a:pt x="1493198" y="4962864"/>
                  <a:pt x="1520722" y="4963319"/>
                  <a:pt x="1528027" y="4961361"/>
                </a:cubicBezTo>
                <a:cubicBezTo>
                  <a:pt x="1535331" y="4959404"/>
                  <a:pt x="1538985" y="4958425"/>
                  <a:pt x="1538985" y="4958425"/>
                </a:cubicBezTo>
                <a:cubicBezTo>
                  <a:pt x="1546290" y="4956468"/>
                  <a:pt x="1550921" y="4959142"/>
                  <a:pt x="1552877" y="4966446"/>
                </a:cubicBezTo>
                <a:cubicBezTo>
                  <a:pt x="1552877" y="4966446"/>
                  <a:pt x="1557018" y="4967293"/>
                  <a:pt x="1565302" y="4968989"/>
                </a:cubicBezTo>
                <a:cubicBezTo>
                  <a:pt x="1573587" y="4970685"/>
                  <a:pt x="1585033" y="4969575"/>
                  <a:pt x="1599643" y="4965660"/>
                </a:cubicBezTo>
                <a:lnTo>
                  <a:pt x="1635450" y="4967809"/>
                </a:lnTo>
                <a:lnTo>
                  <a:pt x="1657365" y="4961937"/>
                </a:lnTo>
                <a:cubicBezTo>
                  <a:pt x="1657365" y="4961937"/>
                  <a:pt x="1652733" y="4959264"/>
                  <a:pt x="1643471" y="4953916"/>
                </a:cubicBezTo>
                <a:lnTo>
                  <a:pt x="1652735" y="4951434"/>
                </a:lnTo>
                <a:lnTo>
                  <a:pt x="1651654" y="4948001"/>
                </a:lnTo>
                <a:lnTo>
                  <a:pt x="1652804" y="4940778"/>
                </a:lnTo>
                <a:lnTo>
                  <a:pt x="1651493" y="4940022"/>
                </a:lnTo>
                <a:lnTo>
                  <a:pt x="1652928" y="4939997"/>
                </a:lnTo>
                <a:lnTo>
                  <a:pt x="1653647" y="4935475"/>
                </a:lnTo>
                <a:lnTo>
                  <a:pt x="1668343" y="4939738"/>
                </a:lnTo>
                <a:lnTo>
                  <a:pt x="1678369" y="4939570"/>
                </a:lnTo>
                <a:lnTo>
                  <a:pt x="1684106" y="4937760"/>
                </a:lnTo>
                <a:lnTo>
                  <a:pt x="1687298" y="4939420"/>
                </a:lnTo>
                <a:lnTo>
                  <a:pt x="1698258" y="4939236"/>
                </a:lnTo>
                <a:cubicBezTo>
                  <a:pt x="1705565" y="4937279"/>
                  <a:pt x="1709216" y="4936300"/>
                  <a:pt x="1709216" y="4936300"/>
                </a:cubicBezTo>
                <a:cubicBezTo>
                  <a:pt x="1709216" y="4936300"/>
                  <a:pt x="1709705" y="4938126"/>
                  <a:pt x="1710684" y="4941779"/>
                </a:cubicBezTo>
                <a:cubicBezTo>
                  <a:pt x="1711662" y="4945431"/>
                  <a:pt x="1714468" y="4948593"/>
                  <a:pt x="1719097" y="4951268"/>
                </a:cubicBezTo>
                <a:cubicBezTo>
                  <a:pt x="1723729" y="4953943"/>
                  <a:pt x="1730185" y="4956126"/>
                  <a:pt x="1738469" y="4957821"/>
                </a:cubicBezTo>
                <a:cubicBezTo>
                  <a:pt x="1746754" y="4959516"/>
                  <a:pt x="1752721" y="4959875"/>
                  <a:pt x="1756374" y="4958896"/>
                </a:cubicBezTo>
                <a:cubicBezTo>
                  <a:pt x="1760026" y="4957917"/>
                  <a:pt x="1762831" y="4961081"/>
                  <a:pt x="1764787" y="4968384"/>
                </a:cubicBezTo>
                <a:cubicBezTo>
                  <a:pt x="1770137" y="4959123"/>
                  <a:pt x="1796681" y="4955925"/>
                  <a:pt x="1844425" y="4958790"/>
                </a:cubicBezTo>
                <a:lnTo>
                  <a:pt x="1883168" y="4971897"/>
                </a:lnTo>
                <a:lnTo>
                  <a:pt x="1918978" y="4974046"/>
                </a:lnTo>
                <a:cubicBezTo>
                  <a:pt x="1928239" y="4979394"/>
                  <a:pt x="1942979" y="4983273"/>
                  <a:pt x="1963199" y="4985685"/>
                </a:cubicBezTo>
                <a:cubicBezTo>
                  <a:pt x="1983419" y="4988097"/>
                  <a:pt x="1996201" y="4984672"/>
                  <a:pt x="2001549" y="4975409"/>
                </a:cubicBezTo>
                <a:lnTo>
                  <a:pt x="1948914" y="4954281"/>
                </a:lnTo>
                <a:lnTo>
                  <a:pt x="1921126" y="4938238"/>
                </a:lnTo>
                <a:cubicBezTo>
                  <a:pt x="1919169" y="4930934"/>
                  <a:pt x="1926474" y="4928976"/>
                  <a:pt x="1943040" y="4932366"/>
                </a:cubicBezTo>
                <a:cubicBezTo>
                  <a:pt x="1957649" y="4928452"/>
                  <a:pt x="1962281" y="4931127"/>
                  <a:pt x="1956933" y="4940387"/>
                </a:cubicBezTo>
                <a:cubicBezTo>
                  <a:pt x="1956933" y="4940387"/>
                  <a:pt x="1961564" y="4943062"/>
                  <a:pt x="1970828" y="4948409"/>
                </a:cubicBezTo>
                <a:cubicBezTo>
                  <a:pt x="1980089" y="4953755"/>
                  <a:pt x="1986058" y="4954115"/>
                  <a:pt x="1988732" y="4949483"/>
                </a:cubicBezTo>
                <a:cubicBezTo>
                  <a:pt x="1991404" y="4944853"/>
                  <a:pt x="1995903" y="4939733"/>
                  <a:pt x="2002231" y="4934122"/>
                </a:cubicBezTo>
                <a:cubicBezTo>
                  <a:pt x="2008557" y="4928512"/>
                  <a:pt x="2016350" y="4928382"/>
                  <a:pt x="2025614" y="4933729"/>
                </a:cubicBezTo>
                <a:lnTo>
                  <a:pt x="2014879" y="4952323"/>
                </a:lnTo>
                <a:lnTo>
                  <a:pt x="2021149" y="4950345"/>
                </a:lnTo>
                <a:cubicBezTo>
                  <a:pt x="2042783" y="4943517"/>
                  <a:pt x="2057207" y="4938965"/>
                  <a:pt x="2064417" y="4936688"/>
                </a:cubicBezTo>
                <a:cubicBezTo>
                  <a:pt x="2064417" y="4936688"/>
                  <a:pt x="2066790" y="4937922"/>
                  <a:pt x="2071533" y="4940392"/>
                </a:cubicBezTo>
                <a:lnTo>
                  <a:pt x="2082702" y="4940570"/>
                </a:lnTo>
                <a:lnTo>
                  <a:pt x="2083336" y="4930006"/>
                </a:lnTo>
                <a:cubicBezTo>
                  <a:pt x="2081380" y="4922701"/>
                  <a:pt x="2084052" y="4918071"/>
                  <a:pt x="2091357" y="4916113"/>
                </a:cubicBezTo>
                <a:lnTo>
                  <a:pt x="2077464" y="4908091"/>
                </a:lnTo>
                <a:lnTo>
                  <a:pt x="2063570" y="4900071"/>
                </a:lnTo>
                <a:cubicBezTo>
                  <a:pt x="2061612" y="4892766"/>
                  <a:pt x="2060634" y="4889113"/>
                  <a:pt x="2060634" y="4889113"/>
                </a:cubicBezTo>
                <a:lnTo>
                  <a:pt x="2060122" y="4887203"/>
                </a:lnTo>
                <a:lnTo>
                  <a:pt x="2054464" y="4886301"/>
                </a:lnTo>
                <a:cubicBezTo>
                  <a:pt x="2049720" y="4883832"/>
                  <a:pt x="2047347" y="4882599"/>
                  <a:pt x="2047347" y="4882599"/>
                </a:cubicBezTo>
                <a:close/>
                <a:moveTo>
                  <a:pt x="10903639" y="4878120"/>
                </a:moveTo>
                <a:lnTo>
                  <a:pt x="10910391" y="4881079"/>
                </a:lnTo>
                <a:cubicBezTo>
                  <a:pt x="10916003" y="4887405"/>
                  <a:pt x="10920143" y="4888254"/>
                  <a:pt x="10922818" y="4883621"/>
                </a:cubicBezTo>
                <a:cubicBezTo>
                  <a:pt x="10925492" y="4878989"/>
                  <a:pt x="10929143" y="4878011"/>
                  <a:pt x="10933776" y="4880685"/>
                </a:cubicBezTo>
                <a:lnTo>
                  <a:pt x="10946057" y="4881424"/>
                </a:lnTo>
                <a:lnTo>
                  <a:pt x="10927752" y="4878507"/>
                </a:lnTo>
                <a:close/>
                <a:moveTo>
                  <a:pt x="10900852" y="4878075"/>
                </a:moveTo>
                <a:lnTo>
                  <a:pt x="10900236" y="4879259"/>
                </a:lnTo>
                <a:lnTo>
                  <a:pt x="10901420" y="4878085"/>
                </a:lnTo>
                <a:close/>
                <a:moveTo>
                  <a:pt x="2501590" y="4876655"/>
                </a:moveTo>
                <a:lnTo>
                  <a:pt x="2492477" y="4879097"/>
                </a:lnTo>
                <a:cubicBezTo>
                  <a:pt x="2492477" y="4879097"/>
                  <a:pt x="2490651" y="4879586"/>
                  <a:pt x="2486999" y="4880564"/>
                </a:cubicBezTo>
                <a:lnTo>
                  <a:pt x="2481025" y="4882165"/>
                </a:lnTo>
                <a:lnTo>
                  <a:pt x="2488577" y="4886095"/>
                </a:lnTo>
                <a:close/>
                <a:moveTo>
                  <a:pt x="1506996" y="4872747"/>
                </a:moveTo>
                <a:lnTo>
                  <a:pt x="1518433" y="4881724"/>
                </a:lnTo>
                <a:lnTo>
                  <a:pt x="1522272" y="4880695"/>
                </a:lnTo>
                <a:lnTo>
                  <a:pt x="1509335" y="4873964"/>
                </a:lnTo>
                <a:close/>
                <a:moveTo>
                  <a:pt x="3088261" y="4871437"/>
                </a:moveTo>
                <a:cubicBezTo>
                  <a:pt x="3090538" y="4878648"/>
                  <a:pt x="3091676" y="4882254"/>
                  <a:pt x="3091676" y="4882254"/>
                </a:cubicBezTo>
                <a:cubicBezTo>
                  <a:pt x="3091676" y="4882254"/>
                  <a:pt x="3088071" y="4883392"/>
                  <a:pt x="3080859" y="4885669"/>
                </a:cubicBezTo>
                <a:close/>
                <a:moveTo>
                  <a:pt x="3134948" y="4868598"/>
                </a:moveTo>
                <a:lnTo>
                  <a:pt x="3138365" y="4879415"/>
                </a:lnTo>
                <a:lnTo>
                  <a:pt x="3127545" y="4882830"/>
                </a:lnTo>
                <a:cubicBezTo>
                  <a:pt x="3125268" y="4875619"/>
                  <a:pt x="3127736" y="4870875"/>
                  <a:pt x="3134948" y="4868598"/>
                </a:cubicBezTo>
                <a:close/>
                <a:moveTo>
                  <a:pt x="2299356" y="4867277"/>
                </a:moveTo>
                <a:lnTo>
                  <a:pt x="2280774" y="4868408"/>
                </a:lnTo>
                <a:lnTo>
                  <a:pt x="2263856" y="4867510"/>
                </a:lnTo>
                <a:lnTo>
                  <a:pt x="2266674" y="4869137"/>
                </a:lnTo>
                <a:cubicBezTo>
                  <a:pt x="2275937" y="4874483"/>
                  <a:pt x="2284218" y="4876180"/>
                  <a:pt x="2291523" y="4874222"/>
                </a:cubicBezTo>
                <a:close/>
                <a:moveTo>
                  <a:pt x="3005532" y="4865691"/>
                </a:moveTo>
                <a:lnTo>
                  <a:pt x="3001362" y="4873705"/>
                </a:lnTo>
                <a:lnTo>
                  <a:pt x="3031743" y="4875529"/>
                </a:lnTo>
                <a:cubicBezTo>
                  <a:pt x="3041006" y="4880876"/>
                  <a:pt x="3047464" y="4883060"/>
                  <a:pt x="3051115" y="4882081"/>
                </a:cubicBezTo>
                <a:cubicBezTo>
                  <a:pt x="3054767" y="4881103"/>
                  <a:pt x="3057573" y="4884266"/>
                  <a:pt x="3059531" y="4891572"/>
                </a:cubicBezTo>
                <a:lnTo>
                  <a:pt x="3015701" y="4903316"/>
                </a:lnTo>
                <a:cubicBezTo>
                  <a:pt x="3013744" y="4896010"/>
                  <a:pt x="3009113" y="4893336"/>
                  <a:pt x="3001808" y="4895293"/>
                </a:cubicBezTo>
                <a:cubicBezTo>
                  <a:pt x="2999851" y="4887990"/>
                  <a:pt x="3002524" y="4883358"/>
                  <a:pt x="3009829" y="4881401"/>
                </a:cubicBezTo>
                <a:lnTo>
                  <a:pt x="2998872" y="4884337"/>
                </a:lnTo>
                <a:lnTo>
                  <a:pt x="2995937" y="4873380"/>
                </a:lnTo>
                <a:lnTo>
                  <a:pt x="2996066" y="4873388"/>
                </a:lnTo>
                <a:lnTo>
                  <a:pt x="2994713" y="4869106"/>
                </a:lnTo>
                <a:close/>
                <a:moveTo>
                  <a:pt x="3204407" y="4862537"/>
                </a:moveTo>
                <a:lnTo>
                  <a:pt x="3206683" y="4869750"/>
                </a:lnTo>
                <a:cubicBezTo>
                  <a:pt x="3221107" y="4865198"/>
                  <a:pt x="3225852" y="4867664"/>
                  <a:pt x="3220916" y="4877153"/>
                </a:cubicBezTo>
                <a:lnTo>
                  <a:pt x="3185047" y="4876577"/>
                </a:lnTo>
                <a:close/>
                <a:moveTo>
                  <a:pt x="3093494" y="4861721"/>
                </a:moveTo>
                <a:cubicBezTo>
                  <a:pt x="3097100" y="4860583"/>
                  <a:pt x="3100041" y="4863620"/>
                  <a:pt x="3102316" y="4870832"/>
                </a:cubicBezTo>
                <a:cubicBezTo>
                  <a:pt x="3095104" y="4873108"/>
                  <a:pt x="3090930" y="4872442"/>
                  <a:pt x="3089790" y="4868836"/>
                </a:cubicBezTo>
                <a:cubicBezTo>
                  <a:pt x="3088654" y="4865232"/>
                  <a:pt x="3089887" y="4862859"/>
                  <a:pt x="3093494" y="4861721"/>
                </a:cubicBezTo>
                <a:close/>
                <a:moveTo>
                  <a:pt x="3881339" y="4859053"/>
                </a:moveTo>
                <a:lnTo>
                  <a:pt x="3884752" y="4869871"/>
                </a:lnTo>
                <a:cubicBezTo>
                  <a:pt x="3891966" y="4867594"/>
                  <a:pt x="3896140" y="4868259"/>
                  <a:pt x="3897278" y="4871867"/>
                </a:cubicBezTo>
                <a:cubicBezTo>
                  <a:pt x="3898416" y="4875472"/>
                  <a:pt x="3902591" y="4876137"/>
                  <a:pt x="3909804" y="4873862"/>
                </a:cubicBezTo>
                <a:close/>
                <a:moveTo>
                  <a:pt x="2698172" y="4857833"/>
                </a:moveTo>
                <a:lnTo>
                  <a:pt x="2701453" y="4870078"/>
                </a:lnTo>
                <a:cubicBezTo>
                  <a:pt x="2694147" y="4872036"/>
                  <a:pt x="2690984" y="4874840"/>
                  <a:pt x="2691962" y="4878492"/>
                </a:cubicBezTo>
                <a:lnTo>
                  <a:pt x="2695199" y="4880361"/>
                </a:lnTo>
                <a:lnTo>
                  <a:pt x="2700368" y="4878730"/>
                </a:lnTo>
                <a:lnTo>
                  <a:pt x="2697835" y="4881882"/>
                </a:lnTo>
                <a:lnTo>
                  <a:pt x="2698909" y="4882503"/>
                </a:lnTo>
                <a:cubicBezTo>
                  <a:pt x="2702561" y="4881525"/>
                  <a:pt x="2706214" y="4880546"/>
                  <a:pt x="2709866" y="4879567"/>
                </a:cubicBezTo>
                <a:cubicBezTo>
                  <a:pt x="2713519" y="4878589"/>
                  <a:pt x="2714856" y="4876274"/>
                  <a:pt x="2713877" y="4872620"/>
                </a:cubicBezTo>
                <a:cubicBezTo>
                  <a:pt x="2712899" y="4868968"/>
                  <a:pt x="2716062" y="4866164"/>
                  <a:pt x="2723367" y="4864207"/>
                </a:cubicBezTo>
                <a:lnTo>
                  <a:pt x="2726740" y="4861215"/>
                </a:lnTo>
                <a:lnTo>
                  <a:pt x="2718589" y="4861084"/>
                </a:lnTo>
                <a:close/>
                <a:moveTo>
                  <a:pt x="3181456" y="4857751"/>
                </a:moveTo>
                <a:lnTo>
                  <a:pt x="3174052" y="4871983"/>
                </a:lnTo>
                <a:lnTo>
                  <a:pt x="3159819" y="4864579"/>
                </a:lnTo>
                <a:cubicBezTo>
                  <a:pt x="3159819" y="4864579"/>
                  <a:pt x="3161624" y="4864010"/>
                  <a:pt x="3165229" y="4862872"/>
                </a:cubicBezTo>
                <a:cubicBezTo>
                  <a:pt x="3168834" y="4861735"/>
                  <a:pt x="3174244" y="4860028"/>
                  <a:pt x="3181456" y="4857751"/>
                </a:cubicBezTo>
                <a:close/>
                <a:moveTo>
                  <a:pt x="3214088" y="4855517"/>
                </a:moveTo>
                <a:lnTo>
                  <a:pt x="3204407" y="4862537"/>
                </a:lnTo>
                <a:lnTo>
                  <a:pt x="3203269" y="4858931"/>
                </a:lnTo>
                <a:cubicBezTo>
                  <a:pt x="3210483" y="4856655"/>
                  <a:pt x="3214088" y="4855517"/>
                  <a:pt x="3214088" y="4855517"/>
                </a:cubicBezTo>
                <a:close/>
                <a:moveTo>
                  <a:pt x="1252192" y="4848418"/>
                </a:moveTo>
                <a:lnTo>
                  <a:pt x="1264841" y="4855722"/>
                </a:lnTo>
                <a:lnTo>
                  <a:pt x="1275799" y="4852786"/>
                </a:lnTo>
                <a:lnTo>
                  <a:pt x="1297239" y="4857173"/>
                </a:lnTo>
                <a:lnTo>
                  <a:pt x="1289007" y="4854281"/>
                </a:lnTo>
                <a:cubicBezTo>
                  <a:pt x="1280656" y="4852953"/>
                  <a:pt x="1276482" y="4852287"/>
                  <a:pt x="1276482" y="4852287"/>
                </a:cubicBezTo>
                <a:close/>
                <a:moveTo>
                  <a:pt x="18193172" y="4847900"/>
                </a:moveTo>
                <a:lnTo>
                  <a:pt x="18200364" y="4855326"/>
                </a:lnTo>
                <a:lnTo>
                  <a:pt x="18203506" y="4849283"/>
                </a:lnTo>
                <a:close/>
                <a:moveTo>
                  <a:pt x="2535838" y="4847388"/>
                </a:moveTo>
                <a:lnTo>
                  <a:pt x="2526303" y="4848425"/>
                </a:lnTo>
                <a:lnTo>
                  <a:pt x="2528970" y="4851432"/>
                </a:lnTo>
                <a:lnTo>
                  <a:pt x="2537546" y="4852798"/>
                </a:lnTo>
                <a:close/>
                <a:moveTo>
                  <a:pt x="1179696" y="4847145"/>
                </a:moveTo>
                <a:lnTo>
                  <a:pt x="1164615" y="4851904"/>
                </a:lnTo>
                <a:lnTo>
                  <a:pt x="1169844" y="4851816"/>
                </a:lnTo>
                <a:cubicBezTo>
                  <a:pt x="1170823" y="4855469"/>
                  <a:pt x="1174963" y="4856317"/>
                  <a:pt x="1182268" y="4854359"/>
                </a:cubicBezTo>
                <a:lnTo>
                  <a:pt x="1186445" y="4850657"/>
                </a:lnTo>
                <a:close/>
                <a:moveTo>
                  <a:pt x="18186600" y="4847021"/>
                </a:moveTo>
                <a:lnTo>
                  <a:pt x="18186132" y="4847922"/>
                </a:lnTo>
                <a:lnTo>
                  <a:pt x="18188276" y="4847246"/>
                </a:lnTo>
                <a:close/>
                <a:moveTo>
                  <a:pt x="10915034" y="4846837"/>
                </a:moveTo>
                <a:lnTo>
                  <a:pt x="10909197" y="4848678"/>
                </a:lnTo>
                <a:lnTo>
                  <a:pt x="10900282" y="4853584"/>
                </a:lnTo>
                <a:lnTo>
                  <a:pt x="10920923" y="4856872"/>
                </a:lnTo>
                <a:cubicBezTo>
                  <a:pt x="10935349" y="4852319"/>
                  <a:pt x="10943698" y="4853650"/>
                  <a:pt x="10945975" y="4860862"/>
                </a:cubicBezTo>
                <a:cubicBezTo>
                  <a:pt x="10945975" y="4860862"/>
                  <a:pt x="10946542" y="4862665"/>
                  <a:pt x="10947680" y="4866272"/>
                </a:cubicBezTo>
                <a:lnTo>
                  <a:pt x="10963133" y="4878692"/>
                </a:lnTo>
                <a:lnTo>
                  <a:pt x="10974429" y="4875665"/>
                </a:lnTo>
                <a:lnTo>
                  <a:pt x="10960206" y="4868266"/>
                </a:lnTo>
                <a:lnTo>
                  <a:pt x="10949016" y="4854602"/>
                </a:lnTo>
                <a:lnTo>
                  <a:pt x="10933046" y="4852059"/>
                </a:lnTo>
                <a:close/>
                <a:moveTo>
                  <a:pt x="2613514" y="4846665"/>
                </a:moveTo>
                <a:lnTo>
                  <a:pt x="2607621" y="4848244"/>
                </a:lnTo>
                <a:lnTo>
                  <a:pt x="2607574" y="4848539"/>
                </a:lnTo>
                <a:lnTo>
                  <a:pt x="2606913" y="4848434"/>
                </a:lnTo>
                <a:lnTo>
                  <a:pt x="2602049" y="4849737"/>
                </a:lnTo>
                <a:cubicBezTo>
                  <a:pt x="2594744" y="4851694"/>
                  <a:pt x="2593409" y="4854009"/>
                  <a:pt x="2598041" y="4856684"/>
                </a:cubicBezTo>
                <a:cubicBezTo>
                  <a:pt x="2602670" y="4859357"/>
                  <a:pt x="2614116" y="4858249"/>
                  <a:pt x="2632380" y="4853355"/>
                </a:cubicBezTo>
                <a:lnTo>
                  <a:pt x="2633701" y="4852701"/>
                </a:lnTo>
                <a:lnTo>
                  <a:pt x="2607574" y="4848539"/>
                </a:lnTo>
                <a:close/>
                <a:moveTo>
                  <a:pt x="1091584" y="4845733"/>
                </a:moveTo>
                <a:lnTo>
                  <a:pt x="1124546" y="4858083"/>
                </a:lnTo>
                <a:cubicBezTo>
                  <a:pt x="1124546" y="4858083"/>
                  <a:pt x="1131851" y="4856125"/>
                  <a:pt x="1146461" y="4852211"/>
                </a:cubicBezTo>
                <a:lnTo>
                  <a:pt x="1154414" y="4852076"/>
                </a:lnTo>
                <a:lnTo>
                  <a:pt x="1150945" y="4850272"/>
                </a:lnTo>
                <a:cubicBezTo>
                  <a:pt x="1146203" y="4847804"/>
                  <a:pt x="1140225" y="4847708"/>
                  <a:pt x="1133012" y="4849985"/>
                </a:cubicBezTo>
                <a:cubicBezTo>
                  <a:pt x="1123522" y="4845048"/>
                  <a:pt x="1115174" y="4843718"/>
                  <a:pt x="1107961" y="4845995"/>
                </a:cubicBezTo>
                <a:close/>
                <a:moveTo>
                  <a:pt x="956466" y="4844400"/>
                </a:moveTo>
                <a:cubicBezTo>
                  <a:pt x="949161" y="4846357"/>
                  <a:pt x="945997" y="4849162"/>
                  <a:pt x="946975" y="4852814"/>
                </a:cubicBezTo>
                <a:cubicBezTo>
                  <a:pt x="947954" y="4856467"/>
                  <a:pt x="952096" y="4857314"/>
                  <a:pt x="959401" y="4855356"/>
                </a:cubicBezTo>
                <a:lnTo>
                  <a:pt x="951379" y="4869250"/>
                </a:lnTo>
                <a:cubicBezTo>
                  <a:pt x="951379" y="4869250"/>
                  <a:pt x="955032" y="4868271"/>
                  <a:pt x="962337" y="4866313"/>
                </a:cubicBezTo>
                <a:cubicBezTo>
                  <a:pt x="962337" y="4866313"/>
                  <a:pt x="961359" y="4862662"/>
                  <a:pt x="959401" y="4855356"/>
                </a:cubicBezTo>
                <a:cubicBezTo>
                  <a:pt x="966706" y="4853399"/>
                  <a:pt x="969869" y="4850595"/>
                  <a:pt x="968890" y="4846942"/>
                </a:cubicBezTo>
                <a:cubicBezTo>
                  <a:pt x="967911" y="4843290"/>
                  <a:pt x="963771" y="4842443"/>
                  <a:pt x="956466" y="4844400"/>
                </a:cubicBezTo>
                <a:close/>
                <a:moveTo>
                  <a:pt x="890328" y="4838633"/>
                </a:moveTo>
                <a:lnTo>
                  <a:pt x="885005" y="4840059"/>
                </a:lnTo>
                <a:lnTo>
                  <a:pt x="881938" y="4845953"/>
                </a:lnTo>
                <a:lnTo>
                  <a:pt x="877805" y="4845296"/>
                </a:lnTo>
                <a:lnTo>
                  <a:pt x="887785" y="4851058"/>
                </a:lnTo>
                <a:lnTo>
                  <a:pt x="934551" y="4850272"/>
                </a:lnTo>
                <a:lnTo>
                  <a:pt x="924443" y="4844436"/>
                </a:lnTo>
                <a:lnTo>
                  <a:pt x="917806" y="4846530"/>
                </a:lnTo>
                <a:cubicBezTo>
                  <a:pt x="910594" y="4848806"/>
                  <a:pt x="906420" y="4848140"/>
                  <a:pt x="905281" y="4844534"/>
                </a:cubicBezTo>
                <a:lnTo>
                  <a:pt x="910038" y="4841614"/>
                </a:lnTo>
                <a:lnTo>
                  <a:pt x="902753" y="4841176"/>
                </a:lnTo>
                <a:cubicBezTo>
                  <a:pt x="898122" y="4838502"/>
                  <a:pt x="893980" y="4837655"/>
                  <a:pt x="890328" y="4838633"/>
                </a:cubicBezTo>
                <a:close/>
                <a:moveTo>
                  <a:pt x="3910378" y="4837993"/>
                </a:moveTo>
                <a:cubicBezTo>
                  <a:pt x="3910378" y="4837993"/>
                  <a:pt x="3911516" y="4841599"/>
                  <a:pt x="3913794" y="4848811"/>
                </a:cubicBezTo>
                <a:cubicBezTo>
                  <a:pt x="3921006" y="4846535"/>
                  <a:pt x="3924613" y="4845397"/>
                  <a:pt x="3924613" y="4845397"/>
                </a:cubicBezTo>
                <a:close/>
                <a:moveTo>
                  <a:pt x="4064667" y="4836883"/>
                </a:moveTo>
                <a:lnTo>
                  <a:pt x="4032214" y="4847124"/>
                </a:lnTo>
                <a:cubicBezTo>
                  <a:pt x="4032214" y="4847124"/>
                  <a:pt x="4036388" y="4847789"/>
                  <a:pt x="4044739" y="4849119"/>
                </a:cubicBezTo>
                <a:cubicBezTo>
                  <a:pt x="4053088" y="4850449"/>
                  <a:pt x="4057263" y="4851114"/>
                  <a:pt x="4057263" y="4851114"/>
                </a:cubicBezTo>
                <a:lnTo>
                  <a:pt x="4078900" y="4844286"/>
                </a:lnTo>
                <a:close/>
                <a:moveTo>
                  <a:pt x="1029188" y="4836657"/>
                </a:moveTo>
                <a:lnTo>
                  <a:pt x="1024977" y="4837115"/>
                </a:lnTo>
                <a:lnTo>
                  <a:pt x="1025144" y="4837741"/>
                </a:lnTo>
                <a:close/>
                <a:moveTo>
                  <a:pt x="3243127" y="4834458"/>
                </a:moveTo>
                <a:lnTo>
                  <a:pt x="3246541" y="4845275"/>
                </a:lnTo>
                <a:lnTo>
                  <a:pt x="3235722" y="4848690"/>
                </a:lnTo>
                <a:cubicBezTo>
                  <a:pt x="3233446" y="4841479"/>
                  <a:pt x="3235913" y="4836734"/>
                  <a:pt x="3243127" y="4834458"/>
                </a:cubicBezTo>
                <a:close/>
                <a:moveTo>
                  <a:pt x="1050749" y="4834313"/>
                </a:moveTo>
                <a:lnTo>
                  <a:pt x="1040459" y="4835432"/>
                </a:lnTo>
                <a:lnTo>
                  <a:pt x="1052853" y="4837218"/>
                </a:lnTo>
                <a:close/>
                <a:moveTo>
                  <a:pt x="389412" y="4831926"/>
                </a:moveTo>
                <a:cubicBezTo>
                  <a:pt x="382107" y="4833883"/>
                  <a:pt x="378456" y="4834861"/>
                  <a:pt x="378456" y="4834861"/>
                </a:cubicBezTo>
                <a:cubicBezTo>
                  <a:pt x="380413" y="4842166"/>
                  <a:pt x="381391" y="4845818"/>
                  <a:pt x="381391" y="4845818"/>
                </a:cubicBezTo>
                <a:cubicBezTo>
                  <a:pt x="381391" y="4845818"/>
                  <a:pt x="384065" y="4841188"/>
                  <a:pt x="389412" y="4831926"/>
                </a:cubicBezTo>
                <a:close/>
                <a:moveTo>
                  <a:pt x="17700174" y="4830609"/>
                </a:moveTo>
                <a:lnTo>
                  <a:pt x="17697812" y="4830752"/>
                </a:lnTo>
                <a:lnTo>
                  <a:pt x="17700350" y="4831272"/>
                </a:lnTo>
                <a:close/>
                <a:moveTo>
                  <a:pt x="817027" y="4828730"/>
                </a:moveTo>
                <a:lnTo>
                  <a:pt x="817608" y="4830570"/>
                </a:lnTo>
                <a:lnTo>
                  <a:pt x="811574" y="4829609"/>
                </a:lnTo>
                <a:lnTo>
                  <a:pt x="813234" y="4835802"/>
                </a:lnTo>
                <a:lnTo>
                  <a:pt x="824191" y="4832867"/>
                </a:lnTo>
                <a:close/>
                <a:moveTo>
                  <a:pt x="929048" y="4828258"/>
                </a:moveTo>
                <a:lnTo>
                  <a:pt x="917185" y="4829294"/>
                </a:lnTo>
                <a:lnTo>
                  <a:pt x="917721" y="4831293"/>
                </a:lnTo>
                <a:close/>
                <a:moveTo>
                  <a:pt x="17934180" y="4827337"/>
                </a:moveTo>
                <a:cubicBezTo>
                  <a:pt x="17918588" y="4827601"/>
                  <a:pt x="17906230" y="4828955"/>
                  <a:pt x="17897098" y="4831402"/>
                </a:cubicBezTo>
                <a:cubicBezTo>
                  <a:pt x="17887966" y="4833849"/>
                  <a:pt x="17882064" y="4837387"/>
                  <a:pt x="17879390" y="4842018"/>
                </a:cubicBezTo>
                <a:lnTo>
                  <a:pt x="17896742" y="4844088"/>
                </a:lnTo>
                <a:lnTo>
                  <a:pt x="17899188" y="4843316"/>
                </a:lnTo>
                <a:lnTo>
                  <a:pt x="17898668" y="4844317"/>
                </a:lnTo>
                <a:lnTo>
                  <a:pt x="17900034" y="4844480"/>
                </a:lnTo>
                <a:lnTo>
                  <a:pt x="17899188" y="4843316"/>
                </a:lnTo>
                <a:cubicBezTo>
                  <a:pt x="17899188" y="4843316"/>
                  <a:pt x="17906402" y="4841041"/>
                  <a:pt x="17920824" y="4836488"/>
                </a:cubicBezTo>
                <a:lnTo>
                  <a:pt x="17923730" y="4845697"/>
                </a:lnTo>
                <a:lnTo>
                  <a:pt x="17966428" y="4845888"/>
                </a:lnTo>
                <a:lnTo>
                  <a:pt x="17970928" y="4844468"/>
                </a:lnTo>
                <a:lnTo>
                  <a:pt x="17973718" y="4845920"/>
                </a:lnTo>
                <a:lnTo>
                  <a:pt x="17974388" y="4845924"/>
                </a:lnTo>
                <a:cubicBezTo>
                  <a:pt x="17997282" y="4843703"/>
                  <a:pt x="18010554" y="4842104"/>
                  <a:pt x="18014208" y="4841125"/>
                </a:cubicBezTo>
                <a:cubicBezTo>
                  <a:pt x="18017858" y="4840147"/>
                  <a:pt x="18017368" y="4838321"/>
                  <a:pt x="18012742" y="4835647"/>
                </a:cubicBezTo>
                <a:cubicBezTo>
                  <a:pt x="18008106" y="4832973"/>
                  <a:pt x="18002140" y="4832615"/>
                  <a:pt x="17994834" y="4834573"/>
                </a:cubicBezTo>
                <a:cubicBezTo>
                  <a:pt x="17987530" y="4836530"/>
                  <a:pt x="17983880" y="4837509"/>
                  <a:pt x="17983880" y="4837509"/>
                </a:cubicBezTo>
                <a:cubicBezTo>
                  <a:pt x="17981922" y="4830203"/>
                  <a:pt x="17965354" y="4826813"/>
                  <a:pt x="17934180" y="4827337"/>
                </a:cubicBezTo>
                <a:close/>
                <a:moveTo>
                  <a:pt x="1008368" y="4826696"/>
                </a:moveTo>
                <a:lnTo>
                  <a:pt x="1001831" y="4826743"/>
                </a:lnTo>
                <a:lnTo>
                  <a:pt x="1005773" y="4831188"/>
                </a:lnTo>
                <a:close/>
                <a:moveTo>
                  <a:pt x="17851604" y="4825975"/>
                </a:moveTo>
                <a:lnTo>
                  <a:pt x="17856660" y="4844844"/>
                </a:lnTo>
                <a:lnTo>
                  <a:pt x="17857916" y="4844448"/>
                </a:lnTo>
                <a:lnTo>
                  <a:pt x="17860470" y="4847088"/>
                </a:lnTo>
                <a:lnTo>
                  <a:pt x="17868432" y="4844954"/>
                </a:lnTo>
                <a:cubicBezTo>
                  <a:pt x="17866476" y="4837651"/>
                  <a:pt x="17865496" y="4833997"/>
                  <a:pt x="17865496" y="4833997"/>
                </a:cubicBezTo>
                <a:close/>
                <a:moveTo>
                  <a:pt x="742295" y="4824124"/>
                </a:moveTo>
                <a:lnTo>
                  <a:pt x="728128" y="4824986"/>
                </a:lnTo>
                <a:lnTo>
                  <a:pt x="730661" y="4834440"/>
                </a:lnTo>
                <a:close/>
                <a:moveTo>
                  <a:pt x="3336319" y="4820774"/>
                </a:moveTo>
                <a:lnTo>
                  <a:pt x="3334184" y="4821447"/>
                </a:lnTo>
                <a:lnTo>
                  <a:pt x="3336498" y="4828781"/>
                </a:lnTo>
                <a:lnTo>
                  <a:pt x="3350728" y="4836186"/>
                </a:lnTo>
                <a:cubicBezTo>
                  <a:pt x="3350728" y="4836186"/>
                  <a:pt x="3352533" y="4835616"/>
                  <a:pt x="3356138" y="4834477"/>
                </a:cubicBezTo>
                <a:cubicBezTo>
                  <a:pt x="3359744" y="4833339"/>
                  <a:pt x="3365151" y="4831633"/>
                  <a:pt x="3372365" y="4829356"/>
                </a:cubicBezTo>
                <a:cubicBezTo>
                  <a:pt x="3373503" y="4832962"/>
                  <a:pt x="3374973" y="4834483"/>
                  <a:pt x="3376777" y="4833913"/>
                </a:cubicBezTo>
                <a:lnTo>
                  <a:pt x="3381326" y="4828252"/>
                </a:lnTo>
                <a:lnTo>
                  <a:pt x="3377453" y="4828608"/>
                </a:lnTo>
                <a:cubicBezTo>
                  <a:pt x="3359520" y="4828319"/>
                  <a:pt x="3345808" y="4825707"/>
                  <a:pt x="3336319" y="4820774"/>
                </a:cubicBezTo>
                <a:close/>
                <a:moveTo>
                  <a:pt x="17754564" y="4817588"/>
                </a:moveTo>
                <a:lnTo>
                  <a:pt x="17738074" y="4822792"/>
                </a:lnTo>
                <a:lnTo>
                  <a:pt x="17730120" y="4825303"/>
                </a:lnTo>
                <a:lnTo>
                  <a:pt x="17734692" y="4827942"/>
                </a:lnTo>
                <a:cubicBezTo>
                  <a:pt x="17742978" y="4829637"/>
                  <a:pt x="17748454" y="4828170"/>
                  <a:pt x="17751126" y="4823538"/>
                </a:cubicBezTo>
                <a:close/>
                <a:moveTo>
                  <a:pt x="17801904" y="4815805"/>
                </a:moveTo>
                <a:lnTo>
                  <a:pt x="17771968" y="4835570"/>
                </a:lnTo>
                <a:cubicBezTo>
                  <a:pt x="17772946" y="4839224"/>
                  <a:pt x="17777086" y="4840071"/>
                  <a:pt x="17784392" y="4838113"/>
                </a:cubicBezTo>
                <a:cubicBezTo>
                  <a:pt x="17791696" y="4836156"/>
                  <a:pt x="17802164" y="4831394"/>
                  <a:pt x="17815796" y="4823826"/>
                </a:cubicBezTo>
                <a:lnTo>
                  <a:pt x="17813812" y="4822680"/>
                </a:lnTo>
                <a:lnTo>
                  <a:pt x="17809810" y="4823944"/>
                </a:lnTo>
                <a:lnTo>
                  <a:pt x="17808428" y="4819572"/>
                </a:lnTo>
                <a:close/>
                <a:moveTo>
                  <a:pt x="16855614" y="4815802"/>
                </a:moveTo>
                <a:lnTo>
                  <a:pt x="16833980" y="4822631"/>
                </a:lnTo>
                <a:lnTo>
                  <a:pt x="16835438" y="4824139"/>
                </a:lnTo>
                <a:lnTo>
                  <a:pt x="16867750" y="4819321"/>
                </a:lnTo>
                <a:close/>
                <a:moveTo>
                  <a:pt x="678023" y="4813312"/>
                </a:moveTo>
                <a:cubicBezTo>
                  <a:pt x="681938" y="4827922"/>
                  <a:pt x="686570" y="4830595"/>
                  <a:pt x="691917" y="4821332"/>
                </a:cubicBezTo>
                <a:cubicBezTo>
                  <a:pt x="689960" y="4814029"/>
                  <a:pt x="685328" y="4811355"/>
                  <a:pt x="678023" y="4813312"/>
                </a:cubicBezTo>
                <a:close/>
                <a:moveTo>
                  <a:pt x="450948" y="4809564"/>
                </a:moveTo>
                <a:cubicBezTo>
                  <a:pt x="449122" y="4810054"/>
                  <a:pt x="446873" y="4812615"/>
                  <a:pt x="444198" y="4817246"/>
                </a:cubicBezTo>
                <a:lnTo>
                  <a:pt x="455157" y="4814309"/>
                </a:lnTo>
                <a:cubicBezTo>
                  <a:pt x="454178" y="4810658"/>
                  <a:pt x="452775" y="4809075"/>
                  <a:pt x="450948" y="4809564"/>
                </a:cubicBezTo>
                <a:close/>
                <a:moveTo>
                  <a:pt x="507798" y="4808311"/>
                </a:moveTo>
                <a:lnTo>
                  <a:pt x="491693" y="4810063"/>
                </a:lnTo>
                <a:lnTo>
                  <a:pt x="501920" y="4813522"/>
                </a:lnTo>
                <a:close/>
                <a:moveTo>
                  <a:pt x="10380075" y="4801551"/>
                </a:moveTo>
                <a:lnTo>
                  <a:pt x="10363179" y="4806882"/>
                </a:lnTo>
                <a:lnTo>
                  <a:pt x="10366857" y="4810680"/>
                </a:lnTo>
                <a:cubicBezTo>
                  <a:pt x="10370465" y="4809541"/>
                  <a:pt x="10374067" y="4808405"/>
                  <a:pt x="10377674" y="4807267"/>
                </a:cubicBezTo>
                <a:lnTo>
                  <a:pt x="10390517" y="4803213"/>
                </a:lnTo>
                <a:close/>
                <a:moveTo>
                  <a:pt x="3875086" y="4801551"/>
                </a:moveTo>
                <a:lnTo>
                  <a:pt x="3853452" y="4808379"/>
                </a:lnTo>
                <a:cubicBezTo>
                  <a:pt x="3856866" y="4819196"/>
                  <a:pt x="3866473" y="4821370"/>
                  <a:pt x="3882273" y="4814896"/>
                </a:cubicBezTo>
                <a:cubicBezTo>
                  <a:pt x="3887540" y="4812737"/>
                  <a:pt x="3893494" y="4809618"/>
                  <a:pt x="3900135" y="4805539"/>
                </a:cubicBezTo>
                <a:close/>
                <a:moveTo>
                  <a:pt x="3689849" y="4800235"/>
                </a:moveTo>
                <a:lnTo>
                  <a:pt x="3681051" y="4801193"/>
                </a:lnTo>
                <a:cubicBezTo>
                  <a:pt x="3669095" y="4801001"/>
                  <a:pt x="3659511" y="4802044"/>
                  <a:pt x="3652301" y="4804319"/>
                </a:cubicBezTo>
                <a:cubicBezTo>
                  <a:pt x="3645088" y="4806596"/>
                  <a:pt x="3637305" y="4807067"/>
                  <a:pt x="3628959" y="4805737"/>
                </a:cubicBezTo>
                <a:cubicBezTo>
                  <a:pt x="3620608" y="4804408"/>
                  <a:pt x="3612825" y="4804882"/>
                  <a:pt x="3605612" y="4807157"/>
                </a:cubicBezTo>
                <a:cubicBezTo>
                  <a:pt x="3598402" y="4809433"/>
                  <a:pt x="3594797" y="4810571"/>
                  <a:pt x="3594797" y="4810571"/>
                </a:cubicBezTo>
                <a:cubicBezTo>
                  <a:pt x="3587583" y="4812847"/>
                  <a:pt x="3572022" y="4813793"/>
                  <a:pt x="3548111" y="4813409"/>
                </a:cubicBezTo>
                <a:cubicBezTo>
                  <a:pt x="3524199" y="4813025"/>
                  <a:pt x="3508638" y="4813971"/>
                  <a:pt x="3501424" y="4816248"/>
                </a:cubicBezTo>
                <a:cubicBezTo>
                  <a:pt x="3491937" y="4811311"/>
                  <a:pt x="3472769" y="4813396"/>
                  <a:pt x="3443921" y="4822500"/>
                </a:cubicBezTo>
                <a:lnTo>
                  <a:pt x="3412148" y="4825419"/>
                </a:lnTo>
                <a:lnTo>
                  <a:pt x="3469148" y="4834498"/>
                </a:lnTo>
                <a:cubicBezTo>
                  <a:pt x="3490785" y="4827670"/>
                  <a:pt x="3509385" y="4823783"/>
                  <a:pt x="3524946" y="4822838"/>
                </a:cubicBezTo>
                <a:cubicBezTo>
                  <a:pt x="3540508" y="4821892"/>
                  <a:pt x="3553699" y="4819711"/>
                  <a:pt x="3564514" y="4816297"/>
                </a:cubicBezTo>
                <a:lnTo>
                  <a:pt x="3590467" y="4816713"/>
                </a:lnTo>
                <a:lnTo>
                  <a:pt x="3614053" y="4813451"/>
                </a:lnTo>
                <a:lnTo>
                  <a:pt x="3656202" y="4812743"/>
                </a:lnTo>
                <a:lnTo>
                  <a:pt x="3681228" y="4809200"/>
                </a:lnTo>
                <a:cubicBezTo>
                  <a:pt x="3685971" y="4811670"/>
                  <a:pt x="3692520" y="4813567"/>
                  <a:pt x="3700870" y="4814898"/>
                </a:cubicBezTo>
                <a:cubicBezTo>
                  <a:pt x="3709222" y="4816227"/>
                  <a:pt x="3715863" y="4812149"/>
                  <a:pt x="3720800" y="4802661"/>
                </a:cubicBezTo>
                <a:cubicBezTo>
                  <a:pt x="3706376" y="4807212"/>
                  <a:pt x="3696223" y="4806452"/>
                  <a:pt x="3690341" y="4800378"/>
                </a:cubicBezTo>
                <a:close/>
                <a:moveTo>
                  <a:pt x="3773469" y="4797933"/>
                </a:moveTo>
                <a:lnTo>
                  <a:pt x="3745847" y="4806649"/>
                </a:lnTo>
                <a:cubicBezTo>
                  <a:pt x="3748125" y="4813862"/>
                  <a:pt x="3754671" y="4815762"/>
                  <a:pt x="3765489" y="4812347"/>
                </a:cubicBezTo>
                <a:cubicBezTo>
                  <a:pt x="3776306" y="4808934"/>
                  <a:pt x="3781715" y="4807227"/>
                  <a:pt x="3781715" y="4807227"/>
                </a:cubicBezTo>
                <a:lnTo>
                  <a:pt x="3792534" y="4803812"/>
                </a:lnTo>
                <a:lnTo>
                  <a:pt x="3784659" y="4799714"/>
                </a:lnTo>
                <a:lnTo>
                  <a:pt x="3781537" y="4799219"/>
                </a:lnTo>
                <a:close/>
                <a:moveTo>
                  <a:pt x="474134" y="4797481"/>
                </a:moveTo>
                <a:cubicBezTo>
                  <a:pt x="466829" y="4799438"/>
                  <a:pt x="463177" y="4800417"/>
                  <a:pt x="463177" y="4800417"/>
                </a:cubicBezTo>
                <a:lnTo>
                  <a:pt x="484321" y="4807568"/>
                </a:lnTo>
                <a:lnTo>
                  <a:pt x="484387" y="4803400"/>
                </a:lnTo>
                <a:close/>
                <a:moveTo>
                  <a:pt x="16895476" y="4791329"/>
                </a:moveTo>
                <a:cubicBezTo>
                  <a:pt x="16873838" y="4798157"/>
                  <a:pt x="16863022" y="4801569"/>
                  <a:pt x="16863022" y="4801569"/>
                </a:cubicBezTo>
                <a:cubicBezTo>
                  <a:pt x="16865298" y="4808783"/>
                  <a:pt x="16868236" y="4811819"/>
                  <a:pt x="16871842" y="4810681"/>
                </a:cubicBezTo>
                <a:cubicBezTo>
                  <a:pt x="16875450" y="4809542"/>
                  <a:pt x="16879054" y="4808405"/>
                  <a:pt x="16882660" y="4807268"/>
                </a:cubicBezTo>
                <a:cubicBezTo>
                  <a:pt x="16886268" y="4806129"/>
                  <a:pt x="16891676" y="4804421"/>
                  <a:pt x="16898886" y="4802146"/>
                </a:cubicBezTo>
                <a:cubicBezTo>
                  <a:pt x="16906100" y="4799870"/>
                  <a:pt x="16909706" y="4798732"/>
                  <a:pt x="16909706" y="4798732"/>
                </a:cubicBezTo>
                <a:lnTo>
                  <a:pt x="16930280" y="4792238"/>
                </a:lnTo>
                <a:lnTo>
                  <a:pt x="16926472" y="4792009"/>
                </a:lnTo>
                <a:lnTo>
                  <a:pt x="16925042" y="4791803"/>
                </a:lnTo>
                <a:close/>
                <a:moveTo>
                  <a:pt x="17111784" y="4787852"/>
                </a:moveTo>
                <a:lnTo>
                  <a:pt x="17110678" y="4794782"/>
                </a:lnTo>
                <a:lnTo>
                  <a:pt x="17113708" y="4788961"/>
                </a:lnTo>
                <a:close/>
                <a:moveTo>
                  <a:pt x="16999664" y="4782236"/>
                </a:moveTo>
                <a:lnTo>
                  <a:pt x="16962248" y="4794045"/>
                </a:lnTo>
                <a:lnTo>
                  <a:pt x="16962280" y="4794158"/>
                </a:lnTo>
                <a:lnTo>
                  <a:pt x="16961952" y="4794138"/>
                </a:lnTo>
                <a:lnTo>
                  <a:pt x="16956392" y="4795893"/>
                </a:lnTo>
                <a:cubicBezTo>
                  <a:pt x="16965876" y="4800829"/>
                  <a:pt x="16972424" y="4802730"/>
                  <a:pt x="16976032" y="4801591"/>
                </a:cubicBezTo>
                <a:cubicBezTo>
                  <a:pt x="16979636" y="4800453"/>
                  <a:pt x="16985046" y="4798745"/>
                  <a:pt x="16992258" y="4796471"/>
                </a:cubicBezTo>
                <a:lnTo>
                  <a:pt x="17006490" y="4803873"/>
                </a:lnTo>
                <a:cubicBezTo>
                  <a:pt x="17013702" y="4801596"/>
                  <a:pt x="17017308" y="4800458"/>
                  <a:pt x="17017308" y="4800458"/>
                </a:cubicBezTo>
                <a:cubicBezTo>
                  <a:pt x="17017308" y="4800458"/>
                  <a:pt x="17025086" y="4799987"/>
                  <a:pt x="17040652" y="4799040"/>
                </a:cubicBezTo>
                <a:cubicBezTo>
                  <a:pt x="17056214" y="4798093"/>
                  <a:pt x="17067600" y="4796483"/>
                  <a:pt x="17074810" y="4794207"/>
                </a:cubicBezTo>
                <a:cubicBezTo>
                  <a:pt x="17072536" y="4786995"/>
                  <a:pt x="17047486" y="4783004"/>
                  <a:pt x="16999664" y="4782236"/>
                </a:cubicBezTo>
                <a:close/>
                <a:moveTo>
                  <a:pt x="17232700" y="4686468"/>
                </a:moveTo>
                <a:lnTo>
                  <a:pt x="17228718" y="4687535"/>
                </a:lnTo>
                <a:lnTo>
                  <a:pt x="17221716" y="4694316"/>
                </a:lnTo>
                <a:lnTo>
                  <a:pt x="17230392" y="4698829"/>
                </a:lnTo>
                <a:lnTo>
                  <a:pt x="17244906" y="4694940"/>
                </a:lnTo>
                <a:lnTo>
                  <a:pt x="17245060" y="4692896"/>
                </a:lnTo>
                <a:close/>
                <a:moveTo>
                  <a:pt x="0" y="0"/>
                </a:moveTo>
                <a:lnTo>
                  <a:pt x="18288000" y="0"/>
                </a:lnTo>
                <a:lnTo>
                  <a:pt x="18288000" y="4816891"/>
                </a:lnTo>
                <a:lnTo>
                  <a:pt x="18262986" y="4811771"/>
                </a:lnTo>
                <a:lnTo>
                  <a:pt x="18236806" y="4820034"/>
                </a:lnTo>
                <a:lnTo>
                  <a:pt x="18223544" y="4813134"/>
                </a:lnTo>
                <a:lnTo>
                  <a:pt x="18222484" y="4813203"/>
                </a:lnTo>
                <a:lnTo>
                  <a:pt x="18220580" y="4825155"/>
                </a:lnTo>
                <a:cubicBezTo>
                  <a:pt x="18216974" y="4826293"/>
                  <a:pt x="18215170" y="4826863"/>
                  <a:pt x="18215170" y="4826863"/>
                </a:cubicBezTo>
                <a:lnTo>
                  <a:pt x="18223464" y="4831176"/>
                </a:lnTo>
                <a:lnTo>
                  <a:pt x="18235606" y="4834650"/>
                </a:lnTo>
                <a:cubicBezTo>
                  <a:pt x="18254846" y="4833408"/>
                  <a:pt x="18271772" y="4830832"/>
                  <a:pt x="18286384" y="4826917"/>
                </a:cubicBezTo>
                <a:lnTo>
                  <a:pt x="18288000" y="4827247"/>
                </a:lnTo>
                <a:lnTo>
                  <a:pt x="18288000" y="4839790"/>
                </a:lnTo>
                <a:lnTo>
                  <a:pt x="18276892" y="4835331"/>
                </a:lnTo>
                <a:lnTo>
                  <a:pt x="18272104" y="4839578"/>
                </a:lnTo>
                <a:lnTo>
                  <a:pt x="18284910" y="4840538"/>
                </a:lnTo>
                <a:cubicBezTo>
                  <a:pt x="18290794" y="4846614"/>
                  <a:pt x="18282918" y="4853063"/>
                  <a:pt x="18261278" y="4859892"/>
                </a:cubicBezTo>
                <a:lnTo>
                  <a:pt x="18246700" y="4872781"/>
                </a:lnTo>
                <a:lnTo>
                  <a:pt x="18251362" y="4871532"/>
                </a:lnTo>
                <a:lnTo>
                  <a:pt x="18288000" y="4869169"/>
                </a:lnTo>
                <a:lnTo>
                  <a:pt x="18288000" y="4990898"/>
                </a:lnTo>
                <a:lnTo>
                  <a:pt x="18283660" y="4992061"/>
                </a:lnTo>
                <a:cubicBezTo>
                  <a:pt x="18276352" y="4994019"/>
                  <a:pt x="18264416" y="4993304"/>
                  <a:pt x="18247850" y="4989913"/>
                </a:cubicBezTo>
                <a:cubicBezTo>
                  <a:pt x="18247850" y="4989913"/>
                  <a:pt x="18244198" y="4990892"/>
                  <a:pt x="18236894" y="4992849"/>
                </a:cubicBezTo>
                <a:cubicBezTo>
                  <a:pt x="18229588" y="4994806"/>
                  <a:pt x="18225936" y="4995785"/>
                  <a:pt x="18225936" y="4995785"/>
                </a:cubicBezTo>
                <a:cubicBezTo>
                  <a:pt x="18216674" y="4990437"/>
                  <a:pt x="18208390" y="4988741"/>
                  <a:pt x="18201084" y="4990698"/>
                </a:cubicBezTo>
                <a:cubicBezTo>
                  <a:pt x="18203042" y="4998004"/>
                  <a:pt x="18201704" y="5000321"/>
                  <a:pt x="18197076" y="4997646"/>
                </a:cubicBezTo>
                <a:cubicBezTo>
                  <a:pt x="18192442" y="4994972"/>
                  <a:pt x="18190128" y="4993634"/>
                  <a:pt x="18190128" y="4993634"/>
                </a:cubicBezTo>
                <a:cubicBezTo>
                  <a:pt x="18182822" y="4995592"/>
                  <a:pt x="18179172" y="4996570"/>
                  <a:pt x="18179172" y="4996570"/>
                </a:cubicBezTo>
                <a:cubicBezTo>
                  <a:pt x="18164562" y="5000485"/>
                  <a:pt x="18156766" y="5000617"/>
                  <a:pt x="18155788" y="4996966"/>
                </a:cubicBezTo>
                <a:cubicBezTo>
                  <a:pt x="18154808" y="4993313"/>
                  <a:pt x="18150668" y="4992464"/>
                  <a:pt x="18143364" y="4994422"/>
                </a:cubicBezTo>
                <a:lnTo>
                  <a:pt x="18071746" y="4990123"/>
                </a:lnTo>
                <a:cubicBezTo>
                  <a:pt x="18064442" y="4992080"/>
                  <a:pt x="18051660" y="4995505"/>
                  <a:pt x="18033396" y="5000399"/>
                </a:cubicBezTo>
                <a:lnTo>
                  <a:pt x="18015344" y="5005236"/>
                </a:lnTo>
                <a:lnTo>
                  <a:pt x="18032952" y="5003321"/>
                </a:lnTo>
                <a:lnTo>
                  <a:pt x="18050600" y="5021543"/>
                </a:lnTo>
                <a:cubicBezTo>
                  <a:pt x="18005052" y="5027988"/>
                  <a:pt x="17980002" y="5023998"/>
                  <a:pt x="17975450" y="5009575"/>
                </a:cubicBezTo>
                <a:lnTo>
                  <a:pt x="17975896" y="5009527"/>
                </a:lnTo>
                <a:lnTo>
                  <a:pt x="17959240" y="5008526"/>
                </a:lnTo>
                <a:cubicBezTo>
                  <a:pt x="17959240" y="5008526"/>
                  <a:pt x="17955096" y="5007680"/>
                  <a:pt x="17946812" y="5005984"/>
                </a:cubicBezTo>
                <a:cubicBezTo>
                  <a:pt x="17938528" y="5004288"/>
                  <a:pt x="17934388" y="5003440"/>
                  <a:pt x="17934388" y="5003440"/>
                </a:cubicBezTo>
                <a:lnTo>
                  <a:pt x="17909536" y="4998356"/>
                </a:lnTo>
                <a:cubicBezTo>
                  <a:pt x="17902232" y="5000313"/>
                  <a:pt x="17898092" y="4999466"/>
                  <a:pt x="17897112" y="4995812"/>
                </a:cubicBezTo>
                <a:cubicBezTo>
                  <a:pt x="17896134" y="4992160"/>
                  <a:pt x="17895644" y="4990335"/>
                  <a:pt x="17895644" y="4990335"/>
                </a:cubicBezTo>
                <a:cubicBezTo>
                  <a:pt x="17895644" y="4990335"/>
                  <a:pt x="17891012" y="4987661"/>
                  <a:pt x="17881750" y="4982313"/>
                </a:cubicBezTo>
                <a:lnTo>
                  <a:pt x="17856898" y="4977228"/>
                </a:lnTo>
                <a:cubicBezTo>
                  <a:pt x="17854942" y="4969924"/>
                  <a:pt x="17859442" y="4964803"/>
                  <a:pt x="17870402" y="4961866"/>
                </a:cubicBezTo>
                <a:cubicBezTo>
                  <a:pt x="17881356" y="4958931"/>
                  <a:pt x="17886836" y="4957462"/>
                  <a:pt x="17886836" y="4957462"/>
                </a:cubicBezTo>
                <a:cubicBezTo>
                  <a:pt x="17888794" y="4964767"/>
                  <a:pt x="17893424" y="4967441"/>
                  <a:pt x="17900728" y="4965484"/>
                </a:cubicBezTo>
                <a:cubicBezTo>
                  <a:pt x="17908032" y="4963527"/>
                  <a:pt x="17915338" y="4961569"/>
                  <a:pt x="17922644" y="4959612"/>
                </a:cubicBezTo>
                <a:lnTo>
                  <a:pt x="17955516" y="4950804"/>
                </a:lnTo>
                <a:lnTo>
                  <a:pt x="17930664" y="4945719"/>
                </a:lnTo>
                <a:cubicBezTo>
                  <a:pt x="17914100" y="4942328"/>
                  <a:pt x="17902160" y="4941612"/>
                  <a:pt x="17894856" y="4943569"/>
                </a:cubicBezTo>
                <a:lnTo>
                  <a:pt x="17891922" y="4932612"/>
                </a:lnTo>
                <a:lnTo>
                  <a:pt x="17848090" y="4944357"/>
                </a:lnTo>
                <a:cubicBezTo>
                  <a:pt x="17840786" y="4946314"/>
                  <a:pt x="17838114" y="4950945"/>
                  <a:pt x="17840070" y="4958249"/>
                </a:cubicBezTo>
                <a:cubicBezTo>
                  <a:pt x="17842028" y="4965554"/>
                  <a:pt x="17840692" y="4967869"/>
                  <a:pt x="17836060" y="4965197"/>
                </a:cubicBezTo>
                <a:cubicBezTo>
                  <a:pt x="17831428" y="4962522"/>
                  <a:pt x="17829114" y="4961185"/>
                  <a:pt x="17829114" y="4961185"/>
                </a:cubicBezTo>
                <a:cubicBezTo>
                  <a:pt x="17829114" y="4961185"/>
                  <a:pt x="17830094" y="4964838"/>
                  <a:pt x="17832050" y="4972143"/>
                </a:cubicBezTo>
                <a:cubicBezTo>
                  <a:pt x="17834006" y="4979447"/>
                  <a:pt x="17830356" y="4980425"/>
                  <a:pt x="17821092" y="4975079"/>
                </a:cubicBezTo>
                <a:lnTo>
                  <a:pt x="17785286" y="4972929"/>
                </a:lnTo>
                <a:cubicBezTo>
                  <a:pt x="17777982" y="4974886"/>
                  <a:pt x="17775306" y="4979518"/>
                  <a:pt x="17777264" y="4986822"/>
                </a:cubicBezTo>
                <a:cubicBezTo>
                  <a:pt x="17779222" y="4994127"/>
                  <a:pt x="17787504" y="4995822"/>
                  <a:pt x="17802114" y="4991908"/>
                </a:cubicBezTo>
                <a:cubicBezTo>
                  <a:pt x="17809418" y="4989951"/>
                  <a:pt x="17817700" y="4991646"/>
                  <a:pt x="17826964" y="4996993"/>
                </a:cubicBezTo>
                <a:cubicBezTo>
                  <a:pt x="17826964" y="4996993"/>
                  <a:pt x="17825138" y="4997482"/>
                  <a:pt x="17821488" y="4998460"/>
                </a:cubicBezTo>
                <a:cubicBezTo>
                  <a:pt x="17817832" y="4999439"/>
                  <a:pt x="17816006" y="4999929"/>
                  <a:pt x="17816006" y="4999929"/>
                </a:cubicBezTo>
                <a:cubicBezTo>
                  <a:pt x="17808702" y="5001886"/>
                  <a:pt x="17797254" y="5002997"/>
                  <a:pt x="17781668" y="5003257"/>
                </a:cubicBezTo>
                <a:cubicBezTo>
                  <a:pt x="17766078" y="5003521"/>
                  <a:pt x="17755970" y="5002315"/>
                  <a:pt x="17751336" y="4999642"/>
                </a:cubicBezTo>
                <a:cubicBezTo>
                  <a:pt x="17746706" y="4996967"/>
                  <a:pt x="17737088" y="4997588"/>
                  <a:pt x="17722476" y="5001502"/>
                </a:cubicBezTo>
                <a:lnTo>
                  <a:pt x="17708586" y="4993480"/>
                </a:lnTo>
                <a:cubicBezTo>
                  <a:pt x="17723192" y="4989567"/>
                  <a:pt x="17724888" y="4981283"/>
                  <a:pt x="17713668" y="4968630"/>
                </a:cubicBezTo>
                <a:cubicBezTo>
                  <a:pt x="17711712" y="4961326"/>
                  <a:pt x="17712560" y="4957184"/>
                  <a:pt x="17716212" y="4956206"/>
                </a:cubicBezTo>
                <a:cubicBezTo>
                  <a:pt x="17719864" y="4955227"/>
                  <a:pt x="17725342" y="4953759"/>
                  <a:pt x="17732646" y="4951802"/>
                </a:cubicBezTo>
                <a:lnTo>
                  <a:pt x="17740670" y="4937908"/>
                </a:lnTo>
                <a:cubicBezTo>
                  <a:pt x="17733362" y="4939866"/>
                  <a:pt x="17729220" y="4939018"/>
                  <a:pt x="17728242" y="4935367"/>
                </a:cubicBezTo>
                <a:cubicBezTo>
                  <a:pt x="17727264" y="4931714"/>
                  <a:pt x="17721298" y="4931354"/>
                  <a:pt x="17710340" y="4934291"/>
                </a:cubicBezTo>
                <a:cubicBezTo>
                  <a:pt x="17699382" y="4937227"/>
                  <a:pt x="17693906" y="4938694"/>
                  <a:pt x="17693906" y="4938694"/>
                </a:cubicBezTo>
                <a:cubicBezTo>
                  <a:pt x="17684642" y="4933348"/>
                  <a:pt x="17678184" y="4931162"/>
                  <a:pt x="17674532" y="4932141"/>
                </a:cubicBezTo>
                <a:cubicBezTo>
                  <a:pt x="17670878" y="4933120"/>
                  <a:pt x="17665402" y="4934588"/>
                  <a:pt x="17658094" y="4936545"/>
                </a:cubicBezTo>
                <a:cubicBezTo>
                  <a:pt x="17641530" y="4933156"/>
                  <a:pt x="17629102" y="4930613"/>
                  <a:pt x="17620820" y="4928917"/>
                </a:cubicBezTo>
                <a:cubicBezTo>
                  <a:pt x="17612536" y="4927223"/>
                  <a:pt x="17609374" y="4930027"/>
                  <a:pt x="17611332" y="4937332"/>
                </a:cubicBezTo>
                <a:cubicBezTo>
                  <a:pt x="17613288" y="4944637"/>
                  <a:pt x="17614266" y="4948289"/>
                  <a:pt x="17614266" y="4948289"/>
                </a:cubicBezTo>
                <a:lnTo>
                  <a:pt x="17628160" y="4956310"/>
                </a:lnTo>
                <a:cubicBezTo>
                  <a:pt x="17635462" y="4954354"/>
                  <a:pt x="17639116" y="4953375"/>
                  <a:pt x="17639116" y="4953375"/>
                </a:cubicBezTo>
                <a:lnTo>
                  <a:pt x="17653012" y="4961396"/>
                </a:lnTo>
                <a:lnTo>
                  <a:pt x="17653068" y="4961607"/>
                </a:lnTo>
                <a:lnTo>
                  <a:pt x="17660622" y="4954292"/>
                </a:lnTo>
                <a:cubicBezTo>
                  <a:pt x="17662900" y="4961506"/>
                  <a:pt x="17662232" y="4965681"/>
                  <a:pt x="17658626" y="4966819"/>
                </a:cubicBezTo>
                <a:lnTo>
                  <a:pt x="17653790" y="4964300"/>
                </a:lnTo>
                <a:lnTo>
                  <a:pt x="17655948" y="4972353"/>
                </a:lnTo>
                <a:lnTo>
                  <a:pt x="17620138" y="4970204"/>
                </a:lnTo>
                <a:lnTo>
                  <a:pt x="17595288" y="4965119"/>
                </a:lnTo>
                <a:lnTo>
                  <a:pt x="17617204" y="4959246"/>
                </a:lnTo>
                <a:lnTo>
                  <a:pt x="17592354" y="4954161"/>
                </a:lnTo>
                <a:cubicBezTo>
                  <a:pt x="17585050" y="4956118"/>
                  <a:pt x="17579570" y="4957586"/>
                  <a:pt x="17575916" y="4958565"/>
                </a:cubicBezTo>
                <a:cubicBezTo>
                  <a:pt x="17572262" y="4959544"/>
                  <a:pt x="17571418" y="4963686"/>
                  <a:pt x="17573376" y="4970990"/>
                </a:cubicBezTo>
                <a:lnTo>
                  <a:pt x="17565352" y="4984884"/>
                </a:lnTo>
                <a:lnTo>
                  <a:pt x="17623078" y="4981161"/>
                </a:lnTo>
                <a:cubicBezTo>
                  <a:pt x="17641600" y="4991857"/>
                  <a:pt x="17650862" y="4997204"/>
                  <a:pt x="17650862" y="4997204"/>
                </a:cubicBezTo>
                <a:lnTo>
                  <a:pt x="17593138" y="5000926"/>
                </a:lnTo>
                <a:cubicBezTo>
                  <a:pt x="17585834" y="5002883"/>
                  <a:pt x="17574390" y="5003993"/>
                  <a:pt x="17558800" y="5004255"/>
                </a:cubicBezTo>
                <a:cubicBezTo>
                  <a:pt x="17543212" y="5004519"/>
                  <a:pt x="17530786" y="5001975"/>
                  <a:pt x="17521526" y="4996627"/>
                </a:cubicBezTo>
                <a:lnTo>
                  <a:pt x="17507628" y="4988607"/>
                </a:lnTo>
                <a:cubicBezTo>
                  <a:pt x="17522238" y="4984692"/>
                  <a:pt x="17529544" y="4982735"/>
                  <a:pt x="17529544" y="4982735"/>
                </a:cubicBezTo>
                <a:cubicBezTo>
                  <a:pt x="17527586" y="4975430"/>
                  <a:pt x="17524292" y="4970440"/>
                  <a:pt x="17519660" y="4967768"/>
                </a:cubicBezTo>
                <a:cubicBezTo>
                  <a:pt x="17515030" y="4965093"/>
                  <a:pt x="17516368" y="4962778"/>
                  <a:pt x="17523672" y="4960821"/>
                </a:cubicBezTo>
                <a:lnTo>
                  <a:pt x="17501756" y="4966693"/>
                </a:lnTo>
                <a:cubicBezTo>
                  <a:pt x="17494454" y="4968650"/>
                  <a:pt x="17488486" y="4968291"/>
                  <a:pt x="17483854" y="4965617"/>
                </a:cubicBezTo>
                <a:cubicBezTo>
                  <a:pt x="17479222" y="4962944"/>
                  <a:pt x="17476906" y="4961608"/>
                  <a:pt x="17476906" y="4961608"/>
                </a:cubicBezTo>
                <a:lnTo>
                  <a:pt x="17487866" y="4958671"/>
                </a:lnTo>
                <a:cubicBezTo>
                  <a:pt x="17485908" y="4951367"/>
                  <a:pt x="17481276" y="4948692"/>
                  <a:pt x="17473970" y="4950650"/>
                </a:cubicBezTo>
                <a:cubicBezTo>
                  <a:pt x="17466668" y="4952607"/>
                  <a:pt x="17460342" y="4958217"/>
                  <a:pt x="17454994" y="4967479"/>
                </a:cubicBezTo>
                <a:cubicBezTo>
                  <a:pt x="17454994" y="4967479"/>
                  <a:pt x="17451340" y="4968458"/>
                  <a:pt x="17444036" y="4970415"/>
                </a:cubicBezTo>
                <a:cubicBezTo>
                  <a:pt x="17434774" y="4965068"/>
                  <a:pt x="17431122" y="4966046"/>
                  <a:pt x="17433080" y="4973351"/>
                </a:cubicBezTo>
                <a:lnTo>
                  <a:pt x="17446972" y="4981373"/>
                </a:lnTo>
                <a:lnTo>
                  <a:pt x="17460864" y="4989393"/>
                </a:lnTo>
                <a:lnTo>
                  <a:pt x="17425056" y="4987245"/>
                </a:lnTo>
                <a:lnTo>
                  <a:pt x="17414100" y="4990180"/>
                </a:lnTo>
                <a:cubicBezTo>
                  <a:pt x="17416058" y="4997485"/>
                  <a:pt x="17415210" y="5001626"/>
                  <a:pt x="17411556" y="5002605"/>
                </a:cubicBezTo>
                <a:cubicBezTo>
                  <a:pt x="17407906" y="5003583"/>
                  <a:pt x="17406568" y="5005900"/>
                  <a:pt x="17407548" y="5009551"/>
                </a:cubicBezTo>
                <a:cubicBezTo>
                  <a:pt x="17408526" y="5013205"/>
                  <a:pt x="17398058" y="5017966"/>
                  <a:pt x="17376142" y="5023838"/>
                </a:cubicBezTo>
                <a:cubicBezTo>
                  <a:pt x="17368838" y="5025796"/>
                  <a:pt x="17359706" y="5028242"/>
                  <a:pt x="17348750" y="5031178"/>
                </a:cubicBezTo>
                <a:cubicBezTo>
                  <a:pt x="17337792" y="5034115"/>
                  <a:pt x="17332312" y="5035583"/>
                  <a:pt x="17332312" y="5035583"/>
                </a:cubicBezTo>
                <a:cubicBezTo>
                  <a:pt x="17299178" y="5028802"/>
                  <a:pt x="17275306" y="5027370"/>
                  <a:pt x="17260698" y="5031284"/>
                </a:cubicBezTo>
                <a:cubicBezTo>
                  <a:pt x="17260698" y="5031284"/>
                  <a:pt x="17252414" y="5029587"/>
                  <a:pt x="17235850" y="5026198"/>
                </a:cubicBezTo>
                <a:cubicBezTo>
                  <a:pt x="17235850" y="5026198"/>
                  <a:pt x="17231704" y="5025352"/>
                  <a:pt x="17223422" y="5023656"/>
                </a:cubicBezTo>
                <a:cubicBezTo>
                  <a:pt x="17215138" y="5021960"/>
                  <a:pt x="17210998" y="5021113"/>
                  <a:pt x="17210998" y="5021113"/>
                </a:cubicBezTo>
                <a:lnTo>
                  <a:pt x="17189084" y="5026985"/>
                </a:lnTo>
                <a:lnTo>
                  <a:pt x="17164232" y="5021900"/>
                </a:lnTo>
                <a:cubicBezTo>
                  <a:pt x="17142318" y="5027772"/>
                  <a:pt x="17118444" y="5026340"/>
                  <a:pt x="17092616" y="5017602"/>
                </a:cubicBezTo>
                <a:lnTo>
                  <a:pt x="17103574" y="5014666"/>
                </a:lnTo>
                <a:lnTo>
                  <a:pt x="17125490" y="5008793"/>
                </a:lnTo>
                <a:lnTo>
                  <a:pt x="17100638" y="5003709"/>
                </a:lnTo>
                <a:cubicBezTo>
                  <a:pt x="17091376" y="4998361"/>
                  <a:pt x="17083092" y="4996666"/>
                  <a:pt x="17075786" y="4998623"/>
                </a:cubicBezTo>
                <a:lnTo>
                  <a:pt x="17026086" y="4988452"/>
                </a:lnTo>
                <a:cubicBezTo>
                  <a:pt x="17026086" y="4988452"/>
                  <a:pt x="17035706" y="4987831"/>
                  <a:pt x="17054946" y="4986591"/>
                </a:cubicBezTo>
                <a:cubicBezTo>
                  <a:pt x="17074188" y="4985351"/>
                  <a:pt x="17086482" y="4980098"/>
                  <a:pt x="17091828" y="4970836"/>
                </a:cubicBezTo>
                <a:cubicBezTo>
                  <a:pt x="17124440" y="4946440"/>
                  <a:pt x="17136962" y="4927427"/>
                  <a:pt x="17129392" y="4913797"/>
                </a:cubicBezTo>
                <a:cubicBezTo>
                  <a:pt x="17121828" y="4900164"/>
                  <a:pt x="17087844" y="4897525"/>
                  <a:pt x="17027450" y="4905880"/>
                </a:cubicBezTo>
                <a:cubicBezTo>
                  <a:pt x="17010882" y="4902490"/>
                  <a:pt x="16998946" y="4901773"/>
                  <a:pt x="16991640" y="4903730"/>
                </a:cubicBezTo>
                <a:cubicBezTo>
                  <a:pt x="16984336" y="4905688"/>
                  <a:pt x="16974716" y="4906309"/>
                  <a:pt x="16962780" y="4905590"/>
                </a:cubicBezTo>
                <a:cubicBezTo>
                  <a:pt x="16950846" y="4904875"/>
                  <a:pt x="16941224" y="4905496"/>
                  <a:pt x="16933918" y="4907454"/>
                </a:cubicBezTo>
                <a:lnTo>
                  <a:pt x="16909068" y="4902367"/>
                </a:lnTo>
                <a:lnTo>
                  <a:pt x="16862302" y="4903155"/>
                </a:lnTo>
                <a:cubicBezTo>
                  <a:pt x="16862302" y="4903155"/>
                  <a:pt x="16859990" y="4901818"/>
                  <a:pt x="16855356" y="4899143"/>
                </a:cubicBezTo>
                <a:lnTo>
                  <a:pt x="16853880" y="4898291"/>
                </a:lnTo>
                <a:lnTo>
                  <a:pt x="16822010" y="4897779"/>
                </a:lnTo>
                <a:cubicBezTo>
                  <a:pt x="16814798" y="4900055"/>
                  <a:pt x="16803412" y="4901666"/>
                  <a:pt x="16787850" y="4902613"/>
                </a:cubicBezTo>
                <a:lnTo>
                  <a:pt x="16749488" y="4905959"/>
                </a:lnTo>
                <a:lnTo>
                  <a:pt x="16757816" y="4907664"/>
                </a:lnTo>
                <a:cubicBezTo>
                  <a:pt x="16757816" y="4907664"/>
                  <a:pt x="16761470" y="4906685"/>
                  <a:pt x="16768773" y="4904728"/>
                </a:cubicBezTo>
                <a:cubicBezTo>
                  <a:pt x="16776078" y="4902770"/>
                  <a:pt x="16780710" y="4905445"/>
                  <a:pt x="16782666" y="4912750"/>
                </a:cubicBezTo>
                <a:cubicBezTo>
                  <a:pt x="16784624" y="4920053"/>
                  <a:pt x="16801190" y="4923445"/>
                  <a:pt x="16832368" y="4922919"/>
                </a:cubicBezTo>
                <a:cubicBezTo>
                  <a:pt x="16854282" y="4917047"/>
                  <a:pt x="16881806" y="4917502"/>
                  <a:pt x="16914940" y="4924282"/>
                </a:cubicBezTo>
                <a:cubicBezTo>
                  <a:pt x="16922244" y="4922325"/>
                  <a:pt x="16930038" y="4922193"/>
                  <a:pt x="16938322" y="4923889"/>
                </a:cubicBezTo>
                <a:cubicBezTo>
                  <a:pt x="16946606" y="4925585"/>
                  <a:pt x="16954400" y="4925454"/>
                  <a:pt x="16961706" y="4923496"/>
                </a:cubicBezTo>
                <a:lnTo>
                  <a:pt x="17047216" y="4935816"/>
                </a:lnTo>
                <a:lnTo>
                  <a:pt x="17025298" y="4941688"/>
                </a:lnTo>
                <a:cubicBezTo>
                  <a:pt x="17010690" y="4945603"/>
                  <a:pt x="16991450" y="4946842"/>
                  <a:pt x="16967578" y="4945409"/>
                </a:cubicBezTo>
                <a:lnTo>
                  <a:pt x="16906920" y="4938176"/>
                </a:lnTo>
                <a:cubicBezTo>
                  <a:pt x="16904962" y="4930871"/>
                  <a:pt x="16898992" y="4930512"/>
                  <a:pt x="16889014" y="4937101"/>
                </a:cubicBezTo>
                <a:cubicBezTo>
                  <a:pt x="16879038" y="4943690"/>
                  <a:pt x="16869904" y="4946137"/>
                  <a:pt x="16861622" y="4944441"/>
                </a:cubicBezTo>
                <a:cubicBezTo>
                  <a:pt x="16853340" y="4942744"/>
                  <a:pt x="16839088" y="4940692"/>
                  <a:pt x="16818866" y="4938282"/>
                </a:cubicBezTo>
                <a:cubicBezTo>
                  <a:pt x="16798648" y="4935870"/>
                  <a:pt x="16788538" y="4934663"/>
                  <a:pt x="16788538" y="4934663"/>
                </a:cubicBezTo>
                <a:cubicBezTo>
                  <a:pt x="16781234" y="4936620"/>
                  <a:pt x="16775754" y="4938088"/>
                  <a:pt x="16772102" y="4939067"/>
                </a:cubicBezTo>
                <a:cubicBezTo>
                  <a:pt x="16768449" y="4940046"/>
                  <a:pt x="16761992" y="4937862"/>
                  <a:pt x="16752730" y="4932515"/>
                </a:cubicBezTo>
                <a:lnTo>
                  <a:pt x="16735975" y="4907138"/>
                </a:lnTo>
                <a:lnTo>
                  <a:pt x="16735754" y="4907158"/>
                </a:lnTo>
                <a:cubicBezTo>
                  <a:pt x="16716588" y="4909241"/>
                  <a:pt x="16701025" y="4910187"/>
                  <a:pt x="16689071" y="4909996"/>
                </a:cubicBezTo>
                <a:cubicBezTo>
                  <a:pt x="16677115" y="4909804"/>
                  <a:pt x="16667531" y="4910846"/>
                  <a:pt x="16660319" y="4913122"/>
                </a:cubicBezTo>
                <a:lnTo>
                  <a:pt x="16652915" y="4927355"/>
                </a:lnTo>
                <a:lnTo>
                  <a:pt x="16640912" y="4921110"/>
                </a:lnTo>
                <a:lnTo>
                  <a:pt x="16645307" y="4926067"/>
                </a:lnTo>
                <a:lnTo>
                  <a:pt x="16623392" y="4931939"/>
                </a:lnTo>
                <a:cubicBezTo>
                  <a:pt x="16616087" y="4933897"/>
                  <a:pt x="16613282" y="4930733"/>
                  <a:pt x="16614980" y="4922448"/>
                </a:cubicBezTo>
                <a:lnTo>
                  <a:pt x="16593798" y="4919923"/>
                </a:lnTo>
                <a:lnTo>
                  <a:pt x="16556129" y="4922213"/>
                </a:lnTo>
                <a:cubicBezTo>
                  <a:pt x="16556129" y="4922213"/>
                  <a:pt x="16554327" y="4922780"/>
                  <a:pt x="16550720" y="4923919"/>
                </a:cubicBezTo>
                <a:lnTo>
                  <a:pt x="16546414" y="4919475"/>
                </a:lnTo>
                <a:lnTo>
                  <a:pt x="16537883" y="4919620"/>
                </a:lnTo>
                <a:lnTo>
                  <a:pt x="16531072" y="4918225"/>
                </a:lnTo>
                <a:lnTo>
                  <a:pt x="16520262" y="4921637"/>
                </a:lnTo>
                <a:lnTo>
                  <a:pt x="16509445" y="4925052"/>
                </a:lnTo>
                <a:cubicBezTo>
                  <a:pt x="16509445" y="4925052"/>
                  <a:pt x="16503467" y="4924956"/>
                  <a:pt x="16491510" y="4924763"/>
                </a:cubicBezTo>
                <a:cubicBezTo>
                  <a:pt x="16479554" y="4924572"/>
                  <a:pt x="16465797" y="4924948"/>
                  <a:pt x="16450234" y="4925895"/>
                </a:cubicBezTo>
                <a:cubicBezTo>
                  <a:pt x="16434672" y="4926841"/>
                  <a:pt x="16422148" y="4924846"/>
                  <a:pt x="16412660" y="4919911"/>
                </a:cubicBezTo>
                <a:lnTo>
                  <a:pt x="16405254" y="4934142"/>
                </a:lnTo>
                <a:cubicBezTo>
                  <a:pt x="16398045" y="4936418"/>
                  <a:pt x="16394437" y="4937557"/>
                  <a:pt x="16394437" y="4937557"/>
                </a:cubicBezTo>
                <a:lnTo>
                  <a:pt x="16380206" y="4930151"/>
                </a:lnTo>
                <a:lnTo>
                  <a:pt x="16276018" y="4939243"/>
                </a:lnTo>
                <a:lnTo>
                  <a:pt x="16157595" y="4940930"/>
                </a:lnTo>
                <a:lnTo>
                  <a:pt x="16161011" y="4951747"/>
                </a:lnTo>
                <a:cubicBezTo>
                  <a:pt x="16153799" y="4954023"/>
                  <a:pt x="16146609" y="4954806"/>
                  <a:pt x="16139447" y="4954092"/>
                </a:cubicBezTo>
                <a:lnTo>
                  <a:pt x="16127547" y="4950413"/>
                </a:lnTo>
                <a:lnTo>
                  <a:pt x="16118027" y="4947470"/>
                </a:lnTo>
                <a:cubicBezTo>
                  <a:pt x="16103795" y="4940066"/>
                  <a:pt x="16088330" y="4935036"/>
                  <a:pt x="16071628" y="4932374"/>
                </a:cubicBezTo>
                <a:cubicBezTo>
                  <a:pt x="16049994" y="4939202"/>
                  <a:pt x="16034999" y="4941951"/>
                  <a:pt x="16026651" y="4940622"/>
                </a:cubicBezTo>
                <a:lnTo>
                  <a:pt x="16025291" y="4939527"/>
                </a:lnTo>
                <a:lnTo>
                  <a:pt x="16015446" y="4942165"/>
                </a:lnTo>
                <a:lnTo>
                  <a:pt x="16004489" y="4945101"/>
                </a:lnTo>
                <a:lnTo>
                  <a:pt x="16012512" y="4931208"/>
                </a:lnTo>
                <a:lnTo>
                  <a:pt x="16021135" y="4936188"/>
                </a:lnTo>
                <a:lnTo>
                  <a:pt x="16010713" y="4927810"/>
                </a:lnTo>
                <a:lnTo>
                  <a:pt x="15974845" y="4927232"/>
                </a:lnTo>
                <a:cubicBezTo>
                  <a:pt x="15967632" y="4929510"/>
                  <a:pt x="15953305" y="4928083"/>
                  <a:pt x="15931862" y="4922955"/>
                </a:cubicBezTo>
                <a:cubicBezTo>
                  <a:pt x="15910419" y="4917827"/>
                  <a:pt x="15892483" y="4917541"/>
                  <a:pt x="15878058" y="4922092"/>
                </a:cubicBezTo>
                <a:lnTo>
                  <a:pt x="15850566" y="4925081"/>
                </a:lnTo>
                <a:lnTo>
                  <a:pt x="15858323" y="4925546"/>
                </a:lnTo>
                <a:cubicBezTo>
                  <a:pt x="15858323" y="4925546"/>
                  <a:pt x="15862463" y="4926394"/>
                  <a:pt x="15870748" y="4928090"/>
                </a:cubicBezTo>
                <a:cubicBezTo>
                  <a:pt x="15879030" y="4929786"/>
                  <a:pt x="15885000" y="4930143"/>
                  <a:pt x="15888650" y="4929165"/>
                </a:cubicBezTo>
                <a:cubicBezTo>
                  <a:pt x="15892305" y="4928185"/>
                  <a:pt x="15895956" y="4927207"/>
                  <a:pt x="15899611" y="4926228"/>
                </a:cubicBezTo>
                <a:cubicBezTo>
                  <a:pt x="15903261" y="4925250"/>
                  <a:pt x="15906066" y="4928413"/>
                  <a:pt x="15908023" y="4935717"/>
                </a:cubicBezTo>
                <a:lnTo>
                  <a:pt x="15897066" y="4938653"/>
                </a:lnTo>
                <a:cubicBezTo>
                  <a:pt x="15897066" y="4938653"/>
                  <a:pt x="15892924" y="4937806"/>
                  <a:pt x="15884642" y="4936111"/>
                </a:cubicBezTo>
                <a:cubicBezTo>
                  <a:pt x="15876358" y="4934415"/>
                  <a:pt x="15864910" y="4935526"/>
                  <a:pt x="15850301" y="4939440"/>
                </a:cubicBezTo>
                <a:cubicBezTo>
                  <a:pt x="15826431" y="4938007"/>
                  <a:pt x="15804872" y="4937911"/>
                  <a:pt x="15785632" y="4939152"/>
                </a:cubicBezTo>
                <a:lnTo>
                  <a:pt x="15761969" y="4935743"/>
                </a:lnTo>
                <a:lnTo>
                  <a:pt x="15806646" y="4943175"/>
                </a:lnTo>
                <a:cubicBezTo>
                  <a:pt x="15815910" y="4948521"/>
                  <a:pt x="15824192" y="4950218"/>
                  <a:pt x="15831498" y="4948261"/>
                </a:cubicBezTo>
                <a:cubicBezTo>
                  <a:pt x="15831498" y="4948261"/>
                  <a:pt x="15835148" y="4947282"/>
                  <a:pt x="15842454" y="4945325"/>
                </a:cubicBezTo>
                <a:lnTo>
                  <a:pt x="15851872" y="4950763"/>
                </a:lnTo>
                <a:lnTo>
                  <a:pt x="15853236" y="4950397"/>
                </a:lnTo>
                <a:cubicBezTo>
                  <a:pt x="15867846" y="4946483"/>
                  <a:pt x="15885262" y="4945731"/>
                  <a:pt x="15905483" y="4948143"/>
                </a:cubicBezTo>
                <a:cubicBezTo>
                  <a:pt x="15925701" y="4950553"/>
                  <a:pt x="15939462" y="4950781"/>
                  <a:pt x="15946767" y="4948824"/>
                </a:cubicBezTo>
                <a:lnTo>
                  <a:pt x="15971617" y="4953908"/>
                </a:lnTo>
                <a:lnTo>
                  <a:pt x="15983148" y="4954602"/>
                </a:lnTo>
                <a:lnTo>
                  <a:pt x="15985684" y="4953922"/>
                </a:lnTo>
                <a:lnTo>
                  <a:pt x="15991439" y="4955100"/>
                </a:lnTo>
                <a:lnTo>
                  <a:pt x="16007425" y="4956059"/>
                </a:lnTo>
                <a:lnTo>
                  <a:pt x="16002534" y="4957370"/>
                </a:lnTo>
                <a:lnTo>
                  <a:pt x="16010535" y="4959007"/>
                </a:lnTo>
                <a:lnTo>
                  <a:pt x="15999579" y="4961942"/>
                </a:lnTo>
                <a:lnTo>
                  <a:pt x="15977666" y="4967814"/>
                </a:lnTo>
                <a:lnTo>
                  <a:pt x="15976720" y="4964286"/>
                </a:lnTo>
                <a:lnTo>
                  <a:pt x="15974554" y="4964867"/>
                </a:lnTo>
                <a:cubicBezTo>
                  <a:pt x="15959943" y="4968782"/>
                  <a:pt x="15951662" y="4967085"/>
                  <a:pt x="15949704" y="4959780"/>
                </a:cubicBezTo>
                <a:lnTo>
                  <a:pt x="15905874" y="4971524"/>
                </a:lnTo>
                <a:cubicBezTo>
                  <a:pt x="15893221" y="4982745"/>
                  <a:pt x="15886895" y="4988355"/>
                  <a:pt x="15886895" y="4988355"/>
                </a:cubicBezTo>
                <a:cubicBezTo>
                  <a:pt x="15905419" y="4999050"/>
                  <a:pt x="15947554" y="4995590"/>
                  <a:pt x="16013297" y="4977974"/>
                </a:cubicBezTo>
                <a:cubicBezTo>
                  <a:pt x="16020602" y="4976017"/>
                  <a:pt x="16025233" y="4978689"/>
                  <a:pt x="16027191" y="4985994"/>
                </a:cubicBezTo>
                <a:cubicBezTo>
                  <a:pt x="16033063" y="5007909"/>
                  <a:pt x="16040142" y="5019712"/>
                  <a:pt x="16048424" y="5021408"/>
                </a:cubicBezTo>
                <a:cubicBezTo>
                  <a:pt x="16056706" y="5023106"/>
                  <a:pt x="16063164" y="5025289"/>
                  <a:pt x="16067796" y="5027962"/>
                </a:cubicBezTo>
                <a:cubicBezTo>
                  <a:pt x="16072426" y="5030637"/>
                  <a:pt x="16077416" y="5027341"/>
                  <a:pt x="16082764" y="5018080"/>
                </a:cubicBezTo>
                <a:lnTo>
                  <a:pt x="16104679" y="5012208"/>
                </a:lnTo>
                <a:cubicBezTo>
                  <a:pt x="16097374" y="5014165"/>
                  <a:pt x="16094700" y="5018795"/>
                  <a:pt x="16096658" y="5026100"/>
                </a:cubicBezTo>
                <a:cubicBezTo>
                  <a:pt x="16101287" y="5028776"/>
                  <a:pt x="16104761" y="5030780"/>
                  <a:pt x="16107078" y="5032117"/>
                </a:cubicBezTo>
                <a:lnTo>
                  <a:pt x="16108566" y="5032977"/>
                </a:lnTo>
                <a:lnTo>
                  <a:pt x="16030915" y="5043716"/>
                </a:lnTo>
                <a:cubicBezTo>
                  <a:pt x="16021651" y="5038369"/>
                  <a:pt x="16006063" y="5038632"/>
                  <a:pt x="15984148" y="5044504"/>
                </a:cubicBezTo>
                <a:cubicBezTo>
                  <a:pt x="15976843" y="5046462"/>
                  <a:pt x="15965395" y="5047572"/>
                  <a:pt x="15949810" y="5047832"/>
                </a:cubicBezTo>
                <a:cubicBezTo>
                  <a:pt x="15934221" y="5048094"/>
                  <a:pt x="15921795" y="5045553"/>
                  <a:pt x="15912534" y="5040205"/>
                </a:cubicBezTo>
                <a:cubicBezTo>
                  <a:pt x="15881358" y="5040729"/>
                  <a:pt x="15862114" y="5041970"/>
                  <a:pt x="15854811" y="5043927"/>
                </a:cubicBezTo>
                <a:cubicBezTo>
                  <a:pt x="15854811" y="5043927"/>
                  <a:pt x="15851159" y="5044905"/>
                  <a:pt x="15843853" y="5046863"/>
                </a:cubicBezTo>
                <a:cubicBezTo>
                  <a:pt x="15836549" y="5048820"/>
                  <a:pt x="15828264" y="5047126"/>
                  <a:pt x="15819002" y="5041778"/>
                </a:cubicBezTo>
                <a:cubicBezTo>
                  <a:pt x="15804392" y="5045693"/>
                  <a:pt x="15776870" y="5045238"/>
                  <a:pt x="15736430" y="5040415"/>
                </a:cubicBezTo>
                <a:lnTo>
                  <a:pt x="15675773" y="5033180"/>
                </a:lnTo>
                <a:cubicBezTo>
                  <a:pt x="15668468" y="5035137"/>
                  <a:pt x="15662989" y="5036605"/>
                  <a:pt x="15659336" y="5037584"/>
                </a:cubicBezTo>
                <a:cubicBezTo>
                  <a:pt x="15655684" y="5038562"/>
                  <a:pt x="15650204" y="5040031"/>
                  <a:pt x="15642900" y="5041988"/>
                </a:cubicBezTo>
                <a:cubicBezTo>
                  <a:pt x="15613682" y="5049817"/>
                  <a:pt x="15577873" y="5047669"/>
                  <a:pt x="15535478" y="5035540"/>
                </a:cubicBezTo>
                <a:cubicBezTo>
                  <a:pt x="15535478" y="5035540"/>
                  <a:pt x="15529998" y="5037009"/>
                  <a:pt x="15519040" y="5039945"/>
                </a:cubicBezTo>
                <a:cubicBezTo>
                  <a:pt x="15508084" y="5042880"/>
                  <a:pt x="15501625" y="5040698"/>
                  <a:pt x="15499667" y="5033393"/>
                </a:cubicBezTo>
                <a:cubicBezTo>
                  <a:pt x="15497710" y="5026087"/>
                  <a:pt x="15493081" y="5023412"/>
                  <a:pt x="15485776" y="5025369"/>
                </a:cubicBezTo>
                <a:lnTo>
                  <a:pt x="15474818" y="5028306"/>
                </a:lnTo>
                <a:cubicBezTo>
                  <a:pt x="15472863" y="5021002"/>
                  <a:pt x="15459098" y="5020775"/>
                  <a:pt x="15433532" y="5027625"/>
                </a:cubicBezTo>
                <a:cubicBezTo>
                  <a:pt x="15407965" y="5034476"/>
                  <a:pt x="15395181" y="5037901"/>
                  <a:pt x="15395181" y="5037901"/>
                </a:cubicBezTo>
                <a:lnTo>
                  <a:pt x="15331587" y="5019710"/>
                </a:lnTo>
                <a:cubicBezTo>
                  <a:pt x="15331587" y="5019710"/>
                  <a:pt x="15317826" y="5019482"/>
                  <a:pt x="15290301" y="5019027"/>
                </a:cubicBezTo>
                <a:cubicBezTo>
                  <a:pt x="15262778" y="5018574"/>
                  <a:pt x="15241709" y="5020304"/>
                  <a:pt x="15227099" y="5024219"/>
                </a:cubicBezTo>
                <a:cubicBezTo>
                  <a:pt x="15040040" y="5027364"/>
                  <a:pt x="14933595" y="5024570"/>
                  <a:pt x="14907767" y="5015832"/>
                </a:cubicBezTo>
                <a:lnTo>
                  <a:pt x="14858065" y="5005662"/>
                </a:lnTo>
                <a:cubicBezTo>
                  <a:pt x="14834193" y="5004229"/>
                  <a:pt x="14818604" y="5004492"/>
                  <a:pt x="14811299" y="5006449"/>
                </a:cubicBezTo>
                <a:cubicBezTo>
                  <a:pt x="14809342" y="4999145"/>
                  <a:pt x="14806538" y="4995980"/>
                  <a:pt x="14802884" y="4996959"/>
                </a:cubicBezTo>
                <a:cubicBezTo>
                  <a:pt x="14799234" y="4997937"/>
                  <a:pt x="14793753" y="4999405"/>
                  <a:pt x="14786448" y="5001363"/>
                </a:cubicBezTo>
                <a:cubicBezTo>
                  <a:pt x="14771838" y="5005277"/>
                  <a:pt x="14706681" y="5003164"/>
                  <a:pt x="14590974" y="4995020"/>
                </a:cubicBezTo>
                <a:cubicBezTo>
                  <a:pt x="14533120" y="4990950"/>
                  <a:pt x="14486745" y="4987717"/>
                  <a:pt x="14451851" y="4985324"/>
                </a:cubicBezTo>
                <a:lnTo>
                  <a:pt x="14415606" y="4982916"/>
                </a:lnTo>
                <a:lnTo>
                  <a:pt x="14420524" y="4985754"/>
                </a:lnTo>
                <a:lnTo>
                  <a:pt x="14409567" y="4988690"/>
                </a:lnTo>
                <a:lnTo>
                  <a:pt x="14407880" y="4982403"/>
                </a:lnTo>
                <a:lnTo>
                  <a:pt x="14381608" y="4980657"/>
                </a:lnTo>
                <a:cubicBezTo>
                  <a:pt x="14379651" y="4973352"/>
                  <a:pt x="14372702" y="4969341"/>
                  <a:pt x="14360765" y="4968626"/>
                </a:cubicBezTo>
                <a:cubicBezTo>
                  <a:pt x="14348832" y="4967908"/>
                  <a:pt x="14339210" y="4968529"/>
                  <a:pt x="14331904" y="4970486"/>
                </a:cubicBezTo>
                <a:cubicBezTo>
                  <a:pt x="14243723" y="4962797"/>
                  <a:pt x="14191346" y="4957259"/>
                  <a:pt x="14174781" y="4953868"/>
                </a:cubicBezTo>
                <a:cubicBezTo>
                  <a:pt x="14165517" y="4948521"/>
                  <a:pt x="14157724" y="4948651"/>
                  <a:pt x="14151398" y="4954261"/>
                </a:cubicBezTo>
                <a:cubicBezTo>
                  <a:pt x="14145072" y="4959871"/>
                  <a:pt x="14141419" y="4960850"/>
                  <a:pt x="14140440" y="4957197"/>
                </a:cubicBezTo>
                <a:cubicBezTo>
                  <a:pt x="14139461" y="4953544"/>
                  <a:pt x="14135320" y="4952697"/>
                  <a:pt x="14128016" y="4954654"/>
                </a:cubicBezTo>
                <a:cubicBezTo>
                  <a:pt x="14120712" y="4956611"/>
                  <a:pt x="14090382" y="4952995"/>
                  <a:pt x="14037027" y="4943803"/>
                </a:cubicBezTo>
                <a:lnTo>
                  <a:pt x="13972413" y="4936590"/>
                </a:lnTo>
                <a:lnTo>
                  <a:pt x="13889960" y="4934144"/>
                </a:lnTo>
                <a:cubicBezTo>
                  <a:pt x="13846850" y="4933952"/>
                  <a:pt x="13819811" y="4935324"/>
                  <a:pt x="13808855" y="4938259"/>
                </a:cubicBezTo>
                <a:lnTo>
                  <a:pt x="13803982" y="4938732"/>
                </a:lnTo>
                <a:lnTo>
                  <a:pt x="13807227" y="4949011"/>
                </a:lnTo>
                <a:cubicBezTo>
                  <a:pt x="13807227" y="4949011"/>
                  <a:pt x="13802482" y="4946545"/>
                  <a:pt x="13792993" y="4941609"/>
                </a:cubicBezTo>
                <a:lnTo>
                  <a:pt x="13792439" y="4939850"/>
                </a:lnTo>
                <a:lnTo>
                  <a:pt x="13774515" y="4941588"/>
                </a:lnTo>
                <a:cubicBezTo>
                  <a:pt x="13766232" y="4939894"/>
                  <a:pt x="13761110" y="4935394"/>
                  <a:pt x="13759153" y="4928089"/>
                </a:cubicBezTo>
                <a:cubicBezTo>
                  <a:pt x="13751850" y="4930046"/>
                  <a:pt x="13748198" y="4931024"/>
                  <a:pt x="13748198" y="4931024"/>
                </a:cubicBezTo>
                <a:lnTo>
                  <a:pt x="13738370" y="4925351"/>
                </a:lnTo>
                <a:lnTo>
                  <a:pt x="13703790" y="4930244"/>
                </a:lnTo>
                <a:lnTo>
                  <a:pt x="13681215" y="4926647"/>
                </a:lnTo>
                <a:lnTo>
                  <a:pt x="13678283" y="4926696"/>
                </a:lnTo>
                <a:lnTo>
                  <a:pt x="13660518" y="4943900"/>
                </a:lnTo>
                <a:lnTo>
                  <a:pt x="13624650" y="4943324"/>
                </a:lnTo>
                <a:lnTo>
                  <a:pt x="13571137" y="4924526"/>
                </a:lnTo>
                <a:cubicBezTo>
                  <a:pt x="13571137" y="4924526"/>
                  <a:pt x="13567533" y="4925664"/>
                  <a:pt x="13560319" y="4927939"/>
                </a:cubicBezTo>
                <a:lnTo>
                  <a:pt x="13527865" y="4938182"/>
                </a:lnTo>
                <a:lnTo>
                  <a:pt x="13523950" y="4943052"/>
                </a:lnTo>
                <a:lnTo>
                  <a:pt x="13528266" y="4942980"/>
                </a:lnTo>
                <a:lnTo>
                  <a:pt x="13520243" y="4956873"/>
                </a:lnTo>
                <a:lnTo>
                  <a:pt x="13496791" y="4963157"/>
                </a:lnTo>
                <a:lnTo>
                  <a:pt x="13491424" y="4973474"/>
                </a:lnTo>
                <a:lnTo>
                  <a:pt x="13488842" y="4965287"/>
                </a:lnTo>
                <a:lnTo>
                  <a:pt x="13487374" y="4965680"/>
                </a:lnTo>
                <a:cubicBezTo>
                  <a:pt x="13492720" y="4956419"/>
                  <a:pt x="13491739" y="4952767"/>
                  <a:pt x="13484436" y="4954724"/>
                </a:cubicBezTo>
                <a:lnTo>
                  <a:pt x="13483285" y="4950429"/>
                </a:lnTo>
                <a:lnTo>
                  <a:pt x="13455844" y="4954965"/>
                </a:lnTo>
                <a:cubicBezTo>
                  <a:pt x="13443890" y="4954772"/>
                  <a:pt x="13434305" y="4955815"/>
                  <a:pt x="13427093" y="4958090"/>
                </a:cubicBezTo>
                <a:lnTo>
                  <a:pt x="13415107" y="4945714"/>
                </a:lnTo>
                <a:lnTo>
                  <a:pt x="13398928" y="4942402"/>
                </a:lnTo>
                <a:lnTo>
                  <a:pt x="13391790" y="4940943"/>
                </a:lnTo>
                <a:lnTo>
                  <a:pt x="13362761" y="4942709"/>
                </a:lnTo>
                <a:cubicBezTo>
                  <a:pt x="13355546" y="4944984"/>
                  <a:pt x="13348338" y="4947260"/>
                  <a:pt x="13341126" y="4949536"/>
                </a:cubicBezTo>
                <a:lnTo>
                  <a:pt x="13331047" y="4935640"/>
                </a:lnTo>
                <a:lnTo>
                  <a:pt x="13327311" y="4938106"/>
                </a:lnTo>
                <a:lnTo>
                  <a:pt x="13318089" y="4937552"/>
                </a:lnTo>
                <a:lnTo>
                  <a:pt x="13326894" y="4942132"/>
                </a:lnTo>
                <a:cubicBezTo>
                  <a:pt x="13329170" y="4949344"/>
                  <a:pt x="13330307" y="4952951"/>
                  <a:pt x="13330307" y="4952951"/>
                </a:cubicBezTo>
                <a:lnTo>
                  <a:pt x="13272805" y="4959202"/>
                </a:lnTo>
                <a:cubicBezTo>
                  <a:pt x="13272805" y="4959202"/>
                  <a:pt x="13267395" y="4960909"/>
                  <a:pt x="13256575" y="4964322"/>
                </a:cubicBezTo>
                <a:cubicBezTo>
                  <a:pt x="13245759" y="4967737"/>
                  <a:pt x="13239212" y="4965839"/>
                  <a:pt x="13236935" y="4958627"/>
                </a:cubicBezTo>
                <a:cubicBezTo>
                  <a:pt x="13236935" y="4958627"/>
                  <a:pt x="13234564" y="4957392"/>
                  <a:pt x="13229820" y="4954923"/>
                </a:cubicBezTo>
                <a:lnTo>
                  <a:pt x="13221226" y="4954786"/>
                </a:lnTo>
                <a:lnTo>
                  <a:pt x="13214803" y="4956507"/>
                </a:lnTo>
                <a:lnTo>
                  <a:pt x="13209759" y="4954297"/>
                </a:lnTo>
                <a:lnTo>
                  <a:pt x="13186836" y="4950647"/>
                </a:lnTo>
                <a:cubicBezTo>
                  <a:pt x="13167860" y="4940775"/>
                  <a:pt x="13155902" y="4940582"/>
                  <a:pt x="13150969" y="4950071"/>
                </a:cubicBezTo>
                <a:lnTo>
                  <a:pt x="13100870" y="4942092"/>
                </a:lnTo>
                <a:cubicBezTo>
                  <a:pt x="13100870" y="4942092"/>
                  <a:pt x="13104474" y="4940954"/>
                  <a:pt x="13111688" y="4938678"/>
                </a:cubicBezTo>
                <a:cubicBezTo>
                  <a:pt x="13109410" y="4931464"/>
                  <a:pt x="13106469" y="4928428"/>
                  <a:pt x="13102862" y="4929566"/>
                </a:cubicBezTo>
                <a:lnTo>
                  <a:pt x="13102500" y="4931848"/>
                </a:lnTo>
                <a:lnTo>
                  <a:pt x="13104444" y="4939103"/>
                </a:lnTo>
                <a:lnTo>
                  <a:pt x="13101443" y="4938489"/>
                </a:lnTo>
                <a:lnTo>
                  <a:pt x="13100870" y="4942092"/>
                </a:lnTo>
                <a:cubicBezTo>
                  <a:pt x="13100870" y="4942092"/>
                  <a:pt x="13096694" y="4941426"/>
                  <a:pt x="13088345" y="4940097"/>
                </a:cubicBezTo>
                <a:cubicBezTo>
                  <a:pt x="13079994" y="4938766"/>
                  <a:pt x="13073351" y="4942844"/>
                  <a:pt x="13068415" y="4952334"/>
                </a:cubicBezTo>
                <a:cubicBezTo>
                  <a:pt x="13063480" y="4961822"/>
                  <a:pt x="13052663" y="4965235"/>
                  <a:pt x="13035962" y="4962575"/>
                </a:cubicBezTo>
                <a:lnTo>
                  <a:pt x="13018315" y="4944354"/>
                </a:lnTo>
                <a:cubicBezTo>
                  <a:pt x="13025528" y="4942077"/>
                  <a:pt x="13029700" y="4942743"/>
                  <a:pt x="13030841" y="4946350"/>
                </a:cubicBezTo>
                <a:lnTo>
                  <a:pt x="13029132" y="4940940"/>
                </a:lnTo>
                <a:cubicBezTo>
                  <a:pt x="13012434" y="4938281"/>
                  <a:pt x="13002850" y="4939322"/>
                  <a:pt x="13000384" y="4944066"/>
                </a:cubicBezTo>
                <a:cubicBezTo>
                  <a:pt x="12997914" y="4948809"/>
                  <a:pt x="12997819" y="4954787"/>
                  <a:pt x="13000094" y="4961999"/>
                </a:cubicBezTo>
                <a:lnTo>
                  <a:pt x="12928358" y="4960849"/>
                </a:lnTo>
                <a:lnTo>
                  <a:pt x="12892493" y="4960272"/>
                </a:lnTo>
                <a:lnTo>
                  <a:pt x="12856624" y="4959697"/>
                </a:lnTo>
                <a:cubicBezTo>
                  <a:pt x="12844476" y="4971461"/>
                  <a:pt x="12836696" y="4971933"/>
                  <a:pt x="12833281" y="4961115"/>
                </a:cubicBezTo>
                <a:cubicBezTo>
                  <a:pt x="12829867" y="4950298"/>
                  <a:pt x="12825124" y="4947830"/>
                  <a:pt x="12819049" y="4953713"/>
                </a:cubicBezTo>
                <a:cubicBezTo>
                  <a:pt x="12812976" y="4959593"/>
                  <a:pt x="12805762" y="4961870"/>
                  <a:pt x="12797413" y="4960541"/>
                </a:cubicBezTo>
                <a:cubicBezTo>
                  <a:pt x="12789063" y="4959210"/>
                  <a:pt x="12781282" y="4959685"/>
                  <a:pt x="12774071" y="4961960"/>
                </a:cubicBezTo>
                <a:lnTo>
                  <a:pt x="12758457" y="4961131"/>
                </a:lnTo>
                <a:lnTo>
                  <a:pt x="12758109" y="4961439"/>
                </a:lnTo>
                <a:lnTo>
                  <a:pt x="12757486" y="4961078"/>
                </a:lnTo>
                <a:lnTo>
                  <a:pt x="12725678" y="4959389"/>
                </a:lnTo>
                <a:cubicBezTo>
                  <a:pt x="12700630" y="4955399"/>
                  <a:pt x="12683265" y="4956914"/>
                  <a:pt x="12673584" y="4963934"/>
                </a:cubicBezTo>
                <a:cubicBezTo>
                  <a:pt x="12663906" y="4970954"/>
                  <a:pt x="12657262" y="4975034"/>
                  <a:pt x="12653655" y="4976172"/>
                </a:cubicBezTo>
                <a:cubicBezTo>
                  <a:pt x="12650050" y="4977309"/>
                  <a:pt x="12644072" y="4977214"/>
                  <a:pt x="12635722" y="4975882"/>
                </a:cubicBezTo>
                <a:cubicBezTo>
                  <a:pt x="12627372" y="4974553"/>
                  <a:pt x="12615984" y="4976166"/>
                  <a:pt x="12601560" y="4980717"/>
                </a:cubicBezTo>
                <a:cubicBezTo>
                  <a:pt x="12601560" y="4980717"/>
                  <a:pt x="12599189" y="4979482"/>
                  <a:pt x="12594444" y="4977014"/>
                </a:cubicBezTo>
                <a:cubicBezTo>
                  <a:pt x="12589703" y="4974545"/>
                  <a:pt x="12585525" y="4973882"/>
                  <a:pt x="12581920" y="4975019"/>
                </a:cubicBezTo>
                <a:cubicBezTo>
                  <a:pt x="12578315" y="4976157"/>
                  <a:pt x="12574708" y="4977295"/>
                  <a:pt x="12571104" y="4978433"/>
                </a:cubicBezTo>
                <a:cubicBezTo>
                  <a:pt x="12567497" y="4979571"/>
                  <a:pt x="12563890" y="4980710"/>
                  <a:pt x="12560284" y="4981846"/>
                </a:cubicBezTo>
                <a:cubicBezTo>
                  <a:pt x="12556678" y="4982985"/>
                  <a:pt x="12552503" y="4982321"/>
                  <a:pt x="12547761" y="4979854"/>
                </a:cubicBezTo>
                <a:cubicBezTo>
                  <a:pt x="12543016" y="4977385"/>
                  <a:pt x="12540643" y="4976152"/>
                  <a:pt x="12540643" y="4976152"/>
                </a:cubicBezTo>
                <a:cubicBezTo>
                  <a:pt x="12533431" y="4978427"/>
                  <a:pt x="12520243" y="4980607"/>
                  <a:pt x="12501073" y="4982691"/>
                </a:cubicBezTo>
                <a:cubicBezTo>
                  <a:pt x="12481907" y="4984776"/>
                  <a:pt x="12467579" y="4983350"/>
                  <a:pt x="12458092" y="4978413"/>
                </a:cubicBezTo>
                <a:cubicBezTo>
                  <a:pt x="12450878" y="4980690"/>
                  <a:pt x="12447274" y="4981828"/>
                  <a:pt x="12447274" y="4981828"/>
                </a:cubicBezTo>
                <a:lnTo>
                  <a:pt x="12411405" y="4981252"/>
                </a:lnTo>
                <a:cubicBezTo>
                  <a:pt x="12394705" y="4978592"/>
                  <a:pt x="12379142" y="4979539"/>
                  <a:pt x="12364719" y="4984090"/>
                </a:cubicBezTo>
                <a:cubicBezTo>
                  <a:pt x="12335870" y="4993195"/>
                  <a:pt x="12304747" y="4995085"/>
                  <a:pt x="12271348" y="4989767"/>
                </a:cubicBezTo>
                <a:cubicBezTo>
                  <a:pt x="12254649" y="4987106"/>
                  <a:pt x="12246298" y="4985777"/>
                  <a:pt x="12246298" y="4985777"/>
                </a:cubicBezTo>
                <a:cubicBezTo>
                  <a:pt x="12239087" y="4988053"/>
                  <a:pt x="12229502" y="4989094"/>
                  <a:pt x="12217548" y="4988903"/>
                </a:cubicBezTo>
                <a:cubicBezTo>
                  <a:pt x="12205592" y="4988711"/>
                  <a:pt x="12191834" y="4989088"/>
                  <a:pt x="12176270" y="4990034"/>
                </a:cubicBezTo>
                <a:cubicBezTo>
                  <a:pt x="12160709" y="4990979"/>
                  <a:pt x="12143345" y="4992496"/>
                  <a:pt x="12124176" y="4994580"/>
                </a:cubicBezTo>
                <a:cubicBezTo>
                  <a:pt x="12105008" y="4996664"/>
                  <a:pt x="12094288" y="4994100"/>
                  <a:pt x="12092011" y="4986887"/>
                </a:cubicBezTo>
                <a:lnTo>
                  <a:pt x="12066961" y="4982899"/>
                </a:lnTo>
                <a:cubicBezTo>
                  <a:pt x="12066961" y="4982899"/>
                  <a:pt x="12066391" y="4981096"/>
                  <a:pt x="12065252" y="4977489"/>
                </a:cubicBezTo>
                <a:cubicBezTo>
                  <a:pt x="12064115" y="4973884"/>
                  <a:pt x="12056335" y="4974358"/>
                  <a:pt x="12041910" y="4978910"/>
                </a:cubicBezTo>
                <a:cubicBezTo>
                  <a:pt x="12034698" y="4981186"/>
                  <a:pt x="12026349" y="4979855"/>
                  <a:pt x="12016860" y="4974918"/>
                </a:cubicBezTo>
                <a:lnTo>
                  <a:pt x="12002631" y="4967515"/>
                </a:lnTo>
                <a:lnTo>
                  <a:pt x="12002156" y="4967269"/>
                </a:lnTo>
                <a:lnTo>
                  <a:pt x="11995974" y="4966005"/>
                </a:lnTo>
                <a:lnTo>
                  <a:pt x="11964924" y="4969014"/>
                </a:lnTo>
                <a:lnTo>
                  <a:pt x="11955800" y="4979321"/>
                </a:lnTo>
                <a:cubicBezTo>
                  <a:pt x="11949822" y="4979225"/>
                  <a:pt x="11941522" y="4974906"/>
                  <a:pt x="11930894" y="4966364"/>
                </a:cubicBezTo>
                <a:cubicBezTo>
                  <a:pt x="11921405" y="4961427"/>
                  <a:pt x="11913058" y="4960098"/>
                  <a:pt x="11905846" y="4962374"/>
                </a:cubicBezTo>
                <a:cubicBezTo>
                  <a:pt x="11898632" y="4964651"/>
                  <a:pt x="11890851" y="4965124"/>
                  <a:pt x="11882503" y="4963792"/>
                </a:cubicBezTo>
                <a:cubicBezTo>
                  <a:pt x="11874152" y="4962462"/>
                  <a:pt x="11866372" y="4962935"/>
                  <a:pt x="11859158" y="4965213"/>
                </a:cubicBezTo>
                <a:cubicBezTo>
                  <a:pt x="11832969" y="4957617"/>
                  <a:pt x="11816272" y="4954956"/>
                  <a:pt x="11809061" y="4957233"/>
                </a:cubicBezTo>
                <a:lnTo>
                  <a:pt x="11787359" y="4949609"/>
                </a:lnTo>
                <a:lnTo>
                  <a:pt x="11772138" y="4947794"/>
                </a:lnTo>
                <a:lnTo>
                  <a:pt x="11772788" y="4949849"/>
                </a:lnTo>
                <a:lnTo>
                  <a:pt x="11767862" y="4947283"/>
                </a:lnTo>
                <a:lnTo>
                  <a:pt x="11736282" y="4943517"/>
                </a:lnTo>
                <a:lnTo>
                  <a:pt x="11694341" y="4951802"/>
                </a:lnTo>
                <a:cubicBezTo>
                  <a:pt x="11682384" y="4951612"/>
                  <a:pt x="11675270" y="4947909"/>
                  <a:pt x="11672992" y="4940698"/>
                </a:cubicBezTo>
                <a:cubicBezTo>
                  <a:pt x="11672992" y="4940698"/>
                  <a:pt x="11665780" y="4942972"/>
                  <a:pt x="11651357" y="4947526"/>
                </a:cubicBezTo>
                <a:cubicBezTo>
                  <a:pt x="11651357" y="4947526"/>
                  <a:pt x="11648984" y="4946291"/>
                  <a:pt x="11644244" y="4943824"/>
                </a:cubicBezTo>
                <a:lnTo>
                  <a:pt x="11641258" y="4943777"/>
                </a:lnTo>
                <a:lnTo>
                  <a:pt x="11629318" y="4947544"/>
                </a:lnTo>
                <a:lnTo>
                  <a:pt x="11593449" y="4946969"/>
                </a:lnTo>
                <a:lnTo>
                  <a:pt x="11591055" y="4939383"/>
                </a:lnTo>
                <a:lnTo>
                  <a:pt x="11583323" y="4939259"/>
                </a:lnTo>
                <a:cubicBezTo>
                  <a:pt x="11578580" y="4936789"/>
                  <a:pt x="11572602" y="4936695"/>
                  <a:pt x="11565388" y="4938970"/>
                </a:cubicBezTo>
                <a:cubicBezTo>
                  <a:pt x="11558176" y="4941247"/>
                  <a:pt x="11554572" y="4942384"/>
                  <a:pt x="11554572" y="4942384"/>
                </a:cubicBezTo>
                <a:cubicBezTo>
                  <a:pt x="11559507" y="4932897"/>
                  <a:pt x="11555997" y="4928058"/>
                  <a:pt x="11544042" y="4927865"/>
                </a:cubicBezTo>
                <a:lnTo>
                  <a:pt x="11539266" y="4928384"/>
                </a:lnTo>
                <a:lnTo>
                  <a:pt x="11529117" y="4931586"/>
                </a:lnTo>
                <a:lnTo>
                  <a:pt x="11528478" y="4929557"/>
                </a:lnTo>
                <a:lnTo>
                  <a:pt x="11518669" y="4930623"/>
                </a:lnTo>
                <a:lnTo>
                  <a:pt x="11513490" y="4931558"/>
                </a:lnTo>
                <a:lnTo>
                  <a:pt x="11504472" y="4934405"/>
                </a:lnTo>
                <a:lnTo>
                  <a:pt x="11505483" y="4932460"/>
                </a:lnTo>
                <a:lnTo>
                  <a:pt x="11504155" y="4927501"/>
                </a:lnTo>
                <a:lnTo>
                  <a:pt x="11511413" y="4921064"/>
                </a:lnTo>
                <a:lnTo>
                  <a:pt x="11511876" y="4920173"/>
                </a:lnTo>
                <a:lnTo>
                  <a:pt x="11459810" y="4920548"/>
                </a:lnTo>
                <a:lnTo>
                  <a:pt x="11504069" y="4927596"/>
                </a:lnTo>
                <a:lnTo>
                  <a:pt x="11446564" y="4933849"/>
                </a:lnTo>
                <a:cubicBezTo>
                  <a:pt x="11437076" y="4928912"/>
                  <a:pt x="11432334" y="4926446"/>
                  <a:pt x="11432334" y="4926446"/>
                </a:cubicBezTo>
                <a:lnTo>
                  <a:pt x="11423266" y="4921728"/>
                </a:lnTo>
                <a:lnTo>
                  <a:pt x="11412669" y="4922653"/>
                </a:lnTo>
                <a:lnTo>
                  <a:pt x="11409157" y="4923594"/>
                </a:lnTo>
                <a:cubicBezTo>
                  <a:pt x="11409157" y="4923594"/>
                  <a:pt x="11403679" y="4925062"/>
                  <a:pt x="11392722" y="4927998"/>
                </a:cubicBezTo>
                <a:lnTo>
                  <a:pt x="11382327" y="4925872"/>
                </a:lnTo>
                <a:lnTo>
                  <a:pt x="11375236" y="4939506"/>
                </a:lnTo>
                <a:cubicBezTo>
                  <a:pt x="11358536" y="4936846"/>
                  <a:pt x="11346012" y="4934851"/>
                  <a:pt x="11337659" y="4933522"/>
                </a:cubicBezTo>
                <a:lnTo>
                  <a:pt x="11322599" y="4921416"/>
                </a:lnTo>
                <a:lnTo>
                  <a:pt x="11309183" y="4918670"/>
                </a:lnTo>
                <a:lnTo>
                  <a:pt x="11310902" y="4924123"/>
                </a:lnTo>
                <a:lnTo>
                  <a:pt x="11285851" y="4920132"/>
                </a:lnTo>
                <a:lnTo>
                  <a:pt x="11260803" y="4916142"/>
                </a:lnTo>
                <a:lnTo>
                  <a:pt x="11214117" y="4918982"/>
                </a:lnTo>
                <a:cubicBezTo>
                  <a:pt x="11197419" y="4916321"/>
                  <a:pt x="11186124" y="4911955"/>
                  <a:pt x="11180246" y="4905881"/>
                </a:cubicBezTo>
                <a:lnTo>
                  <a:pt x="11175351" y="4905513"/>
                </a:lnTo>
                <a:lnTo>
                  <a:pt x="11169459" y="4905613"/>
                </a:lnTo>
                <a:lnTo>
                  <a:pt x="11165287" y="4904760"/>
                </a:lnTo>
                <a:lnTo>
                  <a:pt x="11149788" y="4903596"/>
                </a:lnTo>
                <a:cubicBezTo>
                  <a:pt x="11135364" y="4908149"/>
                  <a:pt x="11123408" y="4907958"/>
                  <a:pt x="11113918" y="4903022"/>
                </a:cubicBezTo>
                <a:lnTo>
                  <a:pt x="11110504" y="4892206"/>
                </a:lnTo>
                <a:lnTo>
                  <a:pt x="11099688" y="4895618"/>
                </a:lnTo>
                <a:lnTo>
                  <a:pt x="11042186" y="4901870"/>
                </a:lnTo>
                <a:cubicBezTo>
                  <a:pt x="11034971" y="4904146"/>
                  <a:pt x="11027191" y="4904620"/>
                  <a:pt x="11018841" y="4903291"/>
                </a:cubicBezTo>
                <a:cubicBezTo>
                  <a:pt x="11010491" y="4901960"/>
                  <a:pt x="11006318" y="4901294"/>
                  <a:pt x="11006318" y="4901294"/>
                </a:cubicBezTo>
                <a:cubicBezTo>
                  <a:pt x="10991893" y="4905846"/>
                  <a:pt x="10982310" y="4906890"/>
                  <a:pt x="10977564" y="4904421"/>
                </a:cubicBezTo>
                <a:lnTo>
                  <a:pt x="10977689" y="4896775"/>
                </a:lnTo>
                <a:lnTo>
                  <a:pt x="10965573" y="4889781"/>
                </a:lnTo>
                <a:lnTo>
                  <a:pt x="10896908" y="4885659"/>
                </a:lnTo>
                <a:lnTo>
                  <a:pt x="10895299" y="4888750"/>
                </a:lnTo>
                <a:cubicBezTo>
                  <a:pt x="10888087" y="4891026"/>
                  <a:pt x="10883345" y="4888558"/>
                  <a:pt x="10881069" y="4881346"/>
                </a:cubicBezTo>
                <a:lnTo>
                  <a:pt x="10891885" y="4877932"/>
                </a:lnTo>
                <a:cubicBezTo>
                  <a:pt x="10882397" y="4872997"/>
                  <a:pt x="10874049" y="4871665"/>
                  <a:pt x="10866836" y="4873941"/>
                </a:cubicBezTo>
                <a:lnTo>
                  <a:pt x="10856017" y="4877356"/>
                </a:lnTo>
                <a:cubicBezTo>
                  <a:pt x="10856017" y="4877356"/>
                  <a:pt x="10857159" y="4880962"/>
                  <a:pt x="10859432" y="4888175"/>
                </a:cubicBezTo>
                <a:lnTo>
                  <a:pt x="10845199" y="4880771"/>
                </a:lnTo>
                <a:lnTo>
                  <a:pt x="10809331" y="4880195"/>
                </a:lnTo>
                <a:cubicBezTo>
                  <a:pt x="10802121" y="4882470"/>
                  <a:pt x="10796141" y="4882376"/>
                  <a:pt x="10791399" y="4879906"/>
                </a:cubicBezTo>
                <a:cubicBezTo>
                  <a:pt x="10786654" y="4877439"/>
                  <a:pt x="10772329" y="4876012"/>
                  <a:pt x="10748414" y="4875629"/>
                </a:cubicBezTo>
                <a:lnTo>
                  <a:pt x="10536021" y="4881450"/>
                </a:lnTo>
                <a:lnTo>
                  <a:pt x="10503766" y="4886426"/>
                </a:lnTo>
                <a:cubicBezTo>
                  <a:pt x="10487067" y="4883765"/>
                  <a:pt x="10470935" y="4882908"/>
                  <a:pt x="10455372" y="4883855"/>
                </a:cubicBezTo>
                <a:cubicBezTo>
                  <a:pt x="10439814" y="4884801"/>
                  <a:pt x="10428425" y="4886412"/>
                  <a:pt x="10421214" y="4888687"/>
                </a:cubicBezTo>
                <a:cubicBezTo>
                  <a:pt x="10414001" y="4890964"/>
                  <a:pt x="10406789" y="4893240"/>
                  <a:pt x="10399581" y="4895515"/>
                </a:cubicBezTo>
                <a:lnTo>
                  <a:pt x="10352892" y="4898355"/>
                </a:lnTo>
                <a:lnTo>
                  <a:pt x="10321829" y="4897856"/>
                </a:lnTo>
                <a:lnTo>
                  <a:pt x="10321819" y="4897859"/>
                </a:lnTo>
                <a:lnTo>
                  <a:pt x="10321814" y="4897855"/>
                </a:lnTo>
                <a:lnTo>
                  <a:pt x="10317023" y="4897778"/>
                </a:lnTo>
                <a:cubicBezTo>
                  <a:pt x="10309810" y="4900056"/>
                  <a:pt x="10298424" y="4901667"/>
                  <a:pt x="10282864" y="4902612"/>
                </a:cubicBezTo>
                <a:cubicBezTo>
                  <a:pt x="10267302" y="4903557"/>
                  <a:pt x="10249936" y="4905073"/>
                  <a:pt x="10230769" y="4907157"/>
                </a:cubicBezTo>
                <a:cubicBezTo>
                  <a:pt x="10211598" y="4909243"/>
                  <a:pt x="10196040" y="4910188"/>
                  <a:pt x="10184086" y="4909996"/>
                </a:cubicBezTo>
                <a:cubicBezTo>
                  <a:pt x="10172129" y="4909805"/>
                  <a:pt x="10162543" y="4910846"/>
                  <a:pt x="10155331" y="4913122"/>
                </a:cubicBezTo>
                <a:lnTo>
                  <a:pt x="10147926" y="4927355"/>
                </a:lnTo>
                <a:cubicBezTo>
                  <a:pt x="10145652" y="4920143"/>
                  <a:pt x="10140905" y="4917674"/>
                  <a:pt x="10133696" y="4919950"/>
                </a:cubicBezTo>
                <a:cubicBezTo>
                  <a:pt x="10133696" y="4919950"/>
                  <a:pt x="10130089" y="4921088"/>
                  <a:pt x="10122878" y="4923363"/>
                </a:cubicBezTo>
                <a:cubicBezTo>
                  <a:pt x="10115666" y="4925640"/>
                  <a:pt x="10107316" y="4924310"/>
                  <a:pt x="10097832" y="4919374"/>
                </a:cubicBezTo>
                <a:cubicBezTo>
                  <a:pt x="10081130" y="4916714"/>
                  <a:pt x="10065566" y="4917660"/>
                  <a:pt x="10051145" y="4922211"/>
                </a:cubicBezTo>
                <a:cubicBezTo>
                  <a:pt x="10051145" y="4922211"/>
                  <a:pt x="10049342" y="4922781"/>
                  <a:pt x="10045732" y="4923921"/>
                </a:cubicBezTo>
                <a:lnTo>
                  <a:pt x="10036958" y="4914859"/>
                </a:lnTo>
                <a:lnTo>
                  <a:pt x="10036675" y="4914883"/>
                </a:lnTo>
                <a:lnTo>
                  <a:pt x="10026093" y="4918224"/>
                </a:lnTo>
                <a:lnTo>
                  <a:pt x="10015274" y="4921637"/>
                </a:lnTo>
                <a:lnTo>
                  <a:pt x="10004457" y="4925052"/>
                </a:lnTo>
                <a:cubicBezTo>
                  <a:pt x="10004457" y="4925052"/>
                  <a:pt x="9998484" y="4924954"/>
                  <a:pt x="9986524" y="4924763"/>
                </a:cubicBezTo>
                <a:cubicBezTo>
                  <a:pt x="9974568" y="4924571"/>
                  <a:pt x="9960811" y="4924948"/>
                  <a:pt x="9945247" y="4925894"/>
                </a:cubicBezTo>
                <a:cubicBezTo>
                  <a:pt x="9929683" y="4926840"/>
                  <a:pt x="9917159" y="4924847"/>
                  <a:pt x="9907674" y="4919910"/>
                </a:cubicBezTo>
                <a:lnTo>
                  <a:pt x="9903356" y="4928208"/>
                </a:lnTo>
                <a:lnTo>
                  <a:pt x="9908079" y="4926719"/>
                </a:lnTo>
                <a:lnTo>
                  <a:pt x="9922307" y="4934122"/>
                </a:lnTo>
                <a:lnTo>
                  <a:pt x="9901965" y="4930882"/>
                </a:lnTo>
                <a:lnTo>
                  <a:pt x="9900269" y="4934141"/>
                </a:lnTo>
                <a:cubicBezTo>
                  <a:pt x="9893057" y="4936417"/>
                  <a:pt x="9889450" y="4937556"/>
                  <a:pt x="9889450" y="4937556"/>
                </a:cubicBezTo>
                <a:lnTo>
                  <a:pt x="9875220" y="4930153"/>
                </a:lnTo>
                <a:lnTo>
                  <a:pt x="9771032" y="4939242"/>
                </a:lnTo>
                <a:lnTo>
                  <a:pt x="9652609" y="4940929"/>
                </a:lnTo>
                <a:lnTo>
                  <a:pt x="9656024" y="4951747"/>
                </a:lnTo>
                <a:cubicBezTo>
                  <a:pt x="9648811" y="4954023"/>
                  <a:pt x="9641625" y="4954805"/>
                  <a:pt x="9634460" y="4954092"/>
                </a:cubicBezTo>
                <a:lnTo>
                  <a:pt x="9622562" y="4950413"/>
                </a:lnTo>
                <a:lnTo>
                  <a:pt x="9613040" y="4947470"/>
                </a:lnTo>
                <a:cubicBezTo>
                  <a:pt x="9598811" y="4940066"/>
                  <a:pt x="9583342" y="4935035"/>
                  <a:pt x="9566643" y="4932373"/>
                </a:cubicBezTo>
                <a:cubicBezTo>
                  <a:pt x="9545005" y="4939202"/>
                  <a:pt x="9530014" y="4941951"/>
                  <a:pt x="9521665" y="4940621"/>
                </a:cubicBezTo>
                <a:cubicBezTo>
                  <a:pt x="9513316" y="4939290"/>
                  <a:pt x="9508002" y="4935020"/>
                  <a:pt x="9505723" y="4927809"/>
                </a:cubicBezTo>
                <a:lnTo>
                  <a:pt x="9469859" y="4927232"/>
                </a:lnTo>
                <a:cubicBezTo>
                  <a:pt x="9462647" y="4929508"/>
                  <a:pt x="9448318" y="4928083"/>
                  <a:pt x="9426876" y="4922954"/>
                </a:cubicBezTo>
                <a:cubicBezTo>
                  <a:pt x="9405433" y="4917826"/>
                  <a:pt x="9387497" y="4917539"/>
                  <a:pt x="9373073" y="4922091"/>
                </a:cubicBezTo>
                <a:cubicBezTo>
                  <a:pt x="9358648" y="4926644"/>
                  <a:pt x="9349066" y="4927685"/>
                  <a:pt x="9344320" y="4925217"/>
                </a:cubicBezTo>
                <a:cubicBezTo>
                  <a:pt x="9339579" y="4922749"/>
                  <a:pt x="9329993" y="4923793"/>
                  <a:pt x="9315571" y="4928343"/>
                </a:cubicBezTo>
                <a:cubicBezTo>
                  <a:pt x="9301146" y="4932896"/>
                  <a:pt x="9290995" y="4932133"/>
                  <a:pt x="9285113" y="4926060"/>
                </a:cubicBezTo>
                <a:cubicBezTo>
                  <a:pt x="9279228" y="4919987"/>
                  <a:pt x="9272682" y="4918088"/>
                  <a:pt x="9265470" y="4920365"/>
                </a:cubicBezTo>
                <a:lnTo>
                  <a:pt x="9218784" y="4923201"/>
                </a:lnTo>
                <a:cubicBezTo>
                  <a:pt x="9202083" y="4920543"/>
                  <a:pt x="9188324" y="4920920"/>
                  <a:pt x="9177506" y="4924335"/>
                </a:cubicBezTo>
                <a:cubicBezTo>
                  <a:pt x="9166692" y="4927747"/>
                  <a:pt x="9159479" y="4930024"/>
                  <a:pt x="9155874" y="4931161"/>
                </a:cubicBezTo>
                <a:cubicBezTo>
                  <a:pt x="9152264" y="4932301"/>
                  <a:pt x="9148090" y="4931636"/>
                  <a:pt x="9143347" y="4929166"/>
                </a:cubicBezTo>
                <a:lnTo>
                  <a:pt x="9143033" y="4929006"/>
                </a:lnTo>
                <a:lnTo>
                  <a:pt x="9139874" y="4935083"/>
                </a:lnTo>
                <a:cubicBezTo>
                  <a:pt x="9139874" y="4935083"/>
                  <a:pt x="9135694" y="4934417"/>
                  <a:pt x="9127347" y="4933088"/>
                </a:cubicBezTo>
                <a:cubicBezTo>
                  <a:pt x="9118997" y="4931758"/>
                  <a:pt x="9111216" y="4932232"/>
                  <a:pt x="9104003" y="4934508"/>
                </a:cubicBezTo>
                <a:lnTo>
                  <a:pt x="9100592" y="4923688"/>
                </a:lnTo>
                <a:lnTo>
                  <a:pt x="9113562" y="4921855"/>
                </a:lnTo>
                <a:lnTo>
                  <a:pt x="9111182" y="4921475"/>
                </a:lnTo>
                <a:cubicBezTo>
                  <a:pt x="9094483" y="4918814"/>
                  <a:pt x="9084331" y="4918054"/>
                  <a:pt x="9080720" y="4919194"/>
                </a:cubicBezTo>
                <a:cubicBezTo>
                  <a:pt x="9077116" y="4920332"/>
                  <a:pt x="9068772" y="4918999"/>
                  <a:pt x="9055674" y="4915201"/>
                </a:cubicBezTo>
                <a:cubicBezTo>
                  <a:pt x="9042578" y="4911403"/>
                  <a:pt x="9032428" y="4910644"/>
                  <a:pt x="9025216" y="4912920"/>
                </a:cubicBezTo>
                <a:cubicBezTo>
                  <a:pt x="9025216" y="4912920"/>
                  <a:pt x="9023413" y="4913488"/>
                  <a:pt x="9019805" y="4914627"/>
                </a:cubicBezTo>
                <a:cubicBezTo>
                  <a:pt x="9016200" y="4915765"/>
                  <a:pt x="9009652" y="4913868"/>
                  <a:pt x="9000165" y="4908931"/>
                </a:cubicBezTo>
                <a:cubicBezTo>
                  <a:pt x="8992953" y="4911207"/>
                  <a:pt x="8985739" y="4913484"/>
                  <a:pt x="8978530" y="4915758"/>
                </a:cubicBezTo>
                <a:cubicBezTo>
                  <a:pt x="8971318" y="4918035"/>
                  <a:pt x="8959362" y="4917842"/>
                  <a:pt x="8942663" y="4915182"/>
                </a:cubicBezTo>
                <a:cubicBezTo>
                  <a:pt x="8902050" y="4912138"/>
                  <a:pt x="8878138" y="4911754"/>
                  <a:pt x="8870929" y="4914030"/>
                </a:cubicBezTo>
                <a:cubicBezTo>
                  <a:pt x="8863715" y="4916307"/>
                  <a:pt x="8864856" y="4919912"/>
                  <a:pt x="8874343" y="4924849"/>
                </a:cubicBezTo>
                <a:lnTo>
                  <a:pt x="8863523" y="4928262"/>
                </a:lnTo>
                <a:lnTo>
                  <a:pt x="8860107" y="4917444"/>
                </a:lnTo>
                <a:cubicBezTo>
                  <a:pt x="8860107" y="4917444"/>
                  <a:pt x="8857168" y="4914408"/>
                  <a:pt x="8851287" y="4908334"/>
                </a:cubicBezTo>
                <a:cubicBezTo>
                  <a:pt x="8845402" y="4902261"/>
                  <a:pt x="8839997" y="4903967"/>
                  <a:pt x="8835058" y="4913456"/>
                </a:cubicBezTo>
                <a:lnTo>
                  <a:pt x="8838475" y="4924272"/>
                </a:lnTo>
                <a:cubicBezTo>
                  <a:pt x="8845683" y="4921997"/>
                  <a:pt x="8849860" y="4922663"/>
                  <a:pt x="8850999" y="4926268"/>
                </a:cubicBezTo>
                <a:cubicBezTo>
                  <a:pt x="8852136" y="4929873"/>
                  <a:pt x="8849099" y="4932816"/>
                  <a:pt x="8841889" y="4935091"/>
                </a:cubicBezTo>
                <a:lnTo>
                  <a:pt x="8831072" y="4938504"/>
                </a:lnTo>
                <a:lnTo>
                  <a:pt x="8820254" y="4941919"/>
                </a:lnTo>
                <a:cubicBezTo>
                  <a:pt x="8820254" y="4941919"/>
                  <a:pt x="8817882" y="4940683"/>
                  <a:pt x="8813134" y="4938218"/>
                </a:cubicBezTo>
                <a:cubicBezTo>
                  <a:pt x="8808392" y="4935750"/>
                  <a:pt x="8806018" y="4934516"/>
                  <a:pt x="8806018" y="4934516"/>
                </a:cubicBezTo>
                <a:cubicBezTo>
                  <a:pt x="8791595" y="4939067"/>
                  <a:pt x="8782105" y="4934131"/>
                  <a:pt x="8777557" y="4919708"/>
                </a:cubicBezTo>
                <a:cubicBezTo>
                  <a:pt x="8770342" y="4921984"/>
                  <a:pt x="8765602" y="4919515"/>
                  <a:pt x="8763324" y="4912304"/>
                </a:cubicBezTo>
                <a:lnTo>
                  <a:pt x="8745676" y="4894081"/>
                </a:lnTo>
                <a:lnTo>
                  <a:pt x="8727457" y="4911729"/>
                </a:lnTo>
                <a:cubicBezTo>
                  <a:pt x="8736944" y="4916664"/>
                  <a:pt x="8738084" y="4920269"/>
                  <a:pt x="8730868" y="4922547"/>
                </a:cubicBezTo>
                <a:cubicBezTo>
                  <a:pt x="8721383" y="4917609"/>
                  <a:pt x="8716638" y="4915142"/>
                  <a:pt x="8716638" y="4915142"/>
                </a:cubicBezTo>
                <a:cubicBezTo>
                  <a:pt x="8714361" y="4907931"/>
                  <a:pt x="8702408" y="4907737"/>
                  <a:pt x="8680771" y="4914566"/>
                </a:cubicBezTo>
                <a:lnTo>
                  <a:pt x="8662547" y="4932213"/>
                </a:lnTo>
                <a:lnTo>
                  <a:pt x="8663247" y="4932829"/>
                </a:lnTo>
                <a:lnTo>
                  <a:pt x="8686120" y="4929591"/>
                </a:lnTo>
                <a:cubicBezTo>
                  <a:pt x="8694467" y="4930923"/>
                  <a:pt x="8698645" y="4931587"/>
                  <a:pt x="8698645" y="4931587"/>
                </a:cubicBezTo>
                <a:lnTo>
                  <a:pt x="8727108" y="4946392"/>
                </a:lnTo>
                <a:lnTo>
                  <a:pt x="8702056" y="4942406"/>
                </a:lnTo>
                <a:lnTo>
                  <a:pt x="8681420" y="4948919"/>
                </a:lnTo>
                <a:lnTo>
                  <a:pt x="8687310" y="4954135"/>
                </a:lnTo>
                <a:cubicBezTo>
                  <a:pt x="8701544" y="4961540"/>
                  <a:pt x="8708661" y="4965241"/>
                  <a:pt x="8708661" y="4965241"/>
                </a:cubicBezTo>
                <a:cubicBezTo>
                  <a:pt x="8715871" y="4962965"/>
                  <a:pt x="8719475" y="4961827"/>
                  <a:pt x="8719475" y="4961827"/>
                </a:cubicBezTo>
                <a:cubicBezTo>
                  <a:pt x="8719475" y="4961827"/>
                  <a:pt x="8720613" y="4965433"/>
                  <a:pt x="8722892" y="4972646"/>
                </a:cubicBezTo>
                <a:cubicBezTo>
                  <a:pt x="8722892" y="4972646"/>
                  <a:pt x="8724690" y="4972078"/>
                  <a:pt x="8728299" y="4970939"/>
                </a:cubicBezTo>
                <a:cubicBezTo>
                  <a:pt x="8731907" y="4969801"/>
                  <a:pt x="8742057" y="4970561"/>
                  <a:pt x="8758759" y="4973221"/>
                </a:cubicBezTo>
                <a:lnTo>
                  <a:pt x="8776401" y="4991443"/>
                </a:lnTo>
                <a:lnTo>
                  <a:pt x="8765588" y="4994857"/>
                </a:lnTo>
                <a:cubicBezTo>
                  <a:pt x="8758372" y="4997133"/>
                  <a:pt x="8753633" y="4994664"/>
                  <a:pt x="8751355" y="4987453"/>
                </a:cubicBezTo>
                <a:lnTo>
                  <a:pt x="8715491" y="4986875"/>
                </a:lnTo>
                <a:cubicBezTo>
                  <a:pt x="8698789" y="4984216"/>
                  <a:pt x="8685695" y="4980419"/>
                  <a:pt x="8676204" y="4975483"/>
                </a:cubicBezTo>
                <a:lnTo>
                  <a:pt x="8643000" y="4958207"/>
                </a:lnTo>
                <a:lnTo>
                  <a:pt x="8613807" y="4964307"/>
                </a:lnTo>
                <a:cubicBezTo>
                  <a:pt x="8586290" y="4965062"/>
                  <a:pt x="8549853" y="4962684"/>
                  <a:pt x="8504495" y="4957173"/>
                </a:cubicBezTo>
                <a:lnTo>
                  <a:pt x="8508552" y="4955893"/>
                </a:lnTo>
                <a:cubicBezTo>
                  <a:pt x="8513064" y="4954470"/>
                  <a:pt x="8518922" y="4952621"/>
                  <a:pt x="8526136" y="4950343"/>
                </a:cubicBezTo>
                <a:cubicBezTo>
                  <a:pt x="8547770" y="4943516"/>
                  <a:pt x="8562191" y="4938965"/>
                  <a:pt x="8569403" y="4936689"/>
                </a:cubicBezTo>
                <a:cubicBezTo>
                  <a:pt x="8569403" y="4936689"/>
                  <a:pt x="8571777" y="4937922"/>
                  <a:pt x="8576520" y="4940391"/>
                </a:cubicBezTo>
                <a:cubicBezTo>
                  <a:pt x="8581263" y="4942859"/>
                  <a:pt x="8587242" y="4942955"/>
                  <a:pt x="8594455" y="4940678"/>
                </a:cubicBezTo>
                <a:lnTo>
                  <a:pt x="8613098" y="4938651"/>
                </a:lnTo>
                <a:lnTo>
                  <a:pt x="8610452" y="4936758"/>
                </a:lnTo>
                <a:cubicBezTo>
                  <a:pt x="8604572" y="4930684"/>
                  <a:pt x="8601631" y="4927646"/>
                  <a:pt x="8601631" y="4927646"/>
                </a:cubicBezTo>
                <a:lnTo>
                  <a:pt x="8598217" y="4916830"/>
                </a:lnTo>
                <a:cubicBezTo>
                  <a:pt x="8588730" y="4911892"/>
                  <a:pt x="8585124" y="4913030"/>
                  <a:pt x="8587399" y="4920244"/>
                </a:cubicBezTo>
                <a:lnTo>
                  <a:pt x="8540712" y="4923081"/>
                </a:lnTo>
                <a:cubicBezTo>
                  <a:pt x="8547928" y="4920805"/>
                  <a:pt x="8553337" y="4919098"/>
                  <a:pt x="8556942" y="4917960"/>
                </a:cubicBezTo>
                <a:cubicBezTo>
                  <a:pt x="8560545" y="4916823"/>
                  <a:pt x="8562350" y="4916252"/>
                  <a:pt x="8562350" y="4916252"/>
                </a:cubicBezTo>
                <a:cubicBezTo>
                  <a:pt x="8571838" y="4921189"/>
                  <a:pt x="8575447" y="4920050"/>
                  <a:pt x="8573169" y="4912839"/>
                </a:cubicBezTo>
                <a:cubicBezTo>
                  <a:pt x="8570894" y="4905627"/>
                  <a:pt x="8569754" y="4902022"/>
                  <a:pt x="8569754" y="4902022"/>
                </a:cubicBezTo>
                <a:cubicBezTo>
                  <a:pt x="8562541" y="4904299"/>
                  <a:pt x="8550585" y="4904106"/>
                  <a:pt x="8533886" y="4901445"/>
                </a:cubicBezTo>
                <a:cubicBezTo>
                  <a:pt x="8469361" y="4898018"/>
                  <a:pt x="8438238" y="4899910"/>
                  <a:pt x="8440514" y="4907122"/>
                </a:cubicBezTo>
                <a:cubicBezTo>
                  <a:pt x="8440514" y="4907122"/>
                  <a:pt x="8444691" y="4907788"/>
                  <a:pt x="8453041" y="4909117"/>
                </a:cubicBezTo>
                <a:cubicBezTo>
                  <a:pt x="8461388" y="4910448"/>
                  <a:pt x="8465566" y="4911112"/>
                  <a:pt x="8465566" y="4911112"/>
                </a:cubicBezTo>
                <a:lnTo>
                  <a:pt x="8443930" y="4917940"/>
                </a:lnTo>
                <a:cubicBezTo>
                  <a:pt x="8436716" y="4920216"/>
                  <a:pt x="8430739" y="4920121"/>
                  <a:pt x="8425998" y="4917651"/>
                </a:cubicBezTo>
                <a:cubicBezTo>
                  <a:pt x="8421253" y="4915183"/>
                  <a:pt x="8418878" y="4913950"/>
                  <a:pt x="8418878" y="4913950"/>
                </a:cubicBezTo>
                <a:cubicBezTo>
                  <a:pt x="8416603" y="4906738"/>
                  <a:pt x="8413094" y="4901899"/>
                  <a:pt x="8408351" y="4899429"/>
                </a:cubicBezTo>
                <a:cubicBezTo>
                  <a:pt x="8403607" y="4896962"/>
                  <a:pt x="8402372" y="4899333"/>
                  <a:pt x="8404650" y="4906546"/>
                </a:cubicBezTo>
                <a:cubicBezTo>
                  <a:pt x="8397435" y="4908822"/>
                  <a:pt x="8393828" y="4909960"/>
                  <a:pt x="8393828" y="4909960"/>
                </a:cubicBezTo>
                <a:cubicBezTo>
                  <a:pt x="8393828" y="4909960"/>
                  <a:pt x="8389655" y="4909297"/>
                  <a:pt x="8381305" y="4907964"/>
                </a:cubicBezTo>
                <a:cubicBezTo>
                  <a:pt x="8372958" y="4906636"/>
                  <a:pt x="8366408" y="4904736"/>
                  <a:pt x="8361663" y="4902268"/>
                </a:cubicBezTo>
                <a:cubicBezTo>
                  <a:pt x="8356921" y="4899802"/>
                  <a:pt x="8354551" y="4898567"/>
                  <a:pt x="8354551" y="4898567"/>
                </a:cubicBezTo>
                <a:lnTo>
                  <a:pt x="8343019" y="4892568"/>
                </a:lnTo>
                <a:lnTo>
                  <a:pt x="8334698" y="4893074"/>
                </a:lnTo>
                <a:lnTo>
                  <a:pt x="8325799" y="4901693"/>
                </a:lnTo>
                <a:cubicBezTo>
                  <a:pt x="8323328" y="4906438"/>
                  <a:pt x="8320294" y="4909376"/>
                  <a:pt x="8316684" y="4910516"/>
                </a:cubicBezTo>
                <a:cubicBezTo>
                  <a:pt x="8313079" y="4911655"/>
                  <a:pt x="8304065" y="4914500"/>
                  <a:pt x="8289642" y="4919051"/>
                </a:cubicBezTo>
                <a:cubicBezTo>
                  <a:pt x="8280156" y="4914114"/>
                  <a:pt x="8271233" y="4910984"/>
                  <a:pt x="8262885" y="4909653"/>
                </a:cubicBezTo>
                <a:cubicBezTo>
                  <a:pt x="8254534" y="4908324"/>
                  <a:pt x="8250362" y="4907656"/>
                  <a:pt x="8250362" y="4907656"/>
                </a:cubicBezTo>
                <a:cubicBezTo>
                  <a:pt x="8250362" y="4907656"/>
                  <a:pt x="8238403" y="4907466"/>
                  <a:pt x="8214494" y="4907082"/>
                </a:cubicBezTo>
                <a:lnTo>
                  <a:pt x="8178628" y="4906506"/>
                </a:lnTo>
                <a:cubicBezTo>
                  <a:pt x="8176350" y="4899295"/>
                  <a:pt x="8171604" y="4896826"/>
                  <a:pt x="8164395" y="4899101"/>
                </a:cubicBezTo>
                <a:cubicBezTo>
                  <a:pt x="8157183" y="4901377"/>
                  <a:pt x="8153578" y="4902515"/>
                  <a:pt x="8153578" y="4902515"/>
                </a:cubicBezTo>
                <a:lnTo>
                  <a:pt x="8142760" y="4905930"/>
                </a:lnTo>
                <a:cubicBezTo>
                  <a:pt x="8142760" y="4905930"/>
                  <a:pt x="8130804" y="4905739"/>
                  <a:pt x="8106889" y="4905356"/>
                </a:cubicBezTo>
                <a:cubicBezTo>
                  <a:pt x="8106889" y="4905356"/>
                  <a:pt x="8100915" y="4905258"/>
                  <a:pt x="8088957" y="4905066"/>
                </a:cubicBezTo>
                <a:cubicBezTo>
                  <a:pt x="8076999" y="4904876"/>
                  <a:pt x="8066277" y="4902312"/>
                  <a:pt x="8056789" y="4897375"/>
                </a:cubicBezTo>
                <a:cubicBezTo>
                  <a:pt x="8049576" y="4899652"/>
                  <a:pt x="8034017" y="4900598"/>
                  <a:pt x="8010107" y="4900214"/>
                </a:cubicBezTo>
                <a:cubicBezTo>
                  <a:pt x="7986194" y="4899830"/>
                  <a:pt x="7970633" y="4900774"/>
                  <a:pt x="7963419" y="4903051"/>
                </a:cubicBezTo>
                <a:cubicBezTo>
                  <a:pt x="7961142" y="4895840"/>
                  <a:pt x="7958200" y="4892804"/>
                  <a:pt x="7954596" y="4893942"/>
                </a:cubicBezTo>
                <a:cubicBezTo>
                  <a:pt x="7950991" y="4895079"/>
                  <a:pt x="7941974" y="4897925"/>
                  <a:pt x="7927553" y="4902476"/>
                </a:cubicBezTo>
                <a:cubicBezTo>
                  <a:pt x="7920343" y="4904751"/>
                  <a:pt x="7915595" y="4902284"/>
                  <a:pt x="7913318" y="4895072"/>
                </a:cubicBezTo>
                <a:cubicBezTo>
                  <a:pt x="7887132" y="4887478"/>
                  <a:pt x="7851264" y="4886901"/>
                  <a:pt x="7805718" y="4893343"/>
                </a:cubicBezTo>
                <a:cubicBezTo>
                  <a:pt x="7798508" y="4895620"/>
                  <a:pt x="7790726" y="4896093"/>
                  <a:pt x="7782371" y="4894763"/>
                </a:cubicBezTo>
                <a:cubicBezTo>
                  <a:pt x="7774024" y="4893434"/>
                  <a:pt x="7769850" y="4892770"/>
                  <a:pt x="7769850" y="4892770"/>
                </a:cubicBezTo>
                <a:cubicBezTo>
                  <a:pt x="7760363" y="4887833"/>
                  <a:pt x="7752013" y="4886502"/>
                  <a:pt x="7744801" y="4888779"/>
                </a:cubicBezTo>
                <a:lnTo>
                  <a:pt x="7698114" y="4891617"/>
                </a:lnTo>
                <a:cubicBezTo>
                  <a:pt x="7690903" y="4893893"/>
                  <a:pt x="7681319" y="4894937"/>
                  <a:pt x="7669363" y="4894744"/>
                </a:cubicBezTo>
                <a:cubicBezTo>
                  <a:pt x="7657407" y="4894552"/>
                  <a:pt x="7647824" y="4895595"/>
                  <a:pt x="7640612" y="4897870"/>
                </a:cubicBezTo>
                <a:cubicBezTo>
                  <a:pt x="7633402" y="4900146"/>
                  <a:pt x="7625620" y="4900618"/>
                  <a:pt x="7617266" y="4899290"/>
                </a:cubicBezTo>
                <a:cubicBezTo>
                  <a:pt x="7608918" y="4897958"/>
                  <a:pt x="7601137" y="4898431"/>
                  <a:pt x="7593927" y="4900708"/>
                </a:cubicBezTo>
                <a:cubicBezTo>
                  <a:pt x="7586716" y="4902984"/>
                  <a:pt x="7583107" y="4904121"/>
                  <a:pt x="7583107" y="4904121"/>
                </a:cubicBezTo>
                <a:cubicBezTo>
                  <a:pt x="7575896" y="4906398"/>
                  <a:pt x="7560334" y="4907345"/>
                  <a:pt x="7536422" y="4906961"/>
                </a:cubicBezTo>
                <a:lnTo>
                  <a:pt x="7500550" y="4909143"/>
                </a:lnTo>
                <a:lnTo>
                  <a:pt x="7494824" y="4909050"/>
                </a:lnTo>
                <a:lnTo>
                  <a:pt x="7493925" y="4909545"/>
                </a:lnTo>
                <a:lnTo>
                  <a:pt x="7489736" y="4909799"/>
                </a:lnTo>
                <a:cubicBezTo>
                  <a:pt x="7480246" y="4904863"/>
                  <a:pt x="7461083" y="4906948"/>
                  <a:pt x="7432233" y="4916050"/>
                </a:cubicBezTo>
                <a:cubicBezTo>
                  <a:pt x="7379473" y="4924771"/>
                  <a:pt x="7343606" y="4924194"/>
                  <a:pt x="7324630" y="4914325"/>
                </a:cubicBezTo>
                <a:lnTo>
                  <a:pt x="7302994" y="4921154"/>
                </a:lnTo>
                <a:cubicBezTo>
                  <a:pt x="7281359" y="4927981"/>
                  <a:pt x="7269403" y="4927789"/>
                  <a:pt x="7267128" y="4920575"/>
                </a:cubicBezTo>
                <a:lnTo>
                  <a:pt x="7198806" y="4930243"/>
                </a:lnTo>
                <a:lnTo>
                  <a:pt x="7173755" y="4926252"/>
                </a:lnTo>
                <a:lnTo>
                  <a:pt x="7155532" y="4943900"/>
                </a:lnTo>
                <a:lnTo>
                  <a:pt x="7119666" y="4943323"/>
                </a:lnTo>
                <a:lnTo>
                  <a:pt x="7066154" y="4924525"/>
                </a:lnTo>
                <a:cubicBezTo>
                  <a:pt x="7066154" y="4924525"/>
                  <a:pt x="7062547" y="4925664"/>
                  <a:pt x="7055333" y="4927941"/>
                </a:cubicBezTo>
                <a:lnTo>
                  <a:pt x="7022880" y="4938181"/>
                </a:lnTo>
                <a:cubicBezTo>
                  <a:pt x="7017944" y="4947670"/>
                  <a:pt x="7014340" y="4948808"/>
                  <a:pt x="7012065" y="4941596"/>
                </a:cubicBezTo>
                <a:lnTo>
                  <a:pt x="6990430" y="4948423"/>
                </a:lnTo>
                <a:cubicBezTo>
                  <a:pt x="6976003" y="4952977"/>
                  <a:pt x="6962815" y="4955157"/>
                  <a:pt x="6950859" y="4954965"/>
                </a:cubicBezTo>
                <a:cubicBezTo>
                  <a:pt x="6938903" y="4954773"/>
                  <a:pt x="6929321" y="4955814"/>
                  <a:pt x="6922108" y="4958091"/>
                </a:cubicBezTo>
                <a:lnTo>
                  <a:pt x="6904461" y="4939868"/>
                </a:lnTo>
                <a:lnTo>
                  <a:pt x="6857775" y="4942707"/>
                </a:lnTo>
                <a:cubicBezTo>
                  <a:pt x="6850564" y="4944984"/>
                  <a:pt x="6843354" y="4947258"/>
                  <a:pt x="6836142" y="4949535"/>
                </a:cubicBezTo>
                <a:cubicBezTo>
                  <a:pt x="6833863" y="4942322"/>
                  <a:pt x="6830355" y="4937483"/>
                  <a:pt x="6825611" y="4935015"/>
                </a:cubicBezTo>
                <a:cubicBezTo>
                  <a:pt x="6820867" y="4932548"/>
                  <a:pt x="6814891" y="4932451"/>
                  <a:pt x="6807675" y="4934729"/>
                </a:cubicBezTo>
                <a:lnTo>
                  <a:pt x="6821907" y="4942131"/>
                </a:lnTo>
                <a:cubicBezTo>
                  <a:pt x="6824185" y="4949342"/>
                  <a:pt x="6825324" y="4952950"/>
                  <a:pt x="6825324" y="4952950"/>
                </a:cubicBezTo>
                <a:lnTo>
                  <a:pt x="6767820" y="4959201"/>
                </a:lnTo>
                <a:cubicBezTo>
                  <a:pt x="6767820" y="4959201"/>
                  <a:pt x="6762411" y="4960908"/>
                  <a:pt x="6751592" y="4964323"/>
                </a:cubicBezTo>
                <a:cubicBezTo>
                  <a:pt x="6740775" y="4967736"/>
                  <a:pt x="6734228" y="4965838"/>
                  <a:pt x="6731951" y="4958627"/>
                </a:cubicBezTo>
                <a:cubicBezTo>
                  <a:pt x="6731951" y="4958627"/>
                  <a:pt x="6729580" y="4957390"/>
                  <a:pt x="6724834" y="4954925"/>
                </a:cubicBezTo>
                <a:cubicBezTo>
                  <a:pt x="6720090" y="4952455"/>
                  <a:pt x="6714113" y="4952359"/>
                  <a:pt x="6706901" y="4954635"/>
                </a:cubicBezTo>
                <a:cubicBezTo>
                  <a:pt x="6699689" y="4956912"/>
                  <a:pt x="6691340" y="4955583"/>
                  <a:pt x="6681850" y="4950647"/>
                </a:cubicBezTo>
                <a:cubicBezTo>
                  <a:pt x="6662875" y="4940774"/>
                  <a:pt x="6650919" y="4940581"/>
                  <a:pt x="6645984" y="4950071"/>
                </a:cubicBezTo>
                <a:lnTo>
                  <a:pt x="6595885" y="4942091"/>
                </a:lnTo>
                <a:cubicBezTo>
                  <a:pt x="6595885" y="4942091"/>
                  <a:pt x="6599488" y="4940954"/>
                  <a:pt x="6606706" y="4938677"/>
                </a:cubicBezTo>
                <a:cubicBezTo>
                  <a:pt x="6604425" y="4931464"/>
                  <a:pt x="6601486" y="4928428"/>
                  <a:pt x="6597878" y="4929566"/>
                </a:cubicBezTo>
                <a:cubicBezTo>
                  <a:pt x="6594276" y="4930703"/>
                  <a:pt x="6593606" y="4934879"/>
                  <a:pt x="6595885" y="4942091"/>
                </a:cubicBezTo>
                <a:cubicBezTo>
                  <a:pt x="6595885" y="4942091"/>
                  <a:pt x="6591709" y="4941425"/>
                  <a:pt x="6583356" y="4940096"/>
                </a:cubicBezTo>
                <a:cubicBezTo>
                  <a:pt x="6575011" y="4938765"/>
                  <a:pt x="6568366" y="4942844"/>
                  <a:pt x="6563430" y="4952334"/>
                </a:cubicBezTo>
                <a:cubicBezTo>
                  <a:pt x="6558493" y="4961822"/>
                  <a:pt x="6547680" y="4965236"/>
                  <a:pt x="6530978" y="4962577"/>
                </a:cubicBezTo>
                <a:lnTo>
                  <a:pt x="6513330" y="4944353"/>
                </a:lnTo>
                <a:cubicBezTo>
                  <a:pt x="6520543" y="4942078"/>
                  <a:pt x="6524716" y="4942743"/>
                  <a:pt x="6525858" y="4946348"/>
                </a:cubicBezTo>
                <a:lnTo>
                  <a:pt x="6524150" y="4940940"/>
                </a:lnTo>
                <a:cubicBezTo>
                  <a:pt x="6507450" y="4938279"/>
                  <a:pt x="6497865" y="4939322"/>
                  <a:pt x="6495400" y="4944065"/>
                </a:cubicBezTo>
                <a:cubicBezTo>
                  <a:pt x="6492930" y="4948808"/>
                  <a:pt x="6492834" y="4954786"/>
                  <a:pt x="6495107" y="4961999"/>
                </a:cubicBezTo>
                <a:lnTo>
                  <a:pt x="6423372" y="4960849"/>
                </a:lnTo>
                <a:lnTo>
                  <a:pt x="6387509" y="4960271"/>
                </a:lnTo>
                <a:lnTo>
                  <a:pt x="6351641" y="4959696"/>
                </a:lnTo>
                <a:cubicBezTo>
                  <a:pt x="6339492" y="4971461"/>
                  <a:pt x="6331711" y="4971933"/>
                  <a:pt x="6328297" y="4961116"/>
                </a:cubicBezTo>
                <a:cubicBezTo>
                  <a:pt x="6324887" y="4950297"/>
                  <a:pt x="6320137" y="4947830"/>
                  <a:pt x="6314067" y="4953711"/>
                </a:cubicBezTo>
                <a:cubicBezTo>
                  <a:pt x="6307991" y="4959594"/>
                  <a:pt x="6300780" y="4961870"/>
                  <a:pt x="6292429" y="4960541"/>
                </a:cubicBezTo>
                <a:cubicBezTo>
                  <a:pt x="6284079" y="4959210"/>
                  <a:pt x="6276297" y="4959684"/>
                  <a:pt x="6269085" y="4961959"/>
                </a:cubicBezTo>
                <a:cubicBezTo>
                  <a:pt x="6261873" y="4964236"/>
                  <a:pt x="6245741" y="4963378"/>
                  <a:pt x="6220692" y="4959388"/>
                </a:cubicBezTo>
                <a:cubicBezTo>
                  <a:pt x="6195643" y="4955398"/>
                  <a:pt x="6178281" y="4956913"/>
                  <a:pt x="6168601" y="4963932"/>
                </a:cubicBezTo>
                <a:cubicBezTo>
                  <a:pt x="6158920" y="4970953"/>
                  <a:pt x="6152277" y="4975032"/>
                  <a:pt x="6148672" y="4976170"/>
                </a:cubicBezTo>
                <a:cubicBezTo>
                  <a:pt x="6145067" y="4977309"/>
                  <a:pt x="6139089" y="4977212"/>
                  <a:pt x="6130738" y="4975882"/>
                </a:cubicBezTo>
                <a:cubicBezTo>
                  <a:pt x="6122387" y="4974553"/>
                  <a:pt x="6111001" y="4976164"/>
                  <a:pt x="6096577" y="4980717"/>
                </a:cubicBezTo>
                <a:cubicBezTo>
                  <a:pt x="6096577" y="4980717"/>
                  <a:pt x="6094204" y="4979481"/>
                  <a:pt x="6089460" y="4977015"/>
                </a:cubicBezTo>
                <a:cubicBezTo>
                  <a:pt x="6084718" y="4974545"/>
                  <a:pt x="6080543" y="4973881"/>
                  <a:pt x="6076936" y="4975019"/>
                </a:cubicBezTo>
                <a:cubicBezTo>
                  <a:pt x="6073330" y="4976156"/>
                  <a:pt x="6069724" y="4977294"/>
                  <a:pt x="6066118" y="4978432"/>
                </a:cubicBezTo>
                <a:cubicBezTo>
                  <a:pt x="6062514" y="4979570"/>
                  <a:pt x="6058907" y="4980709"/>
                  <a:pt x="6055300" y="4981847"/>
                </a:cubicBezTo>
                <a:cubicBezTo>
                  <a:pt x="6051695" y="4982985"/>
                  <a:pt x="6047518" y="4982321"/>
                  <a:pt x="6042777" y="4979853"/>
                </a:cubicBezTo>
                <a:cubicBezTo>
                  <a:pt x="6038032" y="4977384"/>
                  <a:pt x="6035659" y="4976151"/>
                  <a:pt x="6035659" y="4976151"/>
                </a:cubicBezTo>
                <a:cubicBezTo>
                  <a:pt x="6028445" y="4978428"/>
                  <a:pt x="6015258" y="4980606"/>
                  <a:pt x="5996091" y="4982691"/>
                </a:cubicBezTo>
                <a:cubicBezTo>
                  <a:pt x="5976922" y="4984775"/>
                  <a:pt x="5962596" y="4983349"/>
                  <a:pt x="5953106" y="4978412"/>
                </a:cubicBezTo>
                <a:cubicBezTo>
                  <a:pt x="5945895" y="4980689"/>
                  <a:pt x="5942288" y="4981827"/>
                  <a:pt x="5942288" y="4981827"/>
                </a:cubicBezTo>
                <a:lnTo>
                  <a:pt x="5906423" y="4981251"/>
                </a:lnTo>
                <a:cubicBezTo>
                  <a:pt x="5889720" y="4978591"/>
                  <a:pt x="5874159" y="4979538"/>
                  <a:pt x="5859734" y="4984089"/>
                </a:cubicBezTo>
                <a:cubicBezTo>
                  <a:pt x="5830886" y="4993194"/>
                  <a:pt x="5799764" y="4995086"/>
                  <a:pt x="5766364" y="4989765"/>
                </a:cubicBezTo>
                <a:cubicBezTo>
                  <a:pt x="5749665" y="4987105"/>
                  <a:pt x="5741315" y="4985776"/>
                  <a:pt x="5741315" y="4985776"/>
                </a:cubicBezTo>
                <a:cubicBezTo>
                  <a:pt x="5734103" y="4988052"/>
                  <a:pt x="5724518" y="4989094"/>
                  <a:pt x="5712563" y="4988901"/>
                </a:cubicBezTo>
                <a:cubicBezTo>
                  <a:pt x="5700607" y="4988710"/>
                  <a:pt x="5686848" y="4989087"/>
                  <a:pt x="5671287" y="4990034"/>
                </a:cubicBezTo>
                <a:cubicBezTo>
                  <a:pt x="5655725" y="4990980"/>
                  <a:pt x="5638361" y="4992495"/>
                  <a:pt x="5619191" y="4994580"/>
                </a:cubicBezTo>
                <a:cubicBezTo>
                  <a:pt x="5600025" y="4996663"/>
                  <a:pt x="5589302" y="4994099"/>
                  <a:pt x="5587027" y="4986887"/>
                </a:cubicBezTo>
                <a:lnTo>
                  <a:pt x="5561977" y="4982898"/>
                </a:lnTo>
                <a:cubicBezTo>
                  <a:pt x="5561977" y="4982898"/>
                  <a:pt x="5561407" y="4981095"/>
                  <a:pt x="5560269" y="4977489"/>
                </a:cubicBezTo>
                <a:cubicBezTo>
                  <a:pt x="5559131" y="4973883"/>
                  <a:pt x="5551350" y="4974357"/>
                  <a:pt x="5536928" y="4978908"/>
                </a:cubicBezTo>
                <a:cubicBezTo>
                  <a:pt x="5529714" y="4981185"/>
                  <a:pt x="5521366" y="4979854"/>
                  <a:pt x="5511876" y="4974918"/>
                </a:cubicBezTo>
                <a:lnTo>
                  <a:pt x="5497646" y="4967514"/>
                </a:lnTo>
                <a:lnTo>
                  <a:pt x="5483414" y="4960110"/>
                </a:lnTo>
                <a:cubicBezTo>
                  <a:pt x="5483414" y="4960110"/>
                  <a:pt x="5479809" y="4961247"/>
                  <a:pt x="5472596" y="4963524"/>
                </a:cubicBezTo>
                <a:cubicBezTo>
                  <a:pt x="5465382" y="4965800"/>
                  <a:pt x="5461779" y="4966937"/>
                  <a:pt x="5461779" y="4966937"/>
                </a:cubicBezTo>
                <a:cubicBezTo>
                  <a:pt x="5459118" y="4983639"/>
                  <a:pt x="5447162" y="4983447"/>
                  <a:pt x="5425912" y="4966362"/>
                </a:cubicBezTo>
                <a:cubicBezTo>
                  <a:pt x="5416421" y="4961428"/>
                  <a:pt x="5408073" y="4960098"/>
                  <a:pt x="5400862" y="4962374"/>
                </a:cubicBezTo>
                <a:cubicBezTo>
                  <a:pt x="5393648" y="4964649"/>
                  <a:pt x="5385869" y="4965123"/>
                  <a:pt x="5377516" y="4963792"/>
                </a:cubicBezTo>
                <a:cubicBezTo>
                  <a:pt x="5369167" y="4962461"/>
                  <a:pt x="5361389" y="4962934"/>
                  <a:pt x="5354175" y="4965211"/>
                </a:cubicBezTo>
                <a:cubicBezTo>
                  <a:pt x="5327984" y="4957616"/>
                  <a:pt x="5311287" y="4954955"/>
                  <a:pt x="5304076" y="4957231"/>
                </a:cubicBezTo>
                <a:cubicBezTo>
                  <a:pt x="5294589" y="4952296"/>
                  <a:pt x="5285671" y="4949163"/>
                  <a:pt x="5277319" y="4947833"/>
                </a:cubicBezTo>
                <a:cubicBezTo>
                  <a:pt x="5268968" y="4946504"/>
                  <a:pt x="5264792" y="4945839"/>
                  <a:pt x="5264792" y="4945839"/>
                </a:cubicBezTo>
                <a:cubicBezTo>
                  <a:pt x="5255305" y="4940903"/>
                  <a:pt x="5246957" y="4939571"/>
                  <a:pt x="5239744" y="4941848"/>
                </a:cubicBezTo>
                <a:cubicBezTo>
                  <a:pt x="5196474" y="4955505"/>
                  <a:pt x="5172561" y="4955122"/>
                  <a:pt x="5168008" y="4940697"/>
                </a:cubicBezTo>
                <a:cubicBezTo>
                  <a:pt x="5168008" y="4940697"/>
                  <a:pt x="5160796" y="4942973"/>
                  <a:pt x="5146371" y="4947525"/>
                </a:cubicBezTo>
                <a:cubicBezTo>
                  <a:pt x="5146371" y="4947525"/>
                  <a:pt x="5144001" y="4946292"/>
                  <a:pt x="5139257" y="4943823"/>
                </a:cubicBezTo>
                <a:cubicBezTo>
                  <a:pt x="5134515" y="4941354"/>
                  <a:pt x="5128535" y="4941260"/>
                  <a:pt x="5121322" y="4943535"/>
                </a:cubicBezTo>
                <a:cubicBezTo>
                  <a:pt x="5111833" y="4938600"/>
                  <a:pt x="5103486" y="4937270"/>
                  <a:pt x="5096275" y="4939546"/>
                </a:cubicBezTo>
                <a:cubicBezTo>
                  <a:pt x="5089061" y="4941822"/>
                  <a:pt x="5083084" y="4941727"/>
                  <a:pt x="5078339" y="4939258"/>
                </a:cubicBezTo>
                <a:cubicBezTo>
                  <a:pt x="5073596" y="4936790"/>
                  <a:pt x="5067619" y="4936693"/>
                  <a:pt x="5060405" y="4938970"/>
                </a:cubicBezTo>
                <a:cubicBezTo>
                  <a:pt x="5053192" y="4941245"/>
                  <a:pt x="5049588" y="4942383"/>
                  <a:pt x="5049588" y="4942383"/>
                </a:cubicBezTo>
                <a:cubicBezTo>
                  <a:pt x="5054525" y="4932895"/>
                  <a:pt x="5051013" y="4928056"/>
                  <a:pt x="5039057" y="4927863"/>
                </a:cubicBezTo>
                <a:cubicBezTo>
                  <a:pt x="5027101" y="4927671"/>
                  <a:pt x="5017515" y="4928715"/>
                  <a:pt x="5010304" y="4930990"/>
                </a:cubicBezTo>
                <a:lnTo>
                  <a:pt x="4999486" y="4934405"/>
                </a:lnTo>
                <a:lnTo>
                  <a:pt x="5006894" y="4920172"/>
                </a:lnTo>
                <a:cubicBezTo>
                  <a:pt x="4999680" y="4922448"/>
                  <a:pt x="4973965" y="4922634"/>
                  <a:pt x="4929747" y="4920728"/>
                </a:cubicBezTo>
                <a:cubicBezTo>
                  <a:pt x="4885531" y="4918823"/>
                  <a:pt x="4868165" y="4920338"/>
                  <a:pt x="4877653" y="4925273"/>
                </a:cubicBezTo>
                <a:lnTo>
                  <a:pt x="4870251" y="4939505"/>
                </a:lnTo>
                <a:cubicBezTo>
                  <a:pt x="4853550" y="4936845"/>
                  <a:pt x="4841025" y="4934851"/>
                  <a:pt x="4832676" y="4933520"/>
                </a:cubicBezTo>
                <a:cubicBezTo>
                  <a:pt x="4824324" y="4932190"/>
                  <a:pt x="4819012" y="4927921"/>
                  <a:pt x="4816738" y="4920708"/>
                </a:cubicBezTo>
                <a:lnTo>
                  <a:pt x="4802504" y="4913303"/>
                </a:lnTo>
                <a:lnTo>
                  <a:pt x="4805919" y="4924122"/>
                </a:lnTo>
                <a:lnTo>
                  <a:pt x="4780868" y="4920131"/>
                </a:lnTo>
                <a:lnTo>
                  <a:pt x="4755819" y="4916142"/>
                </a:lnTo>
                <a:lnTo>
                  <a:pt x="4709133" y="4918981"/>
                </a:lnTo>
                <a:cubicBezTo>
                  <a:pt x="4692433" y="4916320"/>
                  <a:pt x="4681142" y="4911955"/>
                  <a:pt x="4675261" y="4905880"/>
                </a:cubicBezTo>
                <a:cubicBezTo>
                  <a:pt x="4669379" y="4899806"/>
                  <a:pt x="4659225" y="4899044"/>
                  <a:pt x="4644803" y="4903597"/>
                </a:cubicBezTo>
                <a:cubicBezTo>
                  <a:pt x="4630380" y="4908148"/>
                  <a:pt x="4618423" y="4907957"/>
                  <a:pt x="4608933" y="4903022"/>
                </a:cubicBezTo>
                <a:lnTo>
                  <a:pt x="4605521" y="4892205"/>
                </a:lnTo>
                <a:lnTo>
                  <a:pt x="4594702" y="4895618"/>
                </a:lnTo>
                <a:lnTo>
                  <a:pt x="4537199" y="4901869"/>
                </a:lnTo>
                <a:cubicBezTo>
                  <a:pt x="4529987" y="4904145"/>
                  <a:pt x="4522206" y="4904619"/>
                  <a:pt x="4513856" y="4903290"/>
                </a:cubicBezTo>
                <a:cubicBezTo>
                  <a:pt x="4505506" y="4901959"/>
                  <a:pt x="4501332" y="4901294"/>
                  <a:pt x="4501332" y="4901294"/>
                </a:cubicBezTo>
                <a:cubicBezTo>
                  <a:pt x="4472484" y="4910399"/>
                  <a:pt x="4462995" y="4905463"/>
                  <a:pt x="4472867" y="4886487"/>
                </a:cubicBezTo>
                <a:cubicBezTo>
                  <a:pt x="4475144" y="4893698"/>
                  <a:pt x="4479887" y="4896166"/>
                  <a:pt x="4487099" y="4893890"/>
                </a:cubicBezTo>
                <a:lnTo>
                  <a:pt x="4483685" y="4883072"/>
                </a:lnTo>
                <a:cubicBezTo>
                  <a:pt x="4474198" y="4878137"/>
                  <a:pt x="4470593" y="4879275"/>
                  <a:pt x="4472867" y="4886487"/>
                </a:cubicBezTo>
                <a:cubicBezTo>
                  <a:pt x="4470593" y="4879275"/>
                  <a:pt x="4469455" y="4875669"/>
                  <a:pt x="4469455" y="4875669"/>
                </a:cubicBezTo>
                <a:cubicBezTo>
                  <a:pt x="4469455" y="4875669"/>
                  <a:pt x="4464710" y="4873200"/>
                  <a:pt x="4455222" y="4868265"/>
                </a:cubicBezTo>
                <a:cubicBezTo>
                  <a:pt x="4450671" y="4853840"/>
                  <a:pt x="4444218" y="4845964"/>
                  <a:pt x="4435870" y="4844634"/>
                </a:cubicBezTo>
                <a:cubicBezTo>
                  <a:pt x="4427517" y="4843304"/>
                  <a:pt x="4419738" y="4843777"/>
                  <a:pt x="4412525" y="4846054"/>
                </a:cubicBezTo>
                <a:lnTo>
                  <a:pt x="4390892" y="4852881"/>
                </a:lnTo>
                <a:lnTo>
                  <a:pt x="4415939" y="4856872"/>
                </a:lnTo>
                <a:cubicBezTo>
                  <a:pt x="4430362" y="4852318"/>
                  <a:pt x="4438712" y="4853650"/>
                  <a:pt x="4440990" y="4860862"/>
                </a:cubicBezTo>
                <a:cubicBezTo>
                  <a:pt x="4440990" y="4860862"/>
                  <a:pt x="4441559" y="4862664"/>
                  <a:pt x="4442696" y="4866271"/>
                </a:cubicBezTo>
                <a:cubicBezTo>
                  <a:pt x="4443834" y="4869877"/>
                  <a:pt x="4449147" y="4874148"/>
                  <a:pt x="4458637" y="4879084"/>
                </a:cubicBezTo>
                <a:lnTo>
                  <a:pt x="4447818" y="4882497"/>
                </a:lnTo>
                <a:cubicBezTo>
                  <a:pt x="4423907" y="4882113"/>
                  <a:pt x="4415557" y="4880782"/>
                  <a:pt x="4422769" y="4878508"/>
                </a:cubicBezTo>
                <a:lnTo>
                  <a:pt x="4395866" y="4878076"/>
                </a:lnTo>
                <a:lnTo>
                  <a:pt x="4390314" y="4888749"/>
                </a:lnTo>
                <a:cubicBezTo>
                  <a:pt x="4383103" y="4891025"/>
                  <a:pt x="4378358" y="4888557"/>
                  <a:pt x="4376083" y="4881345"/>
                </a:cubicBezTo>
                <a:lnTo>
                  <a:pt x="4386901" y="4877931"/>
                </a:lnTo>
                <a:cubicBezTo>
                  <a:pt x="4377412" y="4872996"/>
                  <a:pt x="4369064" y="4871665"/>
                  <a:pt x="4361851" y="4873941"/>
                </a:cubicBezTo>
                <a:lnTo>
                  <a:pt x="4351035" y="4877354"/>
                </a:lnTo>
                <a:cubicBezTo>
                  <a:pt x="4351035" y="4877354"/>
                  <a:pt x="4352173" y="4880961"/>
                  <a:pt x="4354447" y="4888173"/>
                </a:cubicBezTo>
                <a:lnTo>
                  <a:pt x="4340214" y="4880769"/>
                </a:lnTo>
                <a:lnTo>
                  <a:pt x="4304347" y="4880194"/>
                </a:lnTo>
                <a:cubicBezTo>
                  <a:pt x="4297134" y="4882470"/>
                  <a:pt x="4291159" y="4882374"/>
                  <a:pt x="4286413" y="4879905"/>
                </a:cubicBezTo>
                <a:cubicBezTo>
                  <a:pt x="4281671" y="4877438"/>
                  <a:pt x="4267341" y="4876012"/>
                  <a:pt x="4243429" y="4875628"/>
                </a:cubicBezTo>
                <a:cubicBezTo>
                  <a:pt x="4087811" y="4885088"/>
                  <a:pt x="3950222" y="4888860"/>
                  <a:pt x="3830664" y="4886941"/>
                </a:cubicBezTo>
                <a:lnTo>
                  <a:pt x="3737293" y="4892617"/>
                </a:lnTo>
                <a:cubicBezTo>
                  <a:pt x="3713382" y="4892235"/>
                  <a:pt x="3673910" y="4892796"/>
                  <a:pt x="3618873" y="4894304"/>
                </a:cubicBezTo>
                <a:cubicBezTo>
                  <a:pt x="3618873" y="4894304"/>
                  <a:pt x="3616501" y="4893071"/>
                  <a:pt x="3611757" y="4890602"/>
                </a:cubicBezTo>
                <a:cubicBezTo>
                  <a:pt x="3607013" y="4888134"/>
                  <a:pt x="3601035" y="4888039"/>
                  <a:pt x="3593824" y="4890316"/>
                </a:cubicBezTo>
                <a:lnTo>
                  <a:pt x="3590187" y="4890711"/>
                </a:lnTo>
                <a:lnTo>
                  <a:pt x="3583681" y="4888425"/>
                </a:lnTo>
                <a:lnTo>
                  <a:pt x="3558229" y="4894186"/>
                </a:lnTo>
                <a:lnTo>
                  <a:pt x="3536320" y="4896567"/>
                </a:lnTo>
                <a:lnTo>
                  <a:pt x="3486189" y="4896845"/>
                </a:lnTo>
                <a:lnTo>
                  <a:pt x="3484901" y="4895808"/>
                </a:lnTo>
                <a:lnTo>
                  <a:pt x="3477231" y="4896894"/>
                </a:lnTo>
                <a:lnTo>
                  <a:pt x="3411636" y="4897257"/>
                </a:lnTo>
                <a:lnTo>
                  <a:pt x="3358215" y="4897131"/>
                </a:lnTo>
                <a:lnTo>
                  <a:pt x="3349400" y="4899913"/>
                </a:lnTo>
                <a:cubicBezTo>
                  <a:pt x="3334979" y="4904463"/>
                  <a:pt x="3316946" y="4910155"/>
                  <a:pt x="3295310" y="4916983"/>
                </a:cubicBezTo>
                <a:lnTo>
                  <a:pt x="3281079" y="4909579"/>
                </a:lnTo>
                <a:lnTo>
                  <a:pt x="3304649" y="4902139"/>
                </a:lnTo>
                <a:lnTo>
                  <a:pt x="3270723" y="4903067"/>
                </a:lnTo>
                <a:cubicBezTo>
                  <a:pt x="3258772" y="4902873"/>
                  <a:pt x="3252794" y="4902779"/>
                  <a:pt x="3252794" y="4902779"/>
                </a:cubicBezTo>
                <a:cubicBezTo>
                  <a:pt x="3252794" y="4902779"/>
                  <a:pt x="3263613" y="4899364"/>
                  <a:pt x="3285245" y="4892537"/>
                </a:cubicBezTo>
                <a:cubicBezTo>
                  <a:pt x="3285245" y="4892537"/>
                  <a:pt x="3288851" y="4891399"/>
                  <a:pt x="3296064" y="4889122"/>
                </a:cubicBezTo>
                <a:cubicBezTo>
                  <a:pt x="3303275" y="4886847"/>
                  <a:pt x="3310488" y="4884571"/>
                  <a:pt x="3317700" y="4882294"/>
                </a:cubicBezTo>
                <a:cubicBezTo>
                  <a:pt x="3324912" y="4880019"/>
                  <a:pt x="3330890" y="4880113"/>
                  <a:pt x="3335633" y="4882583"/>
                </a:cubicBezTo>
                <a:cubicBezTo>
                  <a:pt x="3340378" y="4885052"/>
                  <a:pt x="3342749" y="4886285"/>
                  <a:pt x="3342749" y="4886285"/>
                </a:cubicBezTo>
                <a:cubicBezTo>
                  <a:pt x="3352239" y="4891220"/>
                  <a:pt x="3362390" y="4891981"/>
                  <a:pt x="3373209" y="4888566"/>
                </a:cubicBezTo>
                <a:cubicBezTo>
                  <a:pt x="3384027" y="4885153"/>
                  <a:pt x="3393042" y="4882309"/>
                  <a:pt x="3400252" y="4880032"/>
                </a:cubicBezTo>
                <a:cubicBezTo>
                  <a:pt x="3409742" y="4884967"/>
                  <a:pt x="3418090" y="4886298"/>
                  <a:pt x="3425302" y="4884024"/>
                </a:cubicBezTo>
                <a:cubicBezTo>
                  <a:pt x="3432516" y="4881747"/>
                  <a:pt x="3443333" y="4878332"/>
                  <a:pt x="3457756" y="4873781"/>
                </a:cubicBezTo>
                <a:cubicBezTo>
                  <a:pt x="3481668" y="4874163"/>
                  <a:pt x="3497229" y="4873218"/>
                  <a:pt x="3504442" y="4870941"/>
                </a:cubicBezTo>
                <a:cubicBezTo>
                  <a:pt x="3511654" y="4868666"/>
                  <a:pt x="3515259" y="4867528"/>
                  <a:pt x="3515259" y="4867528"/>
                </a:cubicBezTo>
                <a:lnTo>
                  <a:pt x="3586995" y="4868679"/>
                </a:lnTo>
                <a:cubicBezTo>
                  <a:pt x="3618119" y="4866787"/>
                  <a:pt x="3637854" y="4866505"/>
                  <a:pt x="3646204" y="4867835"/>
                </a:cubicBezTo>
                <a:cubicBezTo>
                  <a:pt x="3654556" y="4869166"/>
                  <a:pt x="3658728" y="4869831"/>
                  <a:pt x="3658728" y="4869831"/>
                </a:cubicBezTo>
                <a:cubicBezTo>
                  <a:pt x="3661004" y="4877041"/>
                  <a:pt x="3663947" y="4880078"/>
                  <a:pt x="3667553" y="4878942"/>
                </a:cubicBezTo>
                <a:cubicBezTo>
                  <a:pt x="3671160" y="4877804"/>
                  <a:pt x="3672962" y="4877234"/>
                  <a:pt x="3672962" y="4877234"/>
                </a:cubicBezTo>
                <a:lnTo>
                  <a:pt x="3705414" y="4866993"/>
                </a:lnTo>
                <a:cubicBezTo>
                  <a:pt x="3714904" y="4871928"/>
                  <a:pt x="3718508" y="4870790"/>
                  <a:pt x="3716232" y="4863579"/>
                </a:cubicBezTo>
                <a:lnTo>
                  <a:pt x="3755515" y="4874972"/>
                </a:lnTo>
                <a:lnTo>
                  <a:pt x="3766333" y="4871557"/>
                </a:lnTo>
                <a:cubicBezTo>
                  <a:pt x="3773543" y="4869283"/>
                  <a:pt x="3780753" y="4867007"/>
                  <a:pt x="3787970" y="4864729"/>
                </a:cubicBezTo>
                <a:cubicBezTo>
                  <a:pt x="3795183" y="4862454"/>
                  <a:pt x="3802391" y="4860178"/>
                  <a:pt x="3809604" y="4857902"/>
                </a:cubicBezTo>
                <a:cubicBezTo>
                  <a:pt x="3816816" y="4855625"/>
                  <a:pt x="3822796" y="4855721"/>
                  <a:pt x="3827538" y="4858191"/>
                </a:cubicBezTo>
                <a:cubicBezTo>
                  <a:pt x="3832283" y="4860658"/>
                  <a:pt x="3836457" y="4861321"/>
                  <a:pt x="3840064" y="4860183"/>
                </a:cubicBezTo>
                <a:cubicBezTo>
                  <a:pt x="3843667" y="4859047"/>
                  <a:pt x="3849076" y="4857339"/>
                  <a:pt x="3856290" y="4855064"/>
                </a:cubicBezTo>
                <a:cubicBezTo>
                  <a:pt x="3863502" y="4852787"/>
                  <a:pt x="3867109" y="4851649"/>
                  <a:pt x="3867109" y="4851649"/>
                </a:cubicBezTo>
                <a:lnTo>
                  <a:pt x="3902976" y="4852225"/>
                </a:lnTo>
                <a:cubicBezTo>
                  <a:pt x="3902976" y="4852225"/>
                  <a:pt x="3902406" y="4850423"/>
                  <a:pt x="3901269" y="4846817"/>
                </a:cubicBezTo>
                <a:cubicBezTo>
                  <a:pt x="3900130" y="4843209"/>
                  <a:pt x="3895955" y="4842544"/>
                  <a:pt x="3888742" y="4844821"/>
                </a:cubicBezTo>
                <a:cubicBezTo>
                  <a:pt x="3881530" y="4847098"/>
                  <a:pt x="3875553" y="4847001"/>
                  <a:pt x="3870809" y="4844533"/>
                </a:cubicBezTo>
                <a:cubicBezTo>
                  <a:pt x="3866066" y="4842066"/>
                  <a:pt x="3863694" y="4840831"/>
                  <a:pt x="3863694" y="4840831"/>
                </a:cubicBezTo>
                <a:cubicBezTo>
                  <a:pt x="3863694" y="4840831"/>
                  <a:pt x="3861889" y="4841401"/>
                  <a:pt x="3858286" y="4842539"/>
                </a:cubicBezTo>
                <a:cubicBezTo>
                  <a:pt x="3854679" y="4843676"/>
                  <a:pt x="3851071" y="4844814"/>
                  <a:pt x="3847467" y="4845953"/>
                </a:cubicBezTo>
                <a:cubicBezTo>
                  <a:pt x="3843860" y="4847091"/>
                  <a:pt x="3837884" y="4846994"/>
                  <a:pt x="3829532" y="4845665"/>
                </a:cubicBezTo>
                <a:cubicBezTo>
                  <a:pt x="3821182" y="4844336"/>
                  <a:pt x="3812833" y="4843005"/>
                  <a:pt x="3804484" y="4841675"/>
                </a:cubicBezTo>
                <a:cubicBezTo>
                  <a:pt x="3796132" y="4840345"/>
                  <a:pt x="3792530" y="4841482"/>
                  <a:pt x="3793665" y="4845090"/>
                </a:cubicBezTo>
                <a:cubicBezTo>
                  <a:pt x="3794803" y="4848695"/>
                  <a:pt x="3790629" y="4848030"/>
                  <a:pt x="3781140" y="4843094"/>
                </a:cubicBezTo>
                <a:cubicBezTo>
                  <a:pt x="3773928" y="4845370"/>
                  <a:pt x="3767951" y="4845275"/>
                  <a:pt x="3763207" y="4842805"/>
                </a:cubicBezTo>
                <a:cubicBezTo>
                  <a:pt x="3758463" y="4840338"/>
                  <a:pt x="3752486" y="4840243"/>
                  <a:pt x="3745273" y="4842519"/>
                </a:cubicBezTo>
                <a:cubicBezTo>
                  <a:pt x="3723635" y="4849348"/>
                  <a:pt x="3706843" y="4852666"/>
                  <a:pt x="3694885" y="4852473"/>
                </a:cubicBezTo>
                <a:cubicBezTo>
                  <a:pt x="3682929" y="4852280"/>
                  <a:pt x="3674579" y="4850951"/>
                  <a:pt x="3669835" y="4848483"/>
                </a:cubicBezTo>
                <a:cubicBezTo>
                  <a:pt x="3665091" y="4846015"/>
                  <a:pt x="3659117" y="4845919"/>
                  <a:pt x="3651900" y="4848195"/>
                </a:cubicBezTo>
                <a:lnTo>
                  <a:pt x="3641085" y="4851609"/>
                </a:lnTo>
                <a:lnTo>
                  <a:pt x="3637671" y="4840790"/>
                </a:lnTo>
                <a:lnTo>
                  <a:pt x="3626852" y="4844205"/>
                </a:lnTo>
                <a:lnTo>
                  <a:pt x="3630266" y="4855024"/>
                </a:lnTo>
                <a:cubicBezTo>
                  <a:pt x="3620778" y="4850087"/>
                  <a:pt x="3616033" y="4847618"/>
                  <a:pt x="3616033" y="4847618"/>
                </a:cubicBezTo>
                <a:lnTo>
                  <a:pt x="3590982" y="4843630"/>
                </a:lnTo>
                <a:cubicBezTo>
                  <a:pt x="3586048" y="4853118"/>
                  <a:pt x="3573428" y="4857101"/>
                  <a:pt x="3553122" y="4855579"/>
                </a:cubicBezTo>
                <a:cubicBezTo>
                  <a:pt x="3532817" y="4854057"/>
                  <a:pt x="3499889" y="4856518"/>
                  <a:pt x="3454341" y="4862962"/>
                </a:cubicBezTo>
                <a:cubicBezTo>
                  <a:pt x="3437641" y="4860302"/>
                  <a:pt x="3423884" y="4860681"/>
                  <a:pt x="3413065" y="4864094"/>
                </a:cubicBezTo>
                <a:cubicBezTo>
                  <a:pt x="3402248" y="4867508"/>
                  <a:pt x="3394467" y="4867982"/>
                  <a:pt x="3389726" y="4865512"/>
                </a:cubicBezTo>
                <a:cubicBezTo>
                  <a:pt x="3384980" y="4863043"/>
                  <a:pt x="3380140" y="4866554"/>
                  <a:pt x="3375204" y="4876042"/>
                </a:cubicBezTo>
                <a:lnTo>
                  <a:pt x="3371789" y="4865223"/>
                </a:lnTo>
                <a:cubicBezTo>
                  <a:pt x="3371789" y="4865223"/>
                  <a:pt x="3359832" y="4865032"/>
                  <a:pt x="3335922" y="4864648"/>
                </a:cubicBezTo>
                <a:cubicBezTo>
                  <a:pt x="3321498" y="4869201"/>
                  <a:pt x="3310680" y="4872614"/>
                  <a:pt x="3303469" y="4874891"/>
                </a:cubicBezTo>
                <a:cubicBezTo>
                  <a:pt x="3296255" y="4877168"/>
                  <a:pt x="3292651" y="4878305"/>
                  <a:pt x="3292651" y="4878305"/>
                </a:cubicBezTo>
                <a:cubicBezTo>
                  <a:pt x="3290374" y="4871093"/>
                  <a:pt x="3282023" y="4869764"/>
                  <a:pt x="3267600" y="4874316"/>
                </a:cubicBezTo>
                <a:lnTo>
                  <a:pt x="3231732" y="4873740"/>
                </a:lnTo>
                <a:cubicBezTo>
                  <a:pt x="3238946" y="4871463"/>
                  <a:pt x="3242550" y="4870325"/>
                  <a:pt x="3242550" y="4870325"/>
                </a:cubicBezTo>
                <a:cubicBezTo>
                  <a:pt x="3240274" y="4863114"/>
                  <a:pt x="3242741" y="4858371"/>
                  <a:pt x="3249956" y="4856094"/>
                </a:cubicBezTo>
                <a:cubicBezTo>
                  <a:pt x="3257167" y="4853817"/>
                  <a:pt x="3260770" y="4852680"/>
                  <a:pt x="3260770" y="4852680"/>
                </a:cubicBezTo>
                <a:cubicBezTo>
                  <a:pt x="3258497" y="4845468"/>
                  <a:pt x="3257358" y="4841861"/>
                  <a:pt x="3257358" y="4841861"/>
                </a:cubicBezTo>
                <a:cubicBezTo>
                  <a:pt x="3257358" y="4841861"/>
                  <a:pt x="3260964" y="4840724"/>
                  <a:pt x="3268175" y="4838448"/>
                </a:cubicBezTo>
                <a:lnTo>
                  <a:pt x="3278994" y="4835033"/>
                </a:lnTo>
                <a:cubicBezTo>
                  <a:pt x="3274056" y="4844521"/>
                  <a:pt x="3275195" y="4848128"/>
                  <a:pt x="3282408" y="4845852"/>
                </a:cubicBezTo>
                <a:cubicBezTo>
                  <a:pt x="3289621" y="4843575"/>
                  <a:pt x="3295030" y="4841868"/>
                  <a:pt x="3298636" y="4840730"/>
                </a:cubicBezTo>
                <a:lnTo>
                  <a:pt x="3312235" y="4827560"/>
                </a:lnTo>
                <a:lnTo>
                  <a:pt x="3278816" y="4827025"/>
                </a:lnTo>
                <a:lnTo>
                  <a:pt x="3231719" y="4833689"/>
                </a:lnTo>
                <a:lnTo>
                  <a:pt x="3220953" y="4836573"/>
                </a:lnTo>
                <a:lnTo>
                  <a:pt x="3222320" y="4835019"/>
                </a:lnTo>
                <a:lnTo>
                  <a:pt x="3210495" y="4836691"/>
                </a:lnTo>
                <a:lnTo>
                  <a:pt x="3185445" y="4832702"/>
                </a:lnTo>
                <a:lnTo>
                  <a:pt x="3167227" y="4850348"/>
                </a:lnTo>
                <a:lnTo>
                  <a:pt x="3131356" y="4849772"/>
                </a:lnTo>
                <a:lnTo>
                  <a:pt x="3098042" y="4838070"/>
                </a:lnTo>
                <a:lnTo>
                  <a:pt x="3098563" y="4840009"/>
                </a:lnTo>
                <a:cubicBezTo>
                  <a:pt x="3095889" y="4844641"/>
                  <a:pt x="3090900" y="4847935"/>
                  <a:pt x="3083595" y="4849892"/>
                </a:cubicBezTo>
                <a:lnTo>
                  <a:pt x="3080658" y="4838934"/>
                </a:lnTo>
                <a:lnTo>
                  <a:pt x="3085110" y="4833527"/>
                </a:lnTo>
                <a:lnTo>
                  <a:pt x="3077843" y="4830973"/>
                </a:lnTo>
                <a:cubicBezTo>
                  <a:pt x="3077843" y="4830973"/>
                  <a:pt x="3074235" y="4832112"/>
                  <a:pt x="3067024" y="4834388"/>
                </a:cubicBezTo>
                <a:lnTo>
                  <a:pt x="3045987" y="4841027"/>
                </a:lnTo>
                <a:lnTo>
                  <a:pt x="3047786" y="4847742"/>
                </a:lnTo>
                <a:lnTo>
                  <a:pt x="3034290" y="4844981"/>
                </a:lnTo>
                <a:lnTo>
                  <a:pt x="3028165" y="4852600"/>
                </a:lnTo>
                <a:cubicBezTo>
                  <a:pt x="3026361" y="4853170"/>
                  <a:pt x="3024890" y="4851651"/>
                  <a:pt x="3023752" y="4848044"/>
                </a:cubicBezTo>
                <a:lnTo>
                  <a:pt x="3002115" y="4854872"/>
                </a:lnTo>
                <a:cubicBezTo>
                  <a:pt x="2987694" y="4859425"/>
                  <a:pt x="2974503" y="4861605"/>
                  <a:pt x="2962545" y="4861414"/>
                </a:cubicBezTo>
                <a:cubicBezTo>
                  <a:pt x="2950592" y="4861221"/>
                  <a:pt x="2941009" y="4862263"/>
                  <a:pt x="2933796" y="4864539"/>
                </a:cubicBezTo>
                <a:lnTo>
                  <a:pt x="2916149" y="4846316"/>
                </a:lnTo>
                <a:lnTo>
                  <a:pt x="2869466" y="4849155"/>
                </a:lnTo>
                <a:cubicBezTo>
                  <a:pt x="2862252" y="4851432"/>
                  <a:pt x="2855042" y="4853708"/>
                  <a:pt x="2847829" y="4855985"/>
                </a:cubicBezTo>
                <a:cubicBezTo>
                  <a:pt x="2845554" y="4848770"/>
                  <a:pt x="2842042" y="4843931"/>
                  <a:pt x="2837299" y="4841465"/>
                </a:cubicBezTo>
                <a:cubicBezTo>
                  <a:pt x="2832557" y="4838996"/>
                  <a:pt x="2826576" y="4838900"/>
                  <a:pt x="2819365" y="4841176"/>
                </a:cubicBezTo>
                <a:lnTo>
                  <a:pt x="2833596" y="4848579"/>
                </a:lnTo>
                <a:cubicBezTo>
                  <a:pt x="2835873" y="4855792"/>
                  <a:pt x="2837010" y="4859398"/>
                  <a:pt x="2837010" y="4859398"/>
                </a:cubicBezTo>
                <a:lnTo>
                  <a:pt x="2779507" y="4865650"/>
                </a:lnTo>
                <a:cubicBezTo>
                  <a:pt x="2779507" y="4865650"/>
                  <a:pt x="2774100" y="4867358"/>
                  <a:pt x="2763281" y="4870771"/>
                </a:cubicBezTo>
                <a:lnTo>
                  <a:pt x="2749648" y="4866817"/>
                </a:lnTo>
                <a:lnTo>
                  <a:pt x="2748217" y="4869291"/>
                </a:lnTo>
                <a:cubicBezTo>
                  <a:pt x="2757479" y="4874639"/>
                  <a:pt x="2762112" y="4877313"/>
                  <a:pt x="2762112" y="4877313"/>
                </a:cubicBezTo>
                <a:cubicBezTo>
                  <a:pt x="2762112" y="4877313"/>
                  <a:pt x="2758458" y="4878292"/>
                  <a:pt x="2751153" y="4880250"/>
                </a:cubicBezTo>
                <a:lnTo>
                  <a:pt x="2754090" y="4891206"/>
                </a:lnTo>
                <a:cubicBezTo>
                  <a:pt x="2761394" y="4889249"/>
                  <a:pt x="2764198" y="4892413"/>
                  <a:pt x="2762503" y="4900695"/>
                </a:cubicBezTo>
                <a:cubicBezTo>
                  <a:pt x="2760809" y="4908978"/>
                  <a:pt x="2763612" y="4912143"/>
                  <a:pt x="2770920" y="4910185"/>
                </a:cubicBezTo>
                <a:cubicBezTo>
                  <a:pt x="2778225" y="4908228"/>
                  <a:pt x="2779203" y="4911879"/>
                  <a:pt x="2773855" y="4921141"/>
                </a:cubicBezTo>
                <a:cubicBezTo>
                  <a:pt x="2766548" y="4923099"/>
                  <a:pt x="2761918" y="4920426"/>
                  <a:pt x="2759961" y="4913121"/>
                </a:cubicBezTo>
                <a:lnTo>
                  <a:pt x="2666431" y="4914694"/>
                </a:lnTo>
                <a:cubicBezTo>
                  <a:pt x="2644516" y="4920566"/>
                  <a:pt x="2632581" y="4919849"/>
                  <a:pt x="2630625" y="4912545"/>
                </a:cubicBezTo>
                <a:cubicBezTo>
                  <a:pt x="2623318" y="4914503"/>
                  <a:pt x="2619666" y="4915482"/>
                  <a:pt x="2619666" y="4915482"/>
                </a:cubicBezTo>
                <a:lnTo>
                  <a:pt x="2616646" y="4920712"/>
                </a:lnTo>
                <a:lnTo>
                  <a:pt x="2629766" y="4918856"/>
                </a:lnTo>
                <a:cubicBezTo>
                  <a:pt x="2638116" y="4920185"/>
                  <a:pt x="2642290" y="4920851"/>
                  <a:pt x="2642290" y="4920851"/>
                </a:cubicBezTo>
                <a:lnTo>
                  <a:pt x="2634885" y="4935083"/>
                </a:lnTo>
                <a:cubicBezTo>
                  <a:pt x="2634885" y="4935083"/>
                  <a:pt x="2630709" y="4934416"/>
                  <a:pt x="2622360" y="4933087"/>
                </a:cubicBezTo>
                <a:cubicBezTo>
                  <a:pt x="2614011" y="4931758"/>
                  <a:pt x="2606229" y="4932232"/>
                  <a:pt x="2599018" y="4934508"/>
                </a:cubicBezTo>
                <a:lnTo>
                  <a:pt x="2596301" y="4925905"/>
                </a:lnTo>
                <a:lnTo>
                  <a:pt x="2575838" y="4927225"/>
                </a:lnTo>
                <a:cubicBezTo>
                  <a:pt x="2581185" y="4917963"/>
                  <a:pt x="2580206" y="4914310"/>
                  <a:pt x="2572901" y="4916267"/>
                </a:cubicBezTo>
                <a:lnTo>
                  <a:pt x="2575051" y="4880460"/>
                </a:lnTo>
                <a:cubicBezTo>
                  <a:pt x="2591618" y="4883850"/>
                  <a:pt x="2611836" y="4886262"/>
                  <a:pt x="2635708" y="4887695"/>
                </a:cubicBezTo>
                <a:cubicBezTo>
                  <a:pt x="2643013" y="4885737"/>
                  <a:pt x="2648981" y="4886095"/>
                  <a:pt x="2653613" y="4888769"/>
                </a:cubicBezTo>
                <a:cubicBezTo>
                  <a:pt x="2658242" y="4891443"/>
                  <a:pt x="2664211" y="4891801"/>
                  <a:pt x="2671516" y="4889843"/>
                </a:cubicBezTo>
                <a:lnTo>
                  <a:pt x="2682474" y="4886907"/>
                </a:lnTo>
                <a:cubicBezTo>
                  <a:pt x="2663949" y="4876212"/>
                  <a:pt x="2640077" y="4874779"/>
                  <a:pt x="2610857" y="4882608"/>
                </a:cubicBezTo>
                <a:cubicBezTo>
                  <a:pt x="2594292" y="4879219"/>
                  <a:pt x="2585028" y="4873871"/>
                  <a:pt x="2583072" y="4866567"/>
                </a:cubicBezTo>
                <a:cubicBezTo>
                  <a:pt x="2583072" y="4866567"/>
                  <a:pt x="2579419" y="4867546"/>
                  <a:pt x="2572114" y="4869503"/>
                </a:cubicBezTo>
                <a:cubicBezTo>
                  <a:pt x="2568462" y="4870482"/>
                  <a:pt x="2565234" y="4869390"/>
                  <a:pt x="2562428" y="4866226"/>
                </a:cubicBezTo>
                <a:lnTo>
                  <a:pt x="2561061" y="4863220"/>
                </a:lnTo>
                <a:lnTo>
                  <a:pt x="2542667" y="4869025"/>
                </a:lnTo>
                <a:lnTo>
                  <a:pt x="2534494" y="4860585"/>
                </a:lnTo>
                <a:lnTo>
                  <a:pt x="2536307" y="4867353"/>
                </a:lnTo>
                <a:lnTo>
                  <a:pt x="2503436" y="4876161"/>
                </a:lnTo>
                <a:lnTo>
                  <a:pt x="2503295" y="4876198"/>
                </a:lnTo>
                <a:lnTo>
                  <a:pt x="2506510" y="4886382"/>
                </a:lnTo>
                <a:cubicBezTo>
                  <a:pt x="2504043" y="4891126"/>
                  <a:pt x="2499202" y="4894636"/>
                  <a:pt x="2491990" y="4896913"/>
                </a:cubicBezTo>
                <a:lnTo>
                  <a:pt x="2470210" y="4885581"/>
                </a:lnTo>
                <a:lnTo>
                  <a:pt x="2466553" y="4891916"/>
                </a:lnTo>
                <a:cubicBezTo>
                  <a:pt x="2463880" y="4896546"/>
                  <a:pt x="2462541" y="4898863"/>
                  <a:pt x="2462541" y="4898863"/>
                </a:cubicBezTo>
                <a:lnTo>
                  <a:pt x="2465478" y="4909820"/>
                </a:lnTo>
                <a:cubicBezTo>
                  <a:pt x="2456215" y="4904472"/>
                  <a:pt x="2450607" y="4898146"/>
                  <a:pt x="2448648" y="4890840"/>
                </a:cubicBezTo>
                <a:lnTo>
                  <a:pt x="2446090" y="4888591"/>
                </a:lnTo>
                <a:lnTo>
                  <a:pt x="2445542" y="4890205"/>
                </a:lnTo>
                <a:cubicBezTo>
                  <a:pt x="2443961" y="4891608"/>
                  <a:pt x="2441345" y="4892798"/>
                  <a:pt x="2437690" y="4893777"/>
                </a:cubicBezTo>
                <a:cubicBezTo>
                  <a:pt x="2436712" y="4890124"/>
                  <a:pt x="2436436" y="4887262"/>
                  <a:pt x="2436858" y="4885192"/>
                </a:cubicBezTo>
                <a:lnTo>
                  <a:pt x="2437533" y="4884424"/>
                </a:lnTo>
                <a:lnTo>
                  <a:pt x="2423798" y="4885756"/>
                </a:lnTo>
                <a:lnTo>
                  <a:pt x="2408769" y="4889783"/>
                </a:lnTo>
                <a:lnTo>
                  <a:pt x="2420257" y="4895759"/>
                </a:lnTo>
                <a:lnTo>
                  <a:pt x="2399059" y="4892385"/>
                </a:lnTo>
                <a:lnTo>
                  <a:pt x="2390927" y="4894564"/>
                </a:lnTo>
                <a:lnTo>
                  <a:pt x="2391107" y="4893065"/>
                </a:lnTo>
                <a:lnTo>
                  <a:pt x="2384390" y="4895184"/>
                </a:lnTo>
                <a:cubicBezTo>
                  <a:pt x="2377174" y="4897462"/>
                  <a:pt x="2373571" y="4898599"/>
                  <a:pt x="2373571" y="4898599"/>
                </a:cubicBezTo>
                <a:lnTo>
                  <a:pt x="2359340" y="4891196"/>
                </a:lnTo>
                <a:lnTo>
                  <a:pt x="2377562" y="4873549"/>
                </a:lnTo>
                <a:lnTo>
                  <a:pt x="2391793" y="4880953"/>
                </a:lnTo>
                <a:lnTo>
                  <a:pt x="2392506" y="4881324"/>
                </a:lnTo>
                <a:lnTo>
                  <a:pt x="2392736" y="4879399"/>
                </a:lnTo>
                <a:cubicBezTo>
                  <a:pt x="2395899" y="4876594"/>
                  <a:pt x="2401623" y="4876040"/>
                  <a:pt x="2409905" y="4877734"/>
                </a:cubicBezTo>
                <a:cubicBezTo>
                  <a:pt x="2417211" y="4875777"/>
                  <a:pt x="2424514" y="4873820"/>
                  <a:pt x="2431818" y="4871862"/>
                </a:cubicBezTo>
                <a:cubicBezTo>
                  <a:pt x="2431818" y="4871862"/>
                  <a:pt x="2435471" y="4870884"/>
                  <a:pt x="2442777" y="4868926"/>
                </a:cubicBezTo>
                <a:lnTo>
                  <a:pt x="2448073" y="4867507"/>
                </a:lnTo>
                <a:lnTo>
                  <a:pt x="2435063" y="4867298"/>
                </a:lnTo>
                <a:lnTo>
                  <a:pt x="2399198" y="4866720"/>
                </a:lnTo>
                <a:lnTo>
                  <a:pt x="2368730" y="4866231"/>
                </a:lnTo>
                <a:lnTo>
                  <a:pt x="2341226" y="4884393"/>
                </a:lnTo>
                <a:lnTo>
                  <a:pt x="2338288" y="4873435"/>
                </a:lnTo>
                <a:lnTo>
                  <a:pt x="2324397" y="4865414"/>
                </a:lnTo>
                <a:lnTo>
                  <a:pt x="2316375" y="4879307"/>
                </a:lnTo>
                <a:lnTo>
                  <a:pt x="2305417" y="4882243"/>
                </a:lnTo>
                <a:cubicBezTo>
                  <a:pt x="2288850" y="4878854"/>
                  <a:pt x="2269611" y="4880094"/>
                  <a:pt x="2247695" y="4885966"/>
                </a:cubicBezTo>
                <a:lnTo>
                  <a:pt x="2233801" y="4877946"/>
                </a:lnTo>
                <a:lnTo>
                  <a:pt x="2230866" y="4866988"/>
                </a:lnTo>
                <a:lnTo>
                  <a:pt x="2231485" y="4865916"/>
                </a:lnTo>
                <a:lnTo>
                  <a:pt x="2180289" y="4870382"/>
                </a:lnTo>
                <a:cubicBezTo>
                  <a:pt x="2170607" y="4877403"/>
                  <a:pt x="2163963" y="4881482"/>
                  <a:pt x="2160360" y="4882619"/>
                </a:cubicBezTo>
                <a:cubicBezTo>
                  <a:pt x="2156755" y="4883757"/>
                  <a:pt x="2150775" y="4883663"/>
                  <a:pt x="2142426" y="4882331"/>
                </a:cubicBezTo>
                <a:lnTo>
                  <a:pt x="2131725" y="4883846"/>
                </a:lnTo>
                <a:lnTo>
                  <a:pt x="2143207" y="4890476"/>
                </a:lnTo>
                <a:lnTo>
                  <a:pt x="2168059" y="4895562"/>
                </a:lnTo>
                <a:lnTo>
                  <a:pt x="2217758" y="4905731"/>
                </a:lnTo>
                <a:cubicBezTo>
                  <a:pt x="2217758" y="4905731"/>
                  <a:pt x="2214106" y="4906710"/>
                  <a:pt x="2206801" y="4908667"/>
                </a:cubicBezTo>
                <a:cubicBezTo>
                  <a:pt x="2197539" y="4903321"/>
                  <a:pt x="2190237" y="4905278"/>
                  <a:pt x="2184887" y="4914539"/>
                </a:cubicBezTo>
                <a:lnTo>
                  <a:pt x="2176867" y="4928433"/>
                </a:lnTo>
                <a:lnTo>
                  <a:pt x="2141058" y="4926283"/>
                </a:lnTo>
                <a:cubicBezTo>
                  <a:pt x="2133752" y="4928241"/>
                  <a:pt x="2130101" y="4929219"/>
                  <a:pt x="2130101" y="4929219"/>
                </a:cubicBezTo>
                <a:cubicBezTo>
                  <a:pt x="2120838" y="4923873"/>
                  <a:pt x="2112557" y="4922176"/>
                  <a:pt x="2105249" y="4924134"/>
                </a:cubicBezTo>
                <a:lnTo>
                  <a:pt x="2108186" y="4935091"/>
                </a:lnTo>
                <a:lnTo>
                  <a:pt x="2109110" y="4938542"/>
                </a:lnTo>
                <a:lnTo>
                  <a:pt x="2146971" y="4934426"/>
                </a:lnTo>
                <a:cubicBezTo>
                  <a:pt x="2161394" y="4929874"/>
                  <a:pt x="2172782" y="4928263"/>
                  <a:pt x="2181132" y="4929593"/>
                </a:cubicBezTo>
                <a:cubicBezTo>
                  <a:pt x="2189483" y="4930923"/>
                  <a:pt x="2193656" y="4931587"/>
                  <a:pt x="2193656" y="4931587"/>
                </a:cubicBezTo>
                <a:lnTo>
                  <a:pt x="2222122" y="4946393"/>
                </a:lnTo>
                <a:lnTo>
                  <a:pt x="2197070" y="4942406"/>
                </a:lnTo>
                <a:lnTo>
                  <a:pt x="2164618" y="4952648"/>
                </a:lnTo>
                <a:cubicBezTo>
                  <a:pt x="2154937" y="4959669"/>
                  <a:pt x="2136338" y="4963556"/>
                  <a:pt x="2108821" y="4964308"/>
                </a:cubicBezTo>
                <a:lnTo>
                  <a:pt x="2011621" y="4957964"/>
                </a:lnTo>
                <a:lnTo>
                  <a:pt x="2009571" y="4961515"/>
                </a:lnTo>
                <a:lnTo>
                  <a:pt x="1998613" y="4964451"/>
                </a:lnTo>
                <a:cubicBezTo>
                  <a:pt x="2029790" y="4963926"/>
                  <a:pt x="2043685" y="4971949"/>
                  <a:pt x="2040294" y="4988516"/>
                </a:cubicBezTo>
                <a:lnTo>
                  <a:pt x="2100953" y="4995751"/>
                </a:lnTo>
                <a:cubicBezTo>
                  <a:pt x="2108258" y="4993793"/>
                  <a:pt x="2111420" y="4990987"/>
                  <a:pt x="2110442" y="4987336"/>
                </a:cubicBezTo>
                <a:cubicBezTo>
                  <a:pt x="2109462" y="4983682"/>
                  <a:pt x="2108973" y="4981856"/>
                  <a:pt x="2108973" y="4981856"/>
                </a:cubicBezTo>
                <a:cubicBezTo>
                  <a:pt x="2107016" y="4974552"/>
                  <a:pt x="2109689" y="4969921"/>
                  <a:pt x="2116994" y="4967964"/>
                </a:cubicBezTo>
                <a:cubicBezTo>
                  <a:pt x="2124300" y="4966006"/>
                  <a:pt x="2125279" y="4969658"/>
                  <a:pt x="2119930" y="4978920"/>
                </a:cubicBezTo>
                <a:cubicBezTo>
                  <a:pt x="2121887" y="4986226"/>
                  <a:pt x="2122867" y="4989879"/>
                  <a:pt x="2122867" y="4989879"/>
                </a:cubicBezTo>
                <a:lnTo>
                  <a:pt x="2136759" y="4997899"/>
                </a:lnTo>
                <a:cubicBezTo>
                  <a:pt x="2157241" y="5015900"/>
                  <a:pt x="2159197" y="5023203"/>
                  <a:pt x="2142632" y="5019814"/>
                </a:cubicBezTo>
                <a:cubicBezTo>
                  <a:pt x="2142632" y="5019814"/>
                  <a:pt x="2143610" y="5023466"/>
                  <a:pt x="2145567" y="5030771"/>
                </a:cubicBezTo>
                <a:cubicBezTo>
                  <a:pt x="2138262" y="5032728"/>
                  <a:pt x="2130957" y="5034685"/>
                  <a:pt x="2123654" y="5036643"/>
                </a:cubicBezTo>
                <a:cubicBezTo>
                  <a:pt x="2116349" y="5038600"/>
                  <a:pt x="2109045" y="5040557"/>
                  <a:pt x="2101739" y="5042515"/>
                </a:cubicBezTo>
                <a:cubicBezTo>
                  <a:pt x="2094433" y="5044472"/>
                  <a:pt x="2090781" y="5045451"/>
                  <a:pt x="2090781" y="5045451"/>
                </a:cubicBezTo>
                <a:cubicBezTo>
                  <a:pt x="2090781" y="5045451"/>
                  <a:pt x="2086150" y="5042776"/>
                  <a:pt x="2076887" y="5037430"/>
                </a:cubicBezTo>
                <a:cubicBezTo>
                  <a:pt x="2067625" y="5032083"/>
                  <a:pt x="2057515" y="5030876"/>
                  <a:pt x="2046558" y="5033812"/>
                </a:cubicBezTo>
                <a:cubicBezTo>
                  <a:pt x="2035601" y="5036748"/>
                  <a:pt x="2029634" y="5036390"/>
                  <a:pt x="2028655" y="5032738"/>
                </a:cubicBezTo>
                <a:cubicBezTo>
                  <a:pt x="2027676" y="5029085"/>
                  <a:pt x="2023535" y="5028238"/>
                  <a:pt x="2016229" y="5030195"/>
                </a:cubicBezTo>
                <a:lnTo>
                  <a:pt x="1994315" y="5036067"/>
                </a:lnTo>
                <a:cubicBezTo>
                  <a:pt x="1994315" y="5036067"/>
                  <a:pt x="1990173" y="5035220"/>
                  <a:pt x="1981889" y="5033524"/>
                </a:cubicBezTo>
                <a:cubicBezTo>
                  <a:pt x="1973606" y="5031830"/>
                  <a:pt x="1969465" y="5030983"/>
                  <a:pt x="1969465" y="5030983"/>
                </a:cubicBezTo>
                <a:cubicBezTo>
                  <a:pt x="1954855" y="5034897"/>
                  <a:pt x="1945234" y="5035517"/>
                  <a:pt x="1940603" y="5032844"/>
                </a:cubicBezTo>
                <a:cubicBezTo>
                  <a:pt x="1935973" y="5030169"/>
                  <a:pt x="1926350" y="5030790"/>
                  <a:pt x="1911742" y="5034704"/>
                </a:cubicBezTo>
                <a:cubicBezTo>
                  <a:pt x="1887870" y="5033271"/>
                  <a:pt x="1870456" y="5034024"/>
                  <a:pt x="1859498" y="5036960"/>
                </a:cubicBezTo>
                <a:cubicBezTo>
                  <a:pt x="1848541" y="5039896"/>
                  <a:pt x="1838431" y="5038689"/>
                  <a:pt x="1829169" y="5033342"/>
                </a:cubicBezTo>
                <a:cubicBezTo>
                  <a:pt x="1819907" y="5027995"/>
                  <a:pt x="1811624" y="5026299"/>
                  <a:pt x="1804319" y="5028257"/>
                </a:cubicBezTo>
                <a:cubicBezTo>
                  <a:pt x="1804319" y="5028257"/>
                  <a:pt x="1800178" y="5027410"/>
                  <a:pt x="1791894" y="5025714"/>
                </a:cubicBezTo>
                <a:cubicBezTo>
                  <a:pt x="1783610" y="5024019"/>
                  <a:pt x="1775816" y="5024149"/>
                  <a:pt x="1768511" y="5026107"/>
                </a:cubicBezTo>
                <a:cubicBezTo>
                  <a:pt x="1737334" y="5026633"/>
                  <a:pt x="1723703" y="5034199"/>
                  <a:pt x="1727617" y="5048809"/>
                </a:cubicBezTo>
                <a:cubicBezTo>
                  <a:pt x="1727617" y="5048809"/>
                  <a:pt x="1735414" y="5048677"/>
                  <a:pt x="1751000" y="5048416"/>
                </a:cubicBezTo>
                <a:cubicBezTo>
                  <a:pt x="1766589" y="5048153"/>
                  <a:pt x="1777056" y="5043391"/>
                  <a:pt x="1782404" y="5034129"/>
                </a:cubicBezTo>
                <a:lnTo>
                  <a:pt x="1810190" y="5050172"/>
                </a:lnTo>
                <a:cubicBezTo>
                  <a:pt x="1814105" y="5064782"/>
                  <a:pt x="1834327" y="5067193"/>
                  <a:pt x="1870849" y="5057407"/>
                </a:cubicBezTo>
                <a:cubicBezTo>
                  <a:pt x="1878154" y="5055449"/>
                  <a:pt x="1884122" y="5055807"/>
                  <a:pt x="1888752" y="5058480"/>
                </a:cubicBezTo>
                <a:cubicBezTo>
                  <a:pt x="1893383" y="5061155"/>
                  <a:pt x="1903005" y="5060534"/>
                  <a:pt x="1917614" y="5056619"/>
                </a:cubicBezTo>
                <a:lnTo>
                  <a:pt x="1989229" y="5060918"/>
                </a:lnTo>
                <a:cubicBezTo>
                  <a:pt x="1998491" y="5066264"/>
                  <a:pt x="2003123" y="5068938"/>
                  <a:pt x="2003123" y="5068938"/>
                </a:cubicBezTo>
                <a:cubicBezTo>
                  <a:pt x="2001166" y="5061634"/>
                  <a:pt x="2002503" y="5059318"/>
                  <a:pt x="2007134" y="5061992"/>
                </a:cubicBezTo>
                <a:cubicBezTo>
                  <a:pt x="2011763" y="5064667"/>
                  <a:pt x="2014080" y="5066003"/>
                  <a:pt x="2014080" y="5066003"/>
                </a:cubicBezTo>
                <a:cubicBezTo>
                  <a:pt x="2016038" y="5073308"/>
                  <a:pt x="2013365" y="5077939"/>
                  <a:pt x="2006061" y="5079897"/>
                </a:cubicBezTo>
                <a:cubicBezTo>
                  <a:pt x="1998753" y="5081855"/>
                  <a:pt x="1993276" y="5083322"/>
                  <a:pt x="1989622" y="5084301"/>
                </a:cubicBezTo>
                <a:cubicBezTo>
                  <a:pt x="1985970" y="5085280"/>
                  <a:pt x="1984145" y="5085769"/>
                  <a:pt x="1984145" y="5085769"/>
                </a:cubicBezTo>
                <a:lnTo>
                  <a:pt x="1987080" y="5096725"/>
                </a:lnTo>
                <a:cubicBezTo>
                  <a:pt x="1996343" y="5102073"/>
                  <a:pt x="1997321" y="5105725"/>
                  <a:pt x="1990016" y="5107682"/>
                </a:cubicBezTo>
                <a:cubicBezTo>
                  <a:pt x="1982710" y="5109640"/>
                  <a:pt x="1978569" y="5108793"/>
                  <a:pt x="1977591" y="5105141"/>
                </a:cubicBezTo>
                <a:cubicBezTo>
                  <a:pt x="1976612" y="5101488"/>
                  <a:pt x="1972471" y="5100640"/>
                  <a:pt x="1965166" y="5102597"/>
                </a:cubicBezTo>
                <a:cubicBezTo>
                  <a:pt x="1963208" y="5095293"/>
                  <a:pt x="1958578" y="5092619"/>
                  <a:pt x="1951273" y="5094577"/>
                </a:cubicBezTo>
                <a:cubicBezTo>
                  <a:pt x="1943967" y="5096535"/>
                  <a:pt x="1941653" y="5095196"/>
                  <a:pt x="1944326" y="5090566"/>
                </a:cubicBezTo>
                <a:cubicBezTo>
                  <a:pt x="1946999" y="5085934"/>
                  <a:pt x="1944685" y="5084597"/>
                  <a:pt x="1937380" y="5086555"/>
                </a:cubicBezTo>
                <a:lnTo>
                  <a:pt x="1898636" y="5073448"/>
                </a:lnTo>
                <a:cubicBezTo>
                  <a:pt x="1882069" y="5070059"/>
                  <a:pt x="1870133" y="5069342"/>
                  <a:pt x="1862828" y="5071299"/>
                </a:cubicBezTo>
                <a:cubicBezTo>
                  <a:pt x="1855522" y="5073257"/>
                  <a:pt x="1844565" y="5076192"/>
                  <a:pt x="1829955" y="5080107"/>
                </a:cubicBezTo>
                <a:lnTo>
                  <a:pt x="1805106" y="5075022"/>
                </a:lnTo>
                <a:lnTo>
                  <a:pt x="1794148" y="5077959"/>
                </a:lnTo>
                <a:cubicBezTo>
                  <a:pt x="1786843" y="5079916"/>
                  <a:pt x="1779540" y="5081873"/>
                  <a:pt x="1772233" y="5083831"/>
                </a:cubicBezTo>
                <a:lnTo>
                  <a:pt x="1725470" y="5084616"/>
                </a:lnTo>
                <a:cubicBezTo>
                  <a:pt x="1725470" y="5084616"/>
                  <a:pt x="1717673" y="5084748"/>
                  <a:pt x="1702086" y="5085009"/>
                </a:cubicBezTo>
                <a:cubicBezTo>
                  <a:pt x="1686497" y="5085272"/>
                  <a:pt x="1659461" y="5086644"/>
                  <a:pt x="1620981" y="5089126"/>
                </a:cubicBezTo>
                <a:cubicBezTo>
                  <a:pt x="1560587" y="5097480"/>
                  <a:pt x="1502863" y="5101202"/>
                  <a:pt x="1447814" y="5100293"/>
                </a:cubicBezTo>
                <a:cubicBezTo>
                  <a:pt x="1416637" y="5100818"/>
                  <a:pt x="1389113" y="5100364"/>
                  <a:pt x="1365241" y="5098931"/>
                </a:cubicBezTo>
                <a:lnTo>
                  <a:pt x="1332369" y="5107739"/>
                </a:lnTo>
                <a:lnTo>
                  <a:pt x="1279734" y="5086611"/>
                </a:lnTo>
                <a:cubicBezTo>
                  <a:pt x="1243208" y="5096398"/>
                  <a:pt x="1215685" y="5095943"/>
                  <a:pt x="1197160" y="5085248"/>
                </a:cubicBezTo>
                <a:cubicBezTo>
                  <a:pt x="1197160" y="5085248"/>
                  <a:pt x="1193508" y="5086227"/>
                  <a:pt x="1186203" y="5088184"/>
                </a:cubicBezTo>
                <a:lnTo>
                  <a:pt x="1161354" y="5083100"/>
                </a:lnTo>
                <a:cubicBezTo>
                  <a:pt x="1161354" y="5083100"/>
                  <a:pt x="1160374" y="5079446"/>
                  <a:pt x="1158416" y="5072141"/>
                </a:cubicBezTo>
                <a:lnTo>
                  <a:pt x="1108715" y="5061972"/>
                </a:lnTo>
                <a:cubicBezTo>
                  <a:pt x="1099453" y="5056624"/>
                  <a:pt x="1087517" y="5055907"/>
                  <a:pt x="1072908" y="5059822"/>
                </a:cubicBezTo>
                <a:lnTo>
                  <a:pt x="1037100" y="5057673"/>
                </a:lnTo>
                <a:lnTo>
                  <a:pt x="1012249" y="5052587"/>
                </a:lnTo>
                <a:cubicBezTo>
                  <a:pt x="1004944" y="5054544"/>
                  <a:pt x="997639" y="5056502"/>
                  <a:pt x="990334" y="5058459"/>
                </a:cubicBezTo>
                <a:lnTo>
                  <a:pt x="987399" y="5047502"/>
                </a:lnTo>
                <a:lnTo>
                  <a:pt x="1006378" y="5030674"/>
                </a:lnTo>
                <a:lnTo>
                  <a:pt x="984463" y="5036546"/>
                </a:lnTo>
                <a:cubicBezTo>
                  <a:pt x="958633" y="5027808"/>
                  <a:pt x="943045" y="5028069"/>
                  <a:pt x="937697" y="5037332"/>
                </a:cubicBezTo>
                <a:lnTo>
                  <a:pt x="929677" y="5051226"/>
                </a:lnTo>
                <a:cubicBezTo>
                  <a:pt x="927719" y="5043921"/>
                  <a:pt x="926740" y="5040267"/>
                  <a:pt x="926740" y="5040267"/>
                </a:cubicBezTo>
                <a:lnTo>
                  <a:pt x="904825" y="5046139"/>
                </a:lnTo>
                <a:cubicBezTo>
                  <a:pt x="890215" y="5050054"/>
                  <a:pt x="882911" y="5052012"/>
                  <a:pt x="882911" y="5052012"/>
                </a:cubicBezTo>
                <a:lnTo>
                  <a:pt x="885847" y="5062970"/>
                </a:lnTo>
                <a:cubicBezTo>
                  <a:pt x="909719" y="5064401"/>
                  <a:pt x="925797" y="5065965"/>
                  <a:pt x="934080" y="5067662"/>
                </a:cubicBezTo>
                <a:cubicBezTo>
                  <a:pt x="942364" y="5069356"/>
                  <a:pt x="946995" y="5072029"/>
                  <a:pt x="947973" y="5075682"/>
                </a:cubicBezTo>
                <a:cubicBezTo>
                  <a:pt x="948952" y="5079335"/>
                  <a:pt x="955899" y="5083345"/>
                  <a:pt x="968812" y="5087714"/>
                </a:cubicBezTo>
                <a:cubicBezTo>
                  <a:pt x="981728" y="5092083"/>
                  <a:pt x="991838" y="5093289"/>
                  <a:pt x="999143" y="5091332"/>
                </a:cubicBezTo>
                <a:lnTo>
                  <a:pt x="996206" y="5080374"/>
                </a:lnTo>
                <a:lnTo>
                  <a:pt x="1004227" y="5066481"/>
                </a:lnTo>
                <a:cubicBezTo>
                  <a:pt x="1013489" y="5071829"/>
                  <a:pt x="1021773" y="5073523"/>
                  <a:pt x="1029078" y="5071566"/>
                </a:cubicBezTo>
                <a:cubicBezTo>
                  <a:pt x="1036384" y="5069609"/>
                  <a:pt x="1040525" y="5070456"/>
                  <a:pt x="1041504" y="5074109"/>
                </a:cubicBezTo>
                <a:cubicBezTo>
                  <a:pt x="1042483" y="5077762"/>
                  <a:pt x="1044798" y="5079098"/>
                  <a:pt x="1048451" y="5078120"/>
                </a:cubicBezTo>
                <a:cubicBezTo>
                  <a:pt x="1052103" y="5077141"/>
                  <a:pt x="1057581" y="5075673"/>
                  <a:pt x="1064886" y="5073716"/>
                </a:cubicBezTo>
                <a:cubicBezTo>
                  <a:pt x="1081452" y="5077105"/>
                  <a:pt x="1095705" y="5079158"/>
                  <a:pt x="1107641" y="5079876"/>
                </a:cubicBezTo>
                <a:cubicBezTo>
                  <a:pt x="1119577" y="5080592"/>
                  <a:pt x="1131155" y="5087275"/>
                  <a:pt x="1142374" y="5099928"/>
                </a:cubicBezTo>
                <a:cubicBezTo>
                  <a:pt x="1142374" y="5099928"/>
                  <a:pt x="1146515" y="5100775"/>
                  <a:pt x="1154799" y="5102472"/>
                </a:cubicBezTo>
                <a:cubicBezTo>
                  <a:pt x="1163082" y="5104167"/>
                  <a:pt x="1167225" y="5105014"/>
                  <a:pt x="1167225" y="5105014"/>
                </a:cubicBezTo>
                <a:cubicBezTo>
                  <a:pt x="1174530" y="5103057"/>
                  <a:pt x="1178182" y="5102078"/>
                  <a:pt x="1178182" y="5102078"/>
                </a:cubicBezTo>
                <a:cubicBezTo>
                  <a:pt x="1185486" y="5100121"/>
                  <a:pt x="1189138" y="5099142"/>
                  <a:pt x="1189138" y="5099142"/>
                </a:cubicBezTo>
                <a:cubicBezTo>
                  <a:pt x="1203748" y="5095228"/>
                  <a:pt x="1232253" y="5099334"/>
                  <a:pt x="1274647" y="5111462"/>
                </a:cubicBezTo>
                <a:lnTo>
                  <a:pt x="1321413" y="5110675"/>
                </a:lnTo>
                <a:cubicBezTo>
                  <a:pt x="1336022" y="5106760"/>
                  <a:pt x="1353437" y="5106009"/>
                  <a:pt x="1373656" y="5108421"/>
                </a:cubicBezTo>
                <a:cubicBezTo>
                  <a:pt x="1393876" y="5110831"/>
                  <a:pt x="1415921" y="5112755"/>
                  <a:pt x="1439793" y="5114186"/>
                </a:cubicBezTo>
                <a:lnTo>
                  <a:pt x="1539196" y="5134528"/>
                </a:lnTo>
                <a:cubicBezTo>
                  <a:pt x="1531891" y="5136485"/>
                  <a:pt x="1528237" y="5137464"/>
                  <a:pt x="1528237" y="5137464"/>
                </a:cubicBezTo>
                <a:cubicBezTo>
                  <a:pt x="1528237" y="5137464"/>
                  <a:pt x="1524585" y="5138443"/>
                  <a:pt x="1517280" y="5140400"/>
                </a:cubicBezTo>
                <a:cubicBezTo>
                  <a:pt x="1515323" y="5133095"/>
                  <a:pt x="1510693" y="5130422"/>
                  <a:pt x="1503387" y="5132379"/>
                </a:cubicBezTo>
                <a:cubicBezTo>
                  <a:pt x="1496083" y="5134337"/>
                  <a:pt x="1490114" y="5133979"/>
                  <a:pt x="1485484" y="5131304"/>
                </a:cubicBezTo>
                <a:cubicBezTo>
                  <a:pt x="1480852" y="5128630"/>
                  <a:pt x="1472568" y="5126935"/>
                  <a:pt x="1460634" y="5126219"/>
                </a:cubicBezTo>
                <a:cubicBezTo>
                  <a:pt x="1448696" y="5125503"/>
                  <a:pt x="1439078" y="5126123"/>
                  <a:pt x="1431773" y="5128080"/>
                </a:cubicBezTo>
                <a:lnTo>
                  <a:pt x="1459558" y="5144123"/>
                </a:lnTo>
                <a:cubicBezTo>
                  <a:pt x="1464906" y="5134861"/>
                  <a:pt x="1468557" y="5133883"/>
                  <a:pt x="1470515" y="5141187"/>
                </a:cubicBezTo>
                <a:cubicBezTo>
                  <a:pt x="1472472" y="5148491"/>
                  <a:pt x="1484898" y="5151034"/>
                  <a:pt x="1507791" y="5148815"/>
                </a:cubicBezTo>
                <a:cubicBezTo>
                  <a:pt x="1530683" y="5146595"/>
                  <a:pt x="1545784" y="5144507"/>
                  <a:pt x="1553088" y="5142550"/>
                </a:cubicBezTo>
                <a:cubicBezTo>
                  <a:pt x="1553088" y="5142550"/>
                  <a:pt x="1554425" y="5140233"/>
                  <a:pt x="1557099" y="5135603"/>
                </a:cubicBezTo>
                <a:cubicBezTo>
                  <a:pt x="1559773" y="5130971"/>
                  <a:pt x="1561110" y="5128656"/>
                  <a:pt x="1561110" y="5128656"/>
                </a:cubicBezTo>
                <a:cubicBezTo>
                  <a:pt x="1575720" y="5124741"/>
                  <a:pt x="1587655" y="5125459"/>
                  <a:pt x="1596918" y="5130806"/>
                </a:cubicBezTo>
                <a:cubicBezTo>
                  <a:pt x="1606179" y="5136152"/>
                  <a:pt x="1611299" y="5140653"/>
                  <a:pt x="1612278" y="5144306"/>
                </a:cubicBezTo>
                <a:cubicBezTo>
                  <a:pt x="1613256" y="5147958"/>
                  <a:pt x="1617887" y="5150631"/>
                  <a:pt x="1626172" y="5152326"/>
                </a:cubicBezTo>
                <a:cubicBezTo>
                  <a:pt x="1634456" y="5154022"/>
                  <a:pt x="1642250" y="5153891"/>
                  <a:pt x="1649555" y="5151934"/>
                </a:cubicBezTo>
                <a:lnTo>
                  <a:pt x="1671468" y="5146062"/>
                </a:lnTo>
                <a:cubicBezTo>
                  <a:pt x="1673426" y="5153365"/>
                  <a:pt x="1681711" y="5155061"/>
                  <a:pt x="1696320" y="5151146"/>
                </a:cubicBezTo>
                <a:lnTo>
                  <a:pt x="1699255" y="5162105"/>
                </a:lnTo>
                <a:lnTo>
                  <a:pt x="1713149" y="5170125"/>
                </a:lnTo>
                <a:cubicBezTo>
                  <a:pt x="1720454" y="5168168"/>
                  <a:pt x="1724596" y="5169015"/>
                  <a:pt x="1725574" y="5172668"/>
                </a:cubicBezTo>
                <a:cubicBezTo>
                  <a:pt x="1726552" y="5176320"/>
                  <a:pt x="1700497" y="5181345"/>
                  <a:pt x="1647405" y="5187741"/>
                </a:cubicBezTo>
                <a:cubicBezTo>
                  <a:pt x="1632796" y="5191656"/>
                  <a:pt x="1618185" y="5195571"/>
                  <a:pt x="1603577" y="5199485"/>
                </a:cubicBezTo>
                <a:lnTo>
                  <a:pt x="1578727" y="5194401"/>
                </a:lnTo>
                <a:cubicBezTo>
                  <a:pt x="1571422" y="5196358"/>
                  <a:pt x="1567768" y="5197337"/>
                  <a:pt x="1567768" y="5197337"/>
                </a:cubicBezTo>
                <a:cubicBezTo>
                  <a:pt x="1567768" y="5197337"/>
                  <a:pt x="1568746" y="5200988"/>
                  <a:pt x="1570704" y="5208293"/>
                </a:cubicBezTo>
                <a:cubicBezTo>
                  <a:pt x="1572662" y="5215598"/>
                  <a:pt x="1571814" y="5219739"/>
                  <a:pt x="1568163" y="5220717"/>
                </a:cubicBezTo>
                <a:cubicBezTo>
                  <a:pt x="1564510" y="5221696"/>
                  <a:pt x="1558053" y="5219512"/>
                  <a:pt x="1548789" y="5214165"/>
                </a:cubicBezTo>
                <a:cubicBezTo>
                  <a:pt x="1541485" y="5216122"/>
                  <a:pt x="1537832" y="5217101"/>
                  <a:pt x="1537832" y="5217101"/>
                </a:cubicBezTo>
                <a:lnTo>
                  <a:pt x="1526875" y="5220037"/>
                </a:lnTo>
                <a:cubicBezTo>
                  <a:pt x="1519570" y="5221994"/>
                  <a:pt x="1516766" y="5218830"/>
                  <a:pt x="1518461" y="5210549"/>
                </a:cubicBezTo>
                <a:cubicBezTo>
                  <a:pt x="1520156" y="5202264"/>
                  <a:pt x="1519177" y="5198611"/>
                  <a:pt x="1515524" y="5199590"/>
                </a:cubicBezTo>
                <a:cubicBezTo>
                  <a:pt x="1511873" y="5200569"/>
                  <a:pt x="1511024" y="5204711"/>
                  <a:pt x="1512981" y="5212017"/>
                </a:cubicBezTo>
                <a:cubicBezTo>
                  <a:pt x="1505678" y="5213974"/>
                  <a:pt x="1501046" y="5211299"/>
                  <a:pt x="1499089" y="5203994"/>
                </a:cubicBezTo>
                <a:cubicBezTo>
                  <a:pt x="1497131" y="5196689"/>
                  <a:pt x="1489826" y="5198647"/>
                  <a:pt x="1477174" y="5209866"/>
                </a:cubicBezTo>
                <a:lnTo>
                  <a:pt x="1466217" y="5212802"/>
                </a:lnTo>
                <a:cubicBezTo>
                  <a:pt x="1464260" y="5205497"/>
                  <a:pt x="1466933" y="5200867"/>
                  <a:pt x="1474238" y="5198910"/>
                </a:cubicBezTo>
                <a:lnTo>
                  <a:pt x="1449388" y="5193823"/>
                </a:lnTo>
                <a:lnTo>
                  <a:pt x="1427473" y="5199695"/>
                </a:lnTo>
                <a:lnTo>
                  <a:pt x="1441366" y="5207718"/>
                </a:lnTo>
                <a:lnTo>
                  <a:pt x="1419452" y="5213590"/>
                </a:lnTo>
                <a:cubicBezTo>
                  <a:pt x="1412147" y="5215547"/>
                  <a:pt x="1406669" y="5217015"/>
                  <a:pt x="1403016" y="5217994"/>
                </a:cubicBezTo>
                <a:cubicBezTo>
                  <a:pt x="1399364" y="5218972"/>
                  <a:pt x="1402168" y="5222134"/>
                  <a:pt x="1411431" y="5227482"/>
                </a:cubicBezTo>
                <a:lnTo>
                  <a:pt x="1403409" y="5241377"/>
                </a:lnTo>
                <a:cubicBezTo>
                  <a:pt x="1401452" y="5234071"/>
                  <a:pt x="1398647" y="5230907"/>
                  <a:pt x="1394995" y="5231886"/>
                </a:cubicBezTo>
                <a:cubicBezTo>
                  <a:pt x="1391342" y="5232865"/>
                  <a:pt x="1388537" y="5229701"/>
                  <a:pt x="1386580" y="5222397"/>
                </a:cubicBezTo>
                <a:cubicBezTo>
                  <a:pt x="1386580" y="5222397"/>
                  <a:pt x="1381950" y="5219723"/>
                  <a:pt x="1372687" y="5214375"/>
                </a:cubicBezTo>
                <a:cubicBezTo>
                  <a:pt x="1379992" y="5212418"/>
                  <a:pt x="1382665" y="5207787"/>
                  <a:pt x="1380708" y="5200483"/>
                </a:cubicBezTo>
                <a:cubicBezTo>
                  <a:pt x="1378751" y="5193178"/>
                  <a:pt x="1363163" y="5193441"/>
                  <a:pt x="1333943" y="5201270"/>
                </a:cubicBezTo>
                <a:cubicBezTo>
                  <a:pt x="1312029" y="5207142"/>
                  <a:pt x="1293766" y="5212035"/>
                  <a:pt x="1279156" y="5215950"/>
                </a:cubicBezTo>
                <a:lnTo>
                  <a:pt x="1257243" y="5221822"/>
                </a:lnTo>
                <a:cubicBezTo>
                  <a:pt x="1271852" y="5217907"/>
                  <a:pt x="1279646" y="5217776"/>
                  <a:pt x="1280624" y="5221427"/>
                </a:cubicBezTo>
                <a:cubicBezTo>
                  <a:pt x="1281603" y="5225081"/>
                  <a:pt x="1285745" y="5225928"/>
                  <a:pt x="1293050" y="5223970"/>
                </a:cubicBezTo>
                <a:lnTo>
                  <a:pt x="1285028" y="5237863"/>
                </a:lnTo>
                <a:lnTo>
                  <a:pt x="1238264" y="5238650"/>
                </a:lnTo>
                <a:lnTo>
                  <a:pt x="1235329" y="5227694"/>
                </a:lnTo>
                <a:lnTo>
                  <a:pt x="1218498" y="5208715"/>
                </a:lnTo>
                <a:cubicBezTo>
                  <a:pt x="1209236" y="5203368"/>
                  <a:pt x="1204606" y="5200693"/>
                  <a:pt x="1204606" y="5200693"/>
                </a:cubicBezTo>
                <a:lnTo>
                  <a:pt x="1160775" y="5212437"/>
                </a:lnTo>
                <a:lnTo>
                  <a:pt x="1141799" y="5229267"/>
                </a:lnTo>
                <a:lnTo>
                  <a:pt x="1152755" y="5226331"/>
                </a:lnTo>
                <a:cubicBezTo>
                  <a:pt x="1160060" y="5224374"/>
                  <a:pt x="1168344" y="5226068"/>
                  <a:pt x="1177606" y="5231415"/>
                </a:cubicBezTo>
                <a:lnTo>
                  <a:pt x="1180543" y="5242374"/>
                </a:lnTo>
                <a:cubicBezTo>
                  <a:pt x="1171280" y="5237026"/>
                  <a:pt x="1159343" y="5236309"/>
                  <a:pt x="1144734" y="5240223"/>
                </a:cubicBezTo>
                <a:cubicBezTo>
                  <a:pt x="1122819" y="5246095"/>
                  <a:pt x="1110035" y="5249521"/>
                  <a:pt x="1106385" y="5250499"/>
                </a:cubicBezTo>
                <a:cubicBezTo>
                  <a:pt x="1102730" y="5251478"/>
                  <a:pt x="1099926" y="5248314"/>
                  <a:pt x="1097969" y="5241011"/>
                </a:cubicBezTo>
                <a:cubicBezTo>
                  <a:pt x="1096011" y="5233706"/>
                  <a:pt x="1098684" y="5229074"/>
                  <a:pt x="1105989" y="5227117"/>
                </a:cubicBezTo>
                <a:cubicBezTo>
                  <a:pt x="1113294" y="5225160"/>
                  <a:pt x="1115969" y="5220529"/>
                  <a:pt x="1114011" y="5213224"/>
                </a:cubicBezTo>
                <a:lnTo>
                  <a:pt x="1124968" y="5210288"/>
                </a:lnTo>
                <a:cubicBezTo>
                  <a:pt x="1124968" y="5210288"/>
                  <a:pt x="1126794" y="5209799"/>
                  <a:pt x="1130447" y="5208820"/>
                </a:cubicBezTo>
                <a:cubicBezTo>
                  <a:pt x="1134099" y="5207841"/>
                  <a:pt x="1135437" y="5205526"/>
                  <a:pt x="1134458" y="5201873"/>
                </a:cubicBezTo>
                <a:cubicBezTo>
                  <a:pt x="1133480" y="5198221"/>
                  <a:pt x="1129337" y="5197373"/>
                  <a:pt x="1122032" y="5199330"/>
                </a:cubicBezTo>
                <a:cubicBezTo>
                  <a:pt x="1114727" y="5201287"/>
                  <a:pt x="1107422" y="5203245"/>
                  <a:pt x="1100117" y="5205202"/>
                </a:cubicBezTo>
                <a:cubicBezTo>
                  <a:pt x="1092812" y="5207159"/>
                  <a:pt x="1085020" y="5207290"/>
                  <a:pt x="1076736" y="5205596"/>
                </a:cubicBezTo>
                <a:cubicBezTo>
                  <a:pt x="1068452" y="5203901"/>
                  <a:pt x="1064310" y="5203053"/>
                  <a:pt x="1064310" y="5203053"/>
                </a:cubicBezTo>
                <a:cubicBezTo>
                  <a:pt x="1040438" y="5201620"/>
                  <a:pt x="1021198" y="5202862"/>
                  <a:pt x="1006588" y="5206776"/>
                </a:cubicBezTo>
                <a:lnTo>
                  <a:pt x="995631" y="5209712"/>
                </a:lnTo>
                <a:lnTo>
                  <a:pt x="1034374" y="5222818"/>
                </a:lnTo>
                <a:cubicBezTo>
                  <a:pt x="1089424" y="5223728"/>
                  <a:pt x="1091381" y="5231031"/>
                  <a:pt x="1040246" y="5244733"/>
                </a:cubicBezTo>
                <a:cubicBezTo>
                  <a:pt x="1011026" y="5252562"/>
                  <a:pt x="994102" y="5255140"/>
                  <a:pt x="989471" y="5252467"/>
                </a:cubicBezTo>
                <a:cubicBezTo>
                  <a:pt x="984839" y="5249793"/>
                  <a:pt x="978871" y="5249435"/>
                  <a:pt x="971566" y="5251392"/>
                </a:cubicBezTo>
                <a:cubicBezTo>
                  <a:pt x="964261" y="5253349"/>
                  <a:pt x="956958" y="5255306"/>
                  <a:pt x="949653" y="5257264"/>
                </a:cubicBezTo>
                <a:cubicBezTo>
                  <a:pt x="947695" y="5249959"/>
                  <a:pt x="943063" y="5247285"/>
                  <a:pt x="935758" y="5249242"/>
                </a:cubicBezTo>
                <a:cubicBezTo>
                  <a:pt x="926496" y="5243896"/>
                  <a:pt x="921866" y="5241221"/>
                  <a:pt x="921866" y="5241221"/>
                </a:cubicBezTo>
                <a:lnTo>
                  <a:pt x="853185" y="5247881"/>
                </a:lnTo>
                <a:cubicBezTo>
                  <a:pt x="855142" y="5255184"/>
                  <a:pt x="864405" y="5260533"/>
                  <a:pt x="880972" y="5263922"/>
                </a:cubicBezTo>
                <a:lnTo>
                  <a:pt x="894866" y="5271944"/>
                </a:lnTo>
                <a:cubicBezTo>
                  <a:pt x="885604" y="5266596"/>
                  <a:pt x="881951" y="5267575"/>
                  <a:pt x="883908" y="5274880"/>
                </a:cubicBezTo>
                <a:cubicBezTo>
                  <a:pt x="876603" y="5276837"/>
                  <a:pt x="872951" y="5277816"/>
                  <a:pt x="872951" y="5277816"/>
                </a:cubicBezTo>
                <a:lnTo>
                  <a:pt x="848101" y="5272730"/>
                </a:lnTo>
                <a:lnTo>
                  <a:pt x="815229" y="5281538"/>
                </a:lnTo>
                <a:cubicBezTo>
                  <a:pt x="813272" y="5274234"/>
                  <a:pt x="812293" y="5270581"/>
                  <a:pt x="812293" y="5270581"/>
                </a:cubicBezTo>
                <a:cubicBezTo>
                  <a:pt x="804988" y="5272538"/>
                  <a:pt x="800356" y="5269864"/>
                  <a:pt x="798399" y="5262560"/>
                </a:cubicBezTo>
                <a:lnTo>
                  <a:pt x="834208" y="5264709"/>
                </a:lnTo>
                <a:cubicBezTo>
                  <a:pt x="843470" y="5270057"/>
                  <a:pt x="847122" y="5269078"/>
                  <a:pt x="845164" y="5261773"/>
                </a:cubicBezTo>
                <a:cubicBezTo>
                  <a:pt x="850512" y="5252511"/>
                  <a:pt x="837598" y="5248142"/>
                  <a:pt x="806421" y="5248666"/>
                </a:cubicBezTo>
                <a:cubicBezTo>
                  <a:pt x="791811" y="5252581"/>
                  <a:pt x="781833" y="5259170"/>
                  <a:pt x="776486" y="5268432"/>
                </a:cubicBezTo>
                <a:lnTo>
                  <a:pt x="765528" y="5271368"/>
                </a:lnTo>
                <a:lnTo>
                  <a:pt x="743613" y="5277240"/>
                </a:lnTo>
                <a:cubicBezTo>
                  <a:pt x="736309" y="5279198"/>
                  <a:pt x="732167" y="5278351"/>
                  <a:pt x="731188" y="5274697"/>
                </a:cubicBezTo>
                <a:cubicBezTo>
                  <a:pt x="730209" y="5271044"/>
                  <a:pt x="731546" y="5268729"/>
                  <a:pt x="735199" y="5267750"/>
                </a:cubicBezTo>
                <a:cubicBezTo>
                  <a:pt x="738851" y="5266772"/>
                  <a:pt x="744330" y="5265304"/>
                  <a:pt x="751635" y="5263346"/>
                </a:cubicBezTo>
                <a:cubicBezTo>
                  <a:pt x="758940" y="5261389"/>
                  <a:pt x="762591" y="5260410"/>
                  <a:pt x="762591" y="5260410"/>
                </a:cubicBezTo>
                <a:cubicBezTo>
                  <a:pt x="758677" y="5245800"/>
                  <a:pt x="742110" y="5242410"/>
                  <a:pt x="712891" y="5250239"/>
                </a:cubicBezTo>
                <a:lnTo>
                  <a:pt x="669062" y="5261983"/>
                </a:lnTo>
                <a:cubicBezTo>
                  <a:pt x="676367" y="5260026"/>
                  <a:pt x="679040" y="5255396"/>
                  <a:pt x="677083" y="5248091"/>
                </a:cubicBezTo>
                <a:lnTo>
                  <a:pt x="647147" y="5267855"/>
                </a:lnTo>
                <a:lnTo>
                  <a:pt x="644211" y="5256899"/>
                </a:lnTo>
                <a:cubicBezTo>
                  <a:pt x="636906" y="5258856"/>
                  <a:pt x="627775" y="5261303"/>
                  <a:pt x="616819" y="5264239"/>
                </a:cubicBezTo>
                <a:cubicBezTo>
                  <a:pt x="605860" y="5267175"/>
                  <a:pt x="599403" y="5264989"/>
                  <a:pt x="597446" y="5257686"/>
                </a:cubicBezTo>
                <a:cubicBezTo>
                  <a:pt x="593531" y="5243076"/>
                  <a:pt x="611794" y="5238183"/>
                  <a:pt x="652232" y="5243006"/>
                </a:cubicBezTo>
                <a:cubicBezTo>
                  <a:pt x="690713" y="5240523"/>
                  <a:pt x="716281" y="5233672"/>
                  <a:pt x="728933" y="5222454"/>
                </a:cubicBezTo>
                <a:cubicBezTo>
                  <a:pt x="743543" y="5218539"/>
                  <a:pt x="742565" y="5214886"/>
                  <a:pt x="725997" y="5211496"/>
                </a:cubicBezTo>
                <a:cubicBezTo>
                  <a:pt x="718692" y="5213453"/>
                  <a:pt x="710050" y="5217726"/>
                  <a:pt x="700072" y="5224315"/>
                </a:cubicBezTo>
                <a:cubicBezTo>
                  <a:pt x="690093" y="5230904"/>
                  <a:pt x="680962" y="5233351"/>
                  <a:pt x="672679" y="5231655"/>
                </a:cubicBezTo>
                <a:cubicBezTo>
                  <a:pt x="664395" y="5229959"/>
                  <a:pt x="660254" y="5229112"/>
                  <a:pt x="660254" y="5229112"/>
                </a:cubicBezTo>
                <a:cubicBezTo>
                  <a:pt x="650992" y="5223764"/>
                  <a:pt x="639055" y="5223049"/>
                  <a:pt x="624446" y="5226963"/>
                </a:cubicBezTo>
                <a:cubicBezTo>
                  <a:pt x="607879" y="5223573"/>
                  <a:pt x="594964" y="5219204"/>
                  <a:pt x="585701" y="5213857"/>
                </a:cubicBezTo>
                <a:cubicBezTo>
                  <a:pt x="583744" y="5206551"/>
                  <a:pt x="579114" y="5203878"/>
                  <a:pt x="571809" y="5205835"/>
                </a:cubicBezTo>
                <a:lnTo>
                  <a:pt x="560852" y="5208771"/>
                </a:lnTo>
                <a:cubicBezTo>
                  <a:pt x="546242" y="5212686"/>
                  <a:pt x="536623" y="5213307"/>
                  <a:pt x="531990" y="5210633"/>
                </a:cubicBezTo>
                <a:cubicBezTo>
                  <a:pt x="527360" y="5207958"/>
                  <a:pt x="521392" y="5207600"/>
                  <a:pt x="514086" y="5209557"/>
                </a:cubicBezTo>
                <a:cubicBezTo>
                  <a:pt x="506781" y="5211515"/>
                  <a:pt x="499477" y="5213472"/>
                  <a:pt x="492172" y="5215430"/>
                </a:cubicBezTo>
                <a:cubicBezTo>
                  <a:pt x="484867" y="5217387"/>
                  <a:pt x="472932" y="5216671"/>
                  <a:pt x="456364" y="5213281"/>
                </a:cubicBezTo>
                <a:cubicBezTo>
                  <a:pt x="456364" y="5213281"/>
                  <a:pt x="452713" y="5214259"/>
                  <a:pt x="445408" y="5216217"/>
                </a:cubicBezTo>
                <a:cubicBezTo>
                  <a:pt x="438103" y="5218174"/>
                  <a:pt x="434449" y="5219153"/>
                  <a:pt x="434449" y="5219153"/>
                </a:cubicBezTo>
                <a:cubicBezTo>
                  <a:pt x="425187" y="5213805"/>
                  <a:pt x="416903" y="5212109"/>
                  <a:pt x="409598" y="5214067"/>
                </a:cubicBezTo>
                <a:cubicBezTo>
                  <a:pt x="411556" y="5221371"/>
                  <a:pt x="410220" y="5223688"/>
                  <a:pt x="405589" y="5221014"/>
                </a:cubicBezTo>
                <a:cubicBezTo>
                  <a:pt x="400957" y="5218339"/>
                  <a:pt x="398642" y="5217002"/>
                  <a:pt x="398642" y="5217002"/>
                </a:cubicBezTo>
                <a:cubicBezTo>
                  <a:pt x="391337" y="5218960"/>
                  <a:pt x="387685" y="5219938"/>
                  <a:pt x="387685" y="5219938"/>
                </a:cubicBezTo>
                <a:cubicBezTo>
                  <a:pt x="373075" y="5223853"/>
                  <a:pt x="365281" y="5223985"/>
                  <a:pt x="364303" y="5220333"/>
                </a:cubicBezTo>
                <a:cubicBezTo>
                  <a:pt x="363324" y="5216679"/>
                  <a:pt x="359181" y="5215833"/>
                  <a:pt x="351877" y="5217790"/>
                </a:cubicBezTo>
                <a:lnTo>
                  <a:pt x="280261" y="5213491"/>
                </a:lnTo>
                <a:cubicBezTo>
                  <a:pt x="272956" y="5215448"/>
                  <a:pt x="260172" y="5218874"/>
                  <a:pt x="241911" y="5223767"/>
                </a:cubicBezTo>
                <a:cubicBezTo>
                  <a:pt x="223648" y="5228660"/>
                  <a:pt x="214517" y="5231107"/>
                  <a:pt x="214517" y="5231107"/>
                </a:cubicBezTo>
                <a:lnTo>
                  <a:pt x="203560" y="5234043"/>
                </a:lnTo>
                <a:cubicBezTo>
                  <a:pt x="196255" y="5236000"/>
                  <a:pt x="184319" y="5235285"/>
                  <a:pt x="167753" y="5231894"/>
                </a:cubicBezTo>
                <a:cubicBezTo>
                  <a:pt x="167753" y="5231894"/>
                  <a:pt x="163610" y="5231047"/>
                  <a:pt x="155327" y="5229351"/>
                </a:cubicBezTo>
                <a:cubicBezTo>
                  <a:pt x="147043" y="5227656"/>
                  <a:pt x="142902" y="5226808"/>
                  <a:pt x="142902" y="5226808"/>
                </a:cubicBezTo>
                <a:lnTo>
                  <a:pt x="118051" y="5221723"/>
                </a:lnTo>
                <a:cubicBezTo>
                  <a:pt x="110746" y="5223681"/>
                  <a:pt x="106605" y="5222833"/>
                  <a:pt x="105626" y="5219180"/>
                </a:cubicBezTo>
                <a:cubicBezTo>
                  <a:pt x="104648" y="5215528"/>
                  <a:pt x="104159" y="5213703"/>
                  <a:pt x="104159" y="5213703"/>
                </a:cubicBezTo>
                <a:cubicBezTo>
                  <a:pt x="104159" y="5213703"/>
                  <a:pt x="99527" y="5211028"/>
                  <a:pt x="90264" y="5205681"/>
                </a:cubicBezTo>
                <a:lnTo>
                  <a:pt x="65414" y="5200596"/>
                </a:lnTo>
                <a:cubicBezTo>
                  <a:pt x="63456" y="5193291"/>
                  <a:pt x="67956" y="5188170"/>
                  <a:pt x="78915" y="5185233"/>
                </a:cubicBezTo>
                <a:cubicBezTo>
                  <a:pt x="89871" y="5182298"/>
                  <a:pt x="95350" y="5180829"/>
                  <a:pt x="95350" y="5180829"/>
                </a:cubicBezTo>
                <a:cubicBezTo>
                  <a:pt x="97308" y="5188135"/>
                  <a:pt x="101939" y="5190809"/>
                  <a:pt x="109243" y="5188852"/>
                </a:cubicBezTo>
                <a:cubicBezTo>
                  <a:pt x="116548" y="5186895"/>
                  <a:pt x="123853" y="5184937"/>
                  <a:pt x="131158" y="5182980"/>
                </a:cubicBezTo>
                <a:lnTo>
                  <a:pt x="164030" y="5174172"/>
                </a:lnTo>
                <a:lnTo>
                  <a:pt x="139179" y="5169086"/>
                </a:lnTo>
                <a:cubicBezTo>
                  <a:pt x="122613" y="5165697"/>
                  <a:pt x="110676" y="5164980"/>
                  <a:pt x="103371" y="5166937"/>
                </a:cubicBezTo>
                <a:lnTo>
                  <a:pt x="100436" y="5155981"/>
                </a:lnTo>
                <a:lnTo>
                  <a:pt x="56606" y="5167725"/>
                </a:lnTo>
                <a:cubicBezTo>
                  <a:pt x="49301" y="5169682"/>
                  <a:pt x="46628" y="5174312"/>
                  <a:pt x="48585" y="5181617"/>
                </a:cubicBezTo>
                <a:cubicBezTo>
                  <a:pt x="50542" y="5188922"/>
                  <a:pt x="49206" y="5191237"/>
                  <a:pt x="44574" y="5188564"/>
                </a:cubicBezTo>
                <a:cubicBezTo>
                  <a:pt x="39943" y="5185890"/>
                  <a:pt x="37628" y="5184553"/>
                  <a:pt x="37628" y="5184553"/>
                </a:cubicBezTo>
                <a:cubicBezTo>
                  <a:pt x="37628" y="5184553"/>
                  <a:pt x="38607" y="5188206"/>
                  <a:pt x="40564" y="5195509"/>
                </a:cubicBezTo>
                <a:cubicBezTo>
                  <a:pt x="42522" y="5202815"/>
                  <a:pt x="38868" y="5203794"/>
                  <a:pt x="29606" y="5198446"/>
                </a:cubicBezTo>
                <a:lnTo>
                  <a:pt x="0" y="5196669"/>
                </a:lnTo>
                <a:lnTo>
                  <a:pt x="0" y="5058253"/>
                </a:lnTo>
                <a:lnTo>
                  <a:pt x="24310" y="5047194"/>
                </a:lnTo>
                <a:lnTo>
                  <a:pt x="10417" y="5039173"/>
                </a:lnTo>
                <a:lnTo>
                  <a:pt x="0" y="5046050"/>
                </a:lnTo>
                <a:close/>
              </a:path>
            </a:pathLst>
          </a:custGeom>
          <a:solidFill>
            <a:schemeClr val="tx1">
              <a:lumMod val="40000"/>
              <a:lumOff val="60000"/>
            </a:schemeClr>
          </a:solidFill>
        </p:spPr>
        <p:txBody>
          <a:bodyPr>
            <a:noAutofit/>
          </a:bodyPr>
          <a:lstStyle>
            <a:lvl1pPr marL="0" indent="0">
              <a:buNone/>
              <a:defRPr i="1" baseline="0"/>
            </a:lvl1pPr>
          </a:lstStyle>
          <a:p>
            <a:pPr lvl="0"/>
            <a:r>
              <a:rPr lang="en-US" altLang="ja-JP" noProof="0"/>
              <a:t>Click icon to add picture</a:t>
            </a:r>
            <a:endParaRPr lang="ja-JP" altLang="en-US" noProof="0" dirty="0"/>
          </a:p>
        </p:txBody>
      </p:sp>
    </p:spTree>
  </p:cSld>
  <p:clrMapOvr>
    <a:masterClrMapping/>
  </p:clrMapOvr>
  <p:transition spd="slow" advClick="0" advTm="1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800"/>
            </a:lvl1pPr>
          </a:lstStyle>
          <a:p>
            <a:r>
              <a:rPr lang="en-US" altLang="ko-KR" dirty="0"/>
              <a:t>Your Picture Here And Send To Back</a:t>
            </a:r>
            <a:endParaRPr lang="ko-KR"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3000">
        <p:fade/>
      </p:transition>
    </mc:Choice>
    <mc:Fallback>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Wide image and text 2">
    <p:bg>
      <p:bgPr>
        <a:solidFill>
          <a:srgbClr val="C0BCB6"/>
        </a:solidFill>
        <a:effectLst/>
      </p:bgPr>
    </p:bg>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
            <a:ext cx="12192000" cy="3746508"/>
          </a:xfrm>
          <a:custGeom>
            <a:avLst/>
            <a:gdLst>
              <a:gd name="connsiteX0" fmla="*/ 2874047 w 18288000"/>
              <a:gd name="connsiteY0" fmla="*/ 5601869 h 5618895"/>
              <a:gd name="connsiteX1" fmla="*/ 2912057 w 18288000"/>
              <a:gd name="connsiteY1" fmla="*/ 5612236 h 5618895"/>
              <a:gd name="connsiteX2" fmla="*/ 2843378 w 18288000"/>
              <a:gd name="connsiteY2" fmla="*/ 5618895 h 5618895"/>
              <a:gd name="connsiteX3" fmla="*/ 2815591 w 18288000"/>
              <a:gd name="connsiteY3" fmla="*/ 5602852 h 5618895"/>
              <a:gd name="connsiteX4" fmla="*/ 2874047 w 18288000"/>
              <a:gd name="connsiteY4" fmla="*/ 5601869 h 5618895"/>
              <a:gd name="connsiteX5" fmla="*/ 1954054 w 18288000"/>
              <a:gd name="connsiteY5" fmla="*/ 5587078 h 5618895"/>
              <a:gd name="connsiteX6" fmla="*/ 1978905 w 18288000"/>
              <a:gd name="connsiteY6" fmla="*/ 5592163 h 5618895"/>
              <a:gd name="connsiteX7" fmla="*/ 1961001 w 18288000"/>
              <a:gd name="connsiteY7" fmla="*/ 5591087 h 5618895"/>
              <a:gd name="connsiteX8" fmla="*/ 1954054 w 18288000"/>
              <a:gd name="connsiteY8" fmla="*/ 5587078 h 5618895"/>
              <a:gd name="connsiteX9" fmla="*/ 1142220 w 18288000"/>
              <a:gd name="connsiteY9" fmla="*/ 5581473 h 5618895"/>
              <a:gd name="connsiteX10" fmla="*/ 1167069 w 18288000"/>
              <a:gd name="connsiteY10" fmla="*/ 5586557 h 5618895"/>
              <a:gd name="connsiteX11" fmla="*/ 1131262 w 18288000"/>
              <a:gd name="connsiteY11" fmla="*/ 5584408 h 5618895"/>
              <a:gd name="connsiteX12" fmla="*/ 1868545 w 18288000"/>
              <a:gd name="connsiteY12" fmla="*/ 5574757 h 5618895"/>
              <a:gd name="connsiteX13" fmla="*/ 1954054 w 18288000"/>
              <a:gd name="connsiteY13" fmla="*/ 5587078 h 5618895"/>
              <a:gd name="connsiteX14" fmla="*/ 1857588 w 18288000"/>
              <a:gd name="connsiteY14" fmla="*/ 5577693 h 5618895"/>
              <a:gd name="connsiteX15" fmla="*/ 1053774 w 18288000"/>
              <a:gd name="connsiteY15" fmla="*/ 5558195 h 5618895"/>
              <a:gd name="connsiteX16" fmla="*/ 1070604 w 18288000"/>
              <a:gd name="connsiteY16" fmla="*/ 5577174 h 5618895"/>
              <a:gd name="connsiteX17" fmla="*/ 1048690 w 18288000"/>
              <a:gd name="connsiteY17" fmla="*/ 5583046 h 5618895"/>
              <a:gd name="connsiteX18" fmla="*/ 1034796 w 18288000"/>
              <a:gd name="connsiteY18" fmla="*/ 5575025 h 5618895"/>
              <a:gd name="connsiteX19" fmla="*/ 496893 w 18288000"/>
              <a:gd name="connsiteY19" fmla="*/ 5496020 h 5618895"/>
              <a:gd name="connsiteX20" fmla="*/ 499828 w 18288000"/>
              <a:gd name="connsiteY20" fmla="*/ 5506977 h 5618895"/>
              <a:gd name="connsiteX21" fmla="*/ 488870 w 18288000"/>
              <a:gd name="connsiteY21" fmla="*/ 5509913 h 5618895"/>
              <a:gd name="connsiteX22" fmla="*/ 485934 w 18288000"/>
              <a:gd name="connsiteY22" fmla="*/ 5498956 h 5618895"/>
              <a:gd name="connsiteX23" fmla="*/ 496893 w 18288000"/>
              <a:gd name="connsiteY23" fmla="*/ 5496020 h 5618895"/>
              <a:gd name="connsiteX24" fmla="*/ 595507 w 18288000"/>
              <a:gd name="connsiteY24" fmla="*/ 5469596 h 5618895"/>
              <a:gd name="connsiteX25" fmla="*/ 609401 w 18288000"/>
              <a:gd name="connsiteY25" fmla="*/ 5477617 h 5618895"/>
              <a:gd name="connsiteX26" fmla="*/ 598443 w 18288000"/>
              <a:gd name="connsiteY26" fmla="*/ 5480553 h 5618895"/>
              <a:gd name="connsiteX27" fmla="*/ 523892 w 18288000"/>
              <a:gd name="connsiteY27" fmla="*/ 5465297 h 5618895"/>
              <a:gd name="connsiteX28" fmla="*/ 526828 w 18288000"/>
              <a:gd name="connsiteY28" fmla="*/ 5476256 h 5618895"/>
              <a:gd name="connsiteX29" fmla="*/ 515872 w 18288000"/>
              <a:gd name="connsiteY29" fmla="*/ 5479191 h 5618895"/>
              <a:gd name="connsiteX30" fmla="*/ 322938 w 18288000"/>
              <a:gd name="connsiteY30" fmla="*/ 5460423 h 5618895"/>
              <a:gd name="connsiteX31" fmla="*/ 349257 w 18288000"/>
              <a:gd name="connsiteY31" fmla="*/ 5470986 h 5618895"/>
              <a:gd name="connsiteX32" fmla="*/ 350725 w 18288000"/>
              <a:gd name="connsiteY32" fmla="*/ 5476466 h 5618895"/>
              <a:gd name="connsiteX33" fmla="*/ 336831 w 18288000"/>
              <a:gd name="connsiteY33" fmla="*/ 5468445 h 5618895"/>
              <a:gd name="connsiteX34" fmla="*/ 311982 w 18288000"/>
              <a:gd name="connsiteY34" fmla="*/ 5463359 h 5618895"/>
              <a:gd name="connsiteX35" fmla="*/ 427426 w 18288000"/>
              <a:gd name="connsiteY35" fmla="*/ 5455914 h 5618895"/>
              <a:gd name="connsiteX36" fmla="*/ 477127 w 18288000"/>
              <a:gd name="connsiteY36" fmla="*/ 5466085 h 5618895"/>
              <a:gd name="connsiteX37" fmla="*/ 480062 w 18288000"/>
              <a:gd name="connsiteY37" fmla="*/ 5477041 h 5618895"/>
              <a:gd name="connsiteX38" fmla="*/ 456681 w 18288000"/>
              <a:gd name="connsiteY38" fmla="*/ 5477434 h 5618895"/>
              <a:gd name="connsiteX39" fmla="*/ 444255 w 18288000"/>
              <a:gd name="connsiteY39" fmla="*/ 5474893 h 5618895"/>
              <a:gd name="connsiteX40" fmla="*/ 408447 w 18288000"/>
              <a:gd name="connsiteY40" fmla="*/ 5472742 h 5618895"/>
              <a:gd name="connsiteX41" fmla="*/ 405511 w 18288000"/>
              <a:gd name="connsiteY41" fmla="*/ 5461786 h 5618895"/>
              <a:gd name="connsiteX42" fmla="*/ 427426 w 18288000"/>
              <a:gd name="connsiteY42" fmla="*/ 5455914 h 5618895"/>
              <a:gd name="connsiteX43" fmla="*/ 0 w 18288000"/>
              <a:gd name="connsiteY43" fmla="*/ 5455414 h 5618895"/>
              <a:gd name="connsiteX44" fmla="*/ 64263 w 18288000"/>
              <a:gd name="connsiteY44" fmla="*/ 5459272 h 5618895"/>
              <a:gd name="connsiteX45" fmla="*/ 100070 w 18288000"/>
              <a:gd name="connsiteY45" fmla="*/ 5461420 h 5618895"/>
              <a:gd name="connsiteX46" fmla="*/ 135877 w 18288000"/>
              <a:gd name="connsiteY46" fmla="*/ 5463569 h 5618895"/>
              <a:gd name="connsiteX47" fmla="*/ 127857 w 18288000"/>
              <a:gd name="connsiteY47" fmla="*/ 5477463 h 5618895"/>
              <a:gd name="connsiteX48" fmla="*/ 108878 w 18288000"/>
              <a:gd name="connsiteY48" fmla="*/ 5494292 h 5618895"/>
              <a:gd name="connsiteX49" fmla="*/ 59177 w 18288000"/>
              <a:gd name="connsiteY49" fmla="*/ 5484121 h 5618895"/>
              <a:gd name="connsiteX50" fmla="*/ 20433 w 18288000"/>
              <a:gd name="connsiteY50" fmla="*/ 5471016 h 5618895"/>
              <a:gd name="connsiteX51" fmla="*/ 6540 w 18288000"/>
              <a:gd name="connsiteY51" fmla="*/ 5462994 h 5618895"/>
              <a:gd name="connsiteX52" fmla="*/ 0 w 18288000"/>
              <a:gd name="connsiteY52" fmla="*/ 5459218 h 5618895"/>
              <a:gd name="connsiteX53" fmla="*/ 2174562 w 18288000"/>
              <a:gd name="connsiteY53" fmla="*/ 5445785 h 5618895"/>
              <a:gd name="connsiteX54" fmla="*/ 2199413 w 18288000"/>
              <a:gd name="connsiteY54" fmla="*/ 5450869 h 5618895"/>
              <a:gd name="connsiteX55" fmla="*/ 2188456 w 18288000"/>
              <a:gd name="connsiteY55" fmla="*/ 5453806 h 5618895"/>
              <a:gd name="connsiteX56" fmla="*/ 2166542 w 18288000"/>
              <a:gd name="connsiteY56" fmla="*/ 5459677 h 5618895"/>
              <a:gd name="connsiteX57" fmla="*/ 2163605 w 18288000"/>
              <a:gd name="connsiteY57" fmla="*/ 5448721 h 5618895"/>
              <a:gd name="connsiteX58" fmla="*/ 1819420 w 18288000"/>
              <a:gd name="connsiteY58" fmla="*/ 5435248 h 5618895"/>
              <a:gd name="connsiteX59" fmla="*/ 1833313 w 18288000"/>
              <a:gd name="connsiteY59" fmla="*/ 5443271 h 5618895"/>
              <a:gd name="connsiteX60" fmla="*/ 1820888 w 18288000"/>
              <a:gd name="connsiteY60" fmla="*/ 5440728 h 5618895"/>
              <a:gd name="connsiteX61" fmla="*/ 1819420 w 18288000"/>
              <a:gd name="connsiteY61" fmla="*/ 5435248 h 5618895"/>
              <a:gd name="connsiteX62" fmla="*/ 1886632 w 18288000"/>
              <a:gd name="connsiteY62" fmla="*/ 5423112 h 5618895"/>
              <a:gd name="connsiteX63" fmla="*/ 1927918 w 18288000"/>
              <a:gd name="connsiteY63" fmla="*/ 5423792 h 5618895"/>
              <a:gd name="connsiteX64" fmla="*/ 1995523 w 18288000"/>
              <a:gd name="connsiteY64" fmla="*/ 5435038 h 5618895"/>
              <a:gd name="connsiteX65" fmla="*/ 2020374 w 18288000"/>
              <a:gd name="connsiteY65" fmla="*/ 5440123 h 5618895"/>
              <a:gd name="connsiteX66" fmla="*/ 2031332 w 18288000"/>
              <a:gd name="connsiteY66" fmla="*/ 5437187 h 5618895"/>
              <a:gd name="connsiteX67" fmla="*/ 2045225 w 18288000"/>
              <a:gd name="connsiteY67" fmla="*/ 5445209 h 5618895"/>
              <a:gd name="connsiteX68" fmla="*/ 2086510 w 18288000"/>
              <a:gd name="connsiteY68" fmla="*/ 5445890 h 5618895"/>
              <a:gd name="connsiteX69" fmla="*/ 2105883 w 18288000"/>
              <a:gd name="connsiteY69" fmla="*/ 5452442 h 5618895"/>
              <a:gd name="connsiteX70" fmla="*/ 2059117 w 18288000"/>
              <a:gd name="connsiteY70" fmla="*/ 5453230 h 5618895"/>
              <a:gd name="connsiteX71" fmla="*/ 2005406 w 18288000"/>
              <a:gd name="connsiteY71" fmla="*/ 5450006 h 5618895"/>
              <a:gd name="connsiteX72" fmla="*/ 1976544 w 18288000"/>
              <a:gd name="connsiteY72" fmla="*/ 5451867 h 5618895"/>
              <a:gd name="connsiteX73" fmla="*/ 1965588 w 18288000"/>
              <a:gd name="connsiteY73" fmla="*/ 5454803 h 5618895"/>
              <a:gd name="connsiteX74" fmla="*/ 1951694 w 18288000"/>
              <a:gd name="connsiteY74" fmla="*/ 5446783 h 5618895"/>
              <a:gd name="connsiteX75" fmla="*/ 1926843 w 18288000"/>
              <a:gd name="connsiteY75" fmla="*/ 5441697 h 5618895"/>
              <a:gd name="connsiteX76" fmla="*/ 1869120 w 18288000"/>
              <a:gd name="connsiteY76" fmla="*/ 5445420 h 5618895"/>
              <a:gd name="connsiteX77" fmla="*/ 1830377 w 18288000"/>
              <a:gd name="connsiteY77" fmla="*/ 5432313 h 5618895"/>
              <a:gd name="connsiteX78" fmla="*/ 1853760 w 18288000"/>
              <a:gd name="connsiteY78" fmla="*/ 5431920 h 5618895"/>
              <a:gd name="connsiteX79" fmla="*/ 1870196 w 18288000"/>
              <a:gd name="connsiteY79" fmla="*/ 5427516 h 5618895"/>
              <a:gd name="connsiteX80" fmla="*/ 1886632 w 18288000"/>
              <a:gd name="connsiteY80" fmla="*/ 5423112 h 5618895"/>
              <a:gd name="connsiteX81" fmla="*/ 1475235 w 18288000"/>
              <a:gd name="connsiteY81" fmla="*/ 5421777 h 5618895"/>
              <a:gd name="connsiteX82" fmla="*/ 1472694 w 18288000"/>
              <a:gd name="connsiteY82" fmla="*/ 5434202 h 5618895"/>
              <a:gd name="connsiteX83" fmla="*/ 1464278 w 18288000"/>
              <a:gd name="connsiteY83" fmla="*/ 5424712 h 5618895"/>
              <a:gd name="connsiteX84" fmla="*/ 357960 w 18288000"/>
              <a:gd name="connsiteY84" fmla="*/ 5415807 h 5618895"/>
              <a:gd name="connsiteX85" fmla="*/ 364906 w 18288000"/>
              <a:gd name="connsiteY85" fmla="*/ 5419819 h 5618895"/>
              <a:gd name="connsiteX86" fmla="*/ 382809 w 18288000"/>
              <a:gd name="connsiteY86" fmla="*/ 5420893 h 5618895"/>
              <a:gd name="connsiteX87" fmla="*/ 371853 w 18288000"/>
              <a:gd name="connsiteY87" fmla="*/ 5423828 h 5618895"/>
              <a:gd name="connsiteX88" fmla="*/ 360896 w 18288000"/>
              <a:gd name="connsiteY88" fmla="*/ 5426764 h 5618895"/>
              <a:gd name="connsiteX89" fmla="*/ 1551219 w 18288000"/>
              <a:gd name="connsiteY89" fmla="*/ 5412243 h 5618895"/>
              <a:gd name="connsiteX90" fmla="*/ 1568765 w 18288000"/>
              <a:gd name="connsiteY90" fmla="*/ 5420204 h 5618895"/>
              <a:gd name="connsiteX91" fmla="*/ 1535894 w 18288000"/>
              <a:gd name="connsiteY91" fmla="*/ 5429012 h 5618895"/>
              <a:gd name="connsiteX92" fmla="*/ 1500086 w 18288000"/>
              <a:gd name="connsiteY92" fmla="*/ 5426862 h 5618895"/>
              <a:gd name="connsiteX93" fmla="*/ 1523822 w 18288000"/>
              <a:gd name="connsiteY93" fmla="*/ 5416832 h 5618895"/>
              <a:gd name="connsiteX94" fmla="*/ 1551219 w 18288000"/>
              <a:gd name="connsiteY94" fmla="*/ 5412243 h 5618895"/>
              <a:gd name="connsiteX95" fmla="*/ 104369 w 18288000"/>
              <a:gd name="connsiteY95" fmla="*/ 5389805 h 5618895"/>
              <a:gd name="connsiteX96" fmla="*/ 178920 w 18288000"/>
              <a:gd name="connsiteY96" fmla="*/ 5405061 h 5618895"/>
              <a:gd name="connsiteX97" fmla="*/ 228622 w 18288000"/>
              <a:gd name="connsiteY97" fmla="*/ 5415232 h 5618895"/>
              <a:gd name="connsiteX98" fmla="*/ 264429 w 18288000"/>
              <a:gd name="connsiteY98" fmla="*/ 5417381 h 5618895"/>
              <a:gd name="connsiteX99" fmla="*/ 347002 w 18288000"/>
              <a:gd name="connsiteY99" fmla="*/ 5418743 h 5618895"/>
              <a:gd name="connsiteX100" fmla="*/ 256408 w 18288000"/>
              <a:gd name="connsiteY100" fmla="*/ 5431273 h 5618895"/>
              <a:gd name="connsiteX101" fmla="*/ 26226 w 18288000"/>
              <a:gd name="connsiteY101" fmla="*/ 5426891 h 5618895"/>
              <a:gd name="connsiteX102" fmla="*/ 0 w 18288000"/>
              <a:gd name="connsiteY102" fmla="*/ 5429865 h 5618895"/>
              <a:gd name="connsiteX103" fmla="*/ 0 w 18288000"/>
              <a:gd name="connsiteY103" fmla="*/ 5398013 h 5618895"/>
              <a:gd name="connsiteX104" fmla="*/ 1349 w 18288000"/>
              <a:gd name="connsiteY104" fmla="*/ 5399794 h 5618895"/>
              <a:gd name="connsiteX105" fmla="*/ 38626 w 18288000"/>
              <a:gd name="connsiteY105" fmla="*/ 5407421 h 5618895"/>
              <a:gd name="connsiteX106" fmla="*/ 104369 w 18288000"/>
              <a:gd name="connsiteY106" fmla="*/ 5389805 h 5618895"/>
              <a:gd name="connsiteX107" fmla="*/ 2079181 w 18288000"/>
              <a:gd name="connsiteY107" fmla="*/ 5384101 h 5618895"/>
              <a:gd name="connsiteX108" fmla="*/ 2091203 w 18288000"/>
              <a:gd name="connsiteY108" fmla="*/ 5397656 h 5618895"/>
              <a:gd name="connsiteX109" fmla="*/ 2077310 w 18288000"/>
              <a:gd name="connsiteY109" fmla="*/ 5389636 h 5618895"/>
              <a:gd name="connsiteX110" fmla="*/ 2074373 w 18288000"/>
              <a:gd name="connsiteY110" fmla="*/ 5378679 h 5618895"/>
              <a:gd name="connsiteX111" fmla="*/ 2080586 w 18288000"/>
              <a:gd name="connsiteY111" fmla="*/ 5379950 h 5618895"/>
              <a:gd name="connsiteX112" fmla="*/ 2079181 w 18288000"/>
              <a:gd name="connsiteY112" fmla="*/ 5384101 h 5618895"/>
              <a:gd name="connsiteX113" fmla="*/ 2013716 w 18288000"/>
              <a:gd name="connsiteY113" fmla="*/ 5371444 h 5618895"/>
              <a:gd name="connsiteX114" fmla="*/ 2005694 w 18288000"/>
              <a:gd name="connsiteY114" fmla="*/ 5385337 h 5618895"/>
              <a:gd name="connsiteX115" fmla="*/ 1990727 w 18288000"/>
              <a:gd name="connsiteY115" fmla="*/ 5395220 h 5618895"/>
              <a:gd name="connsiteX116" fmla="*/ 1986715 w 18288000"/>
              <a:gd name="connsiteY116" fmla="*/ 5402167 h 5618895"/>
              <a:gd name="connsiteX117" fmla="*/ 1975757 w 18288000"/>
              <a:gd name="connsiteY117" fmla="*/ 5405103 h 5618895"/>
              <a:gd name="connsiteX118" fmla="*/ 1950908 w 18288000"/>
              <a:gd name="connsiteY118" fmla="*/ 5400017 h 5618895"/>
              <a:gd name="connsiteX119" fmla="*/ 1937014 w 18288000"/>
              <a:gd name="connsiteY119" fmla="*/ 5391996 h 5618895"/>
              <a:gd name="connsiteX120" fmla="*/ 1909227 w 18288000"/>
              <a:gd name="connsiteY120" fmla="*/ 5375953 h 5618895"/>
              <a:gd name="connsiteX121" fmla="*/ 1947972 w 18288000"/>
              <a:gd name="connsiteY121" fmla="*/ 5389060 h 5618895"/>
              <a:gd name="connsiteX122" fmla="*/ 1969885 w 18288000"/>
              <a:gd name="connsiteY122" fmla="*/ 5383188 h 5618895"/>
              <a:gd name="connsiteX123" fmla="*/ 1986323 w 18288000"/>
              <a:gd name="connsiteY123" fmla="*/ 5378784 h 5618895"/>
              <a:gd name="connsiteX124" fmla="*/ 2013716 w 18288000"/>
              <a:gd name="connsiteY124" fmla="*/ 5371444 h 5618895"/>
              <a:gd name="connsiteX125" fmla="*/ 1424748 w 18288000"/>
              <a:gd name="connsiteY125" fmla="*/ 5364842 h 5618895"/>
              <a:gd name="connsiteX126" fmla="*/ 1438640 w 18288000"/>
              <a:gd name="connsiteY126" fmla="*/ 5372862 h 5618895"/>
              <a:gd name="connsiteX127" fmla="*/ 1434632 w 18288000"/>
              <a:gd name="connsiteY127" fmla="*/ 5379809 h 5618895"/>
              <a:gd name="connsiteX128" fmla="*/ 1416727 w 18288000"/>
              <a:gd name="connsiteY128" fmla="*/ 5378734 h 5618895"/>
              <a:gd name="connsiteX129" fmla="*/ 1350197 w 18288000"/>
              <a:gd name="connsiteY129" fmla="*/ 5349586 h 5618895"/>
              <a:gd name="connsiteX130" fmla="*/ 1287389 w 18288000"/>
              <a:gd name="connsiteY130" fmla="*/ 5378159 h 5618895"/>
              <a:gd name="connsiteX131" fmla="*/ 1262539 w 18288000"/>
              <a:gd name="connsiteY131" fmla="*/ 5373074 h 5618895"/>
              <a:gd name="connsiteX132" fmla="*/ 1234752 w 18288000"/>
              <a:gd name="connsiteY132" fmla="*/ 5357031 h 5618895"/>
              <a:gd name="connsiteX133" fmla="*/ 1245709 w 18288000"/>
              <a:gd name="connsiteY133" fmla="*/ 5354095 h 5618895"/>
              <a:gd name="connsiteX134" fmla="*/ 1270560 w 18288000"/>
              <a:gd name="connsiteY134" fmla="*/ 5359180 h 5618895"/>
              <a:gd name="connsiteX135" fmla="*/ 1306367 w 18288000"/>
              <a:gd name="connsiteY135" fmla="*/ 5361330 h 5618895"/>
              <a:gd name="connsiteX136" fmla="*/ 1328282 w 18288000"/>
              <a:gd name="connsiteY136" fmla="*/ 5355458 h 5618895"/>
              <a:gd name="connsiteX137" fmla="*/ 1350197 w 18288000"/>
              <a:gd name="connsiteY137" fmla="*/ 5349586 h 5618895"/>
              <a:gd name="connsiteX138" fmla="*/ 607041 w 18288000"/>
              <a:gd name="connsiteY138" fmla="*/ 5337322 h 5618895"/>
              <a:gd name="connsiteX139" fmla="*/ 620933 w 18288000"/>
              <a:gd name="connsiteY139" fmla="*/ 5345344 h 5618895"/>
              <a:gd name="connsiteX140" fmla="*/ 599020 w 18288000"/>
              <a:gd name="connsiteY140" fmla="*/ 5351215 h 5618895"/>
              <a:gd name="connsiteX141" fmla="*/ 596085 w 18288000"/>
              <a:gd name="connsiteY141" fmla="*/ 5340257 h 5618895"/>
              <a:gd name="connsiteX142" fmla="*/ 607041 w 18288000"/>
              <a:gd name="connsiteY142" fmla="*/ 5337322 h 5618895"/>
              <a:gd name="connsiteX143" fmla="*/ 1380132 w 18288000"/>
              <a:gd name="connsiteY143" fmla="*/ 5329820 h 5618895"/>
              <a:gd name="connsiteX144" fmla="*/ 1372111 w 18288000"/>
              <a:gd name="connsiteY144" fmla="*/ 5343714 h 5618895"/>
              <a:gd name="connsiteX145" fmla="*/ 1358218 w 18288000"/>
              <a:gd name="connsiteY145" fmla="*/ 5335692 h 5618895"/>
              <a:gd name="connsiteX146" fmla="*/ 1236901 w 18288000"/>
              <a:gd name="connsiteY146" fmla="*/ 5321224 h 5618895"/>
              <a:gd name="connsiteX147" fmla="*/ 1253730 w 18288000"/>
              <a:gd name="connsiteY147" fmla="*/ 5340203 h 5618895"/>
              <a:gd name="connsiteX148" fmla="*/ 1235826 w 18288000"/>
              <a:gd name="connsiteY148" fmla="*/ 5339127 h 5618895"/>
              <a:gd name="connsiteX149" fmla="*/ 1200019 w 18288000"/>
              <a:gd name="connsiteY149" fmla="*/ 5336977 h 5618895"/>
              <a:gd name="connsiteX150" fmla="*/ 1164211 w 18288000"/>
              <a:gd name="connsiteY150" fmla="*/ 5334828 h 5618895"/>
              <a:gd name="connsiteX151" fmla="*/ 1146307 w 18288000"/>
              <a:gd name="connsiteY151" fmla="*/ 5333753 h 5618895"/>
              <a:gd name="connsiteX152" fmla="*/ 1024991 w 18288000"/>
              <a:gd name="connsiteY152" fmla="*/ 5319285 h 5618895"/>
              <a:gd name="connsiteX153" fmla="*/ 1085649 w 18288000"/>
              <a:gd name="connsiteY153" fmla="*/ 5326520 h 5618895"/>
              <a:gd name="connsiteX154" fmla="*/ 1096606 w 18288000"/>
              <a:gd name="connsiteY154" fmla="*/ 5323584 h 5618895"/>
              <a:gd name="connsiteX155" fmla="*/ 1107564 w 18288000"/>
              <a:gd name="connsiteY155" fmla="*/ 5320648 h 5618895"/>
              <a:gd name="connsiteX156" fmla="*/ 1110500 w 18288000"/>
              <a:gd name="connsiteY156" fmla="*/ 5331604 h 5618895"/>
              <a:gd name="connsiteX157" fmla="*/ 1083106 w 18288000"/>
              <a:gd name="connsiteY157" fmla="*/ 5338945 h 5618895"/>
              <a:gd name="connsiteX158" fmla="*/ 1047299 w 18288000"/>
              <a:gd name="connsiteY158" fmla="*/ 5336796 h 5618895"/>
              <a:gd name="connsiteX159" fmla="*/ 1027927 w 18288000"/>
              <a:gd name="connsiteY159" fmla="*/ 5330242 h 5618895"/>
              <a:gd name="connsiteX160" fmla="*/ 1423960 w 18288000"/>
              <a:gd name="connsiteY160" fmla="*/ 5318076 h 5618895"/>
              <a:gd name="connsiteX161" fmla="*/ 1448811 w 18288000"/>
              <a:gd name="connsiteY161" fmla="*/ 5323162 h 5618895"/>
              <a:gd name="connsiteX162" fmla="*/ 1451747 w 18288000"/>
              <a:gd name="connsiteY162" fmla="*/ 5334119 h 5618895"/>
              <a:gd name="connsiteX163" fmla="*/ 1429833 w 18288000"/>
              <a:gd name="connsiteY163" fmla="*/ 5339991 h 5618895"/>
              <a:gd name="connsiteX164" fmla="*/ 1418877 w 18288000"/>
              <a:gd name="connsiteY164" fmla="*/ 5342927 h 5618895"/>
              <a:gd name="connsiteX165" fmla="*/ 1426897 w 18288000"/>
              <a:gd name="connsiteY165" fmla="*/ 5329034 h 5618895"/>
              <a:gd name="connsiteX166" fmla="*/ 1423960 w 18288000"/>
              <a:gd name="connsiteY166" fmla="*/ 5318076 h 5618895"/>
              <a:gd name="connsiteX167" fmla="*/ 1294623 w 18288000"/>
              <a:gd name="connsiteY167" fmla="*/ 5317500 h 5618895"/>
              <a:gd name="connsiteX168" fmla="*/ 1278581 w 18288000"/>
              <a:gd name="connsiteY168" fmla="*/ 5345287 h 5618895"/>
              <a:gd name="connsiteX169" fmla="*/ 1275645 w 18288000"/>
              <a:gd name="connsiteY169" fmla="*/ 5334331 h 5618895"/>
              <a:gd name="connsiteX170" fmla="*/ 1289145 w 18288000"/>
              <a:gd name="connsiteY170" fmla="*/ 5318968 h 5618895"/>
              <a:gd name="connsiteX171" fmla="*/ 1294623 w 18288000"/>
              <a:gd name="connsiteY171" fmla="*/ 5317500 h 5618895"/>
              <a:gd name="connsiteX172" fmla="*/ 989182 w 18288000"/>
              <a:gd name="connsiteY172" fmla="*/ 5317135 h 5618895"/>
              <a:gd name="connsiteX173" fmla="*/ 997990 w 18288000"/>
              <a:gd name="connsiteY173" fmla="*/ 5350008 h 5618895"/>
              <a:gd name="connsiteX174" fmla="*/ 1022841 w 18288000"/>
              <a:gd name="connsiteY174" fmla="*/ 5355093 h 5618895"/>
              <a:gd name="connsiteX175" fmla="*/ 1033799 w 18288000"/>
              <a:gd name="connsiteY175" fmla="*/ 5352156 h 5618895"/>
              <a:gd name="connsiteX176" fmla="*/ 1055712 w 18288000"/>
              <a:gd name="connsiteY176" fmla="*/ 5346285 h 5618895"/>
              <a:gd name="connsiteX177" fmla="*/ 1064127 w 18288000"/>
              <a:gd name="connsiteY177" fmla="*/ 5355773 h 5618895"/>
              <a:gd name="connsiteX178" fmla="*/ 1069606 w 18288000"/>
              <a:gd name="connsiteY178" fmla="*/ 5354305 h 5618895"/>
              <a:gd name="connsiteX179" fmla="*/ 1080563 w 18288000"/>
              <a:gd name="connsiteY179" fmla="*/ 5351369 h 5618895"/>
              <a:gd name="connsiteX180" fmla="*/ 1174094 w 18288000"/>
              <a:gd name="connsiteY180" fmla="*/ 5349796 h 5618895"/>
              <a:gd name="connsiteX181" fmla="*/ 1186519 w 18288000"/>
              <a:gd name="connsiteY181" fmla="*/ 5352339 h 5618895"/>
              <a:gd name="connsiteX182" fmla="*/ 1178498 w 18288000"/>
              <a:gd name="connsiteY182" fmla="*/ 5366232 h 5618895"/>
              <a:gd name="connsiteX183" fmla="*/ 1145625 w 18288000"/>
              <a:gd name="connsiteY183" fmla="*/ 5375040 h 5618895"/>
              <a:gd name="connsiteX184" fmla="*/ 1098861 w 18288000"/>
              <a:gd name="connsiteY184" fmla="*/ 5375827 h 5618895"/>
              <a:gd name="connsiteX185" fmla="*/ 1061584 w 18288000"/>
              <a:gd name="connsiteY185" fmla="*/ 5368200 h 5618895"/>
              <a:gd name="connsiteX186" fmla="*/ 1014820 w 18288000"/>
              <a:gd name="connsiteY186" fmla="*/ 5368985 h 5618895"/>
              <a:gd name="connsiteX187" fmla="*/ 989969 w 18288000"/>
              <a:gd name="connsiteY187" fmla="*/ 5363901 h 5618895"/>
              <a:gd name="connsiteX188" fmla="*/ 954162 w 18288000"/>
              <a:gd name="connsiteY188" fmla="*/ 5361752 h 5618895"/>
              <a:gd name="connsiteX189" fmla="*/ 903387 w 18288000"/>
              <a:gd name="connsiteY189" fmla="*/ 5369485 h 5618895"/>
              <a:gd name="connsiteX190" fmla="*/ 851142 w 18288000"/>
              <a:gd name="connsiteY190" fmla="*/ 5371739 h 5618895"/>
              <a:gd name="connsiteX191" fmla="*/ 802909 w 18288000"/>
              <a:gd name="connsiteY191" fmla="*/ 5367046 h 5618895"/>
              <a:gd name="connsiteX192" fmla="*/ 774048 w 18288000"/>
              <a:gd name="connsiteY192" fmla="*/ 5368909 h 5618895"/>
              <a:gd name="connsiteX193" fmla="*/ 756144 w 18288000"/>
              <a:gd name="connsiteY193" fmla="*/ 5367834 h 5618895"/>
              <a:gd name="connsiteX194" fmla="*/ 670635 w 18288000"/>
              <a:gd name="connsiteY194" fmla="*/ 5355515 h 5618895"/>
              <a:gd name="connsiteX195" fmla="*/ 667699 w 18288000"/>
              <a:gd name="connsiteY195" fmla="*/ 5344557 h 5618895"/>
              <a:gd name="connsiteX196" fmla="*/ 678655 w 18288000"/>
              <a:gd name="connsiteY196" fmla="*/ 5341621 h 5618895"/>
              <a:gd name="connsiteX197" fmla="*/ 689614 w 18288000"/>
              <a:gd name="connsiteY197" fmla="*/ 5338685 h 5618895"/>
              <a:gd name="connsiteX198" fmla="*/ 686678 w 18288000"/>
              <a:gd name="connsiteY198" fmla="*/ 5327728 h 5618895"/>
              <a:gd name="connsiteX199" fmla="*/ 697634 w 18288000"/>
              <a:gd name="connsiteY199" fmla="*/ 5324792 h 5618895"/>
              <a:gd name="connsiteX200" fmla="*/ 711529 w 18288000"/>
              <a:gd name="connsiteY200" fmla="*/ 5332813 h 5618895"/>
              <a:gd name="connsiteX201" fmla="*/ 737453 w 18288000"/>
              <a:gd name="connsiteY201" fmla="*/ 5319995 h 5618895"/>
              <a:gd name="connsiteX202" fmla="*/ 784219 w 18288000"/>
              <a:gd name="connsiteY202" fmla="*/ 5319207 h 5618895"/>
              <a:gd name="connsiteX203" fmla="*/ 826973 w 18288000"/>
              <a:gd name="connsiteY203" fmla="*/ 5325367 h 5618895"/>
              <a:gd name="connsiteX204" fmla="*/ 816015 w 18288000"/>
              <a:gd name="connsiteY204" fmla="*/ 5328303 h 5618895"/>
              <a:gd name="connsiteX205" fmla="*/ 818951 w 18288000"/>
              <a:gd name="connsiteY205" fmla="*/ 5339262 h 5618895"/>
              <a:gd name="connsiteX206" fmla="*/ 826973 w 18288000"/>
              <a:gd name="connsiteY206" fmla="*/ 5325367 h 5618895"/>
              <a:gd name="connsiteX207" fmla="*/ 873737 w 18288000"/>
              <a:gd name="connsiteY207" fmla="*/ 5324582 h 5618895"/>
              <a:gd name="connsiteX208" fmla="*/ 942418 w 18288000"/>
              <a:gd name="connsiteY208" fmla="*/ 5317922 h 5618895"/>
              <a:gd name="connsiteX209" fmla="*/ 259919 w 18288000"/>
              <a:gd name="connsiteY209" fmla="*/ 5312893 h 5618895"/>
              <a:gd name="connsiteX210" fmla="*/ 262856 w 18288000"/>
              <a:gd name="connsiteY210" fmla="*/ 5323851 h 5618895"/>
              <a:gd name="connsiteX211" fmla="*/ 248963 w 18288000"/>
              <a:gd name="connsiteY211" fmla="*/ 5315829 h 5618895"/>
              <a:gd name="connsiteX212" fmla="*/ 17664388 w 18288000"/>
              <a:gd name="connsiteY212" fmla="*/ 5310665 h 5618895"/>
              <a:gd name="connsiteX213" fmla="*/ 17723580 w 18288000"/>
              <a:gd name="connsiteY213" fmla="*/ 5312422 h 5618895"/>
              <a:gd name="connsiteX214" fmla="*/ 17760856 w 18288000"/>
              <a:gd name="connsiteY214" fmla="*/ 5320050 h 5618895"/>
              <a:gd name="connsiteX215" fmla="*/ 17692178 w 18288000"/>
              <a:gd name="connsiteY215" fmla="*/ 5326708 h 5618895"/>
              <a:gd name="connsiteX216" fmla="*/ 17664388 w 18288000"/>
              <a:gd name="connsiteY216" fmla="*/ 5310665 h 5618895"/>
              <a:gd name="connsiteX217" fmla="*/ 2419922 w 18288000"/>
              <a:gd name="connsiteY217" fmla="*/ 5309577 h 5618895"/>
              <a:gd name="connsiteX218" fmla="*/ 2422857 w 18288000"/>
              <a:gd name="connsiteY218" fmla="*/ 5320535 h 5618895"/>
              <a:gd name="connsiteX219" fmla="*/ 2411899 w 18288000"/>
              <a:gd name="connsiteY219" fmla="*/ 5323471 h 5618895"/>
              <a:gd name="connsiteX220" fmla="*/ 2419922 w 18288000"/>
              <a:gd name="connsiteY220" fmla="*/ 5309577 h 5618895"/>
              <a:gd name="connsiteX221" fmla="*/ 2114479 w 18288000"/>
              <a:gd name="connsiteY221" fmla="*/ 5309211 h 5618895"/>
              <a:gd name="connsiteX222" fmla="*/ 2150287 w 18288000"/>
              <a:gd name="connsiteY222" fmla="*/ 5311362 h 5618895"/>
              <a:gd name="connsiteX223" fmla="*/ 2128373 w 18288000"/>
              <a:gd name="connsiteY223" fmla="*/ 5317233 h 5618895"/>
              <a:gd name="connsiteX224" fmla="*/ 281834 w 18288000"/>
              <a:gd name="connsiteY224" fmla="*/ 5307021 h 5618895"/>
              <a:gd name="connsiteX225" fmla="*/ 295727 w 18288000"/>
              <a:gd name="connsiteY225" fmla="*/ 5315043 h 5618895"/>
              <a:gd name="connsiteX226" fmla="*/ 284771 w 18288000"/>
              <a:gd name="connsiteY226" fmla="*/ 5317979 h 5618895"/>
              <a:gd name="connsiteX227" fmla="*/ 281834 w 18288000"/>
              <a:gd name="connsiteY227" fmla="*/ 5307021 h 5618895"/>
              <a:gd name="connsiteX228" fmla="*/ 1819996 w 18288000"/>
              <a:gd name="connsiteY228" fmla="*/ 5305911 h 5618895"/>
              <a:gd name="connsiteX229" fmla="*/ 1798081 w 18288000"/>
              <a:gd name="connsiteY229" fmla="*/ 5311783 h 5618895"/>
              <a:gd name="connsiteX230" fmla="*/ 1751317 w 18288000"/>
              <a:gd name="connsiteY230" fmla="*/ 5312569 h 5618895"/>
              <a:gd name="connsiteX231" fmla="*/ 1727934 w 18288000"/>
              <a:gd name="connsiteY231" fmla="*/ 5312963 h 5618895"/>
              <a:gd name="connsiteX232" fmla="*/ 1715508 w 18288000"/>
              <a:gd name="connsiteY232" fmla="*/ 5310421 h 5618895"/>
              <a:gd name="connsiteX233" fmla="*/ 1726466 w 18288000"/>
              <a:gd name="connsiteY233" fmla="*/ 5307485 h 5618895"/>
              <a:gd name="connsiteX234" fmla="*/ 2060034 w 18288000"/>
              <a:gd name="connsiteY234" fmla="*/ 5303249 h 5618895"/>
              <a:gd name="connsiteX235" fmla="*/ 2067715 w 18288000"/>
              <a:gd name="connsiteY235" fmla="*/ 5309999 h 5618895"/>
              <a:gd name="connsiteX236" fmla="*/ 2031906 w 18288000"/>
              <a:gd name="connsiteY236" fmla="*/ 5307850 h 5618895"/>
              <a:gd name="connsiteX237" fmla="*/ 2042864 w 18288000"/>
              <a:gd name="connsiteY237" fmla="*/ 5304914 h 5618895"/>
              <a:gd name="connsiteX238" fmla="*/ 2060034 w 18288000"/>
              <a:gd name="connsiteY238" fmla="*/ 5303249 h 5618895"/>
              <a:gd name="connsiteX239" fmla="*/ 17368438 w 18288000"/>
              <a:gd name="connsiteY239" fmla="*/ 5301887 h 5618895"/>
              <a:gd name="connsiteX240" fmla="*/ 17394756 w 18288000"/>
              <a:gd name="connsiteY240" fmla="*/ 5312450 h 5618895"/>
              <a:gd name="connsiteX241" fmla="*/ 17364428 w 18288000"/>
              <a:gd name="connsiteY241" fmla="*/ 5308833 h 5618895"/>
              <a:gd name="connsiteX242" fmla="*/ 17352002 w 18288000"/>
              <a:gd name="connsiteY242" fmla="*/ 5306291 h 5618895"/>
              <a:gd name="connsiteX243" fmla="*/ 17345056 w 18288000"/>
              <a:gd name="connsiteY243" fmla="*/ 5302279 h 5618895"/>
              <a:gd name="connsiteX244" fmla="*/ 17368438 w 18288000"/>
              <a:gd name="connsiteY244" fmla="*/ 5301887 h 5618895"/>
              <a:gd name="connsiteX245" fmla="*/ 1841911 w 18288000"/>
              <a:gd name="connsiteY245" fmla="*/ 5300039 h 5618895"/>
              <a:gd name="connsiteX246" fmla="*/ 1877718 w 18288000"/>
              <a:gd name="connsiteY246" fmla="*/ 5302188 h 5618895"/>
              <a:gd name="connsiteX247" fmla="*/ 1844847 w 18288000"/>
              <a:gd name="connsiteY247" fmla="*/ 5310996 h 5618895"/>
              <a:gd name="connsiteX248" fmla="*/ 1830953 w 18288000"/>
              <a:gd name="connsiteY248" fmla="*/ 5302976 h 5618895"/>
              <a:gd name="connsiteX249" fmla="*/ 419194 w 18288000"/>
              <a:gd name="connsiteY249" fmla="*/ 5293704 h 5618895"/>
              <a:gd name="connsiteX250" fmla="*/ 433087 w 18288000"/>
              <a:gd name="connsiteY250" fmla="*/ 5301726 h 5618895"/>
              <a:gd name="connsiteX251" fmla="*/ 422130 w 18288000"/>
              <a:gd name="connsiteY251" fmla="*/ 5304662 h 5618895"/>
              <a:gd name="connsiteX252" fmla="*/ 419194 w 18288000"/>
              <a:gd name="connsiteY252" fmla="*/ 5293704 h 5618895"/>
              <a:gd name="connsiteX253" fmla="*/ 16142270 w 18288000"/>
              <a:gd name="connsiteY253" fmla="*/ 5283990 h 5618895"/>
              <a:gd name="connsiteX254" fmla="*/ 16185026 w 18288000"/>
              <a:gd name="connsiteY254" fmla="*/ 5290150 h 5618895"/>
              <a:gd name="connsiteX255" fmla="*/ 16238738 w 18288000"/>
              <a:gd name="connsiteY255" fmla="*/ 5293373 h 5618895"/>
              <a:gd name="connsiteX256" fmla="*/ 16277482 w 18288000"/>
              <a:gd name="connsiteY256" fmla="*/ 5306480 h 5618895"/>
              <a:gd name="connsiteX257" fmla="*/ 16349095 w 18288000"/>
              <a:gd name="connsiteY257" fmla="*/ 5310779 h 5618895"/>
              <a:gd name="connsiteX258" fmla="*/ 16386373 w 18288000"/>
              <a:gd name="connsiteY258" fmla="*/ 5318406 h 5618895"/>
              <a:gd name="connsiteX259" fmla="*/ 16409755 w 18288000"/>
              <a:gd name="connsiteY259" fmla="*/ 5318013 h 5618895"/>
              <a:gd name="connsiteX260" fmla="*/ 16471881 w 18288000"/>
              <a:gd name="connsiteY260" fmla="*/ 5330727 h 5618895"/>
              <a:gd name="connsiteX261" fmla="*/ 16509155 w 18288000"/>
              <a:gd name="connsiteY261" fmla="*/ 5338355 h 5618895"/>
              <a:gd name="connsiteX262" fmla="*/ 16476285 w 18288000"/>
              <a:gd name="connsiteY262" fmla="*/ 5347163 h 5618895"/>
              <a:gd name="connsiteX263" fmla="*/ 16354966 w 18288000"/>
              <a:gd name="connsiteY263" fmla="*/ 5332693 h 5618895"/>
              <a:gd name="connsiteX264" fmla="*/ 16330118 w 18288000"/>
              <a:gd name="connsiteY264" fmla="*/ 5327608 h 5618895"/>
              <a:gd name="connsiteX265" fmla="*/ 16244608 w 18288000"/>
              <a:gd name="connsiteY265" fmla="*/ 5315288 h 5618895"/>
              <a:gd name="connsiteX266" fmla="*/ 16183950 w 18288000"/>
              <a:gd name="connsiteY266" fmla="*/ 5308054 h 5618895"/>
              <a:gd name="connsiteX267" fmla="*/ 16166047 w 18288000"/>
              <a:gd name="connsiteY267" fmla="*/ 5306979 h 5618895"/>
              <a:gd name="connsiteX268" fmla="*/ 16148142 w 18288000"/>
              <a:gd name="connsiteY268" fmla="*/ 5305905 h 5618895"/>
              <a:gd name="connsiteX269" fmla="*/ 1555448 w 18288000"/>
              <a:gd name="connsiteY269" fmla="*/ 5282844 h 5618895"/>
              <a:gd name="connsiteX270" fmla="*/ 1580299 w 18288000"/>
              <a:gd name="connsiteY270" fmla="*/ 5287930 h 5618895"/>
              <a:gd name="connsiteX271" fmla="*/ 1576288 w 18288000"/>
              <a:gd name="connsiteY271" fmla="*/ 5294876 h 5618895"/>
              <a:gd name="connsiteX272" fmla="*/ 1565331 w 18288000"/>
              <a:gd name="connsiteY272" fmla="*/ 5297812 h 5618895"/>
              <a:gd name="connsiteX273" fmla="*/ 1547427 w 18288000"/>
              <a:gd name="connsiteY273" fmla="*/ 5296738 h 5618895"/>
              <a:gd name="connsiteX274" fmla="*/ 1533533 w 18288000"/>
              <a:gd name="connsiteY274" fmla="*/ 5288716 h 5618895"/>
              <a:gd name="connsiteX275" fmla="*/ 2177289 w 18288000"/>
              <a:gd name="connsiteY275" fmla="*/ 5280639 h 5618895"/>
              <a:gd name="connsiteX276" fmla="*/ 2191180 w 18288000"/>
              <a:gd name="connsiteY276" fmla="*/ 5288659 h 5618895"/>
              <a:gd name="connsiteX277" fmla="*/ 2180224 w 18288000"/>
              <a:gd name="connsiteY277" fmla="*/ 5291595 h 5618895"/>
              <a:gd name="connsiteX278" fmla="*/ 2177289 w 18288000"/>
              <a:gd name="connsiteY278" fmla="*/ 5280639 h 5618895"/>
              <a:gd name="connsiteX279" fmla="*/ 18288000 w 18288000"/>
              <a:gd name="connsiteY279" fmla="*/ 5272754 h 5618895"/>
              <a:gd name="connsiteX280" fmla="*/ 18288000 w 18288000"/>
              <a:gd name="connsiteY280" fmla="*/ 5284497 h 5618895"/>
              <a:gd name="connsiteX281" fmla="*/ 18280354 w 18288000"/>
              <a:gd name="connsiteY281" fmla="*/ 5286546 h 5618895"/>
              <a:gd name="connsiteX282" fmla="*/ 18277418 w 18288000"/>
              <a:gd name="connsiteY282" fmla="*/ 5275589 h 5618895"/>
              <a:gd name="connsiteX283" fmla="*/ 1423175 w 18288000"/>
              <a:gd name="connsiteY283" fmla="*/ 5271312 h 5618895"/>
              <a:gd name="connsiteX284" fmla="*/ 1426111 w 18288000"/>
              <a:gd name="connsiteY284" fmla="*/ 5282268 h 5618895"/>
              <a:gd name="connsiteX285" fmla="*/ 1404196 w 18288000"/>
              <a:gd name="connsiteY285" fmla="*/ 5288140 h 5618895"/>
              <a:gd name="connsiteX286" fmla="*/ 952588 w 18288000"/>
              <a:gd name="connsiteY286" fmla="*/ 5268221 h 5618895"/>
              <a:gd name="connsiteX287" fmla="*/ 977438 w 18288000"/>
              <a:gd name="connsiteY287" fmla="*/ 5273307 h 5618895"/>
              <a:gd name="connsiteX288" fmla="*/ 933610 w 18288000"/>
              <a:gd name="connsiteY288" fmla="*/ 5285051 h 5618895"/>
              <a:gd name="connsiteX289" fmla="*/ 919716 w 18288000"/>
              <a:gd name="connsiteY289" fmla="*/ 5277029 h 5618895"/>
              <a:gd name="connsiteX290" fmla="*/ 435237 w 18288000"/>
              <a:gd name="connsiteY290" fmla="*/ 5265917 h 5618895"/>
              <a:gd name="connsiteX291" fmla="*/ 427215 w 18288000"/>
              <a:gd name="connsiteY291" fmla="*/ 5279811 h 5618895"/>
              <a:gd name="connsiteX292" fmla="*/ 414790 w 18288000"/>
              <a:gd name="connsiteY292" fmla="*/ 5277268 h 5618895"/>
              <a:gd name="connsiteX293" fmla="*/ 424279 w 18288000"/>
              <a:gd name="connsiteY293" fmla="*/ 5268853 h 5618895"/>
              <a:gd name="connsiteX294" fmla="*/ 47222 w 18288000"/>
              <a:gd name="connsiteY294" fmla="*/ 5264190 h 5618895"/>
              <a:gd name="connsiteX295" fmla="*/ 85966 w 18288000"/>
              <a:gd name="connsiteY295" fmla="*/ 5277297 h 5618895"/>
              <a:gd name="connsiteX296" fmla="*/ 53094 w 18288000"/>
              <a:gd name="connsiteY296" fmla="*/ 5286105 h 5618895"/>
              <a:gd name="connsiteX297" fmla="*/ 3558325 w 18288000"/>
              <a:gd name="connsiteY297" fmla="*/ 5262909 h 5618895"/>
              <a:gd name="connsiteX298" fmla="*/ 3561262 w 18288000"/>
              <a:gd name="connsiteY298" fmla="*/ 5273867 h 5618895"/>
              <a:gd name="connsiteX299" fmla="*/ 3536410 w 18288000"/>
              <a:gd name="connsiteY299" fmla="*/ 5268782 h 5618895"/>
              <a:gd name="connsiteX300" fmla="*/ 1208328 w 18288000"/>
              <a:gd name="connsiteY300" fmla="*/ 5258415 h 5618895"/>
              <a:gd name="connsiteX301" fmla="*/ 1233178 w 18288000"/>
              <a:gd name="connsiteY301" fmla="*/ 5263501 h 5618895"/>
              <a:gd name="connsiteX302" fmla="*/ 1222221 w 18288000"/>
              <a:gd name="connsiteY302" fmla="*/ 5266437 h 5618895"/>
              <a:gd name="connsiteX303" fmla="*/ 1214200 w 18288000"/>
              <a:gd name="connsiteY303" fmla="*/ 5280330 h 5618895"/>
              <a:gd name="connsiteX304" fmla="*/ 1217137 w 18288000"/>
              <a:gd name="connsiteY304" fmla="*/ 5291288 h 5618895"/>
              <a:gd name="connsiteX305" fmla="*/ 1204710 w 18288000"/>
              <a:gd name="connsiteY305" fmla="*/ 5288745 h 5618895"/>
              <a:gd name="connsiteX306" fmla="*/ 1203242 w 18288000"/>
              <a:gd name="connsiteY306" fmla="*/ 5283266 h 5618895"/>
              <a:gd name="connsiteX307" fmla="*/ 1200306 w 18288000"/>
              <a:gd name="connsiteY307" fmla="*/ 5272309 h 5618895"/>
              <a:gd name="connsiteX308" fmla="*/ 292006 w 18288000"/>
              <a:gd name="connsiteY308" fmla="*/ 5257321 h 5618895"/>
              <a:gd name="connsiteX309" fmla="*/ 308834 w 18288000"/>
              <a:gd name="connsiteY309" fmla="*/ 5276299 h 5618895"/>
              <a:gd name="connsiteX310" fmla="*/ 286919 w 18288000"/>
              <a:gd name="connsiteY310" fmla="*/ 5282171 h 5618895"/>
              <a:gd name="connsiteX311" fmla="*/ 292006 w 18288000"/>
              <a:gd name="connsiteY311" fmla="*/ 5257321 h 5618895"/>
              <a:gd name="connsiteX312" fmla="*/ 491491 w 18288000"/>
              <a:gd name="connsiteY312" fmla="*/ 5256716 h 5618895"/>
              <a:gd name="connsiteX313" fmla="*/ 503916 w 18288000"/>
              <a:gd name="connsiteY313" fmla="*/ 5259259 h 5618895"/>
              <a:gd name="connsiteX314" fmla="*/ 460088 w 18288000"/>
              <a:gd name="connsiteY314" fmla="*/ 5271003 h 5618895"/>
              <a:gd name="connsiteX315" fmla="*/ 468108 w 18288000"/>
              <a:gd name="connsiteY315" fmla="*/ 5257109 h 5618895"/>
              <a:gd name="connsiteX316" fmla="*/ 491491 w 18288000"/>
              <a:gd name="connsiteY316" fmla="*/ 5256716 h 5618895"/>
              <a:gd name="connsiteX317" fmla="*/ 1477961 w 18288000"/>
              <a:gd name="connsiteY317" fmla="*/ 5256632 h 5618895"/>
              <a:gd name="connsiteX318" fmla="*/ 1480897 w 18288000"/>
              <a:gd name="connsiteY318" fmla="*/ 5267588 h 5618895"/>
              <a:gd name="connsiteX319" fmla="*/ 1482365 w 18288000"/>
              <a:gd name="connsiteY319" fmla="*/ 5273068 h 5618895"/>
              <a:gd name="connsiteX320" fmla="*/ 1494790 w 18288000"/>
              <a:gd name="connsiteY320" fmla="*/ 5275611 h 5618895"/>
              <a:gd name="connsiteX321" fmla="*/ 1497726 w 18288000"/>
              <a:gd name="connsiteY321" fmla="*/ 5286567 h 5618895"/>
              <a:gd name="connsiteX322" fmla="*/ 1421025 w 18288000"/>
              <a:gd name="connsiteY322" fmla="*/ 5307119 h 5618895"/>
              <a:gd name="connsiteX323" fmla="*/ 1410069 w 18288000"/>
              <a:gd name="connsiteY323" fmla="*/ 5310055 h 5618895"/>
              <a:gd name="connsiteX324" fmla="*/ 1408600 w 18288000"/>
              <a:gd name="connsiteY324" fmla="*/ 5304576 h 5618895"/>
              <a:gd name="connsiteX325" fmla="*/ 1396176 w 18288000"/>
              <a:gd name="connsiteY325" fmla="*/ 5302035 h 5618895"/>
              <a:gd name="connsiteX326" fmla="*/ 1385218 w 18288000"/>
              <a:gd name="connsiteY326" fmla="*/ 5304971 h 5618895"/>
              <a:gd name="connsiteX327" fmla="*/ 1379740 w 18288000"/>
              <a:gd name="connsiteY327" fmla="*/ 5306439 h 5618895"/>
              <a:gd name="connsiteX328" fmla="*/ 1360366 w 18288000"/>
              <a:gd name="connsiteY328" fmla="*/ 5299884 h 5618895"/>
              <a:gd name="connsiteX329" fmla="*/ 1418090 w 18288000"/>
              <a:gd name="connsiteY329" fmla="*/ 5296163 h 5618895"/>
              <a:gd name="connsiteX330" fmla="*/ 1469940 w 18288000"/>
              <a:gd name="connsiteY330" fmla="*/ 5270524 h 5618895"/>
              <a:gd name="connsiteX331" fmla="*/ 1477961 w 18288000"/>
              <a:gd name="connsiteY331" fmla="*/ 5256632 h 5618895"/>
              <a:gd name="connsiteX332" fmla="*/ 15923019 w 18288000"/>
              <a:gd name="connsiteY332" fmla="*/ 5254658 h 5618895"/>
              <a:gd name="connsiteX333" fmla="*/ 15971253 w 18288000"/>
              <a:gd name="connsiteY333" fmla="*/ 5259350 h 5618895"/>
              <a:gd name="connsiteX334" fmla="*/ 16067720 w 18288000"/>
              <a:gd name="connsiteY334" fmla="*/ 5268734 h 5618895"/>
              <a:gd name="connsiteX335" fmla="*/ 16074667 w 18288000"/>
              <a:gd name="connsiteY335" fmla="*/ 5272744 h 5618895"/>
              <a:gd name="connsiteX336" fmla="*/ 16095505 w 18288000"/>
              <a:gd name="connsiteY336" fmla="*/ 5284777 h 5618895"/>
              <a:gd name="connsiteX337" fmla="*/ 16131314 w 18288000"/>
              <a:gd name="connsiteY337" fmla="*/ 5286925 h 5618895"/>
              <a:gd name="connsiteX338" fmla="*/ 16084547 w 18288000"/>
              <a:gd name="connsiteY338" fmla="*/ 5287713 h 5618895"/>
              <a:gd name="connsiteX339" fmla="*/ 16018412 w 18288000"/>
              <a:gd name="connsiteY339" fmla="*/ 5281946 h 5618895"/>
              <a:gd name="connsiteX340" fmla="*/ 15957753 w 18288000"/>
              <a:gd name="connsiteY340" fmla="*/ 5274711 h 5618895"/>
              <a:gd name="connsiteX341" fmla="*/ 15927423 w 18288000"/>
              <a:gd name="connsiteY341" fmla="*/ 5271095 h 5618895"/>
              <a:gd name="connsiteX342" fmla="*/ 15891616 w 18288000"/>
              <a:gd name="connsiteY342" fmla="*/ 5268945 h 5618895"/>
              <a:gd name="connsiteX343" fmla="*/ 15879191 w 18288000"/>
              <a:gd name="connsiteY343" fmla="*/ 5266402 h 5618895"/>
              <a:gd name="connsiteX344" fmla="*/ 15855809 w 18288000"/>
              <a:gd name="connsiteY344" fmla="*/ 5266795 h 5618895"/>
              <a:gd name="connsiteX345" fmla="*/ 15830958 w 18288000"/>
              <a:gd name="connsiteY345" fmla="*/ 5261711 h 5618895"/>
              <a:gd name="connsiteX346" fmla="*/ 15888680 w 18288000"/>
              <a:gd name="connsiteY346" fmla="*/ 5257987 h 5618895"/>
              <a:gd name="connsiteX347" fmla="*/ 15923019 w 18288000"/>
              <a:gd name="connsiteY347" fmla="*/ 5254658 h 5618895"/>
              <a:gd name="connsiteX348" fmla="*/ 3637961 w 18288000"/>
              <a:gd name="connsiteY348" fmla="*/ 5253316 h 5618895"/>
              <a:gd name="connsiteX349" fmla="*/ 3640898 w 18288000"/>
              <a:gd name="connsiteY349" fmla="*/ 5264273 h 5618895"/>
              <a:gd name="connsiteX350" fmla="*/ 3618984 w 18288000"/>
              <a:gd name="connsiteY350" fmla="*/ 5270144 h 5618895"/>
              <a:gd name="connsiteX351" fmla="*/ 3594133 w 18288000"/>
              <a:gd name="connsiteY351" fmla="*/ 5265060 h 5618895"/>
              <a:gd name="connsiteX352" fmla="*/ 1406345 w 18288000"/>
              <a:gd name="connsiteY352" fmla="*/ 5252333 h 5618895"/>
              <a:gd name="connsiteX353" fmla="*/ 1431195 w 18288000"/>
              <a:gd name="connsiteY353" fmla="*/ 5257418 h 5618895"/>
              <a:gd name="connsiteX354" fmla="*/ 1420238 w 18288000"/>
              <a:gd name="connsiteY354" fmla="*/ 5260353 h 5618895"/>
              <a:gd name="connsiteX355" fmla="*/ 1398324 w 18288000"/>
              <a:gd name="connsiteY355" fmla="*/ 5266225 h 5618895"/>
              <a:gd name="connsiteX356" fmla="*/ 1406345 w 18288000"/>
              <a:gd name="connsiteY356" fmla="*/ 5252333 h 5618895"/>
              <a:gd name="connsiteX357" fmla="*/ 2063992 w 18288000"/>
              <a:gd name="connsiteY357" fmla="*/ 5252277 h 5618895"/>
              <a:gd name="connsiteX358" fmla="*/ 2066929 w 18288000"/>
              <a:gd name="connsiteY358" fmla="*/ 5263233 h 5618895"/>
              <a:gd name="connsiteX359" fmla="*/ 2055971 w 18288000"/>
              <a:gd name="connsiteY359" fmla="*/ 5266169 h 5618895"/>
              <a:gd name="connsiteX360" fmla="*/ 137816 w 18288000"/>
              <a:gd name="connsiteY360" fmla="*/ 5251659 h 5618895"/>
              <a:gd name="connsiteX361" fmla="*/ 151710 w 18288000"/>
              <a:gd name="connsiteY361" fmla="*/ 5259681 h 5618895"/>
              <a:gd name="connsiteX362" fmla="*/ 154646 w 18288000"/>
              <a:gd name="connsiteY362" fmla="*/ 5270638 h 5618895"/>
              <a:gd name="connsiteX363" fmla="*/ 179496 w 18288000"/>
              <a:gd name="connsiteY363" fmla="*/ 5275722 h 5618895"/>
              <a:gd name="connsiteX364" fmla="*/ 187910 w 18288000"/>
              <a:gd name="connsiteY364" fmla="*/ 5285213 h 5618895"/>
              <a:gd name="connsiteX365" fmla="*/ 193390 w 18288000"/>
              <a:gd name="connsiteY365" fmla="*/ 5283745 h 5618895"/>
              <a:gd name="connsiteX366" fmla="*/ 200336 w 18288000"/>
              <a:gd name="connsiteY366" fmla="*/ 5287754 h 5618895"/>
              <a:gd name="connsiteX367" fmla="*/ 207284 w 18288000"/>
              <a:gd name="connsiteY367" fmla="*/ 5291765 h 5618895"/>
              <a:gd name="connsiteX368" fmla="*/ 174411 w 18288000"/>
              <a:gd name="connsiteY368" fmla="*/ 5300573 h 5618895"/>
              <a:gd name="connsiteX369" fmla="*/ 166390 w 18288000"/>
              <a:gd name="connsiteY369" fmla="*/ 5314467 h 5618895"/>
              <a:gd name="connsiteX370" fmla="*/ 169326 w 18288000"/>
              <a:gd name="connsiteY370" fmla="*/ 5325424 h 5618895"/>
              <a:gd name="connsiteX371" fmla="*/ 183218 w 18288000"/>
              <a:gd name="connsiteY371" fmla="*/ 5333445 h 5618895"/>
              <a:gd name="connsiteX372" fmla="*/ 219028 w 18288000"/>
              <a:gd name="connsiteY372" fmla="*/ 5335595 h 5618895"/>
              <a:gd name="connsiteX373" fmla="*/ 262856 w 18288000"/>
              <a:gd name="connsiteY373" fmla="*/ 5323851 h 5618895"/>
              <a:gd name="connsiteX374" fmla="*/ 265792 w 18288000"/>
              <a:gd name="connsiteY374" fmla="*/ 5334808 h 5618895"/>
              <a:gd name="connsiteX375" fmla="*/ 279686 w 18288000"/>
              <a:gd name="connsiteY375" fmla="*/ 5342829 h 5618895"/>
              <a:gd name="connsiteX376" fmla="*/ 300277 w 18288000"/>
              <a:gd name="connsiteY376" fmla="*/ 5336193 h 5618895"/>
              <a:gd name="connsiteX377" fmla="*/ 287707 w 18288000"/>
              <a:gd name="connsiteY377" fmla="*/ 5328936 h 5618895"/>
              <a:gd name="connsiteX378" fmla="*/ 309621 w 18288000"/>
              <a:gd name="connsiteY378" fmla="*/ 5323064 h 5618895"/>
              <a:gd name="connsiteX379" fmla="*/ 302445 w 18288000"/>
              <a:gd name="connsiteY379" fmla="*/ 5335496 h 5618895"/>
              <a:gd name="connsiteX380" fmla="*/ 306711 w 18288000"/>
              <a:gd name="connsiteY380" fmla="*/ 5334119 h 5618895"/>
              <a:gd name="connsiteX381" fmla="*/ 322046 w 18288000"/>
              <a:gd name="connsiteY381" fmla="*/ 5325607 h 5618895"/>
              <a:gd name="connsiteX382" fmla="*/ 345429 w 18288000"/>
              <a:gd name="connsiteY382" fmla="*/ 5325214 h 5618895"/>
              <a:gd name="connsiteX383" fmla="*/ 370280 w 18288000"/>
              <a:gd name="connsiteY383" fmla="*/ 5330299 h 5618895"/>
              <a:gd name="connsiteX384" fmla="*/ 409023 w 18288000"/>
              <a:gd name="connsiteY384" fmla="*/ 5343405 h 5618895"/>
              <a:gd name="connsiteX385" fmla="*/ 444831 w 18288000"/>
              <a:gd name="connsiteY385" fmla="*/ 5345554 h 5618895"/>
              <a:gd name="connsiteX386" fmla="*/ 501085 w 18288000"/>
              <a:gd name="connsiteY386" fmla="*/ 5336353 h 5618895"/>
              <a:gd name="connsiteX387" fmla="*/ 535426 w 18288000"/>
              <a:gd name="connsiteY387" fmla="*/ 5333024 h 5618895"/>
              <a:gd name="connsiteX388" fmla="*/ 541297 w 18288000"/>
              <a:gd name="connsiteY388" fmla="*/ 5354937 h 5618895"/>
              <a:gd name="connsiteX389" fmla="*/ 528872 w 18288000"/>
              <a:gd name="connsiteY389" fmla="*/ 5352396 h 5618895"/>
              <a:gd name="connsiteX390" fmla="*/ 505489 w 18288000"/>
              <a:gd name="connsiteY390" fmla="*/ 5352789 h 5618895"/>
              <a:gd name="connsiteX391" fmla="*/ 458725 w 18288000"/>
              <a:gd name="connsiteY391" fmla="*/ 5353576 h 5618895"/>
              <a:gd name="connsiteX392" fmla="*/ 354237 w 18288000"/>
              <a:gd name="connsiteY392" fmla="*/ 5358085 h 5618895"/>
              <a:gd name="connsiteX393" fmla="*/ 330854 w 18288000"/>
              <a:gd name="connsiteY393" fmla="*/ 5358478 h 5618895"/>
              <a:gd name="connsiteX394" fmla="*/ 318429 w 18288000"/>
              <a:gd name="connsiteY394" fmla="*/ 5355935 h 5618895"/>
              <a:gd name="connsiteX395" fmla="*/ 266185 w 18288000"/>
              <a:gd name="connsiteY395" fmla="*/ 5358191 h 5618895"/>
              <a:gd name="connsiteX396" fmla="*/ 161698 w 18288000"/>
              <a:gd name="connsiteY396" fmla="*/ 5362699 h 5618895"/>
              <a:gd name="connsiteX397" fmla="*/ 95561 w 18288000"/>
              <a:gd name="connsiteY397" fmla="*/ 5356933 h 5618895"/>
              <a:gd name="connsiteX398" fmla="*/ 48795 w 18288000"/>
              <a:gd name="connsiteY398" fmla="*/ 5357720 h 5618895"/>
              <a:gd name="connsiteX399" fmla="*/ 23946 w 18288000"/>
              <a:gd name="connsiteY399" fmla="*/ 5352635 h 5618895"/>
              <a:gd name="connsiteX400" fmla="*/ 0 w 18288000"/>
              <a:gd name="connsiteY400" fmla="*/ 5351197 h 5618895"/>
              <a:gd name="connsiteX401" fmla="*/ 0 w 18288000"/>
              <a:gd name="connsiteY401" fmla="*/ 5302041 h 5618895"/>
              <a:gd name="connsiteX402" fmla="*/ 37051 w 18288000"/>
              <a:gd name="connsiteY402" fmla="*/ 5313890 h 5618895"/>
              <a:gd name="connsiteX403" fmla="*/ 71392 w 18288000"/>
              <a:gd name="connsiteY403" fmla="*/ 5310561 h 5618895"/>
              <a:gd name="connsiteX404" fmla="*/ 91837 w 18288000"/>
              <a:gd name="connsiteY404" fmla="*/ 5299210 h 5618895"/>
              <a:gd name="connsiteX405" fmla="*/ 138603 w 18288000"/>
              <a:gd name="connsiteY405" fmla="*/ 5298425 h 5618895"/>
              <a:gd name="connsiteX406" fmla="*/ 160518 w 18288000"/>
              <a:gd name="connsiteY406" fmla="*/ 5292553 h 5618895"/>
              <a:gd name="connsiteX407" fmla="*/ 121774 w 18288000"/>
              <a:gd name="connsiteY407" fmla="*/ 5279446 h 5618895"/>
              <a:gd name="connsiteX408" fmla="*/ 98392 w 18288000"/>
              <a:gd name="connsiteY408" fmla="*/ 5279838 h 5618895"/>
              <a:gd name="connsiteX409" fmla="*/ 120306 w 18288000"/>
              <a:gd name="connsiteY409" fmla="*/ 5273966 h 5618895"/>
              <a:gd name="connsiteX410" fmla="*/ 129795 w 18288000"/>
              <a:gd name="connsiteY410" fmla="*/ 5265553 h 5618895"/>
              <a:gd name="connsiteX411" fmla="*/ 137816 w 18288000"/>
              <a:gd name="connsiteY411" fmla="*/ 5251659 h 5618895"/>
              <a:gd name="connsiteX412" fmla="*/ 8479 w 18288000"/>
              <a:gd name="connsiteY412" fmla="*/ 5251083 h 5618895"/>
              <a:gd name="connsiteX413" fmla="*/ 33329 w 18288000"/>
              <a:gd name="connsiteY413" fmla="*/ 5256168 h 5618895"/>
              <a:gd name="connsiteX414" fmla="*/ 12883 w 18288000"/>
              <a:gd name="connsiteY414" fmla="*/ 5267519 h 5618895"/>
              <a:gd name="connsiteX415" fmla="*/ 0 w 18288000"/>
              <a:gd name="connsiteY415" fmla="*/ 5271977 h 5618895"/>
              <a:gd name="connsiteX416" fmla="*/ 0 w 18288000"/>
              <a:gd name="connsiteY416" fmla="*/ 5253355 h 5618895"/>
              <a:gd name="connsiteX417" fmla="*/ 112967 w 18288000"/>
              <a:gd name="connsiteY417" fmla="*/ 5246574 h 5618895"/>
              <a:gd name="connsiteX418" fmla="*/ 115903 w 18288000"/>
              <a:gd name="connsiteY418" fmla="*/ 5257531 h 5618895"/>
              <a:gd name="connsiteX419" fmla="*/ 104944 w 18288000"/>
              <a:gd name="connsiteY419" fmla="*/ 5260467 h 5618895"/>
              <a:gd name="connsiteX420" fmla="*/ 103476 w 18288000"/>
              <a:gd name="connsiteY420" fmla="*/ 5254988 h 5618895"/>
              <a:gd name="connsiteX421" fmla="*/ 112967 w 18288000"/>
              <a:gd name="connsiteY421" fmla="*/ 5246574 h 5618895"/>
              <a:gd name="connsiteX422" fmla="*/ 335834 w 18288000"/>
              <a:gd name="connsiteY422" fmla="*/ 5245577 h 5618895"/>
              <a:gd name="connsiteX423" fmla="*/ 338769 w 18288000"/>
              <a:gd name="connsiteY423" fmla="*/ 5256534 h 5618895"/>
              <a:gd name="connsiteX424" fmla="*/ 349728 w 18288000"/>
              <a:gd name="connsiteY424" fmla="*/ 5253597 h 5618895"/>
              <a:gd name="connsiteX425" fmla="*/ 352664 w 18288000"/>
              <a:gd name="connsiteY425" fmla="*/ 5264555 h 5618895"/>
              <a:gd name="connsiteX426" fmla="*/ 319792 w 18288000"/>
              <a:gd name="connsiteY426" fmla="*/ 5273363 h 5618895"/>
              <a:gd name="connsiteX427" fmla="*/ 335834 w 18288000"/>
              <a:gd name="connsiteY427" fmla="*/ 5245577 h 5618895"/>
              <a:gd name="connsiteX428" fmla="*/ 18114426 w 18288000"/>
              <a:gd name="connsiteY428" fmla="*/ 5237055 h 5618895"/>
              <a:gd name="connsiteX429" fmla="*/ 18140742 w 18288000"/>
              <a:gd name="connsiteY429" fmla="*/ 5247619 h 5618895"/>
              <a:gd name="connsiteX430" fmla="*/ 18142210 w 18288000"/>
              <a:gd name="connsiteY430" fmla="*/ 5253098 h 5618895"/>
              <a:gd name="connsiteX431" fmla="*/ 18128318 w 18288000"/>
              <a:gd name="connsiteY431" fmla="*/ 5245078 h 5618895"/>
              <a:gd name="connsiteX432" fmla="*/ 18103466 w 18288000"/>
              <a:gd name="connsiteY432" fmla="*/ 5239991 h 5618895"/>
              <a:gd name="connsiteX433" fmla="*/ 1554661 w 18288000"/>
              <a:gd name="connsiteY433" fmla="*/ 5236080 h 5618895"/>
              <a:gd name="connsiteX434" fmla="*/ 1572567 w 18288000"/>
              <a:gd name="connsiteY434" fmla="*/ 5237153 h 5618895"/>
              <a:gd name="connsiteX435" fmla="*/ 1579511 w 18288000"/>
              <a:gd name="connsiteY435" fmla="*/ 5241165 h 5618895"/>
              <a:gd name="connsiteX436" fmla="*/ 1557596 w 18288000"/>
              <a:gd name="connsiteY436" fmla="*/ 5247037 h 5618895"/>
              <a:gd name="connsiteX437" fmla="*/ 1543704 w 18288000"/>
              <a:gd name="connsiteY437" fmla="*/ 5239016 h 5618895"/>
              <a:gd name="connsiteX438" fmla="*/ 1730765 w 18288000"/>
              <a:gd name="connsiteY438" fmla="*/ 5235868 h 5618895"/>
              <a:gd name="connsiteX439" fmla="*/ 1733701 w 18288000"/>
              <a:gd name="connsiteY439" fmla="*/ 5246826 h 5618895"/>
              <a:gd name="connsiteX440" fmla="*/ 1708850 w 18288000"/>
              <a:gd name="connsiteY440" fmla="*/ 5241740 h 5618895"/>
              <a:gd name="connsiteX441" fmla="*/ 1906868 w 18288000"/>
              <a:gd name="connsiteY441" fmla="*/ 5235658 h 5618895"/>
              <a:gd name="connsiteX442" fmla="*/ 1942675 w 18288000"/>
              <a:gd name="connsiteY442" fmla="*/ 5237807 h 5618895"/>
              <a:gd name="connsiteX443" fmla="*/ 1876931 w 18288000"/>
              <a:gd name="connsiteY443" fmla="*/ 5255423 h 5618895"/>
              <a:gd name="connsiteX444" fmla="*/ 1863039 w 18288000"/>
              <a:gd name="connsiteY444" fmla="*/ 5247402 h 5618895"/>
              <a:gd name="connsiteX445" fmla="*/ 1879474 w 18288000"/>
              <a:gd name="connsiteY445" fmla="*/ 5242998 h 5618895"/>
              <a:gd name="connsiteX446" fmla="*/ 1906868 w 18288000"/>
              <a:gd name="connsiteY446" fmla="*/ 5235658 h 5618895"/>
              <a:gd name="connsiteX447" fmla="*/ 1601426 w 18288000"/>
              <a:gd name="connsiteY447" fmla="*/ 5235293 h 5618895"/>
              <a:gd name="connsiteX448" fmla="*/ 1626277 w 18288000"/>
              <a:gd name="connsiteY448" fmla="*/ 5240379 h 5618895"/>
              <a:gd name="connsiteX449" fmla="*/ 1593406 w 18288000"/>
              <a:gd name="connsiteY449" fmla="*/ 5249187 h 5618895"/>
              <a:gd name="connsiteX450" fmla="*/ 17176724 w 18288000"/>
              <a:gd name="connsiteY450" fmla="*/ 5232881 h 5618895"/>
              <a:gd name="connsiteX451" fmla="*/ 17185676 w 18288000"/>
              <a:gd name="connsiteY451" fmla="*/ 5233418 h 5618895"/>
              <a:gd name="connsiteX452" fmla="*/ 17198102 w 18288000"/>
              <a:gd name="connsiteY452" fmla="*/ 5235961 h 5618895"/>
              <a:gd name="connsiteX453" fmla="*/ 17176186 w 18288000"/>
              <a:gd name="connsiteY453" fmla="*/ 5241833 h 5618895"/>
              <a:gd name="connsiteX454" fmla="*/ 17174718 w 18288000"/>
              <a:gd name="connsiteY454" fmla="*/ 5236354 h 5618895"/>
              <a:gd name="connsiteX455" fmla="*/ 17176724 w 18288000"/>
              <a:gd name="connsiteY455" fmla="*/ 5232881 h 5618895"/>
              <a:gd name="connsiteX456" fmla="*/ 18218912 w 18288000"/>
              <a:gd name="connsiteY456" fmla="*/ 5232546 h 5618895"/>
              <a:gd name="connsiteX457" fmla="*/ 18268610 w 18288000"/>
              <a:gd name="connsiteY457" fmla="*/ 5242718 h 5618895"/>
              <a:gd name="connsiteX458" fmla="*/ 18271546 w 18288000"/>
              <a:gd name="connsiteY458" fmla="*/ 5253674 h 5618895"/>
              <a:gd name="connsiteX459" fmla="*/ 18248166 w 18288000"/>
              <a:gd name="connsiteY459" fmla="*/ 5254067 h 5618895"/>
              <a:gd name="connsiteX460" fmla="*/ 18235740 w 18288000"/>
              <a:gd name="connsiteY460" fmla="*/ 5251525 h 5618895"/>
              <a:gd name="connsiteX461" fmla="*/ 18199936 w 18288000"/>
              <a:gd name="connsiteY461" fmla="*/ 5249374 h 5618895"/>
              <a:gd name="connsiteX462" fmla="*/ 18196998 w 18288000"/>
              <a:gd name="connsiteY462" fmla="*/ 5238418 h 5618895"/>
              <a:gd name="connsiteX463" fmla="*/ 18218912 w 18288000"/>
              <a:gd name="connsiteY463" fmla="*/ 5232546 h 5618895"/>
              <a:gd name="connsiteX464" fmla="*/ 17784134 w 18288000"/>
              <a:gd name="connsiteY464" fmla="*/ 5231605 h 5618895"/>
              <a:gd name="connsiteX465" fmla="*/ 17855750 w 18288000"/>
              <a:gd name="connsiteY465" fmla="*/ 5235904 h 5618895"/>
              <a:gd name="connsiteX466" fmla="*/ 17891556 w 18288000"/>
              <a:gd name="connsiteY466" fmla="*/ 5238053 h 5618895"/>
              <a:gd name="connsiteX467" fmla="*/ 17927364 w 18288000"/>
              <a:gd name="connsiteY467" fmla="*/ 5240201 h 5618895"/>
              <a:gd name="connsiteX468" fmla="*/ 17919342 w 18288000"/>
              <a:gd name="connsiteY468" fmla="*/ 5254096 h 5618895"/>
              <a:gd name="connsiteX469" fmla="*/ 17900364 w 18288000"/>
              <a:gd name="connsiteY469" fmla="*/ 5270924 h 5618895"/>
              <a:gd name="connsiteX470" fmla="*/ 17850664 w 18288000"/>
              <a:gd name="connsiteY470" fmla="*/ 5260753 h 5618895"/>
              <a:gd name="connsiteX471" fmla="*/ 17811918 w 18288000"/>
              <a:gd name="connsiteY471" fmla="*/ 5247649 h 5618895"/>
              <a:gd name="connsiteX472" fmla="*/ 17798026 w 18288000"/>
              <a:gd name="connsiteY472" fmla="*/ 5239626 h 5618895"/>
              <a:gd name="connsiteX473" fmla="*/ 742827 w 18288000"/>
              <a:gd name="connsiteY473" fmla="*/ 5230475 h 5618895"/>
              <a:gd name="connsiteX474" fmla="*/ 731869 w 18288000"/>
              <a:gd name="connsiteY474" fmla="*/ 5233411 h 5618895"/>
              <a:gd name="connsiteX475" fmla="*/ 734805 w 18288000"/>
              <a:gd name="connsiteY475" fmla="*/ 5244368 h 5618895"/>
              <a:gd name="connsiteX476" fmla="*/ 742827 w 18288000"/>
              <a:gd name="connsiteY476" fmla="*/ 5230475 h 5618895"/>
              <a:gd name="connsiteX477" fmla="*/ 1317901 w 18288000"/>
              <a:gd name="connsiteY477" fmla="*/ 5229055 h 5618895"/>
              <a:gd name="connsiteX478" fmla="*/ 1367601 w 18288000"/>
              <a:gd name="connsiteY478" fmla="*/ 5239226 h 5618895"/>
              <a:gd name="connsiteX479" fmla="*/ 1345686 w 18288000"/>
              <a:gd name="connsiteY479" fmla="*/ 5245098 h 5618895"/>
              <a:gd name="connsiteX480" fmla="*/ 1334730 w 18288000"/>
              <a:gd name="connsiteY480" fmla="*/ 5248034 h 5618895"/>
              <a:gd name="connsiteX481" fmla="*/ 1337666 w 18288000"/>
              <a:gd name="connsiteY481" fmla="*/ 5258992 h 5618895"/>
              <a:gd name="connsiteX482" fmla="*/ 1320837 w 18288000"/>
              <a:gd name="connsiteY482" fmla="*/ 5240013 h 5618895"/>
              <a:gd name="connsiteX483" fmla="*/ 1317901 w 18288000"/>
              <a:gd name="connsiteY483" fmla="*/ 5229055 h 5618895"/>
              <a:gd name="connsiteX484" fmla="*/ 775430 w 18288000"/>
              <a:gd name="connsiteY484" fmla="*/ 5226143 h 5618895"/>
              <a:gd name="connsiteX485" fmla="*/ 771687 w 18288000"/>
              <a:gd name="connsiteY485" fmla="*/ 5228614 h 5618895"/>
              <a:gd name="connsiteX486" fmla="*/ 778634 w 18288000"/>
              <a:gd name="connsiteY486" fmla="*/ 5232623 h 5618895"/>
              <a:gd name="connsiteX487" fmla="*/ 775430 w 18288000"/>
              <a:gd name="connsiteY487" fmla="*/ 5226143 h 5618895"/>
              <a:gd name="connsiteX488" fmla="*/ 1469153 w 18288000"/>
              <a:gd name="connsiteY488" fmla="*/ 5223760 h 5618895"/>
              <a:gd name="connsiteX489" fmla="*/ 1481578 w 18288000"/>
              <a:gd name="connsiteY489" fmla="*/ 5226302 h 5618895"/>
              <a:gd name="connsiteX490" fmla="*/ 1472089 w 18288000"/>
              <a:gd name="connsiteY490" fmla="*/ 5234717 h 5618895"/>
              <a:gd name="connsiteX491" fmla="*/ 1465142 w 18288000"/>
              <a:gd name="connsiteY491" fmla="*/ 5230706 h 5618895"/>
              <a:gd name="connsiteX492" fmla="*/ 1458197 w 18288000"/>
              <a:gd name="connsiteY492" fmla="*/ 5226696 h 5618895"/>
              <a:gd name="connsiteX493" fmla="*/ 1469153 w 18288000"/>
              <a:gd name="connsiteY493" fmla="*/ 5223760 h 5618895"/>
              <a:gd name="connsiteX494" fmla="*/ 17335460 w 18288000"/>
              <a:gd name="connsiteY494" fmla="*/ 5222642 h 5618895"/>
              <a:gd name="connsiteX495" fmla="*/ 17349354 w 18288000"/>
              <a:gd name="connsiteY495" fmla="*/ 5230664 h 5618895"/>
              <a:gd name="connsiteX496" fmla="*/ 17338396 w 18288000"/>
              <a:gd name="connsiteY496" fmla="*/ 5233600 h 5618895"/>
              <a:gd name="connsiteX497" fmla="*/ 17324504 w 18288000"/>
              <a:gd name="connsiteY497" fmla="*/ 5225578 h 5618895"/>
              <a:gd name="connsiteX498" fmla="*/ 17335460 w 18288000"/>
              <a:gd name="connsiteY498" fmla="*/ 5222642 h 5618895"/>
              <a:gd name="connsiteX499" fmla="*/ 1889769 w 18288000"/>
              <a:gd name="connsiteY499" fmla="*/ 5221156 h 5618895"/>
              <a:gd name="connsiteX500" fmla="*/ 1892974 w 18288000"/>
              <a:gd name="connsiteY500" fmla="*/ 5227637 h 5618895"/>
              <a:gd name="connsiteX501" fmla="*/ 1882017 w 18288000"/>
              <a:gd name="connsiteY501" fmla="*/ 5230573 h 5618895"/>
              <a:gd name="connsiteX502" fmla="*/ 1886028 w 18288000"/>
              <a:gd name="connsiteY502" fmla="*/ 5223626 h 5618895"/>
              <a:gd name="connsiteX503" fmla="*/ 1889769 w 18288000"/>
              <a:gd name="connsiteY503" fmla="*/ 5221156 h 5618895"/>
              <a:gd name="connsiteX504" fmla="*/ 3955237 w 18288000"/>
              <a:gd name="connsiteY504" fmla="*/ 5221149 h 5618895"/>
              <a:gd name="connsiteX505" fmla="*/ 3959446 w 18288000"/>
              <a:gd name="connsiteY505" fmla="*/ 5225894 h 5618895"/>
              <a:gd name="connsiteX506" fmla="*/ 3948487 w 18288000"/>
              <a:gd name="connsiteY506" fmla="*/ 5228830 h 5618895"/>
              <a:gd name="connsiteX507" fmla="*/ 3955237 w 18288000"/>
              <a:gd name="connsiteY507" fmla="*/ 5221149 h 5618895"/>
              <a:gd name="connsiteX508" fmla="*/ 2184522 w 18288000"/>
              <a:gd name="connsiteY508" fmla="*/ 5219981 h 5618895"/>
              <a:gd name="connsiteX509" fmla="*/ 2165544 w 18288000"/>
              <a:gd name="connsiteY509" fmla="*/ 5236809 h 5618895"/>
              <a:gd name="connsiteX510" fmla="*/ 2187457 w 18288000"/>
              <a:gd name="connsiteY510" fmla="*/ 5230937 h 5618895"/>
              <a:gd name="connsiteX511" fmla="*/ 2212308 w 18288000"/>
              <a:gd name="connsiteY511" fmla="*/ 5236023 h 5618895"/>
              <a:gd name="connsiteX512" fmla="*/ 2209768 w 18288000"/>
              <a:gd name="connsiteY512" fmla="*/ 5248448 h 5618895"/>
              <a:gd name="connsiteX513" fmla="*/ 2226202 w 18288000"/>
              <a:gd name="connsiteY513" fmla="*/ 5244044 h 5618895"/>
              <a:gd name="connsiteX514" fmla="*/ 2220330 w 18288000"/>
              <a:gd name="connsiteY514" fmla="*/ 5222129 h 5618895"/>
              <a:gd name="connsiteX515" fmla="*/ 2209372 w 18288000"/>
              <a:gd name="connsiteY515" fmla="*/ 5225065 h 5618895"/>
              <a:gd name="connsiteX516" fmla="*/ 17756348 w 18288000"/>
              <a:gd name="connsiteY516" fmla="*/ 5215562 h 5618895"/>
              <a:gd name="connsiteX517" fmla="*/ 17770238 w 18288000"/>
              <a:gd name="connsiteY517" fmla="*/ 5223583 h 5618895"/>
              <a:gd name="connsiteX518" fmla="*/ 17748324 w 18288000"/>
              <a:gd name="connsiteY518" fmla="*/ 5229455 h 5618895"/>
              <a:gd name="connsiteX519" fmla="*/ 17756348 w 18288000"/>
              <a:gd name="connsiteY519" fmla="*/ 5215562 h 5618895"/>
              <a:gd name="connsiteX520" fmla="*/ 10627 w 18288000"/>
              <a:gd name="connsiteY520" fmla="*/ 5215276 h 5618895"/>
              <a:gd name="connsiteX521" fmla="*/ 35478 w 18288000"/>
              <a:gd name="connsiteY521" fmla="*/ 5220361 h 5618895"/>
              <a:gd name="connsiteX522" fmla="*/ 30000 w 18288000"/>
              <a:gd name="connsiteY522" fmla="*/ 5221828 h 5618895"/>
              <a:gd name="connsiteX523" fmla="*/ 24521 w 18288000"/>
              <a:gd name="connsiteY523" fmla="*/ 5223296 h 5618895"/>
              <a:gd name="connsiteX524" fmla="*/ 0 w 18288000"/>
              <a:gd name="connsiteY524" fmla="*/ 5225674 h 5618895"/>
              <a:gd name="connsiteX525" fmla="*/ 0 w 18288000"/>
              <a:gd name="connsiteY525" fmla="*/ 5216306 h 5618895"/>
              <a:gd name="connsiteX526" fmla="*/ 17508630 w 18288000"/>
              <a:gd name="connsiteY526" fmla="*/ 5211475 h 5618895"/>
              <a:gd name="connsiteX527" fmla="*/ 17500606 w 18288000"/>
              <a:gd name="connsiteY527" fmla="*/ 5225368 h 5618895"/>
              <a:gd name="connsiteX528" fmla="*/ 17467736 w 18288000"/>
              <a:gd name="connsiteY528" fmla="*/ 5234175 h 5618895"/>
              <a:gd name="connsiteX529" fmla="*/ 17464802 w 18288000"/>
              <a:gd name="connsiteY529" fmla="*/ 5223219 h 5618895"/>
              <a:gd name="connsiteX530" fmla="*/ 17461864 w 18288000"/>
              <a:gd name="connsiteY530" fmla="*/ 5212260 h 5618895"/>
              <a:gd name="connsiteX531" fmla="*/ 17508630 w 18288000"/>
              <a:gd name="connsiteY531" fmla="*/ 5211475 h 5618895"/>
              <a:gd name="connsiteX532" fmla="*/ 137030 w 18288000"/>
              <a:gd name="connsiteY532" fmla="*/ 5204895 h 5618895"/>
              <a:gd name="connsiteX533" fmla="*/ 139966 w 18288000"/>
              <a:gd name="connsiteY533" fmla="*/ 5215851 h 5618895"/>
              <a:gd name="connsiteX534" fmla="*/ 150923 w 18288000"/>
              <a:gd name="connsiteY534" fmla="*/ 5212916 h 5618895"/>
              <a:gd name="connsiteX535" fmla="*/ 137030 w 18288000"/>
              <a:gd name="connsiteY535" fmla="*/ 5204895 h 5618895"/>
              <a:gd name="connsiteX536" fmla="*/ 882728 w 18288000"/>
              <a:gd name="connsiteY536" fmla="*/ 5204732 h 5618895"/>
              <a:gd name="connsiteX537" fmla="*/ 867760 w 18288000"/>
              <a:gd name="connsiteY537" fmla="*/ 5214615 h 5618895"/>
              <a:gd name="connsiteX538" fmla="*/ 869228 w 18288000"/>
              <a:gd name="connsiteY538" fmla="*/ 5220094 h 5618895"/>
              <a:gd name="connsiteX539" fmla="*/ 926950 w 18288000"/>
              <a:gd name="connsiteY539" fmla="*/ 5216371 h 5618895"/>
              <a:gd name="connsiteX540" fmla="*/ 948865 w 18288000"/>
              <a:gd name="connsiteY540" fmla="*/ 5210499 h 5618895"/>
              <a:gd name="connsiteX541" fmla="*/ 925483 w 18288000"/>
              <a:gd name="connsiteY541" fmla="*/ 5210893 h 5618895"/>
              <a:gd name="connsiteX542" fmla="*/ 900632 w 18288000"/>
              <a:gd name="connsiteY542" fmla="*/ 5205807 h 5618895"/>
              <a:gd name="connsiteX543" fmla="*/ 882728 w 18288000"/>
              <a:gd name="connsiteY543" fmla="*/ 5204732 h 5618895"/>
              <a:gd name="connsiteX544" fmla="*/ 2555706 w 18288000"/>
              <a:gd name="connsiteY544" fmla="*/ 5202730 h 5618895"/>
              <a:gd name="connsiteX545" fmla="*/ 2558643 w 18288000"/>
              <a:gd name="connsiteY545" fmla="*/ 5213687 h 5618895"/>
              <a:gd name="connsiteX546" fmla="*/ 2641215 w 18288000"/>
              <a:gd name="connsiteY546" fmla="*/ 5215049 h 5618895"/>
              <a:gd name="connsiteX547" fmla="*/ 2679958 w 18288000"/>
              <a:gd name="connsiteY547" fmla="*/ 5228156 h 5618895"/>
              <a:gd name="connsiteX548" fmla="*/ 2690916 w 18288000"/>
              <a:gd name="connsiteY548" fmla="*/ 5225220 h 5618895"/>
              <a:gd name="connsiteX549" fmla="*/ 2718309 w 18288000"/>
              <a:gd name="connsiteY549" fmla="*/ 5217880 h 5618895"/>
              <a:gd name="connsiteX550" fmla="*/ 2748639 w 18288000"/>
              <a:gd name="connsiteY550" fmla="*/ 5221497 h 5618895"/>
              <a:gd name="connsiteX551" fmla="*/ 2682894 w 18288000"/>
              <a:gd name="connsiteY551" fmla="*/ 5239113 h 5618895"/>
              <a:gd name="connsiteX552" fmla="*/ 2652566 w 18288000"/>
              <a:gd name="connsiteY552" fmla="*/ 5235496 h 5618895"/>
              <a:gd name="connsiteX553" fmla="*/ 2628108 w 18288000"/>
              <a:gd name="connsiteY553" fmla="*/ 5253793 h 5618895"/>
              <a:gd name="connsiteX554" fmla="*/ 2606195 w 18288000"/>
              <a:gd name="connsiteY554" fmla="*/ 5259665 h 5618895"/>
              <a:gd name="connsiteX555" fmla="*/ 2585748 w 18288000"/>
              <a:gd name="connsiteY555" fmla="*/ 5271016 h 5618895"/>
              <a:gd name="connsiteX556" fmla="*/ 2576259 w 18288000"/>
              <a:gd name="connsiteY556" fmla="*/ 5279431 h 5618895"/>
              <a:gd name="connsiteX557" fmla="*/ 2562365 w 18288000"/>
              <a:gd name="connsiteY557" fmla="*/ 5271409 h 5618895"/>
              <a:gd name="connsiteX558" fmla="*/ 2548472 w 18288000"/>
              <a:gd name="connsiteY558" fmla="*/ 5263388 h 5618895"/>
              <a:gd name="connsiteX559" fmla="*/ 2545536 w 18288000"/>
              <a:gd name="connsiteY559" fmla="*/ 5252431 h 5618895"/>
              <a:gd name="connsiteX560" fmla="*/ 2531642 w 18288000"/>
              <a:gd name="connsiteY560" fmla="*/ 5244409 h 5618895"/>
              <a:gd name="connsiteX561" fmla="*/ 2520686 w 18288000"/>
              <a:gd name="connsiteY561" fmla="*/ 5247345 h 5618895"/>
              <a:gd name="connsiteX562" fmla="*/ 2492899 w 18288000"/>
              <a:gd name="connsiteY562" fmla="*/ 5231303 h 5618895"/>
              <a:gd name="connsiteX563" fmla="*/ 2479006 w 18288000"/>
              <a:gd name="connsiteY563" fmla="*/ 5223281 h 5618895"/>
              <a:gd name="connsiteX564" fmla="*/ 2503855 w 18288000"/>
              <a:gd name="connsiteY564" fmla="*/ 5228367 h 5618895"/>
              <a:gd name="connsiteX565" fmla="*/ 2536729 w 18288000"/>
              <a:gd name="connsiteY565" fmla="*/ 5219559 h 5618895"/>
              <a:gd name="connsiteX566" fmla="*/ 2544749 w 18288000"/>
              <a:gd name="connsiteY566" fmla="*/ 5205666 h 5618895"/>
              <a:gd name="connsiteX567" fmla="*/ 17412160 w 18288000"/>
              <a:gd name="connsiteY567" fmla="*/ 5202090 h 5618895"/>
              <a:gd name="connsiteX568" fmla="*/ 17428990 w 18288000"/>
              <a:gd name="connsiteY568" fmla="*/ 5221069 h 5618895"/>
              <a:gd name="connsiteX569" fmla="*/ 17379290 w 18288000"/>
              <a:gd name="connsiteY569" fmla="*/ 5210898 h 5618895"/>
              <a:gd name="connsiteX570" fmla="*/ 17354440 w 18288000"/>
              <a:gd name="connsiteY570" fmla="*/ 5205813 h 5618895"/>
              <a:gd name="connsiteX571" fmla="*/ 17081870 w 18288000"/>
              <a:gd name="connsiteY571" fmla="*/ 5196640 h 5618895"/>
              <a:gd name="connsiteX572" fmla="*/ 17084806 w 18288000"/>
              <a:gd name="connsiteY572" fmla="*/ 5207598 h 5618895"/>
              <a:gd name="connsiteX573" fmla="*/ 17059956 w 18288000"/>
              <a:gd name="connsiteY573" fmla="*/ 5202512 h 5618895"/>
              <a:gd name="connsiteX574" fmla="*/ 2894020 w 18288000"/>
              <a:gd name="connsiteY574" fmla="*/ 5194287 h 5618895"/>
              <a:gd name="connsiteX575" fmla="*/ 2943721 w 18288000"/>
              <a:gd name="connsiteY575" fmla="*/ 5204458 h 5618895"/>
              <a:gd name="connsiteX576" fmla="*/ 2976592 w 18288000"/>
              <a:gd name="connsiteY576" fmla="*/ 5195650 h 5618895"/>
              <a:gd name="connsiteX577" fmla="*/ 2990486 w 18288000"/>
              <a:gd name="connsiteY577" fmla="*/ 5203671 h 5618895"/>
              <a:gd name="connsiteX578" fmla="*/ 3012400 w 18288000"/>
              <a:gd name="connsiteY578" fmla="*/ 5197799 h 5618895"/>
              <a:gd name="connsiteX579" fmla="*/ 3026293 w 18288000"/>
              <a:gd name="connsiteY579" fmla="*/ 5205819 h 5618895"/>
              <a:gd name="connsiteX580" fmla="*/ 3015335 w 18288000"/>
              <a:gd name="connsiteY580" fmla="*/ 5208755 h 5618895"/>
              <a:gd name="connsiteX581" fmla="*/ 2946656 w 18288000"/>
              <a:gd name="connsiteY581" fmla="*/ 5215415 h 5618895"/>
              <a:gd name="connsiteX582" fmla="*/ 2960549 w 18288000"/>
              <a:gd name="connsiteY582" fmla="*/ 5223435 h 5618895"/>
              <a:gd name="connsiteX583" fmla="*/ 2949593 w 18288000"/>
              <a:gd name="connsiteY583" fmla="*/ 5226371 h 5618895"/>
              <a:gd name="connsiteX584" fmla="*/ 2963485 w 18288000"/>
              <a:gd name="connsiteY584" fmla="*/ 5234394 h 5618895"/>
              <a:gd name="connsiteX585" fmla="*/ 2994889 w 18288000"/>
              <a:gd name="connsiteY585" fmla="*/ 5220107 h 5618895"/>
              <a:gd name="connsiteX586" fmla="*/ 2998899 w 18288000"/>
              <a:gd name="connsiteY586" fmla="*/ 5213159 h 5618895"/>
              <a:gd name="connsiteX587" fmla="*/ 2996357 w 18288000"/>
              <a:gd name="connsiteY587" fmla="*/ 5225586 h 5618895"/>
              <a:gd name="connsiteX588" fmla="*/ 3010250 w 18288000"/>
              <a:gd name="connsiteY588" fmla="*/ 5233606 h 5618895"/>
              <a:gd name="connsiteX589" fmla="*/ 2966422 w 18288000"/>
              <a:gd name="connsiteY589" fmla="*/ 5245350 h 5618895"/>
              <a:gd name="connsiteX590" fmla="*/ 2908699 w 18288000"/>
              <a:gd name="connsiteY590" fmla="*/ 5249074 h 5618895"/>
              <a:gd name="connsiteX591" fmla="*/ 2905763 w 18288000"/>
              <a:gd name="connsiteY591" fmla="*/ 5238115 h 5618895"/>
              <a:gd name="connsiteX592" fmla="*/ 2913785 w 18288000"/>
              <a:gd name="connsiteY592" fmla="*/ 5224223 h 5618895"/>
              <a:gd name="connsiteX593" fmla="*/ 2908307 w 18288000"/>
              <a:gd name="connsiteY593" fmla="*/ 5225691 h 5618895"/>
              <a:gd name="connsiteX594" fmla="*/ 2891870 w 18288000"/>
              <a:gd name="connsiteY594" fmla="*/ 5230095 h 5618895"/>
              <a:gd name="connsiteX595" fmla="*/ 2880913 w 18288000"/>
              <a:gd name="connsiteY595" fmla="*/ 5233031 h 5618895"/>
              <a:gd name="connsiteX596" fmla="*/ 2883848 w 18288000"/>
              <a:gd name="connsiteY596" fmla="*/ 5243987 h 5618895"/>
              <a:gd name="connsiteX597" fmla="*/ 2869955 w 18288000"/>
              <a:gd name="connsiteY597" fmla="*/ 5235967 h 5618895"/>
              <a:gd name="connsiteX598" fmla="*/ 2856064 w 18288000"/>
              <a:gd name="connsiteY598" fmla="*/ 5227946 h 5618895"/>
              <a:gd name="connsiteX599" fmla="*/ 2837084 w 18288000"/>
              <a:gd name="connsiteY599" fmla="*/ 5244775 h 5618895"/>
              <a:gd name="connsiteX600" fmla="*/ 2823190 w 18288000"/>
              <a:gd name="connsiteY600" fmla="*/ 5236754 h 5618895"/>
              <a:gd name="connsiteX601" fmla="*/ 2790318 w 18288000"/>
              <a:gd name="connsiteY601" fmla="*/ 5245562 h 5618895"/>
              <a:gd name="connsiteX602" fmla="*/ 2784840 w 18288000"/>
              <a:gd name="connsiteY602" fmla="*/ 5247030 h 5618895"/>
              <a:gd name="connsiteX603" fmla="*/ 2768404 w 18288000"/>
              <a:gd name="connsiteY603" fmla="*/ 5251434 h 5618895"/>
              <a:gd name="connsiteX604" fmla="*/ 2749426 w 18288000"/>
              <a:gd name="connsiteY604" fmla="*/ 5268262 h 5618895"/>
              <a:gd name="connsiteX605" fmla="*/ 2760383 w 18288000"/>
              <a:gd name="connsiteY605" fmla="*/ 5265327 h 5618895"/>
              <a:gd name="connsiteX606" fmla="*/ 2761851 w 18288000"/>
              <a:gd name="connsiteY606" fmla="*/ 5270806 h 5618895"/>
              <a:gd name="connsiteX607" fmla="*/ 2734457 w 18288000"/>
              <a:gd name="connsiteY607" fmla="*/ 5278146 h 5618895"/>
              <a:gd name="connsiteX608" fmla="*/ 2680746 w 18288000"/>
              <a:gd name="connsiteY608" fmla="*/ 5274922 h 5618895"/>
              <a:gd name="connsiteX609" fmla="*/ 2642002 w 18288000"/>
              <a:gd name="connsiteY609" fmla="*/ 5261815 h 5618895"/>
              <a:gd name="connsiteX610" fmla="*/ 2677811 w 18288000"/>
              <a:gd name="connsiteY610" fmla="*/ 5263964 h 5618895"/>
              <a:gd name="connsiteX611" fmla="*/ 2695713 w 18288000"/>
              <a:gd name="connsiteY611" fmla="*/ 5265039 h 5618895"/>
              <a:gd name="connsiteX612" fmla="*/ 2713617 w 18288000"/>
              <a:gd name="connsiteY612" fmla="*/ 5266114 h 5618895"/>
              <a:gd name="connsiteX613" fmla="*/ 2721639 w 18288000"/>
              <a:gd name="connsiteY613" fmla="*/ 5252219 h 5618895"/>
              <a:gd name="connsiteX614" fmla="*/ 2732597 w 18288000"/>
              <a:gd name="connsiteY614" fmla="*/ 5249284 h 5618895"/>
              <a:gd name="connsiteX615" fmla="*/ 2743554 w 18288000"/>
              <a:gd name="connsiteY615" fmla="*/ 5246347 h 5618895"/>
              <a:gd name="connsiteX616" fmla="*/ 2763999 w 18288000"/>
              <a:gd name="connsiteY616" fmla="*/ 5234997 h 5618895"/>
              <a:gd name="connsiteX617" fmla="*/ 2765074 w 18288000"/>
              <a:gd name="connsiteY617" fmla="*/ 5217093 h 5618895"/>
              <a:gd name="connsiteX618" fmla="*/ 2778575 w 18288000"/>
              <a:gd name="connsiteY618" fmla="*/ 5201732 h 5618895"/>
              <a:gd name="connsiteX619" fmla="*/ 2814382 w 18288000"/>
              <a:gd name="connsiteY619" fmla="*/ 5203881 h 5618895"/>
              <a:gd name="connsiteX620" fmla="*/ 2830818 w 18288000"/>
              <a:gd name="connsiteY620" fmla="*/ 5199477 h 5618895"/>
              <a:gd name="connsiteX621" fmla="*/ 2836296 w 18288000"/>
              <a:gd name="connsiteY621" fmla="*/ 5198009 h 5618895"/>
              <a:gd name="connsiteX622" fmla="*/ 2839234 w 18288000"/>
              <a:gd name="connsiteY622" fmla="*/ 5208967 h 5618895"/>
              <a:gd name="connsiteX623" fmla="*/ 2850191 w 18288000"/>
              <a:gd name="connsiteY623" fmla="*/ 5206031 h 5618895"/>
              <a:gd name="connsiteX624" fmla="*/ 2866627 w 18288000"/>
              <a:gd name="connsiteY624" fmla="*/ 5201627 h 5618895"/>
              <a:gd name="connsiteX625" fmla="*/ 2894020 w 18288000"/>
              <a:gd name="connsiteY625" fmla="*/ 5194287 h 5618895"/>
              <a:gd name="connsiteX626" fmla="*/ 18149446 w 18288000"/>
              <a:gd name="connsiteY626" fmla="*/ 5192440 h 5618895"/>
              <a:gd name="connsiteX627" fmla="*/ 18156392 w 18288000"/>
              <a:gd name="connsiteY627" fmla="*/ 5196450 h 5618895"/>
              <a:gd name="connsiteX628" fmla="*/ 18174294 w 18288000"/>
              <a:gd name="connsiteY628" fmla="*/ 5197525 h 5618895"/>
              <a:gd name="connsiteX629" fmla="*/ 18163338 w 18288000"/>
              <a:gd name="connsiteY629" fmla="*/ 5200460 h 5618895"/>
              <a:gd name="connsiteX630" fmla="*/ 18152382 w 18288000"/>
              <a:gd name="connsiteY630" fmla="*/ 5203396 h 5618895"/>
              <a:gd name="connsiteX631" fmla="*/ 17455992 w 18288000"/>
              <a:gd name="connsiteY631" fmla="*/ 5190345 h 5618895"/>
              <a:gd name="connsiteX632" fmla="*/ 17458928 w 18288000"/>
              <a:gd name="connsiteY632" fmla="*/ 5201304 h 5618895"/>
              <a:gd name="connsiteX633" fmla="*/ 17445032 w 18288000"/>
              <a:gd name="connsiteY633" fmla="*/ 5193282 h 5618895"/>
              <a:gd name="connsiteX634" fmla="*/ 2035420 w 18288000"/>
              <a:gd name="connsiteY634" fmla="*/ 5189469 h 5618895"/>
              <a:gd name="connsiteX635" fmla="*/ 2002546 w 18288000"/>
              <a:gd name="connsiteY635" fmla="*/ 5198277 h 5618895"/>
              <a:gd name="connsiteX636" fmla="*/ 1980633 w 18288000"/>
              <a:gd name="connsiteY636" fmla="*/ 5204149 h 5618895"/>
              <a:gd name="connsiteX637" fmla="*/ 1958718 w 18288000"/>
              <a:gd name="connsiteY637" fmla="*/ 5210021 h 5618895"/>
              <a:gd name="connsiteX638" fmla="*/ 1957250 w 18288000"/>
              <a:gd name="connsiteY638" fmla="*/ 5204542 h 5618895"/>
              <a:gd name="connsiteX639" fmla="*/ 1944824 w 18288000"/>
              <a:gd name="connsiteY639" fmla="*/ 5201999 h 5618895"/>
              <a:gd name="connsiteX640" fmla="*/ 1941888 w 18288000"/>
              <a:gd name="connsiteY640" fmla="*/ 5191043 h 5618895"/>
              <a:gd name="connsiteX641" fmla="*/ 1988654 w 18288000"/>
              <a:gd name="connsiteY641" fmla="*/ 5190255 h 5618895"/>
              <a:gd name="connsiteX642" fmla="*/ 16363565 w 18288000"/>
              <a:gd name="connsiteY642" fmla="*/ 5189462 h 5618895"/>
              <a:gd name="connsiteX643" fmla="*/ 16375989 w 18288000"/>
              <a:gd name="connsiteY643" fmla="*/ 5192005 h 5618895"/>
              <a:gd name="connsiteX644" fmla="*/ 16366503 w 18288000"/>
              <a:gd name="connsiteY644" fmla="*/ 5200419 h 5618895"/>
              <a:gd name="connsiteX645" fmla="*/ 1248435 w 18288000"/>
              <a:gd name="connsiteY645" fmla="*/ 5188949 h 5618895"/>
              <a:gd name="connsiteX646" fmla="*/ 1242956 w 18288000"/>
              <a:gd name="connsiteY646" fmla="*/ 5190417 h 5618895"/>
              <a:gd name="connsiteX647" fmla="*/ 1229456 w 18288000"/>
              <a:gd name="connsiteY647" fmla="*/ 5205779 h 5618895"/>
              <a:gd name="connsiteX648" fmla="*/ 1240413 w 18288000"/>
              <a:gd name="connsiteY648" fmla="*/ 5202843 h 5618895"/>
              <a:gd name="connsiteX649" fmla="*/ 1262328 w 18288000"/>
              <a:gd name="connsiteY649" fmla="*/ 5196971 h 5618895"/>
              <a:gd name="connsiteX650" fmla="*/ 1248435 w 18288000"/>
              <a:gd name="connsiteY650" fmla="*/ 5188949 h 5618895"/>
              <a:gd name="connsiteX651" fmla="*/ 648510 w 18288000"/>
              <a:gd name="connsiteY651" fmla="*/ 5185283 h 5618895"/>
              <a:gd name="connsiteX652" fmla="*/ 637552 w 18288000"/>
              <a:gd name="connsiteY652" fmla="*/ 5188220 h 5618895"/>
              <a:gd name="connsiteX653" fmla="*/ 651446 w 18288000"/>
              <a:gd name="connsiteY653" fmla="*/ 5196240 h 5618895"/>
              <a:gd name="connsiteX654" fmla="*/ 662403 w 18288000"/>
              <a:gd name="connsiteY654" fmla="*/ 5193305 h 5618895"/>
              <a:gd name="connsiteX655" fmla="*/ 648510 w 18288000"/>
              <a:gd name="connsiteY655" fmla="*/ 5185283 h 5618895"/>
              <a:gd name="connsiteX656" fmla="*/ 2051855 w 18288000"/>
              <a:gd name="connsiteY656" fmla="*/ 5185065 h 5618895"/>
              <a:gd name="connsiteX657" fmla="*/ 2049313 w 18288000"/>
              <a:gd name="connsiteY657" fmla="*/ 5197490 h 5618895"/>
              <a:gd name="connsiteX658" fmla="*/ 2038355 w 18288000"/>
              <a:gd name="connsiteY658" fmla="*/ 5200426 h 5618895"/>
              <a:gd name="connsiteX659" fmla="*/ 2040897 w 18288000"/>
              <a:gd name="connsiteY659" fmla="*/ 5188001 h 5618895"/>
              <a:gd name="connsiteX660" fmla="*/ 2051855 w 18288000"/>
              <a:gd name="connsiteY660" fmla="*/ 5185065 h 5618895"/>
              <a:gd name="connsiteX661" fmla="*/ 16468051 w 18288000"/>
              <a:gd name="connsiteY661" fmla="*/ 5184954 h 5618895"/>
              <a:gd name="connsiteX662" fmla="*/ 16487424 w 18288000"/>
              <a:gd name="connsiteY662" fmla="*/ 5191506 h 5618895"/>
              <a:gd name="connsiteX663" fmla="*/ 16490360 w 18288000"/>
              <a:gd name="connsiteY663" fmla="*/ 5202463 h 5618895"/>
              <a:gd name="connsiteX664" fmla="*/ 16473923 w 18288000"/>
              <a:gd name="connsiteY664" fmla="*/ 5206868 h 5618895"/>
              <a:gd name="connsiteX665" fmla="*/ 16460032 w 18288000"/>
              <a:gd name="connsiteY665" fmla="*/ 5198845 h 5618895"/>
              <a:gd name="connsiteX666" fmla="*/ 16468051 w 18288000"/>
              <a:gd name="connsiteY666" fmla="*/ 5184954 h 5618895"/>
              <a:gd name="connsiteX667" fmla="*/ 2068291 w 18288000"/>
              <a:gd name="connsiteY667" fmla="*/ 5180661 h 5618895"/>
              <a:gd name="connsiteX668" fmla="*/ 2080715 w 18288000"/>
              <a:gd name="connsiteY668" fmla="*/ 5183203 h 5618895"/>
              <a:gd name="connsiteX669" fmla="*/ 2071227 w 18288000"/>
              <a:gd name="connsiteY669" fmla="*/ 5191618 h 5618895"/>
              <a:gd name="connsiteX670" fmla="*/ 2068291 w 18288000"/>
              <a:gd name="connsiteY670" fmla="*/ 5180661 h 5618895"/>
              <a:gd name="connsiteX671" fmla="*/ 16868846 w 18288000"/>
              <a:gd name="connsiteY671" fmla="*/ 5179586 h 5618895"/>
              <a:gd name="connsiteX672" fmla="*/ 16913790 w 18288000"/>
              <a:gd name="connsiteY672" fmla="*/ 5182957 h 5618895"/>
              <a:gd name="connsiteX673" fmla="*/ 16938640 w 18288000"/>
              <a:gd name="connsiteY673" fmla="*/ 5188043 h 5618895"/>
              <a:gd name="connsiteX674" fmla="*/ 16949596 w 18288000"/>
              <a:gd name="connsiteY674" fmla="*/ 5185108 h 5618895"/>
              <a:gd name="connsiteX675" fmla="*/ 16968968 w 18288000"/>
              <a:gd name="connsiteY675" fmla="*/ 5191661 h 5618895"/>
              <a:gd name="connsiteX676" fmla="*/ 17011722 w 18288000"/>
              <a:gd name="connsiteY676" fmla="*/ 5197821 h 5618895"/>
              <a:gd name="connsiteX677" fmla="*/ 17046062 w 18288000"/>
              <a:gd name="connsiteY677" fmla="*/ 5194491 h 5618895"/>
              <a:gd name="connsiteX678" fmla="*/ 17048998 w 18288000"/>
              <a:gd name="connsiteY678" fmla="*/ 5205448 h 5618895"/>
              <a:gd name="connsiteX679" fmla="*/ 16996756 w 18288000"/>
              <a:gd name="connsiteY679" fmla="*/ 5207703 h 5618895"/>
              <a:gd name="connsiteX680" fmla="*/ 16925140 w 18288000"/>
              <a:gd name="connsiteY680" fmla="*/ 5203404 h 5618895"/>
              <a:gd name="connsiteX681" fmla="*/ 16891874 w 18288000"/>
              <a:gd name="connsiteY681" fmla="*/ 5188829 h 5618895"/>
              <a:gd name="connsiteX682" fmla="*/ 16867022 w 18288000"/>
              <a:gd name="connsiteY682" fmla="*/ 5183745 h 5618895"/>
              <a:gd name="connsiteX683" fmla="*/ 16868846 w 18288000"/>
              <a:gd name="connsiteY683" fmla="*/ 5179586 h 5618895"/>
              <a:gd name="connsiteX684" fmla="*/ 2138438 w 18288000"/>
              <a:gd name="connsiteY684" fmla="*/ 5179481 h 5618895"/>
              <a:gd name="connsiteX685" fmla="*/ 2150865 w 18288000"/>
              <a:gd name="connsiteY685" fmla="*/ 5182023 h 5618895"/>
              <a:gd name="connsiteX686" fmla="*/ 2139906 w 18288000"/>
              <a:gd name="connsiteY686" fmla="*/ 5184959 h 5618895"/>
              <a:gd name="connsiteX687" fmla="*/ 2128950 w 18288000"/>
              <a:gd name="connsiteY687" fmla="*/ 5187895 h 5618895"/>
              <a:gd name="connsiteX688" fmla="*/ 2138438 w 18288000"/>
              <a:gd name="connsiteY688" fmla="*/ 5179481 h 5618895"/>
              <a:gd name="connsiteX689" fmla="*/ 2161820 w 18288000"/>
              <a:gd name="connsiteY689" fmla="*/ 5179087 h 5618895"/>
              <a:gd name="connsiteX690" fmla="*/ 2175714 w 18288000"/>
              <a:gd name="connsiteY690" fmla="*/ 5187109 h 5618895"/>
              <a:gd name="connsiteX691" fmla="*/ 2177181 w 18288000"/>
              <a:gd name="connsiteY691" fmla="*/ 5192588 h 5618895"/>
              <a:gd name="connsiteX692" fmla="*/ 2189607 w 18288000"/>
              <a:gd name="connsiteY692" fmla="*/ 5195130 h 5618895"/>
              <a:gd name="connsiteX693" fmla="*/ 2203500 w 18288000"/>
              <a:gd name="connsiteY693" fmla="*/ 5203152 h 5618895"/>
              <a:gd name="connsiteX694" fmla="*/ 2275116 w 18288000"/>
              <a:gd name="connsiteY694" fmla="*/ 5207449 h 5618895"/>
              <a:gd name="connsiteX695" fmla="*/ 2289009 w 18288000"/>
              <a:gd name="connsiteY695" fmla="*/ 5215471 h 5618895"/>
              <a:gd name="connsiteX696" fmla="*/ 2310924 w 18288000"/>
              <a:gd name="connsiteY696" fmla="*/ 5209599 h 5618895"/>
              <a:gd name="connsiteX697" fmla="*/ 2368646 w 18288000"/>
              <a:gd name="connsiteY697" fmla="*/ 5205876 h 5618895"/>
              <a:gd name="connsiteX698" fmla="*/ 2426370 w 18288000"/>
              <a:gd name="connsiteY698" fmla="*/ 5202154 h 5618895"/>
              <a:gd name="connsiteX699" fmla="*/ 2451219 w 18288000"/>
              <a:gd name="connsiteY699" fmla="*/ 5207239 h 5618895"/>
              <a:gd name="connsiteX700" fmla="*/ 2462176 w 18288000"/>
              <a:gd name="connsiteY700" fmla="*/ 5204303 h 5618895"/>
              <a:gd name="connsiteX701" fmla="*/ 2487026 w 18288000"/>
              <a:gd name="connsiteY701" fmla="*/ 5209388 h 5618895"/>
              <a:gd name="connsiteX702" fmla="*/ 2500919 w 18288000"/>
              <a:gd name="connsiteY702" fmla="*/ 5217410 h 5618895"/>
              <a:gd name="connsiteX703" fmla="*/ 2489963 w 18288000"/>
              <a:gd name="connsiteY703" fmla="*/ 5220346 h 5618895"/>
              <a:gd name="connsiteX704" fmla="*/ 2479006 w 18288000"/>
              <a:gd name="connsiteY704" fmla="*/ 5223281 h 5618895"/>
              <a:gd name="connsiteX705" fmla="*/ 2468048 w 18288000"/>
              <a:gd name="connsiteY705" fmla="*/ 5226218 h 5618895"/>
              <a:gd name="connsiteX706" fmla="*/ 2477931 w 18288000"/>
              <a:gd name="connsiteY706" fmla="*/ 5241185 h 5618895"/>
              <a:gd name="connsiteX707" fmla="*/ 2468441 w 18288000"/>
              <a:gd name="connsiteY707" fmla="*/ 5249601 h 5618895"/>
              <a:gd name="connsiteX708" fmla="*/ 2460027 w 18288000"/>
              <a:gd name="connsiteY708" fmla="*/ 5240111 h 5618895"/>
              <a:gd name="connsiteX709" fmla="*/ 2424220 w 18288000"/>
              <a:gd name="connsiteY709" fmla="*/ 5237961 h 5618895"/>
              <a:gd name="connsiteX710" fmla="*/ 2352603 w 18288000"/>
              <a:gd name="connsiteY710" fmla="*/ 5233663 h 5618895"/>
              <a:gd name="connsiteX711" fmla="*/ 2294882 w 18288000"/>
              <a:gd name="connsiteY711" fmla="*/ 5237386 h 5618895"/>
              <a:gd name="connsiteX712" fmla="*/ 2286466 w 18288000"/>
              <a:gd name="connsiteY712" fmla="*/ 5227896 h 5618895"/>
              <a:gd name="connsiteX713" fmla="*/ 2276584 w 18288000"/>
              <a:gd name="connsiteY713" fmla="*/ 5212928 h 5618895"/>
              <a:gd name="connsiteX714" fmla="*/ 2264158 w 18288000"/>
              <a:gd name="connsiteY714" fmla="*/ 5210385 h 5618895"/>
              <a:gd name="connsiteX715" fmla="*/ 2261617 w 18288000"/>
              <a:gd name="connsiteY715" fmla="*/ 5222811 h 5618895"/>
              <a:gd name="connsiteX716" fmla="*/ 2255064 w 18288000"/>
              <a:gd name="connsiteY716" fmla="*/ 5242183 h 5618895"/>
              <a:gd name="connsiteX717" fmla="*/ 2240096 w 18288000"/>
              <a:gd name="connsiteY717" fmla="*/ 5252066 h 5618895"/>
              <a:gd name="connsiteX718" fmla="*/ 2232075 w 18288000"/>
              <a:gd name="connsiteY718" fmla="*/ 5265959 h 5618895"/>
              <a:gd name="connsiteX719" fmla="*/ 2210159 w 18288000"/>
              <a:gd name="connsiteY719" fmla="*/ 5271831 h 5618895"/>
              <a:gd name="connsiteX720" fmla="*/ 2199201 w 18288000"/>
              <a:gd name="connsiteY720" fmla="*/ 5274767 h 5618895"/>
              <a:gd name="connsiteX721" fmla="*/ 2192256 w 18288000"/>
              <a:gd name="connsiteY721" fmla="*/ 5270756 h 5618895"/>
              <a:gd name="connsiteX722" fmla="*/ 2185310 w 18288000"/>
              <a:gd name="connsiteY722" fmla="*/ 5266746 h 5618895"/>
              <a:gd name="connsiteX723" fmla="*/ 2176893 w 18288000"/>
              <a:gd name="connsiteY723" fmla="*/ 5257256 h 5618895"/>
              <a:gd name="connsiteX724" fmla="*/ 2171416 w 18288000"/>
              <a:gd name="connsiteY724" fmla="*/ 5258724 h 5618895"/>
              <a:gd name="connsiteX725" fmla="*/ 2157522 w 18288000"/>
              <a:gd name="connsiteY725" fmla="*/ 5250703 h 5618895"/>
              <a:gd name="connsiteX726" fmla="*/ 2151651 w 18288000"/>
              <a:gd name="connsiteY726" fmla="*/ 5228789 h 5618895"/>
              <a:gd name="connsiteX727" fmla="*/ 2112907 w 18288000"/>
              <a:gd name="connsiteY727" fmla="*/ 5215682 h 5618895"/>
              <a:gd name="connsiteX728" fmla="*/ 2088057 w 18288000"/>
              <a:gd name="connsiteY728" fmla="*/ 5210597 h 5618895"/>
              <a:gd name="connsiteX729" fmla="*/ 2093535 w 18288000"/>
              <a:gd name="connsiteY729" fmla="*/ 5209129 h 5618895"/>
              <a:gd name="connsiteX730" fmla="*/ 2099014 w 18288000"/>
              <a:gd name="connsiteY730" fmla="*/ 5207661 h 5618895"/>
              <a:gd name="connsiteX731" fmla="*/ 2142843 w 18288000"/>
              <a:gd name="connsiteY731" fmla="*/ 5195917 h 5618895"/>
              <a:gd name="connsiteX732" fmla="*/ 17769454 w 18288000"/>
              <a:gd name="connsiteY732" fmla="*/ 5176818 h 5618895"/>
              <a:gd name="connsiteX733" fmla="*/ 17772390 w 18288000"/>
              <a:gd name="connsiteY733" fmla="*/ 5187775 h 5618895"/>
              <a:gd name="connsiteX734" fmla="*/ 17783346 w 18288000"/>
              <a:gd name="connsiteY734" fmla="*/ 5184839 h 5618895"/>
              <a:gd name="connsiteX735" fmla="*/ 17769454 w 18288000"/>
              <a:gd name="connsiteY735" fmla="*/ 5176818 h 5618895"/>
              <a:gd name="connsiteX736" fmla="*/ 1908624 w 18288000"/>
              <a:gd name="connsiteY736" fmla="*/ 5176468 h 5618895"/>
              <a:gd name="connsiteX737" fmla="*/ 1922516 w 18288000"/>
              <a:gd name="connsiteY737" fmla="*/ 5184488 h 5618895"/>
              <a:gd name="connsiteX738" fmla="*/ 1909017 w 18288000"/>
              <a:gd name="connsiteY738" fmla="*/ 5199851 h 5618895"/>
              <a:gd name="connsiteX739" fmla="*/ 1884166 w 18288000"/>
              <a:gd name="connsiteY739" fmla="*/ 5194764 h 5618895"/>
              <a:gd name="connsiteX740" fmla="*/ 1895124 w 18288000"/>
              <a:gd name="connsiteY740" fmla="*/ 5191828 h 5618895"/>
              <a:gd name="connsiteX741" fmla="*/ 1906080 w 18288000"/>
              <a:gd name="connsiteY741" fmla="*/ 5188892 h 5618895"/>
              <a:gd name="connsiteX742" fmla="*/ 1908624 w 18288000"/>
              <a:gd name="connsiteY742" fmla="*/ 5176468 h 5618895"/>
              <a:gd name="connsiteX743" fmla="*/ 15512986 w 18288000"/>
              <a:gd name="connsiteY743" fmla="*/ 5170752 h 5618895"/>
              <a:gd name="connsiteX744" fmla="*/ 15537835 w 18288000"/>
              <a:gd name="connsiteY744" fmla="*/ 5175837 h 5618895"/>
              <a:gd name="connsiteX745" fmla="*/ 15555742 w 18288000"/>
              <a:gd name="connsiteY745" fmla="*/ 5176911 h 5618895"/>
              <a:gd name="connsiteX746" fmla="*/ 15568166 w 18288000"/>
              <a:gd name="connsiteY746" fmla="*/ 5179455 h 5618895"/>
              <a:gd name="connsiteX747" fmla="*/ 15579123 w 18288000"/>
              <a:gd name="connsiteY747" fmla="*/ 5176519 h 5618895"/>
              <a:gd name="connsiteX748" fmla="*/ 15598495 w 18288000"/>
              <a:gd name="connsiteY748" fmla="*/ 5183071 h 5618895"/>
              <a:gd name="connsiteX749" fmla="*/ 15657684 w 18288000"/>
              <a:gd name="connsiteY749" fmla="*/ 5184827 h 5618895"/>
              <a:gd name="connsiteX750" fmla="*/ 15702982 w 18288000"/>
              <a:gd name="connsiteY750" fmla="*/ 5178562 h 5618895"/>
              <a:gd name="connsiteX751" fmla="*/ 15760704 w 18288000"/>
              <a:gd name="connsiteY751" fmla="*/ 5174839 h 5618895"/>
              <a:gd name="connsiteX752" fmla="*/ 15807470 w 18288000"/>
              <a:gd name="connsiteY752" fmla="*/ 5174053 h 5618895"/>
              <a:gd name="connsiteX753" fmla="*/ 15810406 w 18288000"/>
              <a:gd name="connsiteY753" fmla="*/ 5185010 h 5618895"/>
              <a:gd name="connsiteX754" fmla="*/ 15849149 w 18288000"/>
              <a:gd name="connsiteY754" fmla="*/ 5198117 h 5618895"/>
              <a:gd name="connsiteX755" fmla="*/ 15898851 w 18288000"/>
              <a:gd name="connsiteY755" fmla="*/ 5208287 h 5618895"/>
              <a:gd name="connsiteX756" fmla="*/ 15943073 w 18288000"/>
              <a:gd name="connsiteY756" fmla="*/ 5219925 h 5618895"/>
              <a:gd name="connsiteX757" fmla="*/ 15956966 w 18288000"/>
              <a:gd name="connsiteY757" fmla="*/ 5227947 h 5618895"/>
              <a:gd name="connsiteX758" fmla="*/ 15980350 w 18288000"/>
              <a:gd name="connsiteY758" fmla="*/ 5227551 h 5618895"/>
              <a:gd name="connsiteX759" fmla="*/ 15998253 w 18288000"/>
              <a:gd name="connsiteY759" fmla="*/ 5228628 h 5618895"/>
              <a:gd name="connsiteX760" fmla="*/ 16001190 w 18288000"/>
              <a:gd name="connsiteY760" fmla="*/ 5239585 h 5618895"/>
              <a:gd name="connsiteX761" fmla="*/ 15976339 w 18288000"/>
              <a:gd name="connsiteY761" fmla="*/ 5234499 h 5618895"/>
              <a:gd name="connsiteX762" fmla="*/ 15941998 w 18288000"/>
              <a:gd name="connsiteY762" fmla="*/ 5237828 h 5618895"/>
              <a:gd name="connsiteX763" fmla="*/ 15917147 w 18288000"/>
              <a:gd name="connsiteY763" fmla="*/ 5232743 h 5618895"/>
              <a:gd name="connsiteX764" fmla="*/ 15904723 w 18288000"/>
              <a:gd name="connsiteY764" fmla="*/ 5230200 h 5618895"/>
              <a:gd name="connsiteX765" fmla="*/ 15886818 w 18288000"/>
              <a:gd name="connsiteY765" fmla="*/ 5229127 h 5618895"/>
              <a:gd name="connsiteX766" fmla="*/ 15879872 w 18288000"/>
              <a:gd name="connsiteY766" fmla="*/ 5225116 h 5618895"/>
              <a:gd name="connsiteX767" fmla="*/ 15841129 w 18288000"/>
              <a:gd name="connsiteY767" fmla="*/ 5212009 h 5618895"/>
              <a:gd name="connsiteX768" fmla="*/ 15827235 w 18288000"/>
              <a:gd name="connsiteY768" fmla="*/ 5203989 h 5618895"/>
              <a:gd name="connsiteX769" fmla="*/ 15803854 w 18288000"/>
              <a:gd name="connsiteY769" fmla="*/ 5204380 h 5618895"/>
              <a:gd name="connsiteX770" fmla="*/ 15788884 w 18288000"/>
              <a:gd name="connsiteY770" fmla="*/ 5214265 h 5618895"/>
              <a:gd name="connsiteX771" fmla="*/ 15772446 w 18288000"/>
              <a:gd name="connsiteY771" fmla="*/ 5218669 h 5618895"/>
              <a:gd name="connsiteX772" fmla="*/ 15711790 w 18288000"/>
              <a:gd name="connsiteY772" fmla="*/ 5211434 h 5618895"/>
              <a:gd name="connsiteX773" fmla="*/ 15673048 w 18288000"/>
              <a:gd name="connsiteY773" fmla="*/ 5198326 h 5618895"/>
              <a:gd name="connsiteX774" fmla="*/ 15648195 w 18288000"/>
              <a:gd name="connsiteY774" fmla="*/ 5193242 h 5618895"/>
              <a:gd name="connsiteX775" fmla="*/ 15626280 w 18288000"/>
              <a:gd name="connsiteY775" fmla="*/ 5199114 h 5618895"/>
              <a:gd name="connsiteX776" fmla="*/ 15629216 w 18288000"/>
              <a:gd name="connsiteY776" fmla="*/ 5210071 h 5618895"/>
              <a:gd name="connsiteX777" fmla="*/ 15591943 w 18288000"/>
              <a:gd name="connsiteY777" fmla="*/ 5202442 h 5618895"/>
              <a:gd name="connsiteX778" fmla="*/ 15578048 w 18288000"/>
              <a:gd name="connsiteY778" fmla="*/ 5194422 h 5618895"/>
              <a:gd name="connsiteX779" fmla="*/ 15553197 w 18288000"/>
              <a:gd name="connsiteY779" fmla="*/ 5189336 h 5618895"/>
              <a:gd name="connsiteX780" fmla="*/ 15485985 w 18288000"/>
              <a:gd name="connsiteY780" fmla="*/ 5201475 h 5618895"/>
              <a:gd name="connsiteX781" fmla="*/ 15484517 w 18288000"/>
              <a:gd name="connsiteY781" fmla="*/ 5195995 h 5618895"/>
              <a:gd name="connsiteX782" fmla="*/ 15494007 w 18288000"/>
              <a:gd name="connsiteY782" fmla="*/ 5187580 h 5618895"/>
              <a:gd name="connsiteX783" fmla="*/ 15480113 w 18288000"/>
              <a:gd name="connsiteY783" fmla="*/ 5179560 h 5618895"/>
              <a:gd name="connsiteX784" fmla="*/ 15512986 w 18288000"/>
              <a:gd name="connsiteY784" fmla="*/ 5170752 h 5618895"/>
              <a:gd name="connsiteX785" fmla="*/ 2381753 w 18288000"/>
              <a:gd name="connsiteY785" fmla="*/ 5167133 h 5618895"/>
              <a:gd name="connsiteX786" fmla="*/ 2359838 w 18288000"/>
              <a:gd name="connsiteY786" fmla="*/ 5173005 h 5618895"/>
              <a:gd name="connsiteX787" fmla="*/ 2334987 w 18288000"/>
              <a:gd name="connsiteY787" fmla="*/ 5167920 h 5618895"/>
              <a:gd name="connsiteX788" fmla="*/ 1770871 w 18288000"/>
              <a:gd name="connsiteY788" fmla="*/ 5166402 h 5618895"/>
              <a:gd name="connsiteX789" fmla="*/ 1773807 w 18288000"/>
              <a:gd name="connsiteY789" fmla="*/ 5177360 h 5618895"/>
              <a:gd name="connsiteX790" fmla="*/ 1783296 w 18288000"/>
              <a:gd name="connsiteY790" fmla="*/ 5168945 h 5618895"/>
              <a:gd name="connsiteX791" fmla="*/ 1770871 w 18288000"/>
              <a:gd name="connsiteY791" fmla="*/ 5166402 h 5618895"/>
              <a:gd name="connsiteX792" fmla="*/ 16770249 w 18288000"/>
              <a:gd name="connsiteY792" fmla="*/ 5166369 h 5618895"/>
              <a:gd name="connsiteX793" fmla="*/ 16784450 w 18288000"/>
              <a:gd name="connsiteY793" fmla="*/ 5182382 h 5618895"/>
              <a:gd name="connsiteX794" fmla="*/ 16795408 w 18288000"/>
              <a:gd name="connsiteY794" fmla="*/ 5179446 h 5618895"/>
              <a:gd name="connsiteX795" fmla="*/ 16806364 w 18288000"/>
              <a:gd name="connsiteY795" fmla="*/ 5176510 h 5618895"/>
              <a:gd name="connsiteX796" fmla="*/ 16823194 w 18288000"/>
              <a:gd name="connsiteY796" fmla="*/ 5195489 h 5618895"/>
              <a:gd name="connsiteX797" fmla="*/ 16812236 w 18288000"/>
              <a:gd name="connsiteY797" fmla="*/ 5198425 h 5618895"/>
              <a:gd name="connsiteX798" fmla="*/ 16790322 w 18288000"/>
              <a:gd name="connsiteY798" fmla="*/ 5204297 h 5618895"/>
              <a:gd name="connsiteX799" fmla="*/ 16757451 w 18288000"/>
              <a:gd name="connsiteY799" fmla="*/ 5213105 h 5618895"/>
              <a:gd name="connsiteX800" fmla="*/ 16738472 w 18288000"/>
              <a:gd name="connsiteY800" fmla="*/ 5229933 h 5618895"/>
              <a:gd name="connsiteX801" fmla="*/ 16724580 w 18288000"/>
              <a:gd name="connsiteY801" fmla="*/ 5221913 h 5618895"/>
              <a:gd name="connsiteX802" fmla="*/ 16685836 w 18288000"/>
              <a:gd name="connsiteY802" fmla="*/ 5208805 h 5618895"/>
              <a:gd name="connsiteX803" fmla="*/ 16740621 w 18288000"/>
              <a:gd name="connsiteY803" fmla="*/ 5194126 h 5618895"/>
              <a:gd name="connsiteX804" fmla="*/ 16723791 w 18288000"/>
              <a:gd name="connsiteY804" fmla="*/ 5175148 h 5618895"/>
              <a:gd name="connsiteX805" fmla="*/ 16712836 w 18288000"/>
              <a:gd name="connsiteY805" fmla="*/ 5178084 h 5618895"/>
              <a:gd name="connsiteX806" fmla="*/ 16740865 w 18288000"/>
              <a:gd name="connsiteY806" fmla="*/ 5167637 h 5618895"/>
              <a:gd name="connsiteX807" fmla="*/ 16770249 w 18288000"/>
              <a:gd name="connsiteY807" fmla="*/ 5166369 h 5618895"/>
              <a:gd name="connsiteX808" fmla="*/ 17782612 w 18288000"/>
              <a:gd name="connsiteY808" fmla="*/ 5162925 h 5618895"/>
              <a:gd name="connsiteX809" fmla="*/ 17792834 w 18288000"/>
              <a:gd name="connsiteY809" fmla="*/ 5176426 h 5618895"/>
              <a:gd name="connsiteX810" fmla="*/ 17830112 w 18288000"/>
              <a:gd name="connsiteY810" fmla="*/ 5184054 h 5618895"/>
              <a:gd name="connsiteX811" fmla="*/ 17895854 w 18288000"/>
              <a:gd name="connsiteY811" fmla="*/ 5166438 h 5618895"/>
              <a:gd name="connsiteX812" fmla="*/ 17970406 w 18288000"/>
              <a:gd name="connsiteY812" fmla="*/ 5181694 h 5618895"/>
              <a:gd name="connsiteX813" fmla="*/ 18020108 w 18288000"/>
              <a:gd name="connsiteY813" fmla="*/ 5191864 h 5618895"/>
              <a:gd name="connsiteX814" fmla="*/ 18055914 w 18288000"/>
              <a:gd name="connsiteY814" fmla="*/ 5194013 h 5618895"/>
              <a:gd name="connsiteX815" fmla="*/ 18138488 w 18288000"/>
              <a:gd name="connsiteY815" fmla="*/ 5195376 h 5618895"/>
              <a:gd name="connsiteX816" fmla="*/ 18047894 w 18288000"/>
              <a:gd name="connsiteY816" fmla="*/ 5207905 h 5618895"/>
              <a:gd name="connsiteX817" fmla="*/ 17789218 w 18288000"/>
              <a:gd name="connsiteY817" fmla="*/ 5206754 h 5618895"/>
              <a:gd name="connsiteX818" fmla="*/ 17754878 w 18288000"/>
              <a:gd name="connsiteY818" fmla="*/ 5210084 h 5618895"/>
              <a:gd name="connsiteX819" fmla="*/ 17739516 w 18288000"/>
              <a:gd name="connsiteY819" fmla="*/ 5196584 h 5618895"/>
              <a:gd name="connsiteX820" fmla="*/ 17728560 w 18288000"/>
              <a:gd name="connsiteY820" fmla="*/ 5199519 h 5618895"/>
              <a:gd name="connsiteX821" fmla="*/ 17714668 w 18288000"/>
              <a:gd name="connsiteY821" fmla="*/ 5191499 h 5618895"/>
              <a:gd name="connsiteX822" fmla="*/ 17725622 w 18288000"/>
              <a:gd name="connsiteY822" fmla="*/ 5188563 h 5618895"/>
              <a:gd name="connsiteX823" fmla="*/ 17744604 w 18288000"/>
              <a:gd name="connsiteY823" fmla="*/ 5171732 h 5618895"/>
              <a:gd name="connsiteX824" fmla="*/ 17762952 w 18288000"/>
              <a:gd name="connsiteY824" fmla="*/ 5163514 h 5618895"/>
              <a:gd name="connsiteX825" fmla="*/ 17782612 w 18288000"/>
              <a:gd name="connsiteY825" fmla="*/ 5162925 h 5618895"/>
              <a:gd name="connsiteX826" fmla="*/ 1569918 w 18288000"/>
              <a:gd name="connsiteY826" fmla="*/ 5161527 h 5618895"/>
              <a:gd name="connsiteX827" fmla="*/ 1558960 w 18288000"/>
              <a:gd name="connsiteY827" fmla="*/ 5164463 h 5618895"/>
              <a:gd name="connsiteX828" fmla="*/ 1583810 w 18288000"/>
              <a:gd name="connsiteY828" fmla="*/ 5169550 h 5618895"/>
              <a:gd name="connsiteX829" fmla="*/ 1816167 w 18288000"/>
              <a:gd name="connsiteY829" fmla="*/ 5160137 h 5618895"/>
              <a:gd name="connsiteX830" fmla="*/ 1828595 w 18288000"/>
              <a:gd name="connsiteY830" fmla="*/ 5162680 h 5618895"/>
              <a:gd name="connsiteX831" fmla="*/ 1820010 w 18288000"/>
              <a:gd name="connsiteY831" fmla="*/ 5163512 h 5618895"/>
              <a:gd name="connsiteX832" fmla="*/ 2849403 w 18288000"/>
              <a:gd name="connsiteY832" fmla="*/ 5159265 h 5618895"/>
              <a:gd name="connsiteX833" fmla="*/ 2897638 w 18288000"/>
              <a:gd name="connsiteY833" fmla="*/ 5163957 h 5618895"/>
              <a:gd name="connsiteX834" fmla="*/ 2931976 w 18288000"/>
              <a:gd name="connsiteY834" fmla="*/ 5160628 h 5618895"/>
              <a:gd name="connsiteX835" fmla="*/ 2866232 w 18288000"/>
              <a:gd name="connsiteY835" fmla="*/ 5178244 h 5618895"/>
              <a:gd name="connsiteX836" fmla="*/ 2543962 w 18288000"/>
              <a:gd name="connsiteY836" fmla="*/ 5158901 h 5618895"/>
              <a:gd name="connsiteX837" fmla="*/ 2556388 w 18288000"/>
              <a:gd name="connsiteY837" fmla="*/ 5161443 h 5618895"/>
              <a:gd name="connsiteX838" fmla="*/ 2552377 w 18288000"/>
              <a:gd name="connsiteY838" fmla="*/ 5168390 h 5618895"/>
              <a:gd name="connsiteX839" fmla="*/ 2543962 w 18288000"/>
              <a:gd name="connsiteY839" fmla="*/ 5158901 h 5618895"/>
              <a:gd name="connsiteX840" fmla="*/ 1979846 w 18288000"/>
              <a:gd name="connsiteY840" fmla="*/ 5157384 h 5618895"/>
              <a:gd name="connsiteX841" fmla="*/ 1981315 w 18288000"/>
              <a:gd name="connsiteY841" fmla="*/ 5162863 h 5618895"/>
              <a:gd name="connsiteX842" fmla="*/ 1982782 w 18288000"/>
              <a:gd name="connsiteY842" fmla="*/ 5168340 h 5618895"/>
              <a:gd name="connsiteX843" fmla="*/ 1968889 w 18288000"/>
              <a:gd name="connsiteY843" fmla="*/ 5160320 h 5618895"/>
              <a:gd name="connsiteX844" fmla="*/ 1979846 w 18288000"/>
              <a:gd name="connsiteY844" fmla="*/ 5157384 h 5618895"/>
              <a:gd name="connsiteX845" fmla="*/ 1812328 w 18288000"/>
              <a:gd name="connsiteY845" fmla="*/ 5156763 h 5618895"/>
              <a:gd name="connsiteX846" fmla="*/ 1816167 w 18288000"/>
              <a:gd name="connsiteY846" fmla="*/ 5160137 h 5618895"/>
              <a:gd name="connsiteX847" fmla="*/ 1803743 w 18288000"/>
              <a:gd name="connsiteY847" fmla="*/ 5157594 h 5618895"/>
              <a:gd name="connsiteX848" fmla="*/ 14285351 w 18288000"/>
              <a:gd name="connsiteY848" fmla="*/ 5147377 h 5618895"/>
              <a:gd name="connsiteX849" fmla="*/ 14310200 w 18288000"/>
              <a:gd name="connsiteY849" fmla="*/ 5152461 h 5618895"/>
              <a:gd name="connsiteX850" fmla="*/ 14324095 w 18288000"/>
              <a:gd name="connsiteY850" fmla="*/ 5160482 h 5618895"/>
              <a:gd name="connsiteX851" fmla="*/ 14302180 w 18288000"/>
              <a:gd name="connsiteY851" fmla="*/ 5166354 h 5618895"/>
              <a:gd name="connsiteX852" fmla="*/ 14288286 w 18288000"/>
              <a:gd name="connsiteY852" fmla="*/ 5158333 h 5618895"/>
              <a:gd name="connsiteX853" fmla="*/ 14285351 w 18288000"/>
              <a:gd name="connsiteY853" fmla="*/ 5147377 h 5618895"/>
              <a:gd name="connsiteX854" fmla="*/ 15176822 w 18288000"/>
              <a:gd name="connsiteY854" fmla="*/ 5143387 h 5618895"/>
              <a:gd name="connsiteX855" fmla="*/ 15237481 w 18288000"/>
              <a:gd name="connsiteY855" fmla="*/ 5150620 h 5618895"/>
              <a:gd name="connsiteX856" fmla="*/ 15234939 w 18288000"/>
              <a:gd name="connsiteY856" fmla="*/ 5163046 h 5618895"/>
              <a:gd name="connsiteX857" fmla="*/ 15254310 w 18288000"/>
              <a:gd name="connsiteY857" fmla="*/ 5169599 h 5618895"/>
              <a:gd name="connsiteX858" fmla="*/ 15261258 w 18288000"/>
              <a:gd name="connsiteY858" fmla="*/ 5173609 h 5618895"/>
              <a:gd name="connsiteX859" fmla="*/ 15290117 w 18288000"/>
              <a:gd name="connsiteY859" fmla="*/ 5171749 h 5618895"/>
              <a:gd name="connsiteX860" fmla="*/ 15372690 w 18288000"/>
              <a:gd name="connsiteY860" fmla="*/ 5173110 h 5618895"/>
              <a:gd name="connsiteX861" fmla="*/ 15400479 w 18288000"/>
              <a:gd name="connsiteY861" fmla="*/ 5189153 h 5618895"/>
              <a:gd name="connsiteX862" fmla="*/ 15389519 w 18288000"/>
              <a:gd name="connsiteY862" fmla="*/ 5192089 h 5618895"/>
              <a:gd name="connsiteX863" fmla="*/ 15373084 w 18288000"/>
              <a:gd name="connsiteY863" fmla="*/ 5196493 h 5618895"/>
              <a:gd name="connsiteX864" fmla="*/ 15348233 w 18288000"/>
              <a:gd name="connsiteY864" fmla="*/ 5191409 h 5618895"/>
              <a:gd name="connsiteX865" fmla="*/ 15339821 w 18288000"/>
              <a:gd name="connsiteY865" fmla="*/ 5181918 h 5618895"/>
              <a:gd name="connsiteX866" fmla="*/ 15323384 w 18288000"/>
              <a:gd name="connsiteY866" fmla="*/ 5186322 h 5618895"/>
              <a:gd name="connsiteX867" fmla="*/ 15306946 w 18288000"/>
              <a:gd name="connsiteY867" fmla="*/ 5190726 h 5618895"/>
              <a:gd name="connsiteX868" fmla="*/ 15282097 w 18288000"/>
              <a:gd name="connsiteY868" fmla="*/ 5185642 h 5618895"/>
              <a:gd name="connsiteX869" fmla="*/ 15271139 w 18288000"/>
              <a:gd name="connsiteY869" fmla="*/ 5188578 h 5618895"/>
              <a:gd name="connsiteX870" fmla="*/ 15246289 w 18288000"/>
              <a:gd name="connsiteY870" fmla="*/ 5183493 h 5618895"/>
              <a:gd name="connsiteX871" fmla="*/ 15210481 w 18288000"/>
              <a:gd name="connsiteY871" fmla="*/ 5181343 h 5618895"/>
              <a:gd name="connsiteX872" fmla="*/ 15185630 w 18288000"/>
              <a:gd name="connsiteY872" fmla="*/ 5176258 h 5618895"/>
              <a:gd name="connsiteX873" fmla="*/ 15173206 w 18288000"/>
              <a:gd name="connsiteY873" fmla="*/ 5173715 h 5618895"/>
              <a:gd name="connsiteX874" fmla="*/ 15149823 w 18288000"/>
              <a:gd name="connsiteY874" fmla="*/ 5174108 h 5618895"/>
              <a:gd name="connsiteX875" fmla="*/ 15124970 w 18288000"/>
              <a:gd name="connsiteY875" fmla="*/ 5169024 h 5618895"/>
              <a:gd name="connsiteX876" fmla="*/ 15135930 w 18288000"/>
              <a:gd name="connsiteY876" fmla="*/ 5166087 h 5618895"/>
              <a:gd name="connsiteX877" fmla="*/ 15165867 w 18288000"/>
              <a:gd name="connsiteY877" fmla="*/ 5146322 h 5618895"/>
              <a:gd name="connsiteX878" fmla="*/ 1729190 w 18288000"/>
              <a:gd name="connsiteY878" fmla="*/ 5142338 h 5618895"/>
              <a:gd name="connsiteX879" fmla="*/ 1743085 w 18288000"/>
              <a:gd name="connsiteY879" fmla="*/ 5150361 h 5618895"/>
              <a:gd name="connsiteX880" fmla="*/ 1778892 w 18288000"/>
              <a:gd name="connsiteY880" fmla="*/ 5152509 h 5618895"/>
              <a:gd name="connsiteX881" fmla="*/ 1803743 w 18288000"/>
              <a:gd name="connsiteY881" fmla="*/ 5157594 h 5618895"/>
              <a:gd name="connsiteX882" fmla="*/ 1806679 w 18288000"/>
              <a:gd name="connsiteY882" fmla="*/ 5168552 h 5618895"/>
              <a:gd name="connsiteX883" fmla="*/ 1809615 w 18288000"/>
              <a:gd name="connsiteY883" fmla="*/ 5179509 h 5618895"/>
              <a:gd name="connsiteX884" fmla="*/ 1820571 w 18288000"/>
              <a:gd name="connsiteY884" fmla="*/ 5176573 h 5618895"/>
              <a:gd name="connsiteX885" fmla="*/ 1834466 w 18288000"/>
              <a:gd name="connsiteY885" fmla="*/ 5184595 h 5618895"/>
              <a:gd name="connsiteX886" fmla="*/ 1859315 w 18288000"/>
              <a:gd name="connsiteY886" fmla="*/ 5189680 h 5618895"/>
              <a:gd name="connsiteX887" fmla="*/ 1881230 w 18288000"/>
              <a:gd name="connsiteY887" fmla="*/ 5183808 h 5618895"/>
              <a:gd name="connsiteX888" fmla="*/ 1862252 w 18288000"/>
              <a:gd name="connsiteY888" fmla="*/ 5200636 h 5618895"/>
              <a:gd name="connsiteX889" fmla="*/ 1826443 w 18288000"/>
              <a:gd name="connsiteY889" fmla="*/ 5198488 h 5618895"/>
              <a:gd name="connsiteX890" fmla="*/ 1823508 w 18288000"/>
              <a:gd name="connsiteY890" fmla="*/ 5187531 h 5618895"/>
              <a:gd name="connsiteX891" fmla="*/ 1812551 w 18288000"/>
              <a:gd name="connsiteY891" fmla="*/ 5190467 h 5618895"/>
              <a:gd name="connsiteX892" fmla="*/ 1792104 w 18288000"/>
              <a:gd name="connsiteY892" fmla="*/ 5201816 h 5618895"/>
              <a:gd name="connsiteX893" fmla="*/ 1761776 w 18288000"/>
              <a:gd name="connsiteY893" fmla="*/ 5198200 h 5618895"/>
              <a:gd name="connsiteX894" fmla="*/ 1732914 w 18288000"/>
              <a:gd name="connsiteY894" fmla="*/ 5200061 h 5618895"/>
              <a:gd name="connsiteX895" fmla="*/ 1710999 w 18288000"/>
              <a:gd name="connsiteY895" fmla="*/ 5205933 h 5618895"/>
              <a:gd name="connsiteX896" fmla="*/ 1748956 w 18288000"/>
              <a:gd name="connsiteY896" fmla="*/ 5172274 h 5618895"/>
              <a:gd name="connsiteX897" fmla="*/ 1756977 w 18288000"/>
              <a:gd name="connsiteY897" fmla="*/ 5158381 h 5618895"/>
              <a:gd name="connsiteX898" fmla="*/ 1732127 w 18288000"/>
              <a:gd name="connsiteY898" fmla="*/ 5153297 h 5618895"/>
              <a:gd name="connsiteX899" fmla="*/ 1721170 w 18288000"/>
              <a:gd name="connsiteY899" fmla="*/ 5156233 h 5618895"/>
              <a:gd name="connsiteX900" fmla="*/ 14964912 w 18288000"/>
              <a:gd name="connsiteY900" fmla="*/ 5141448 h 5618895"/>
              <a:gd name="connsiteX901" fmla="*/ 14959830 w 18288000"/>
              <a:gd name="connsiteY901" fmla="*/ 5166296 h 5618895"/>
              <a:gd name="connsiteX902" fmla="*/ 14945933 w 18288000"/>
              <a:gd name="connsiteY902" fmla="*/ 5158277 h 5618895"/>
              <a:gd name="connsiteX903" fmla="*/ 14874319 w 18288000"/>
              <a:gd name="connsiteY903" fmla="*/ 5153977 h 5618895"/>
              <a:gd name="connsiteX904" fmla="*/ 14882437 w 18288000"/>
              <a:gd name="connsiteY904" fmla="*/ 5145931 h 5618895"/>
              <a:gd name="connsiteX905" fmla="*/ 14890753 w 18288000"/>
              <a:gd name="connsiteY905" fmla="*/ 5149574 h 5618895"/>
              <a:gd name="connsiteX906" fmla="*/ 14903180 w 18288000"/>
              <a:gd name="connsiteY906" fmla="*/ 5152117 h 5618895"/>
              <a:gd name="connsiteX907" fmla="*/ 14914136 w 18288000"/>
              <a:gd name="connsiteY907" fmla="*/ 5149182 h 5618895"/>
              <a:gd name="connsiteX908" fmla="*/ 14932040 w 18288000"/>
              <a:gd name="connsiteY908" fmla="*/ 5150256 h 5618895"/>
              <a:gd name="connsiteX909" fmla="*/ 14964912 w 18288000"/>
              <a:gd name="connsiteY909" fmla="*/ 5141448 h 5618895"/>
              <a:gd name="connsiteX910" fmla="*/ 14188885 w 18288000"/>
              <a:gd name="connsiteY910" fmla="*/ 5137992 h 5618895"/>
              <a:gd name="connsiteX911" fmla="*/ 14223619 w 18288000"/>
              <a:gd name="connsiteY911" fmla="*/ 5158045 h 5618895"/>
              <a:gd name="connsiteX912" fmla="*/ 14211191 w 18288000"/>
              <a:gd name="connsiteY912" fmla="*/ 5155503 h 5618895"/>
              <a:gd name="connsiteX913" fmla="*/ 14180863 w 18288000"/>
              <a:gd name="connsiteY913" fmla="*/ 5151886 h 5618895"/>
              <a:gd name="connsiteX914" fmla="*/ 14156012 w 18288000"/>
              <a:gd name="connsiteY914" fmla="*/ 5146800 h 5618895"/>
              <a:gd name="connsiteX915" fmla="*/ 15044549 w 18288000"/>
              <a:gd name="connsiteY915" fmla="*/ 5131853 h 5618895"/>
              <a:gd name="connsiteX916" fmla="*/ 15058444 w 18288000"/>
              <a:gd name="connsiteY916" fmla="*/ 5139873 h 5618895"/>
              <a:gd name="connsiteX917" fmla="*/ 15050421 w 18288000"/>
              <a:gd name="connsiteY917" fmla="*/ 5153768 h 5618895"/>
              <a:gd name="connsiteX918" fmla="*/ 15039464 w 18288000"/>
              <a:gd name="connsiteY918" fmla="*/ 5156703 h 5618895"/>
              <a:gd name="connsiteX919" fmla="*/ 15014613 w 18288000"/>
              <a:gd name="connsiteY919" fmla="*/ 5151617 h 5618895"/>
              <a:gd name="connsiteX920" fmla="*/ 14988294 w 18288000"/>
              <a:gd name="connsiteY920" fmla="*/ 5141054 h 5618895"/>
              <a:gd name="connsiteX921" fmla="*/ 14992305 w 18288000"/>
              <a:gd name="connsiteY921" fmla="*/ 5134108 h 5618895"/>
              <a:gd name="connsiteX922" fmla="*/ 15004732 w 18288000"/>
              <a:gd name="connsiteY922" fmla="*/ 5136650 h 5618895"/>
              <a:gd name="connsiteX923" fmla="*/ 15022635 w 18288000"/>
              <a:gd name="connsiteY923" fmla="*/ 5137725 h 5618895"/>
              <a:gd name="connsiteX924" fmla="*/ 14915212 w 18288000"/>
              <a:gd name="connsiteY924" fmla="*/ 5131277 h 5618895"/>
              <a:gd name="connsiteX925" fmla="*/ 14918147 w 18288000"/>
              <a:gd name="connsiteY925" fmla="*/ 5142234 h 5618895"/>
              <a:gd name="connsiteX926" fmla="*/ 14893298 w 18288000"/>
              <a:gd name="connsiteY926" fmla="*/ 5137149 h 5618895"/>
              <a:gd name="connsiteX927" fmla="*/ 3699197 w 18288000"/>
              <a:gd name="connsiteY927" fmla="*/ 5131212 h 5618895"/>
              <a:gd name="connsiteX928" fmla="*/ 3724046 w 18288000"/>
              <a:gd name="connsiteY928" fmla="*/ 5136297 h 5618895"/>
              <a:gd name="connsiteX929" fmla="*/ 3770812 w 18288000"/>
              <a:gd name="connsiteY929" fmla="*/ 5135511 h 5618895"/>
              <a:gd name="connsiteX930" fmla="*/ 3827459 w 18288000"/>
              <a:gd name="connsiteY930" fmla="*/ 5149691 h 5618895"/>
              <a:gd name="connsiteX931" fmla="*/ 3919915 w 18288000"/>
              <a:gd name="connsiteY931" fmla="*/ 5166022 h 5618895"/>
              <a:gd name="connsiteX932" fmla="*/ 4044168 w 18288000"/>
              <a:gd name="connsiteY932" fmla="*/ 5191448 h 5618895"/>
              <a:gd name="connsiteX933" fmla="*/ 4099346 w 18288000"/>
              <a:gd name="connsiteY933" fmla="*/ 5200151 h 5618895"/>
              <a:gd name="connsiteX934" fmla="*/ 4138091 w 18288000"/>
              <a:gd name="connsiteY934" fmla="*/ 5213258 h 5618895"/>
              <a:gd name="connsiteX935" fmla="*/ 4146504 w 18288000"/>
              <a:gd name="connsiteY935" fmla="*/ 5222747 h 5618895"/>
              <a:gd name="connsiteX936" fmla="*/ 4152376 w 18288000"/>
              <a:gd name="connsiteY936" fmla="*/ 5244661 h 5618895"/>
              <a:gd name="connsiteX937" fmla="*/ 4138484 w 18288000"/>
              <a:gd name="connsiteY937" fmla="*/ 5236641 h 5618895"/>
              <a:gd name="connsiteX938" fmla="*/ 4120580 w 18288000"/>
              <a:gd name="connsiteY938" fmla="*/ 5235565 h 5618895"/>
              <a:gd name="connsiteX939" fmla="*/ 4113633 w 18288000"/>
              <a:gd name="connsiteY939" fmla="*/ 5231555 h 5618895"/>
              <a:gd name="connsiteX940" fmla="*/ 4091719 w 18288000"/>
              <a:gd name="connsiteY940" fmla="*/ 5237427 h 5618895"/>
              <a:gd name="connsiteX941" fmla="*/ 4063932 w 18288000"/>
              <a:gd name="connsiteY941" fmla="*/ 5221385 h 5618895"/>
              <a:gd name="connsiteX942" fmla="*/ 4033604 w 18288000"/>
              <a:gd name="connsiteY942" fmla="*/ 5217767 h 5618895"/>
              <a:gd name="connsiteX943" fmla="*/ 4035071 w 18288000"/>
              <a:gd name="connsiteY943" fmla="*/ 5223246 h 5618895"/>
              <a:gd name="connsiteX944" fmla="*/ 4043486 w 18288000"/>
              <a:gd name="connsiteY944" fmla="*/ 5232735 h 5618895"/>
              <a:gd name="connsiteX945" fmla="*/ 4011689 w 18288000"/>
              <a:gd name="connsiteY945" fmla="*/ 5223639 h 5618895"/>
              <a:gd name="connsiteX946" fmla="*/ 3975489 w 18288000"/>
              <a:gd name="connsiteY946" fmla="*/ 5198107 h 5618895"/>
              <a:gd name="connsiteX947" fmla="*/ 3900936 w 18288000"/>
              <a:gd name="connsiteY947" fmla="*/ 5182852 h 5618895"/>
              <a:gd name="connsiteX948" fmla="*/ 3862192 w 18288000"/>
              <a:gd name="connsiteY948" fmla="*/ 5169745 h 5618895"/>
              <a:gd name="connsiteX949" fmla="*/ 3851235 w 18288000"/>
              <a:gd name="connsiteY949" fmla="*/ 5172681 h 5618895"/>
              <a:gd name="connsiteX950" fmla="*/ 3840277 w 18288000"/>
              <a:gd name="connsiteY950" fmla="*/ 5175617 h 5618895"/>
              <a:gd name="connsiteX951" fmla="*/ 3815426 w 18288000"/>
              <a:gd name="connsiteY951" fmla="*/ 5170531 h 5618895"/>
              <a:gd name="connsiteX952" fmla="*/ 3804470 w 18288000"/>
              <a:gd name="connsiteY952" fmla="*/ 5173467 h 5618895"/>
              <a:gd name="connsiteX953" fmla="*/ 3790576 w 18288000"/>
              <a:gd name="connsiteY953" fmla="*/ 5165447 h 5618895"/>
              <a:gd name="connsiteX954" fmla="*/ 3779620 w 18288000"/>
              <a:gd name="connsiteY954" fmla="*/ 5168382 h 5618895"/>
              <a:gd name="connsiteX955" fmla="*/ 3740876 w 18288000"/>
              <a:gd name="connsiteY955" fmla="*/ 5155275 h 5618895"/>
              <a:gd name="connsiteX956" fmla="*/ 2700300 w 18288000"/>
              <a:gd name="connsiteY956" fmla="*/ 5128755 h 5618895"/>
              <a:gd name="connsiteX957" fmla="*/ 2703236 w 18288000"/>
              <a:gd name="connsiteY957" fmla="*/ 5139711 h 5618895"/>
              <a:gd name="connsiteX958" fmla="*/ 2678385 w 18288000"/>
              <a:gd name="connsiteY958" fmla="*/ 5134627 h 5618895"/>
              <a:gd name="connsiteX959" fmla="*/ 2700300 w 18288000"/>
              <a:gd name="connsiteY959" fmla="*/ 5128755 h 5618895"/>
              <a:gd name="connsiteX960" fmla="*/ 1857414 w 18288000"/>
              <a:gd name="connsiteY960" fmla="*/ 5127800 h 5618895"/>
              <a:gd name="connsiteX961" fmla="*/ 1902357 w 18288000"/>
              <a:gd name="connsiteY961" fmla="*/ 5131170 h 5618895"/>
              <a:gd name="connsiteX962" fmla="*/ 1973974 w 18288000"/>
              <a:gd name="connsiteY962" fmla="*/ 5135469 h 5618895"/>
              <a:gd name="connsiteX963" fmla="*/ 1987866 w 18288000"/>
              <a:gd name="connsiteY963" fmla="*/ 5143491 h 5618895"/>
              <a:gd name="connsiteX964" fmla="*/ 1965953 w 18288000"/>
              <a:gd name="connsiteY964" fmla="*/ 5149363 h 5618895"/>
              <a:gd name="connsiteX965" fmla="*/ 1937091 w 18288000"/>
              <a:gd name="connsiteY965" fmla="*/ 5151224 h 5618895"/>
              <a:gd name="connsiteX966" fmla="*/ 1894337 w 18288000"/>
              <a:gd name="connsiteY966" fmla="*/ 5145064 h 5618895"/>
              <a:gd name="connsiteX967" fmla="*/ 1855593 w 18288000"/>
              <a:gd name="connsiteY967" fmla="*/ 5131957 h 5618895"/>
              <a:gd name="connsiteX968" fmla="*/ 1857414 w 18288000"/>
              <a:gd name="connsiteY968" fmla="*/ 5127800 h 5618895"/>
              <a:gd name="connsiteX969" fmla="*/ 16428523 w 18288000"/>
              <a:gd name="connsiteY969" fmla="*/ 5125081 h 5618895"/>
              <a:gd name="connsiteX970" fmla="*/ 16464329 w 18288000"/>
              <a:gd name="connsiteY970" fmla="*/ 5127231 h 5618895"/>
              <a:gd name="connsiteX971" fmla="*/ 16453373 w 18288000"/>
              <a:gd name="connsiteY971" fmla="*/ 5130167 h 5618895"/>
              <a:gd name="connsiteX972" fmla="*/ 16423435 w 18288000"/>
              <a:gd name="connsiteY972" fmla="*/ 5149932 h 5618895"/>
              <a:gd name="connsiteX973" fmla="*/ 16398585 w 18288000"/>
              <a:gd name="connsiteY973" fmla="*/ 5144847 h 5618895"/>
              <a:gd name="connsiteX974" fmla="*/ 16361309 w 18288000"/>
              <a:gd name="connsiteY974" fmla="*/ 5137219 h 5618895"/>
              <a:gd name="connsiteX975" fmla="*/ 16348887 w 18288000"/>
              <a:gd name="connsiteY975" fmla="*/ 5134675 h 5618895"/>
              <a:gd name="connsiteX976" fmla="*/ 16350707 w 18288000"/>
              <a:gd name="connsiteY976" fmla="*/ 5130519 h 5618895"/>
              <a:gd name="connsiteX977" fmla="*/ 16395649 w 18288000"/>
              <a:gd name="connsiteY977" fmla="*/ 5133890 h 5618895"/>
              <a:gd name="connsiteX978" fmla="*/ 16428523 w 18288000"/>
              <a:gd name="connsiteY978" fmla="*/ 5125081 h 5618895"/>
              <a:gd name="connsiteX979" fmla="*/ 16475286 w 18288000"/>
              <a:gd name="connsiteY979" fmla="*/ 5124295 h 5618895"/>
              <a:gd name="connsiteX980" fmla="*/ 16489181 w 18288000"/>
              <a:gd name="connsiteY980" fmla="*/ 5132315 h 5618895"/>
              <a:gd name="connsiteX981" fmla="*/ 16478222 w 18288000"/>
              <a:gd name="connsiteY981" fmla="*/ 5135252 h 5618895"/>
              <a:gd name="connsiteX982" fmla="*/ 16263377 w 18288000"/>
              <a:gd name="connsiteY982" fmla="*/ 5122356 h 5618895"/>
              <a:gd name="connsiteX983" fmla="*/ 16277268 w 18288000"/>
              <a:gd name="connsiteY983" fmla="*/ 5130377 h 5618895"/>
              <a:gd name="connsiteX984" fmla="*/ 16266311 w 18288000"/>
              <a:gd name="connsiteY984" fmla="*/ 5133313 h 5618895"/>
              <a:gd name="connsiteX985" fmla="*/ 16255355 w 18288000"/>
              <a:gd name="connsiteY985" fmla="*/ 5136249 h 5618895"/>
              <a:gd name="connsiteX986" fmla="*/ 16263377 w 18288000"/>
              <a:gd name="connsiteY986" fmla="*/ 5122356 h 5618895"/>
              <a:gd name="connsiteX987" fmla="*/ 3649494 w 18288000"/>
              <a:gd name="connsiteY987" fmla="*/ 5121041 h 5618895"/>
              <a:gd name="connsiteX988" fmla="*/ 3674345 w 18288000"/>
              <a:gd name="connsiteY988" fmla="*/ 5126127 h 5618895"/>
              <a:gd name="connsiteX989" fmla="*/ 3677282 w 18288000"/>
              <a:gd name="connsiteY989" fmla="*/ 5137084 h 5618895"/>
              <a:gd name="connsiteX990" fmla="*/ 3663387 w 18288000"/>
              <a:gd name="connsiteY990" fmla="*/ 5129063 h 5618895"/>
              <a:gd name="connsiteX991" fmla="*/ 3656442 w 18288000"/>
              <a:gd name="connsiteY991" fmla="*/ 5125052 h 5618895"/>
              <a:gd name="connsiteX992" fmla="*/ 3649494 w 18288000"/>
              <a:gd name="connsiteY992" fmla="*/ 5121041 h 5618895"/>
              <a:gd name="connsiteX993" fmla="*/ 15217717 w 18288000"/>
              <a:gd name="connsiteY993" fmla="*/ 5120684 h 5618895"/>
              <a:gd name="connsiteX994" fmla="*/ 15220652 w 18288000"/>
              <a:gd name="connsiteY994" fmla="*/ 5131643 h 5618895"/>
              <a:gd name="connsiteX995" fmla="*/ 15206758 w 18288000"/>
              <a:gd name="connsiteY995" fmla="*/ 5123620 h 5618895"/>
              <a:gd name="connsiteX996" fmla="*/ 15674410 w 18288000"/>
              <a:gd name="connsiteY996" fmla="*/ 5115753 h 5618895"/>
              <a:gd name="connsiteX997" fmla="*/ 15677345 w 18288000"/>
              <a:gd name="connsiteY997" fmla="*/ 5126712 h 5618895"/>
              <a:gd name="connsiteX998" fmla="*/ 15663452 w 18288000"/>
              <a:gd name="connsiteY998" fmla="*/ 5118689 h 5618895"/>
              <a:gd name="connsiteX999" fmla="*/ 15674410 w 18288000"/>
              <a:gd name="connsiteY999" fmla="*/ 5115753 h 5618895"/>
              <a:gd name="connsiteX1000" fmla="*/ 16026615 w 18288000"/>
              <a:gd name="connsiteY1000" fmla="*/ 5115333 h 5618895"/>
              <a:gd name="connsiteX1001" fmla="*/ 16029551 w 18288000"/>
              <a:gd name="connsiteY1001" fmla="*/ 5126290 h 5618895"/>
              <a:gd name="connsiteX1002" fmla="*/ 16025541 w 18288000"/>
              <a:gd name="connsiteY1002" fmla="*/ 5133236 h 5618895"/>
              <a:gd name="connsiteX1003" fmla="*/ 16017124 w 18288000"/>
              <a:gd name="connsiteY1003" fmla="*/ 5123746 h 5618895"/>
              <a:gd name="connsiteX1004" fmla="*/ 16026615 w 18288000"/>
              <a:gd name="connsiteY1004" fmla="*/ 5115333 h 5618895"/>
              <a:gd name="connsiteX1005" fmla="*/ 13971103 w 18288000"/>
              <a:gd name="connsiteY1005" fmla="*/ 5114138 h 5618895"/>
              <a:gd name="connsiteX1006" fmla="*/ 14006909 w 18288000"/>
              <a:gd name="connsiteY1006" fmla="*/ 5116288 h 5618895"/>
              <a:gd name="connsiteX1007" fmla="*/ 14056611 w 18288000"/>
              <a:gd name="connsiteY1007" fmla="*/ 5126459 h 5618895"/>
              <a:gd name="connsiteX1008" fmla="*/ 14069035 w 18288000"/>
              <a:gd name="connsiteY1008" fmla="*/ 5129001 h 5618895"/>
              <a:gd name="connsiteX1009" fmla="*/ 14075984 w 18288000"/>
              <a:gd name="connsiteY1009" fmla="*/ 5133011 h 5618895"/>
              <a:gd name="connsiteX1010" fmla="*/ 14095354 w 18288000"/>
              <a:gd name="connsiteY1010" fmla="*/ 5139565 h 5618895"/>
              <a:gd name="connsiteX1011" fmla="*/ 14120205 w 18288000"/>
              <a:gd name="connsiteY1011" fmla="*/ 5144651 h 5618895"/>
              <a:gd name="connsiteX1012" fmla="*/ 14109248 w 18288000"/>
              <a:gd name="connsiteY1012" fmla="*/ 5147586 h 5618895"/>
              <a:gd name="connsiteX1013" fmla="*/ 14073439 w 18288000"/>
              <a:gd name="connsiteY1013" fmla="*/ 5145437 h 5618895"/>
              <a:gd name="connsiteX1014" fmla="*/ 14012781 w 18288000"/>
              <a:gd name="connsiteY1014" fmla="*/ 5138203 h 5618895"/>
              <a:gd name="connsiteX1015" fmla="*/ 13987932 w 18288000"/>
              <a:gd name="connsiteY1015" fmla="*/ 5133117 h 5618895"/>
              <a:gd name="connsiteX1016" fmla="*/ 13974036 w 18288000"/>
              <a:gd name="connsiteY1016" fmla="*/ 5125097 h 5618895"/>
              <a:gd name="connsiteX1017" fmla="*/ 16131104 w 18288000"/>
              <a:gd name="connsiteY1017" fmla="*/ 5110822 h 5618895"/>
              <a:gd name="connsiteX1018" fmla="*/ 16123081 w 18288000"/>
              <a:gd name="connsiteY1018" fmla="*/ 5124717 h 5618895"/>
              <a:gd name="connsiteX1019" fmla="*/ 16120145 w 18288000"/>
              <a:gd name="connsiteY1019" fmla="*/ 5113759 h 5618895"/>
              <a:gd name="connsiteX1020" fmla="*/ 16131104 w 18288000"/>
              <a:gd name="connsiteY1020" fmla="*/ 5110822 h 5618895"/>
              <a:gd name="connsiteX1021" fmla="*/ 16685170 w 18288000"/>
              <a:gd name="connsiteY1021" fmla="*/ 5110006 h 5618895"/>
              <a:gd name="connsiteX1022" fmla="*/ 16723181 w 18288000"/>
              <a:gd name="connsiteY1022" fmla="*/ 5120373 h 5618895"/>
              <a:gd name="connsiteX1023" fmla="*/ 16654500 w 18288000"/>
              <a:gd name="connsiteY1023" fmla="*/ 5127033 h 5618895"/>
              <a:gd name="connsiteX1024" fmla="*/ 16651754 w 18288000"/>
              <a:gd name="connsiteY1024" fmla="*/ 5125447 h 5618895"/>
              <a:gd name="connsiteX1025" fmla="*/ 16654327 w 18288000"/>
              <a:gd name="connsiteY1025" fmla="*/ 5135041 h 5618895"/>
              <a:gd name="connsiteX1026" fmla="*/ 16650317 w 18288000"/>
              <a:gd name="connsiteY1026" fmla="*/ 5141988 h 5618895"/>
              <a:gd name="connsiteX1027" fmla="*/ 16668219 w 18288000"/>
              <a:gd name="connsiteY1027" fmla="*/ 5143062 h 5618895"/>
              <a:gd name="connsiteX1028" fmla="*/ 16693068 w 18288000"/>
              <a:gd name="connsiteY1028" fmla="*/ 5148148 h 5618895"/>
              <a:gd name="connsiteX1029" fmla="*/ 16701092 w 18288000"/>
              <a:gd name="connsiteY1029" fmla="*/ 5134254 h 5618895"/>
              <a:gd name="connsiteX1030" fmla="*/ 16712047 w 18288000"/>
              <a:gd name="connsiteY1030" fmla="*/ 5131318 h 5618895"/>
              <a:gd name="connsiteX1031" fmla="*/ 16733963 w 18288000"/>
              <a:gd name="connsiteY1031" fmla="*/ 5125446 h 5618895"/>
              <a:gd name="connsiteX1032" fmla="*/ 16766833 w 18288000"/>
              <a:gd name="connsiteY1032" fmla="*/ 5116638 h 5618895"/>
              <a:gd name="connsiteX1033" fmla="*/ 16791684 w 18288000"/>
              <a:gd name="connsiteY1033" fmla="*/ 5121724 h 5618895"/>
              <a:gd name="connsiteX1034" fmla="*/ 16866238 w 18288000"/>
              <a:gd name="connsiteY1034" fmla="*/ 5136980 h 5618895"/>
              <a:gd name="connsiteX1035" fmla="*/ 16855278 w 18288000"/>
              <a:gd name="connsiteY1035" fmla="*/ 5139916 h 5618895"/>
              <a:gd name="connsiteX1036" fmla="*/ 16844324 w 18288000"/>
              <a:gd name="connsiteY1036" fmla="*/ 5142852 h 5618895"/>
              <a:gd name="connsiteX1037" fmla="*/ 16902046 w 18288000"/>
              <a:gd name="connsiteY1037" fmla="*/ 5139128 h 5618895"/>
              <a:gd name="connsiteX1038" fmla="*/ 17020424 w 18288000"/>
              <a:gd name="connsiteY1038" fmla="*/ 5142641 h 5618895"/>
              <a:gd name="connsiteX1039" fmla="*/ 17049286 w 18288000"/>
              <a:gd name="connsiteY1039" fmla="*/ 5140779 h 5618895"/>
              <a:gd name="connsiteX1040" fmla="*/ 17067190 w 18288000"/>
              <a:gd name="connsiteY1040" fmla="*/ 5141853 h 5618895"/>
              <a:gd name="connsiteX1041" fmla="*/ 17199464 w 18288000"/>
              <a:gd name="connsiteY1041" fmla="*/ 5153387 h 5618895"/>
              <a:gd name="connsiteX1042" fmla="*/ 17233802 w 18288000"/>
              <a:gd name="connsiteY1042" fmla="*/ 5150058 h 5618895"/>
              <a:gd name="connsiteX1043" fmla="*/ 17254250 w 18288000"/>
              <a:gd name="connsiteY1043" fmla="*/ 5138708 h 5618895"/>
              <a:gd name="connsiteX1044" fmla="*/ 17303954 w 18288000"/>
              <a:gd name="connsiteY1044" fmla="*/ 5148878 h 5618895"/>
              <a:gd name="connsiteX1045" fmla="*/ 17292994 w 18288000"/>
              <a:gd name="connsiteY1045" fmla="*/ 5151814 h 5618895"/>
              <a:gd name="connsiteX1046" fmla="*/ 17284974 w 18288000"/>
              <a:gd name="connsiteY1046" fmla="*/ 5165706 h 5618895"/>
              <a:gd name="connsiteX1047" fmla="*/ 17317844 w 18288000"/>
              <a:gd name="connsiteY1047" fmla="*/ 5156899 h 5618895"/>
              <a:gd name="connsiteX1048" fmla="*/ 17330272 w 18288000"/>
              <a:gd name="connsiteY1048" fmla="*/ 5159442 h 5618895"/>
              <a:gd name="connsiteX1049" fmla="*/ 17355120 w 18288000"/>
              <a:gd name="connsiteY1049" fmla="*/ 5164527 h 5618895"/>
              <a:gd name="connsiteX1050" fmla="*/ 17378502 w 18288000"/>
              <a:gd name="connsiteY1050" fmla="*/ 5164134 h 5618895"/>
              <a:gd name="connsiteX1051" fmla="*/ 17414310 w 18288000"/>
              <a:gd name="connsiteY1051" fmla="*/ 5166282 h 5618895"/>
              <a:gd name="connsiteX1052" fmla="*/ 17464010 w 18288000"/>
              <a:gd name="connsiteY1052" fmla="*/ 5176454 h 5618895"/>
              <a:gd name="connsiteX1053" fmla="*/ 17546584 w 18288000"/>
              <a:gd name="connsiteY1053" fmla="*/ 5177816 h 5618895"/>
              <a:gd name="connsiteX1054" fmla="*/ 17582394 w 18288000"/>
              <a:gd name="connsiteY1054" fmla="*/ 5179965 h 5618895"/>
              <a:gd name="connsiteX1055" fmla="*/ 17602838 w 18288000"/>
              <a:gd name="connsiteY1055" fmla="*/ 5168614 h 5618895"/>
              <a:gd name="connsiteX1056" fmla="*/ 17612328 w 18288000"/>
              <a:gd name="connsiteY1056" fmla="*/ 5160201 h 5618895"/>
              <a:gd name="connsiteX1057" fmla="*/ 17628764 w 18288000"/>
              <a:gd name="connsiteY1057" fmla="*/ 5155797 h 5618895"/>
              <a:gd name="connsiteX1058" fmla="*/ 17634242 w 18288000"/>
              <a:gd name="connsiteY1058" fmla="*/ 5154329 h 5618895"/>
              <a:gd name="connsiteX1059" fmla="*/ 17648136 w 18288000"/>
              <a:gd name="connsiteY1059" fmla="*/ 5162349 h 5618895"/>
              <a:gd name="connsiteX1060" fmla="*/ 17658018 w 18288000"/>
              <a:gd name="connsiteY1060" fmla="*/ 5177317 h 5618895"/>
              <a:gd name="connsiteX1061" fmla="*/ 17675920 w 18288000"/>
              <a:gd name="connsiteY1061" fmla="*/ 5178392 h 5618895"/>
              <a:gd name="connsiteX1062" fmla="*/ 17700774 w 18288000"/>
              <a:gd name="connsiteY1062" fmla="*/ 5183476 h 5618895"/>
              <a:gd name="connsiteX1063" fmla="*/ 17703708 w 18288000"/>
              <a:gd name="connsiteY1063" fmla="*/ 5194435 h 5618895"/>
              <a:gd name="connsiteX1064" fmla="*/ 17656944 w 18288000"/>
              <a:gd name="connsiteY1064" fmla="*/ 5195220 h 5618895"/>
              <a:gd name="connsiteX1065" fmla="*/ 17585330 w 18288000"/>
              <a:gd name="connsiteY1065" fmla="*/ 5190923 h 5618895"/>
              <a:gd name="connsiteX1066" fmla="*/ 17549520 w 18288000"/>
              <a:gd name="connsiteY1066" fmla="*/ 5188773 h 5618895"/>
              <a:gd name="connsiteX1067" fmla="*/ 17506768 w 18288000"/>
              <a:gd name="connsiteY1067" fmla="*/ 5182613 h 5618895"/>
              <a:gd name="connsiteX1068" fmla="*/ 17465478 w 18288000"/>
              <a:gd name="connsiteY1068" fmla="*/ 5181933 h 5618895"/>
              <a:gd name="connsiteX1069" fmla="*/ 17420182 w 18288000"/>
              <a:gd name="connsiteY1069" fmla="*/ 5188197 h 5618895"/>
              <a:gd name="connsiteX1070" fmla="*/ 17337610 w 18288000"/>
              <a:gd name="connsiteY1070" fmla="*/ 5186834 h 5618895"/>
              <a:gd name="connsiteX1071" fmla="*/ 17307674 w 18288000"/>
              <a:gd name="connsiteY1071" fmla="*/ 5206601 h 5618895"/>
              <a:gd name="connsiteX1072" fmla="*/ 17271868 w 18288000"/>
              <a:gd name="connsiteY1072" fmla="*/ 5204450 h 5618895"/>
              <a:gd name="connsiteX1073" fmla="*/ 17243006 w 18288000"/>
              <a:gd name="connsiteY1073" fmla="*/ 5206311 h 5618895"/>
              <a:gd name="connsiteX1074" fmla="*/ 17236060 w 18288000"/>
              <a:gd name="connsiteY1074" fmla="*/ 5202302 h 5618895"/>
              <a:gd name="connsiteX1075" fmla="*/ 17222164 w 18288000"/>
              <a:gd name="connsiteY1075" fmla="*/ 5194280 h 5618895"/>
              <a:gd name="connsiteX1076" fmla="*/ 17197314 w 18288000"/>
              <a:gd name="connsiteY1076" fmla="*/ 5189195 h 5618895"/>
              <a:gd name="connsiteX1077" fmla="*/ 17161506 w 18288000"/>
              <a:gd name="connsiteY1077" fmla="*/ 5187047 h 5618895"/>
              <a:gd name="connsiteX1078" fmla="*/ 17175400 w 18288000"/>
              <a:gd name="connsiteY1078" fmla="*/ 5195067 h 5618895"/>
              <a:gd name="connsiteX1079" fmla="*/ 17182348 w 18288000"/>
              <a:gd name="connsiteY1079" fmla="*/ 5199078 h 5618895"/>
              <a:gd name="connsiteX1080" fmla="*/ 17200250 w 18288000"/>
              <a:gd name="connsiteY1080" fmla="*/ 5200151 h 5618895"/>
              <a:gd name="connsiteX1081" fmla="*/ 17214144 w 18288000"/>
              <a:gd name="connsiteY1081" fmla="*/ 5208174 h 5618895"/>
              <a:gd name="connsiteX1082" fmla="*/ 17217080 w 18288000"/>
              <a:gd name="connsiteY1082" fmla="*/ 5219130 h 5618895"/>
              <a:gd name="connsiteX1083" fmla="*/ 17195166 w 18288000"/>
              <a:gd name="connsiteY1083" fmla="*/ 5225002 h 5618895"/>
              <a:gd name="connsiteX1084" fmla="*/ 17128636 w 18288000"/>
              <a:gd name="connsiteY1084" fmla="*/ 5195854 h 5618895"/>
              <a:gd name="connsiteX1085" fmla="*/ 17089890 w 18288000"/>
              <a:gd name="connsiteY1085" fmla="*/ 5182748 h 5618895"/>
              <a:gd name="connsiteX1086" fmla="*/ 17078934 w 18288000"/>
              <a:gd name="connsiteY1086" fmla="*/ 5185683 h 5618895"/>
              <a:gd name="connsiteX1087" fmla="*/ 17065040 w 18288000"/>
              <a:gd name="connsiteY1087" fmla="*/ 5177662 h 5618895"/>
              <a:gd name="connsiteX1088" fmla="*/ 17054084 w 18288000"/>
              <a:gd name="connsiteY1088" fmla="*/ 5180598 h 5618895"/>
              <a:gd name="connsiteX1089" fmla="*/ 16986480 w 18288000"/>
              <a:gd name="connsiteY1089" fmla="*/ 5169353 h 5618895"/>
              <a:gd name="connsiteX1090" fmla="*/ 16899898 w 18288000"/>
              <a:gd name="connsiteY1090" fmla="*/ 5174936 h 5618895"/>
              <a:gd name="connsiteX1091" fmla="*/ 16850196 w 18288000"/>
              <a:gd name="connsiteY1091" fmla="*/ 5164766 h 5618895"/>
              <a:gd name="connsiteX1092" fmla="*/ 16778578 w 18288000"/>
              <a:gd name="connsiteY1092" fmla="*/ 5160468 h 5618895"/>
              <a:gd name="connsiteX1093" fmla="*/ 16613433 w 18288000"/>
              <a:gd name="connsiteY1093" fmla="*/ 5157742 h 5618895"/>
              <a:gd name="connsiteX1094" fmla="*/ 16650604 w 18288000"/>
              <a:gd name="connsiteY1094" fmla="*/ 5124781 h 5618895"/>
              <a:gd name="connsiteX1095" fmla="*/ 16626714 w 18288000"/>
              <a:gd name="connsiteY1095" fmla="*/ 5110989 h 5618895"/>
              <a:gd name="connsiteX1096" fmla="*/ 16685170 w 18288000"/>
              <a:gd name="connsiteY1096" fmla="*/ 5110006 h 5618895"/>
              <a:gd name="connsiteX1097" fmla="*/ 14251692 w 18288000"/>
              <a:gd name="connsiteY1097" fmla="*/ 5109419 h 5618895"/>
              <a:gd name="connsiteX1098" fmla="*/ 14265586 w 18288000"/>
              <a:gd name="connsiteY1098" fmla="*/ 5117440 h 5618895"/>
              <a:gd name="connsiteX1099" fmla="*/ 14254629 w 18288000"/>
              <a:gd name="connsiteY1099" fmla="*/ 5120376 h 5618895"/>
              <a:gd name="connsiteX1100" fmla="*/ 14247681 w 18288000"/>
              <a:gd name="connsiteY1100" fmla="*/ 5116367 h 5618895"/>
              <a:gd name="connsiteX1101" fmla="*/ 14251692 w 18288000"/>
              <a:gd name="connsiteY1101" fmla="*/ 5109419 h 5618895"/>
              <a:gd name="connsiteX1102" fmla="*/ 15976913 w 18288000"/>
              <a:gd name="connsiteY1102" fmla="*/ 5105163 h 5618895"/>
              <a:gd name="connsiteX1103" fmla="*/ 16001764 w 18288000"/>
              <a:gd name="connsiteY1103" fmla="*/ 5110247 h 5618895"/>
              <a:gd name="connsiteX1104" fmla="*/ 15996286 w 18288000"/>
              <a:gd name="connsiteY1104" fmla="*/ 5111715 h 5618895"/>
              <a:gd name="connsiteX1105" fmla="*/ 15979849 w 18288000"/>
              <a:gd name="connsiteY1105" fmla="*/ 5116119 h 5618895"/>
              <a:gd name="connsiteX1106" fmla="*/ 14579049 w 18288000"/>
              <a:gd name="connsiteY1106" fmla="*/ 5103912 h 5618895"/>
              <a:gd name="connsiteX1107" fmla="*/ 14603897 w 18288000"/>
              <a:gd name="connsiteY1107" fmla="*/ 5108997 h 5618895"/>
              <a:gd name="connsiteX1108" fmla="*/ 14614856 w 18288000"/>
              <a:gd name="connsiteY1108" fmla="*/ 5106061 h 5618895"/>
              <a:gd name="connsiteX1109" fmla="*/ 14639707 w 18288000"/>
              <a:gd name="connsiteY1109" fmla="*/ 5111147 h 5618895"/>
              <a:gd name="connsiteX1110" fmla="*/ 14659077 w 18288000"/>
              <a:gd name="connsiteY1110" fmla="*/ 5117700 h 5618895"/>
              <a:gd name="connsiteX1111" fmla="*/ 14700365 w 18288000"/>
              <a:gd name="connsiteY1111" fmla="*/ 5118380 h 5618895"/>
              <a:gd name="connsiteX1112" fmla="*/ 14818744 w 18288000"/>
              <a:gd name="connsiteY1112" fmla="*/ 5121894 h 5618895"/>
              <a:gd name="connsiteX1113" fmla="*/ 14843595 w 18288000"/>
              <a:gd name="connsiteY1113" fmla="*/ 5126978 h 5618895"/>
              <a:gd name="connsiteX1114" fmla="*/ 14816202 w 18288000"/>
              <a:gd name="connsiteY1114" fmla="*/ 5134318 h 5618895"/>
              <a:gd name="connsiteX1115" fmla="*/ 14785873 w 18288000"/>
              <a:gd name="connsiteY1115" fmla="*/ 5130702 h 5618895"/>
              <a:gd name="connsiteX1116" fmla="*/ 14739107 w 18288000"/>
              <a:gd name="connsiteY1116" fmla="*/ 5131488 h 5618895"/>
              <a:gd name="connsiteX1117" fmla="*/ 14656535 w 18288000"/>
              <a:gd name="connsiteY1117" fmla="*/ 5130124 h 5618895"/>
              <a:gd name="connsiteX1118" fmla="*/ 14634620 w 18288000"/>
              <a:gd name="connsiteY1118" fmla="*/ 5135996 h 5618895"/>
              <a:gd name="connsiteX1119" fmla="*/ 14595877 w 18288000"/>
              <a:gd name="connsiteY1119" fmla="*/ 5122891 h 5618895"/>
              <a:gd name="connsiteX1120" fmla="*/ 14535219 w 18288000"/>
              <a:gd name="connsiteY1120" fmla="*/ 5115656 h 5618895"/>
              <a:gd name="connsiteX1121" fmla="*/ 14510369 w 18288000"/>
              <a:gd name="connsiteY1121" fmla="*/ 5110569 h 5618895"/>
              <a:gd name="connsiteX1122" fmla="*/ 14521324 w 18288000"/>
              <a:gd name="connsiteY1122" fmla="*/ 5107634 h 5618895"/>
              <a:gd name="connsiteX1123" fmla="*/ 14544707 w 18288000"/>
              <a:gd name="connsiteY1123" fmla="*/ 5107242 h 5618895"/>
              <a:gd name="connsiteX1124" fmla="*/ 14579049 w 18288000"/>
              <a:gd name="connsiteY1124" fmla="*/ 5103912 h 5618895"/>
              <a:gd name="connsiteX1125" fmla="*/ 15894340 w 18288000"/>
              <a:gd name="connsiteY1125" fmla="*/ 5103800 h 5618895"/>
              <a:gd name="connsiteX1126" fmla="*/ 15872427 w 18288000"/>
              <a:gd name="connsiteY1126" fmla="*/ 5109671 h 5618895"/>
              <a:gd name="connsiteX1127" fmla="*/ 15836618 w 18288000"/>
              <a:gd name="connsiteY1127" fmla="*/ 5107523 h 5618895"/>
              <a:gd name="connsiteX1128" fmla="*/ 15789854 w 18288000"/>
              <a:gd name="connsiteY1128" fmla="*/ 5108308 h 5618895"/>
              <a:gd name="connsiteX1129" fmla="*/ 3585900 w 18288000"/>
              <a:gd name="connsiteY1129" fmla="*/ 5102850 h 5618895"/>
              <a:gd name="connsiteX1130" fmla="*/ 3598325 w 18288000"/>
              <a:gd name="connsiteY1130" fmla="*/ 5105393 h 5618895"/>
              <a:gd name="connsiteX1131" fmla="*/ 3605272 w 18288000"/>
              <a:gd name="connsiteY1131" fmla="*/ 5109402 h 5618895"/>
              <a:gd name="connsiteX1132" fmla="*/ 3624644 w 18288000"/>
              <a:gd name="connsiteY1132" fmla="*/ 5115957 h 5618895"/>
              <a:gd name="connsiteX1133" fmla="*/ 3627580 w 18288000"/>
              <a:gd name="connsiteY1133" fmla="*/ 5126913 h 5618895"/>
              <a:gd name="connsiteX1134" fmla="*/ 3622102 w 18288000"/>
              <a:gd name="connsiteY1134" fmla="*/ 5128381 h 5618895"/>
              <a:gd name="connsiteX1135" fmla="*/ 3613688 w 18288000"/>
              <a:gd name="connsiteY1135" fmla="*/ 5118892 h 5618895"/>
              <a:gd name="connsiteX1136" fmla="*/ 3588837 w 18288000"/>
              <a:gd name="connsiteY1136" fmla="*/ 5113806 h 5618895"/>
              <a:gd name="connsiteX1137" fmla="*/ 3632666 w 18288000"/>
              <a:gd name="connsiteY1137" fmla="*/ 5102062 h 5618895"/>
              <a:gd name="connsiteX1138" fmla="*/ 3646559 w 18288000"/>
              <a:gd name="connsiteY1138" fmla="*/ 5110085 h 5618895"/>
              <a:gd name="connsiteX1139" fmla="*/ 3635603 w 18288000"/>
              <a:gd name="connsiteY1139" fmla="*/ 5113020 h 5618895"/>
              <a:gd name="connsiteX1140" fmla="*/ 1753255 w 18288000"/>
              <a:gd name="connsiteY1140" fmla="*/ 5100659 h 5618895"/>
              <a:gd name="connsiteX1141" fmla="*/ 1745233 w 18288000"/>
              <a:gd name="connsiteY1141" fmla="*/ 5114552 h 5618895"/>
              <a:gd name="connsiteX1142" fmla="*/ 1742298 w 18288000"/>
              <a:gd name="connsiteY1142" fmla="*/ 5103595 h 5618895"/>
              <a:gd name="connsiteX1143" fmla="*/ 1753255 w 18288000"/>
              <a:gd name="connsiteY1143" fmla="*/ 5100659 h 5618895"/>
              <a:gd name="connsiteX1144" fmla="*/ 18054340 w 18288000"/>
              <a:gd name="connsiteY1144" fmla="*/ 5100483 h 5618895"/>
              <a:gd name="connsiteX1145" fmla="*/ 18054340 w 18288000"/>
              <a:gd name="connsiteY1145" fmla="*/ 5100483 h 5618895"/>
              <a:gd name="connsiteX1146" fmla="*/ 18054340 w 18288000"/>
              <a:gd name="connsiteY1146" fmla="*/ 5100483 h 5618895"/>
              <a:gd name="connsiteX1147" fmla="*/ 2618606 w 18288000"/>
              <a:gd name="connsiteY1147" fmla="*/ 5097796 h 5618895"/>
              <a:gd name="connsiteX1148" fmla="*/ 2622813 w 18288000"/>
              <a:gd name="connsiteY1148" fmla="*/ 5102541 h 5618895"/>
              <a:gd name="connsiteX1149" fmla="*/ 2611856 w 18288000"/>
              <a:gd name="connsiteY1149" fmla="*/ 5105477 h 5618895"/>
              <a:gd name="connsiteX1150" fmla="*/ 2618606 w 18288000"/>
              <a:gd name="connsiteY1150" fmla="*/ 5097796 h 5618895"/>
              <a:gd name="connsiteX1151" fmla="*/ 13684639 w 18288000"/>
              <a:gd name="connsiteY1151" fmla="*/ 5096945 h 5618895"/>
              <a:gd name="connsiteX1152" fmla="*/ 13704010 w 18288000"/>
              <a:gd name="connsiteY1152" fmla="*/ 5103498 h 5618895"/>
              <a:gd name="connsiteX1153" fmla="*/ 13737276 w 18288000"/>
              <a:gd name="connsiteY1153" fmla="*/ 5118072 h 5618895"/>
              <a:gd name="connsiteX1154" fmla="*/ 13762127 w 18288000"/>
              <a:gd name="connsiteY1154" fmla="*/ 5123158 h 5618895"/>
              <a:gd name="connsiteX1155" fmla="*/ 13740212 w 18288000"/>
              <a:gd name="connsiteY1155" fmla="*/ 5129030 h 5618895"/>
              <a:gd name="connsiteX1156" fmla="*/ 15704345 w 18288000"/>
              <a:gd name="connsiteY1156" fmla="*/ 5095989 h 5618895"/>
              <a:gd name="connsiteX1157" fmla="*/ 15729195 w 18288000"/>
              <a:gd name="connsiteY1157" fmla="*/ 5101073 h 5618895"/>
              <a:gd name="connsiteX1158" fmla="*/ 15718239 w 18288000"/>
              <a:gd name="connsiteY1158" fmla="*/ 5104009 h 5618895"/>
              <a:gd name="connsiteX1159" fmla="*/ 15765178 w 18288000"/>
              <a:gd name="connsiteY1159" fmla="*/ 5095215 h 5618895"/>
              <a:gd name="connsiteX1160" fmla="*/ 15790028 w 18288000"/>
              <a:gd name="connsiteY1160" fmla="*/ 5100299 h 5618895"/>
              <a:gd name="connsiteX1161" fmla="*/ 15772125 w 18288000"/>
              <a:gd name="connsiteY1161" fmla="*/ 5099224 h 5618895"/>
              <a:gd name="connsiteX1162" fmla="*/ 15765178 w 18288000"/>
              <a:gd name="connsiteY1162" fmla="*/ 5095215 h 5618895"/>
              <a:gd name="connsiteX1163" fmla="*/ 3050914 w 18288000"/>
              <a:gd name="connsiteY1163" fmla="*/ 5094995 h 5618895"/>
              <a:gd name="connsiteX1164" fmla="*/ 3126271 w 18288000"/>
              <a:gd name="connsiteY1164" fmla="*/ 5096824 h 5618895"/>
              <a:gd name="connsiteX1165" fmla="*/ 3104357 w 18288000"/>
              <a:gd name="connsiteY1165" fmla="*/ 5102696 h 5618895"/>
              <a:gd name="connsiteX1166" fmla="*/ 3051379 w 18288000"/>
              <a:gd name="connsiteY1166" fmla="*/ 5102211 h 5618895"/>
              <a:gd name="connsiteX1167" fmla="*/ 3032742 w 18288000"/>
              <a:gd name="connsiteY1167" fmla="*/ 5098397 h 5618895"/>
              <a:gd name="connsiteX1168" fmla="*/ 14953343 w 18288000"/>
              <a:gd name="connsiteY1168" fmla="*/ 5089610 h 5618895"/>
              <a:gd name="connsiteX1169" fmla="*/ 14978193 w 18288000"/>
              <a:gd name="connsiteY1169" fmla="*/ 5094695 h 5618895"/>
              <a:gd name="connsiteX1170" fmla="*/ 14942385 w 18288000"/>
              <a:gd name="connsiteY1170" fmla="*/ 5092546 h 5618895"/>
              <a:gd name="connsiteX1171" fmla="*/ 18051404 w 18288000"/>
              <a:gd name="connsiteY1171" fmla="*/ 5089525 h 5618895"/>
              <a:gd name="connsiteX1172" fmla="*/ 18054340 w 18288000"/>
              <a:gd name="connsiteY1172" fmla="*/ 5100483 h 5618895"/>
              <a:gd name="connsiteX1173" fmla="*/ 18040450 w 18288000"/>
              <a:gd name="connsiteY1173" fmla="*/ 5092460 h 5618895"/>
              <a:gd name="connsiteX1174" fmla="*/ 14457730 w 18288000"/>
              <a:gd name="connsiteY1174" fmla="*/ 5089443 h 5618895"/>
              <a:gd name="connsiteX1175" fmla="*/ 14452647 w 18288000"/>
              <a:gd name="connsiteY1175" fmla="*/ 5114293 h 5618895"/>
              <a:gd name="connsiteX1176" fmla="*/ 14416840 w 18288000"/>
              <a:gd name="connsiteY1176" fmla="*/ 5112144 h 5618895"/>
              <a:gd name="connsiteX1177" fmla="*/ 14408421 w 18288000"/>
              <a:gd name="connsiteY1177" fmla="*/ 5102655 h 5618895"/>
              <a:gd name="connsiteX1178" fmla="*/ 14410968 w 18288000"/>
              <a:gd name="connsiteY1178" fmla="*/ 5090229 h 5618895"/>
              <a:gd name="connsiteX1179" fmla="*/ 14457730 w 18288000"/>
              <a:gd name="connsiteY1179" fmla="*/ 5089443 h 5618895"/>
              <a:gd name="connsiteX1180" fmla="*/ 657893 w 18288000"/>
              <a:gd name="connsiteY1180" fmla="*/ 5088816 h 5618895"/>
              <a:gd name="connsiteX1181" fmla="*/ 646937 w 18288000"/>
              <a:gd name="connsiteY1181" fmla="*/ 5091752 h 5618895"/>
              <a:gd name="connsiteX1182" fmla="*/ 649873 w 18288000"/>
              <a:gd name="connsiteY1182" fmla="*/ 5102711 h 5618895"/>
              <a:gd name="connsiteX1183" fmla="*/ 2983039 w 18288000"/>
              <a:gd name="connsiteY1183" fmla="*/ 5088226 h 5618895"/>
              <a:gd name="connsiteX1184" fmla="*/ 3000943 w 18288000"/>
              <a:gd name="connsiteY1184" fmla="*/ 5089301 h 5618895"/>
              <a:gd name="connsiteX1185" fmla="*/ 3012368 w 18288000"/>
              <a:gd name="connsiteY1185" fmla="*/ 5093579 h 5618895"/>
              <a:gd name="connsiteX1186" fmla="*/ 3032739 w 18288000"/>
              <a:gd name="connsiteY1186" fmla="*/ 5098396 h 5618895"/>
              <a:gd name="connsiteX1187" fmla="*/ 3007890 w 18288000"/>
              <a:gd name="connsiteY1187" fmla="*/ 5093311 h 5618895"/>
              <a:gd name="connsiteX1188" fmla="*/ 2985975 w 18288000"/>
              <a:gd name="connsiteY1188" fmla="*/ 5099183 h 5618895"/>
              <a:gd name="connsiteX1189" fmla="*/ 3159143 w 18288000"/>
              <a:gd name="connsiteY1189" fmla="*/ 5088016 h 5618895"/>
              <a:gd name="connsiteX1190" fmla="*/ 3173036 w 18288000"/>
              <a:gd name="connsiteY1190" fmla="*/ 5096037 h 5618895"/>
              <a:gd name="connsiteX1191" fmla="*/ 3194951 w 18288000"/>
              <a:gd name="connsiteY1191" fmla="*/ 5090164 h 5618895"/>
              <a:gd name="connsiteX1192" fmla="*/ 3208844 w 18288000"/>
              <a:gd name="connsiteY1192" fmla="*/ 5098186 h 5618895"/>
              <a:gd name="connsiteX1193" fmla="*/ 3197888 w 18288000"/>
              <a:gd name="connsiteY1193" fmla="*/ 5101121 h 5618895"/>
              <a:gd name="connsiteX1194" fmla="*/ 3162078 w 18288000"/>
              <a:gd name="connsiteY1194" fmla="*/ 5098973 h 5618895"/>
              <a:gd name="connsiteX1195" fmla="*/ 3148186 w 18288000"/>
              <a:gd name="connsiteY1195" fmla="*/ 5090952 h 5618895"/>
              <a:gd name="connsiteX1196" fmla="*/ 16191162 w 18288000"/>
              <a:gd name="connsiteY1196" fmla="*/ 5084976 h 5618895"/>
              <a:gd name="connsiteX1197" fmla="*/ 16216211 w 18288000"/>
              <a:gd name="connsiteY1197" fmla="*/ 5088965 h 5618895"/>
              <a:gd name="connsiteX1198" fmla="*/ 16194576 w 18288000"/>
              <a:gd name="connsiteY1198" fmla="*/ 5095792 h 5618895"/>
              <a:gd name="connsiteX1199" fmla="*/ 9686175 w 18288000"/>
              <a:gd name="connsiteY1199" fmla="*/ 5084976 h 5618895"/>
              <a:gd name="connsiteX1200" fmla="*/ 9711226 w 18288000"/>
              <a:gd name="connsiteY1200" fmla="*/ 5088963 h 5618895"/>
              <a:gd name="connsiteX1201" fmla="*/ 9689590 w 18288000"/>
              <a:gd name="connsiteY1201" fmla="*/ 5095793 h 5618895"/>
              <a:gd name="connsiteX1202" fmla="*/ 18073322 w 18288000"/>
              <a:gd name="connsiteY1202" fmla="*/ 5083652 h 5618895"/>
              <a:gd name="connsiteX1203" fmla="*/ 18087214 w 18288000"/>
              <a:gd name="connsiteY1203" fmla="*/ 5091675 h 5618895"/>
              <a:gd name="connsiteX1204" fmla="*/ 18076256 w 18288000"/>
              <a:gd name="connsiteY1204" fmla="*/ 5094611 h 5618895"/>
              <a:gd name="connsiteX1205" fmla="*/ 18073322 w 18288000"/>
              <a:gd name="connsiteY1205" fmla="*/ 5083652 h 5618895"/>
              <a:gd name="connsiteX1206" fmla="*/ 15975955 w 18288000"/>
              <a:gd name="connsiteY1206" fmla="*/ 5081522 h 5618895"/>
              <a:gd name="connsiteX1207" fmla="*/ 16004418 w 18288000"/>
              <a:gd name="connsiteY1207" fmla="*/ 5096328 h 5618895"/>
              <a:gd name="connsiteX1208" fmla="*/ 15943503 w 18288000"/>
              <a:gd name="connsiteY1208" fmla="*/ 5091764 h 5618895"/>
              <a:gd name="connsiteX1209" fmla="*/ 15975955 w 18288000"/>
              <a:gd name="connsiteY1209" fmla="*/ 5081522 h 5618895"/>
              <a:gd name="connsiteX1210" fmla="*/ 9470968 w 18288000"/>
              <a:gd name="connsiteY1210" fmla="*/ 5081522 h 5618895"/>
              <a:gd name="connsiteX1211" fmla="*/ 9499430 w 18288000"/>
              <a:gd name="connsiteY1211" fmla="*/ 5096329 h 5618895"/>
              <a:gd name="connsiteX1212" fmla="*/ 9438518 w 18288000"/>
              <a:gd name="connsiteY1212" fmla="*/ 5091763 h 5618895"/>
              <a:gd name="connsiteX1213" fmla="*/ 9470968 w 18288000"/>
              <a:gd name="connsiteY1213" fmla="*/ 5081522 h 5618895"/>
              <a:gd name="connsiteX1214" fmla="*/ 17484352 w 18288000"/>
              <a:gd name="connsiteY1214" fmla="*/ 5077052 h 5618895"/>
              <a:gd name="connsiteX1215" fmla="*/ 17476332 w 18288000"/>
              <a:gd name="connsiteY1215" fmla="*/ 5090944 h 5618895"/>
              <a:gd name="connsiteX1216" fmla="*/ 17480538 w 18288000"/>
              <a:gd name="connsiteY1216" fmla="*/ 5095690 h 5618895"/>
              <a:gd name="connsiteX1217" fmla="*/ 17487288 w 18288000"/>
              <a:gd name="connsiteY1217" fmla="*/ 5088008 h 5618895"/>
              <a:gd name="connsiteX1218" fmla="*/ 17552762 w 18288000"/>
              <a:gd name="connsiteY1218" fmla="*/ 5074870 h 5618895"/>
              <a:gd name="connsiteX1219" fmla="*/ 17549022 w 18288000"/>
              <a:gd name="connsiteY1219" fmla="*/ 5077340 h 5618895"/>
              <a:gd name="connsiteX1220" fmla="*/ 17557438 w 18288000"/>
              <a:gd name="connsiteY1220" fmla="*/ 5086828 h 5618895"/>
              <a:gd name="connsiteX1221" fmla="*/ 17569860 w 18288000"/>
              <a:gd name="connsiteY1221" fmla="*/ 5089371 h 5618895"/>
              <a:gd name="connsiteX1222" fmla="*/ 17555968 w 18288000"/>
              <a:gd name="connsiteY1222" fmla="*/ 5081351 h 5618895"/>
              <a:gd name="connsiteX1223" fmla="*/ 17552762 w 18288000"/>
              <a:gd name="connsiteY1223" fmla="*/ 5074870 h 5618895"/>
              <a:gd name="connsiteX1224" fmla="*/ 2814959 w 18288000"/>
              <a:gd name="connsiteY1224" fmla="*/ 5074543 h 5618895"/>
              <a:gd name="connsiteX1225" fmla="*/ 2795980 w 18288000"/>
              <a:gd name="connsiteY1225" fmla="*/ 5091372 h 5618895"/>
              <a:gd name="connsiteX1226" fmla="*/ 2785022 w 18288000"/>
              <a:gd name="connsiteY1226" fmla="*/ 5094309 h 5618895"/>
              <a:gd name="connsiteX1227" fmla="*/ 2793044 w 18288000"/>
              <a:gd name="connsiteY1227" fmla="*/ 5080416 h 5618895"/>
              <a:gd name="connsiteX1228" fmla="*/ 2809481 w 18288000"/>
              <a:gd name="connsiteY1228" fmla="*/ 5076012 h 5618895"/>
              <a:gd name="connsiteX1229" fmla="*/ 2814959 w 18288000"/>
              <a:gd name="connsiteY1229" fmla="*/ 5074543 h 5618895"/>
              <a:gd name="connsiteX1230" fmla="*/ 2908490 w 18288000"/>
              <a:gd name="connsiteY1230" fmla="*/ 5072971 h 5618895"/>
              <a:gd name="connsiteX1231" fmla="*/ 2933339 w 18288000"/>
              <a:gd name="connsiteY1231" fmla="*/ 5078055 h 5618895"/>
              <a:gd name="connsiteX1232" fmla="*/ 2947233 w 18288000"/>
              <a:gd name="connsiteY1232" fmla="*/ 5086076 h 5618895"/>
              <a:gd name="connsiteX1233" fmla="*/ 2936275 w 18288000"/>
              <a:gd name="connsiteY1233" fmla="*/ 5089012 h 5618895"/>
              <a:gd name="connsiteX1234" fmla="*/ 2925318 w 18288000"/>
              <a:gd name="connsiteY1234" fmla="*/ 5091948 h 5618895"/>
              <a:gd name="connsiteX1235" fmla="*/ 2903402 w 18288000"/>
              <a:gd name="connsiteY1235" fmla="*/ 5097820 h 5618895"/>
              <a:gd name="connsiteX1236" fmla="*/ 2892446 w 18288000"/>
              <a:gd name="connsiteY1236" fmla="*/ 5100756 h 5618895"/>
              <a:gd name="connsiteX1237" fmla="*/ 2884426 w 18288000"/>
              <a:gd name="connsiteY1237" fmla="*/ 5114650 h 5618895"/>
              <a:gd name="connsiteX1238" fmla="*/ 2870532 w 18288000"/>
              <a:gd name="connsiteY1238" fmla="*/ 5106628 h 5618895"/>
              <a:gd name="connsiteX1239" fmla="*/ 2881489 w 18288000"/>
              <a:gd name="connsiteY1239" fmla="*/ 5103692 h 5618895"/>
              <a:gd name="connsiteX1240" fmla="*/ 2900467 w 18288000"/>
              <a:gd name="connsiteY1240" fmla="*/ 5086864 h 5618895"/>
              <a:gd name="connsiteX1241" fmla="*/ 2908490 w 18288000"/>
              <a:gd name="connsiteY1241" fmla="*/ 5072971 h 5618895"/>
              <a:gd name="connsiteX1242" fmla="*/ 15889989 w 18288000"/>
              <a:gd name="connsiteY1242" fmla="*/ 5072966 h 5618895"/>
              <a:gd name="connsiteX1243" fmla="*/ 15925856 w 18288000"/>
              <a:gd name="connsiteY1243" fmla="*/ 5073543 h 5618895"/>
              <a:gd name="connsiteX1244" fmla="*/ 15918452 w 18288000"/>
              <a:gd name="connsiteY1244" fmla="*/ 5087773 h 5618895"/>
              <a:gd name="connsiteX1245" fmla="*/ 15907634 w 18288000"/>
              <a:gd name="connsiteY1245" fmla="*/ 5091188 h 5618895"/>
              <a:gd name="connsiteX1246" fmla="*/ 15850131 w 18288000"/>
              <a:gd name="connsiteY1246" fmla="*/ 5097441 h 5618895"/>
              <a:gd name="connsiteX1247" fmla="*/ 15825082 w 18288000"/>
              <a:gd name="connsiteY1247" fmla="*/ 5093449 h 5618895"/>
              <a:gd name="connsiteX1248" fmla="*/ 15810848 w 18288000"/>
              <a:gd name="connsiteY1248" fmla="*/ 5086047 h 5618895"/>
              <a:gd name="connsiteX1249" fmla="*/ 15771281 w 18288000"/>
              <a:gd name="connsiteY1249" fmla="*/ 5092586 h 5618895"/>
              <a:gd name="connsiteX1250" fmla="*/ 15743885 w 18288000"/>
              <a:gd name="connsiteY1250" fmla="*/ 5092147 h 5618895"/>
              <a:gd name="connsiteX1251" fmla="*/ 15765178 w 18288000"/>
              <a:gd name="connsiteY1251" fmla="*/ 5095215 h 5618895"/>
              <a:gd name="connsiteX1252" fmla="*/ 15737050 w 18288000"/>
              <a:gd name="connsiteY1252" fmla="*/ 5099817 h 5618895"/>
              <a:gd name="connsiteX1253" fmla="*/ 15668711 w 18288000"/>
              <a:gd name="connsiteY1253" fmla="*/ 5085830 h 5618895"/>
              <a:gd name="connsiteX1254" fmla="*/ 15679668 w 18288000"/>
              <a:gd name="connsiteY1254" fmla="*/ 5082895 h 5618895"/>
              <a:gd name="connsiteX1255" fmla="*/ 15708488 w 18288000"/>
              <a:gd name="connsiteY1255" fmla="*/ 5087046 h 5618895"/>
              <a:gd name="connsiteX1256" fmla="*/ 15696130 w 18288000"/>
              <a:gd name="connsiteY1256" fmla="*/ 5080617 h 5618895"/>
              <a:gd name="connsiteX1257" fmla="*/ 15724884 w 18288000"/>
              <a:gd name="connsiteY1257" fmla="*/ 5077491 h 5618895"/>
              <a:gd name="connsiteX1258" fmla="*/ 15749932 w 18288000"/>
              <a:gd name="connsiteY1258" fmla="*/ 5081481 h 5618895"/>
              <a:gd name="connsiteX1259" fmla="*/ 15760749 w 18288000"/>
              <a:gd name="connsiteY1259" fmla="*/ 5078066 h 5618895"/>
              <a:gd name="connsiteX1260" fmla="*/ 15784092 w 18288000"/>
              <a:gd name="connsiteY1260" fmla="*/ 5076649 h 5618895"/>
              <a:gd name="connsiteX1261" fmla="*/ 15830778 w 18288000"/>
              <a:gd name="connsiteY1261" fmla="*/ 5073809 h 5618895"/>
              <a:gd name="connsiteX1262" fmla="*/ 15857533 w 18288000"/>
              <a:gd name="connsiteY1262" fmla="*/ 5083207 h 5618895"/>
              <a:gd name="connsiteX1263" fmla="*/ 15868353 w 18288000"/>
              <a:gd name="connsiteY1263" fmla="*/ 5079794 h 5618895"/>
              <a:gd name="connsiteX1264" fmla="*/ 15889989 w 18288000"/>
              <a:gd name="connsiteY1264" fmla="*/ 5072966 h 5618895"/>
              <a:gd name="connsiteX1265" fmla="*/ 9385004 w 18288000"/>
              <a:gd name="connsiteY1265" fmla="*/ 5072965 h 5618895"/>
              <a:gd name="connsiteX1266" fmla="*/ 9420870 w 18288000"/>
              <a:gd name="connsiteY1266" fmla="*/ 5073542 h 5618895"/>
              <a:gd name="connsiteX1267" fmla="*/ 9413465 w 18288000"/>
              <a:gd name="connsiteY1267" fmla="*/ 5087772 h 5618895"/>
              <a:gd name="connsiteX1268" fmla="*/ 9402650 w 18288000"/>
              <a:gd name="connsiteY1268" fmla="*/ 5091187 h 5618895"/>
              <a:gd name="connsiteX1269" fmla="*/ 9345145 w 18288000"/>
              <a:gd name="connsiteY1269" fmla="*/ 5097440 h 5618895"/>
              <a:gd name="connsiteX1270" fmla="*/ 9320096 w 18288000"/>
              <a:gd name="connsiteY1270" fmla="*/ 5093449 h 5618895"/>
              <a:gd name="connsiteX1271" fmla="*/ 9305864 w 18288000"/>
              <a:gd name="connsiteY1271" fmla="*/ 5086046 h 5618895"/>
              <a:gd name="connsiteX1272" fmla="*/ 9266293 w 18288000"/>
              <a:gd name="connsiteY1272" fmla="*/ 5092587 h 5618895"/>
              <a:gd name="connsiteX1273" fmla="*/ 9212492 w 18288000"/>
              <a:gd name="connsiteY1273" fmla="*/ 5091722 h 5618895"/>
              <a:gd name="connsiteX1274" fmla="*/ 9191145 w 18288000"/>
              <a:gd name="connsiteY1274" fmla="*/ 5080616 h 5618895"/>
              <a:gd name="connsiteX1275" fmla="*/ 9219896 w 18288000"/>
              <a:gd name="connsiteY1275" fmla="*/ 5077492 h 5618895"/>
              <a:gd name="connsiteX1276" fmla="*/ 9244947 w 18288000"/>
              <a:gd name="connsiteY1276" fmla="*/ 5081480 h 5618895"/>
              <a:gd name="connsiteX1277" fmla="*/ 9255768 w 18288000"/>
              <a:gd name="connsiteY1277" fmla="*/ 5078066 h 5618895"/>
              <a:gd name="connsiteX1278" fmla="*/ 9279106 w 18288000"/>
              <a:gd name="connsiteY1278" fmla="*/ 5076648 h 5618895"/>
              <a:gd name="connsiteX1279" fmla="*/ 9325792 w 18288000"/>
              <a:gd name="connsiteY1279" fmla="*/ 5073808 h 5618895"/>
              <a:gd name="connsiteX1280" fmla="*/ 9352547 w 18288000"/>
              <a:gd name="connsiteY1280" fmla="*/ 5083208 h 5618895"/>
              <a:gd name="connsiteX1281" fmla="*/ 9363366 w 18288000"/>
              <a:gd name="connsiteY1281" fmla="*/ 5079793 h 5618895"/>
              <a:gd name="connsiteX1282" fmla="*/ 9385004 w 18288000"/>
              <a:gd name="connsiteY1282" fmla="*/ 5072965 h 5618895"/>
              <a:gd name="connsiteX1283" fmla="*/ 13543802 w 18288000"/>
              <a:gd name="connsiteY1283" fmla="*/ 5071205 h 5618895"/>
              <a:gd name="connsiteX1284" fmla="*/ 13549431 w 18288000"/>
              <a:gd name="connsiteY1284" fmla="*/ 5074454 h 5618895"/>
              <a:gd name="connsiteX1285" fmla="*/ 13545957 w 18288000"/>
              <a:gd name="connsiteY1285" fmla="*/ 5072449 h 5618895"/>
              <a:gd name="connsiteX1286" fmla="*/ 18210680 w 18288000"/>
              <a:gd name="connsiteY1286" fmla="*/ 5070336 h 5618895"/>
              <a:gd name="connsiteX1287" fmla="*/ 18224574 w 18288000"/>
              <a:gd name="connsiteY1287" fmla="*/ 5078358 h 5618895"/>
              <a:gd name="connsiteX1288" fmla="*/ 18213616 w 18288000"/>
              <a:gd name="connsiteY1288" fmla="*/ 5081294 h 5618895"/>
              <a:gd name="connsiteX1289" fmla="*/ 18210680 w 18288000"/>
              <a:gd name="connsiteY1289" fmla="*/ 5070336 h 5618895"/>
              <a:gd name="connsiteX1290" fmla="*/ 13539708 w 18288000"/>
              <a:gd name="connsiteY1290" fmla="*/ 5068841 h 5618895"/>
              <a:gd name="connsiteX1291" fmla="*/ 13543802 w 18288000"/>
              <a:gd name="connsiteY1291" fmla="*/ 5071205 h 5618895"/>
              <a:gd name="connsiteX1292" fmla="*/ 13542482 w 18288000"/>
              <a:gd name="connsiteY1292" fmla="*/ 5070443 h 5618895"/>
              <a:gd name="connsiteX1293" fmla="*/ 14140941 w 18288000"/>
              <a:gd name="connsiteY1293" fmla="*/ 5068630 h 5618895"/>
              <a:gd name="connsiteX1294" fmla="*/ 14171269 w 18288000"/>
              <a:gd name="connsiteY1294" fmla="*/ 5072248 h 5618895"/>
              <a:gd name="connsiteX1295" fmla="*/ 14196120 w 18288000"/>
              <a:gd name="connsiteY1295" fmla="*/ 5077334 h 5618895"/>
              <a:gd name="connsiteX1296" fmla="*/ 14331329 w 18288000"/>
              <a:gd name="connsiteY1296" fmla="*/ 5099824 h 5618895"/>
              <a:gd name="connsiteX1297" fmla="*/ 14373010 w 18288000"/>
              <a:gd name="connsiteY1297" fmla="*/ 5123888 h 5618895"/>
              <a:gd name="connsiteX1298" fmla="*/ 14422710 w 18288000"/>
              <a:gd name="connsiteY1298" fmla="*/ 5134058 h 5618895"/>
              <a:gd name="connsiteX1299" fmla="*/ 14444624 w 18288000"/>
              <a:gd name="connsiteY1299" fmla="*/ 5128186 h 5618895"/>
              <a:gd name="connsiteX1300" fmla="*/ 14455583 w 18288000"/>
              <a:gd name="connsiteY1300" fmla="*/ 5125249 h 5618895"/>
              <a:gd name="connsiteX1301" fmla="*/ 14447560 w 18288000"/>
              <a:gd name="connsiteY1301" fmla="*/ 5139144 h 5618895"/>
              <a:gd name="connsiteX1302" fmla="*/ 14411753 w 18288000"/>
              <a:gd name="connsiteY1302" fmla="*/ 5136993 h 5618895"/>
              <a:gd name="connsiteX1303" fmla="*/ 14386902 w 18288000"/>
              <a:gd name="connsiteY1303" fmla="*/ 5131909 h 5618895"/>
              <a:gd name="connsiteX1304" fmla="*/ 14352563 w 18288000"/>
              <a:gd name="connsiteY1304" fmla="*/ 5135238 h 5618895"/>
              <a:gd name="connsiteX1305" fmla="*/ 14315287 w 18288000"/>
              <a:gd name="connsiteY1305" fmla="*/ 5127610 h 5618895"/>
              <a:gd name="connsiteX1306" fmla="*/ 14276542 w 18288000"/>
              <a:gd name="connsiteY1306" fmla="*/ 5114504 h 5618895"/>
              <a:gd name="connsiteX1307" fmla="*/ 14243277 w 18288000"/>
              <a:gd name="connsiteY1307" fmla="*/ 5099929 h 5618895"/>
              <a:gd name="connsiteX1308" fmla="*/ 14212949 w 18288000"/>
              <a:gd name="connsiteY1308" fmla="*/ 5096312 h 5618895"/>
              <a:gd name="connsiteX1309" fmla="*/ 14177140 w 18288000"/>
              <a:gd name="connsiteY1309" fmla="*/ 5094163 h 5618895"/>
              <a:gd name="connsiteX1310" fmla="*/ 14138397 w 18288000"/>
              <a:gd name="connsiteY1310" fmla="*/ 5081056 h 5618895"/>
              <a:gd name="connsiteX1311" fmla="*/ 14127440 w 18288000"/>
              <a:gd name="connsiteY1311" fmla="*/ 5083992 h 5618895"/>
              <a:gd name="connsiteX1312" fmla="*/ 14140941 w 18288000"/>
              <a:gd name="connsiteY1312" fmla="*/ 5068630 h 5618895"/>
              <a:gd name="connsiteX1313" fmla="*/ 13535536 w 18288000"/>
              <a:gd name="connsiteY1313" fmla="*/ 5066434 h 5618895"/>
              <a:gd name="connsiteX1314" fmla="*/ 13537273 w 18288000"/>
              <a:gd name="connsiteY1314" fmla="*/ 5067435 h 5618895"/>
              <a:gd name="connsiteX1315" fmla="*/ 13539708 w 18288000"/>
              <a:gd name="connsiteY1315" fmla="*/ 5068841 h 5618895"/>
              <a:gd name="connsiteX1316" fmla="*/ 14864897 w 18288000"/>
              <a:gd name="connsiteY1316" fmla="*/ 5066332 h 5618895"/>
              <a:gd name="connsiteX1317" fmla="*/ 14881727 w 18288000"/>
              <a:gd name="connsiteY1317" fmla="*/ 5085311 h 5618895"/>
              <a:gd name="connsiteX1318" fmla="*/ 14859812 w 18288000"/>
              <a:gd name="connsiteY1318" fmla="*/ 5091183 h 5618895"/>
              <a:gd name="connsiteX1319" fmla="*/ 14845920 w 18288000"/>
              <a:gd name="connsiteY1319" fmla="*/ 5083161 h 5618895"/>
              <a:gd name="connsiteX1320" fmla="*/ 2542389 w 18288000"/>
              <a:gd name="connsiteY1320" fmla="*/ 5065371 h 5618895"/>
              <a:gd name="connsiteX1321" fmla="*/ 2550805 w 18288000"/>
              <a:gd name="connsiteY1321" fmla="*/ 5074859 h 5618895"/>
              <a:gd name="connsiteX1322" fmla="*/ 2556284 w 18288000"/>
              <a:gd name="connsiteY1322" fmla="*/ 5073391 h 5618895"/>
              <a:gd name="connsiteX1323" fmla="*/ 2553740 w 18288000"/>
              <a:gd name="connsiteY1323" fmla="*/ 5085817 h 5618895"/>
              <a:gd name="connsiteX1324" fmla="*/ 2548262 w 18288000"/>
              <a:gd name="connsiteY1324" fmla="*/ 5087286 h 5618895"/>
              <a:gd name="connsiteX1325" fmla="*/ 2545324 w 18288000"/>
              <a:gd name="connsiteY1325" fmla="*/ 5076327 h 5618895"/>
              <a:gd name="connsiteX1326" fmla="*/ 264008 w 18288000"/>
              <a:gd name="connsiteY1326" fmla="*/ 5065175 h 5618895"/>
              <a:gd name="connsiteX1327" fmla="*/ 255986 w 18288000"/>
              <a:gd name="connsiteY1327" fmla="*/ 5079068 h 5618895"/>
              <a:gd name="connsiteX1328" fmla="*/ 277901 w 18288000"/>
              <a:gd name="connsiteY1328" fmla="*/ 5073196 h 5618895"/>
              <a:gd name="connsiteX1329" fmla="*/ 1931507 w 18288000"/>
              <a:gd name="connsiteY1329" fmla="*/ 5064640 h 5618895"/>
              <a:gd name="connsiteX1330" fmla="*/ 1920550 w 18288000"/>
              <a:gd name="connsiteY1330" fmla="*/ 5067575 h 5618895"/>
              <a:gd name="connsiteX1331" fmla="*/ 1923487 w 18288000"/>
              <a:gd name="connsiteY1331" fmla="*/ 5078534 h 5618895"/>
              <a:gd name="connsiteX1332" fmla="*/ 1932976 w 18288000"/>
              <a:gd name="connsiteY1332" fmla="*/ 5070119 h 5618895"/>
              <a:gd name="connsiteX1333" fmla="*/ 1931507 w 18288000"/>
              <a:gd name="connsiteY1333" fmla="*/ 5064640 h 5618895"/>
              <a:gd name="connsiteX1334" fmla="*/ 13981272 w 18288000"/>
              <a:gd name="connsiteY1334" fmla="*/ 5064438 h 5618895"/>
              <a:gd name="connsiteX1335" fmla="*/ 14017080 w 18288000"/>
              <a:gd name="connsiteY1335" fmla="*/ 5066587 h 5618895"/>
              <a:gd name="connsiteX1336" fmla="*/ 14037921 w 18288000"/>
              <a:gd name="connsiteY1336" fmla="*/ 5078618 h 5618895"/>
              <a:gd name="connsiteX1337" fmla="*/ 14044867 w 18288000"/>
              <a:gd name="connsiteY1337" fmla="*/ 5082630 h 5618895"/>
              <a:gd name="connsiteX1338" fmla="*/ 14011995 w 18288000"/>
              <a:gd name="connsiteY1338" fmla="*/ 5091438 h 5618895"/>
              <a:gd name="connsiteX1339" fmla="*/ 13988613 w 18288000"/>
              <a:gd name="connsiteY1339" fmla="*/ 5091830 h 5618895"/>
              <a:gd name="connsiteX1340" fmla="*/ 13974720 w 18288000"/>
              <a:gd name="connsiteY1340" fmla="*/ 5083810 h 5618895"/>
              <a:gd name="connsiteX1341" fmla="*/ 13973252 w 18288000"/>
              <a:gd name="connsiteY1341" fmla="*/ 5078331 h 5618895"/>
              <a:gd name="connsiteX1342" fmla="*/ 1654927 w 18288000"/>
              <a:gd name="connsiteY1342" fmla="*/ 5062414 h 5618895"/>
              <a:gd name="connsiteX1343" fmla="*/ 1650916 w 18288000"/>
              <a:gd name="connsiteY1343" fmla="*/ 5069361 h 5618895"/>
              <a:gd name="connsiteX1344" fmla="*/ 1661874 w 18288000"/>
              <a:gd name="connsiteY1344" fmla="*/ 5066424 h 5618895"/>
              <a:gd name="connsiteX1345" fmla="*/ 1672831 w 18288000"/>
              <a:gd name="connsiteY1345" fmla="*/ 5063489 h 5618895"/>
              <a:gd name="connsiteX1346" fmla="*/ 1654927 w 18288000"/>
              <a:gd name="connsiteY1346" fmla="*/ 5062414 h 5618895"/>
              <a:gd name="connsiteX1347" fmla="*/ 8631781 w 18288000"/>
              <a:gd name="connsiteY1347" fmla="*/ 5060876 h 5618895"/>
              <a:gd name="connsiteX1348" fmla="*/ 8646015 w 18288000"/>
              <a:gd name="connsiteY1348" fmla="*/ 5068278 h 5618895"/>
              <a:gd name="connsiteX1349" fmla="*/ 8635196 w 18288000"/>
              <a:gd name="connsiteY1349" fmla="*/ 5071693 h 5618895"/>
              <a:gd name="connsiteX1350" fmla="*/ 15136768 w 18288000"/>
              <a:gd name="connsiteY1350" fmla="*/ 5060875 h 5618895"/>
              <a:gd name="connsiteX1351" fmla="*/ 15150998 w 18288000"/>
              <a:gd name="connsiteY1351" fmla="*/ 5068279 h 5618895"/>
              <a:gd name="connsiteX1352" fmla="*/ 15140184 w 18288000"/>
              <a:gd name="connsiteY1352" fmla="*/ 5071692 h 5618895"/>
              <a:gd name="connsiteX1353" fmla="*/ 1607428 w 18288000"/>
              <a:gd name="connsiteY1353" fmla="*/ 5060462 h 5618895"/>
              <a:gd name="connsiteX1354" fmla="*/ 1590258 w 18288000"/>
              <a:gd name="connsiteY1354" fmla="*/ 5062126 h 5618895"/>
              <a:gd name="connsiteX1355" fmla="*/ 1593195 w 18288000"/>
              <a:gd name="connsiteY1355" fmla="*/ 5073083 h 5618895"/>
              <a:gd name="connsiteX1356" fmla="*/ 1615109 w 18288000"/>
              <a:gd name="connsiteY1356" fmla="*/ 5067211 h 5618895"/>
              <a:gd name="connsiteX1357" fmla="*/ 1607428 w 18288000"/>
              <a:gd name="connsiteY1357" fmla="*/ 5060462 h 5618895"/>
              <a:gd name="connsiteX1358" fmla="*/ 1647981 w 18288000"/>
              <a:gd name="connsiteY1358" fmla="*/ 5058403 h 5618895"/>
              <a:gd name="connsiteX1359" fmla="*/ 1637024 w 18288000"/>
              <a:gd name="connsiteY1359" fmla="*/ 5061339 h 5618895"/>
              <a:gd name="connsiteX1360" fmla="*/ 1639960 w 18288000"/>
              <a:gd name="connsiteY1360" fmla="*/ 5072296 h 5618895"/>
              <a:gd name="connsiteX1361" fmla="*/ 2481730 w 18288000"/>
              <a:gd name="connsiteY1361" fmla="*/ 5058136 h 5618895"/>
              <a:gd name="connsiteX1362" fmla="*/ 2484666 w 18288000"/>
              <a:gd name="connsiteY1362" fmla="*/ 5069094 h 5618895"/>
              <a:gd name="connsiteX1363" fmla="*/ 2495624 w 18288000"/>
              <a:gd name="connsiteY1363" fmla="*/ 5066157 h 5618895"/>
              <a:gd name="connsiteX1364" fmla="*/ 2509518 w 18288000"/>
              <a:gd name="connsiteY1364" fmla="*/ 5074179 h 5618895"/>
              <a:gd name="connsiteX1365" fmla="*/ 2487602 w 18288000"/>
              <a:gd name="connsiteY1365" fmla="*/ 5080051 h 5618895"/>
              <a:gd name="connsiteX1366" fmla="*/ 2468623 w 18288000"/>
              <a:gd name="connsiteY1366" fmla="*/ 5096879 h 5618895"/>
              <a:gd name="connsiteX1367" fmla="*/ 2457667 w 18288000"/>
              <a:gd name="connsiteY1367" fmla="*/ 5099815 h 5618895"/>
              <a:gd name="connsiteX1368" fmla="*/ 2429880 w 18288000"/>
              <a:gd name="connsiteY1368" fmla="*/ 5083774 h 5618895"/>
              <a:gd name="connsiteX1369" fmla="*/ 2414519 w 18288000"/>
              <a:gd name="connsiteY1369" fmla="*/ 5070272 h 5618895"/>
              <a:gd name="connsiteX1370" fmla="*/ 2402093 w 18288000"/>
              <a:gd name="connsiteY1370" fmla="*/ 5067731 h 5618895"/>
              <a:gd name="connsiteX1371" fmla="*/ 2424009 w 18288000"/>
              <a:gd name="connsiteY1371" fmla="*/ 5061859 h 5618895"/>
              <a:gd name="connsiteX1372" fmla="*/ 2440839 w 18288000"/>
              <a:gd name="connsiteY1372" fmla="*/ 5080837 h 5618895"/>
              <a:gd name="connsiteX1373" fmla="*/ 2446316 w 18288000"/>
              <a:gd name="connsiteY1373" fmla="*/ 5079370 h 5618895"/>
              <a:gd name="connsiteX1374" fmla="*/ 2462753 w 18288000"/>
              <a:gd name="connsiteY1374" fmla="*/ 5074966 h 5618895"/>
              <a:gd name="connsiteX1375" fmla="*/ 2473710 w 18288000"/>
              <a:gd name="connsiteY1375" fmla="*/ 5072029 h 5618895"/>
              <a:gd name="connsiteX1376" fmla="*/ 2470774 w 18288000"/>
              <a:gd name="connsiteY1376" fmla="*/ 5061072 h 5618895"/>
              <a:gd name="connsiteX1377" fmla="*/ 2481730 w 18288000"/>
              <a:gd name="connsiteY1377" fmla="*/ 5058136 h 5618895"/>
              <a:gd name="connsiteX1378" fmla="*/ 5889043 w 18288000"/>
              <a:gd name="connsiteY1378" fmla="*/ 5058107 h 5618895"/>
              <a:gd name="connsiteX1379" fmla="*/ 5896158 w 18288000"/>
              <a:gd name="connsiteY1379" fmla="*/ 5061810 h 5618895"/>
              <a:gd name="connsiteX1380" fmla="*/ 5893882 w 18288000"/>
              <a:gd name="connsiteY1380" fmla="*/ 5064016 h 5618895"/>
              <a:gd name="connsiteX1381" fmla="*/ 5883634 w 18288000"/>
              <a:gd name="connsiteY1381" fmla="*/ 5059814 h 5618895"/>
              <a:gd name="connsiteX1382" fmla="*/ 5889043 w 18288000"/>
              <a:gd name="connsiteY1382" fmla="*/ 5058107 h 5618895"/>
              <a:gd name="connsiteX1383" fmla="*/ 2798130 w 18288000"/>
              <a:gd name="connsiteY1383" fmla="*/ 5055565 h 5618895"/>
              <a:gd name="connsiteX1384" fmla="*/ 2795586 w 18288000"/>
              <a:gd name="connsiteY1384" fmla="*/ 5067990 h 5618895"/>
              <a:gd name="connsiteX1385" fmla="*/ 2787172 w 18288000"/>
              <a:gd name="connsiteY1385" fmla="*/ 5058501 h 5618895"/>
              <a:gd name="connsiteX1386" fmla="*/ 1382359 w 18288000"/>
              <a:gd name="connsiteY1386" fmla="*/ 5053240 h 5618895"/>
              <a:gd name="connsiteX1387" fmla="*/ 1378348 w 18288000"/>
              <a:gd name="connsiteY1387" fmla="*/ 5060188 h 5618895"/>
              <a:gd name="connsiteX1388" fmla="*/ 1390774 w 18288000"/>
              <a:gd name="connsiteY1388" fmla="*/ 5062730 h 5618895"/>
              <a:gd name="connsiteX1389" fmla="*/ 1414156 w 18288000"/>
              <a:gd name="connsiteY1389" fmla="*/ 5062336 h 5618895"/>
              <a:gd name="connsiteX1390" fmla="*/ 1400262 w 18288000"/>
              <a:gd name="connsiteY1390" fmla="*/ 5054316 h 5618895"/>
              <a:gd name="connsiteX1391" fmla="*/ 1382359 w 18288000"/>
              <a:gd name="connsiteY1391" fmla="*/ 5053240 h 5618895"/>
              <a:gd name="connsiteX1392" fmla="*/ 3337396 w 18288000"/>
              <a:gd name="connsiteY1392" fmla="*/ 5051997 h 5618895"/>
              <a:gd name="connsiteX1393" fmla="*/ 3345810 w 18288000"/>
              <a:gd name="connsiteY1393" fmla="*/ 5061486 h 5618895"/>
              <a:gd name="connsiteX1394" fmla="*/ 3326437 w 18288000"/>
              <a:gd name="connsiteY1394" fmla="*/ 5054933 h 5618895"/>
              <a:gd name="connsiteX1395" fmla="*/ 929677 w 18288000"/>
              <a:gd name="connsiteY1395" fmla="*/ 5051226 h 5618895"/>
              <a:gd name="connsiteX1396" fmla="*/ 921654 w 18288000"/>
              <a:gd name="connsiteY1396" fmla="*/ 5065119 h 5618895"/>
              <a:gd name="connsiteX1397" fmla="*/ 918718 w 18288000"/>
              <a:gd name="connsiteY1397" fmla="*/ 5054162 h 5618895"/>
              <a:gd name="connsiteX1398" fmla="*/ 929677 w 18288000"/>
              <a:gd name="connsiteY1398" fmla="*/ 5051226 h 5618895"/>
              <a:gd name="connsiteX1399" fmla="*/ 142692 w 18288000"/>
              <a:gd name="connsiteY1399" fmla="*/ 5050705 h 5618895"/>
              <a:gd name="connsiteX1400" fmla="*/ 105612 w 18288000"/>
              <a:gd name="connsiteY1400" fmla="*/ 5054770 h 5618895"/>
              <a:gd name="connsiteX1401" fmla="*/ 87904 w 18288000"/>
              <a:gd name="connsiteY1401" fmla="*/ 5065386 h 5618895"/>
              <a:gd name="connsiteX1402" fmla="*/ 118234 w 18288000"/>
              <a:gd name="connsiteY1402" fmla="*/ 5069003 h 5618895"/>
              <a:gd name="connsiteX1403" fmla="*/ 182903 w 18288000"/>
              <a:gd name="connsiteY1403" fmla="*/ 5069291 h 5618895"/>
              <a:gd name="connsiteX1404" fmla="*/ 222722 w 18288000"/>
              <a:gd name="connsiteY1404" fmla="*/ 5064493 h 5618895"/>
              <a:gd name="connsiteX1405" fmla="*/ 221254 w 18288000"/>
              <a:gd name="connsiteY1405" fmla="*/ 5059015 h 5618895"/>
              <a:gd name="connsiteX1406" fmla="*/ 203350 w 18288000"/>
              <a:gd name="connsiteY1406" fmla="*/ 5057940 h 5618895"/>
              <a:gd name="connsiteX1407" fmla="*/ 192392 w 18288000"/>
              <a:gd name="connsiteY1407" fmla="*/ 5060876 h 5618895"/>
              <a:gd name="connsiteX1408" fmla="*/ 142692 w 18288000"/>
              <a:gd name="connsiteY1408" fmla="*/ 5050705 h 5618895"/>
              <a:gd name="connsiteX1409" fmla="*/ 800337 w 18288000"/>
              <a:gd name="connsiteY1409" fmla="*/ 5050649 h 5618895"/>
              <a:gd name="connsiteX1410" fmla="*/ 789381 w 18288000"/>
              <a:gd name="connsiteY1410" fmla="*/ 5053584 h 5618895"/>
              <a:gd name="connsiteX1411" fmla="*/ 814232 w 18288000"/>
              <a:gd name="connsiteY1411" fmla="*/ 5058671 h 5618895"/>
              <a:gd name="connsiteX1412" fmla="*/ 803274 w 18288000"/>
              <a:gd name="connsiteY1412" fmla="*/ 5061607 h 5618895"/>
              <a:gd name="connsiteX1413" fmla="*/ 792317 w 18288000"/>
              <a:gd name="connsiteY1413" fmla="*/ 5064543 h 5618895"/>
              <a:gd name="connsiteX1414" fmla="*/ 806209 w 18288000"/>
              <a:gd name="connsiteY1414" fmla="*/ 5072564 h 5618895"/>
              <a:gd name="connsiteX1415" fmla="*/ 825188 w 18288000"/>
              <a:gd name="connsiteY1415" fmla="*/ 5055735 h 5618895"/>
              <a:gd name="connsiteX1416" fmla="*/ 60119 w 18288000"/>
              <a:gd name="connsiteY1416" fmla="*/ 5049342 h 5618895"/>
              <a:gd name="connsiteX1417" fmla="*/ 65991 w 18288000"/>
              <a:gd name="connsiteY1417" fmla="*/ 5071257 h 5618895"/>
              <a:gd name="connsiteX1418" fmla="*/ 76947 w 18288000"/>
              <a:gd name="connsiteY1418" fmla="*/ 5068321 h 5618895"/>
              <a:gd name="connsiteX1419" fmla="*/ 74011 w 18288000"/>
              <a:gd name="connsiteY1419" fmla="*/ 5057364 h 5618895"/>
              <a:gd name="connsiteX1420" fmla="*/ 15061621 w 18288000"/>
              <a:gd name="connsiteY1420" fmla="*/ 5048907 h 5618895"/>
              <a:gd name="connsiteX1421" fmla="*/ 15057916 w 18288000"/>
              <a:gd name="connsiteY1421" fmla="*/ 5056021 h 5618895"/>
              <a:gd name="connsiteX1422" fmla="*/ 15054215 w 18288000"/>
              <a:gd name="connsiteY1422" fmla="*/ 5063139 h 5618895"/>
              <a:gd name="connsiteX1423" fmla="*/ 15039984 w 18288000"/>
              <a:gd name="connsiteY1423" fmla="*/ 5055736 h 5618895"/>
              <a:gd name="connsiteX1424" fmla="*/ 15050801 w 18288000"/>
              <a:gd name="connsiteY1424" fmla="*/ 5052320 h 5618895"/>
              <a:gd name="connsiteX1425" fmla="*/ 15061621 w 18288000"/>
              <a:gd name="connsiteY1425" fmla="*/ 5048907 h 5618895"/>
              <a:gd name="connsiteX1426" fmla="*/ 8556635 w 18288000"/>
              <a:gd name="connsiteY1426" fmla="*/ 5048906 h 5618895"/>
              <a:gd name="connsiteX1427" fmla="*/ 8552930 w 18288000"/>
              <a:gd name="connsiteY1427" fmla="*/ 5056022 h 5618895"/>
              <a:gd name="connsiteX1428" fmla="*/ 8549229 w 18288000"/>
              <a:gd name="connsiteY1428" fmla="*/ 5063137 h 5618895"/>
              <a:gd name="connsiteX1429" fmla="*/ 8534998 w 18288000"/>
              <a:gd name="connsiteY1429" fmla="*/ 5055734 h 5618895"/>
              <a:gd name="connsiteX1430" fmla="*/ 8545817 w 18288000"/>
              <a:gd name="connsiteY1430" fmla="*/ 5052319 h 5618895"/>
              <a:gd name="connsiteX1431" fmla="*/ 8556635 w 18288000"/>
              <a:gd name="connsiteY1431" fmla="*/ 5048906 h 5618895"/>
              <a:gd name="connsiteX1432" fmla="*/ 13824148 w 18288000"/>
              <a:gd name="connsiteY1432" fmla="*/ 5047820 h 5618895"/>
              <a:gd name="connsiteX1433" fmla="*/ 13848997 w 18288000"/>
              <a:gd name="connsiteY1433" fmla="*/ 5052905 h 5618895"/>
              <a:gd name="connsiteX1434" fmla="*/ 13851933 w 18288000"/>
              <a:gd name="connsiteY1434" fmla="*/ 5063863 h 5618895"/>
              <a:gd name="connsiteX1435" fmla="*/ 13821605 w 18288000"/>
              <a:gd name="connsiteY1435" fmla="*/ 5060245 h 5618895"/>
              <a:gd name="connsiteX1436" fmla="*/ 13802234 w 18288000"/>
              <a:gd name="connsiteY1436" fmla="*/ 5053692 h 5618895"/>
              <a:gd name="connsiteX1437" fmla="*/ 14989884 w 18288000"/>
              <a:gd name="connsiteY1437" fmla="*/ 5047755 h 5618895"/>
              <a:gd name="connsiteX1438" fmla="*/ 15002408 w 18288000"/>
              <a:gd name="connsiteY1438" fmla="*/ 5049749 h 5618895"/>
              <a:gd name="connsiteX1439" fmla="*/ 14993297 w 18288000"/>
              <a:gd name="connsiteY1439" fmla="*/ 5058572 h 5618895"/>
              <a:gd name="connsiteX1440" fmla="*/ 14982480 w 18288000"/>
              <a:gd name="connsiteY1440" fmla="*/ 5061987 h 5618895"/>
              <a:gd name="connsiteX1441" fmla="*/ 8484901 w 18288000"/>
              <a:gd name="connsiteY1441" fmla="*/ 5047754 h 5618895"/>
              <a:gd name="connsiteX1442" fmla="*/ 8497420 w 18288000"/>
              <a:gd name="connsiteY1442" fmla="*/ 5049748 h 5618895"/>
              <a:gd name="connsiteX1443" fmla="*/ 8488314 w 18288000"/>
              <a:gd name="connsiteY1443" fmla="*/ 5058572 h 5618895"/>
              <a:gd name="connsiteX1444" fmla="*/ 8477495 w 18288000"/>
              <a:gd name="connsiteY1444" fmla="*/ 5061986 h 5618895"/>
              <a:gd name="connsiteX1445" fmla="*/ 1339604 w 18288000"/>
              <a:gd name="connsiteY1445" fmla="*/ 5047081 h 5618895"/>
              <a:gd name="connsiteX1446" fmla="*/ 1334125 w 18288000"/>
              <a:gd name="connsiteY1446" fmla="*/ 5048549 h 5618895"/>
              <a:gd name="connsiteX1447" fmla="*/ 1331583 w 18288000"/>
              <a:gd name="connsiteY1447" fmla="*/ 5060974 h 5618895"/>
              <a:gd name="connsiteX1448" fmla="*/ 1276797 w 18288000"/>
              <a:gd name="connsiteY1448" fmla="*/ 5075654 h 5618895"/>
              <a:gd name="connsiteX1449" fmla="*/ 1238052 w 18288000"/>
              <a:gd name="connsiteY1449" fmla="*/ 5062548 h 5618895"/>
              <a:gd name="connsiteX1450" fmla="*/ 1210660 w 18288000"/>
              <a:gd name="connsiteY1450" fmla="*/ 5069888 h 5618895"/>
              <a:gd name="connsiteX1451" fmla="*/ 1205181 w 18288000"/>
              <a:gd name="connsiteY1451" fmla="*/ 5071356 h 5618895"/>
              <a:gd name="connsiteX1452" fmla="*/ 1230032 w 18288000"/>
              <a:gd name="connsiteY1452" fmla="*/ 5076440 h 5618895"/>
              <a:gd name="connsiteX1453" fmla="*/ 1246467 w 18288000"/>
              <a:gd name="connsiteY1453" fmla="*/ 5072036 h 5618895"/>
              <a:gd name="connsiteX1454" fmla="*/ 1254884 w 18288000"/>
              <a:gd name="connsiteY1454" fmla="*/ 5081526 h 5618895"/>
              <a:gd name="connsiteX1455" fmla="*/ 1276797 w 18288000"/>
              <a:gd name="connsiteY1455" fmla="*/ 5075654 h 5618895"/>
              <a:gd name="connsiteX1456" fmla="*/ 1348412 w 18288000"/>
              <a:gd name="connsiteY1456" fmla="*/ 5079952 h 5618895"/>
              <a:gd name="connsiteX1457" fmla="*/ 1359369 w 18288000"/>
              <a:gd name="connsiteY1457" fmla="*/ 5077016 h 5618895"/>
              <a:gd name="connsiteX1458" fmla="*/ 1371795 w 18288000"/>
              <a:gd name="connsiteY1458" fmla="*/ 5079559 h 5618895"/>
              <a:gd name="connsiteX1459" fmla="*/ 1378742 w 18288000"/>
              <a:gd name="connsiteY1459" fmla="*/ 5083570 h 5618895"/>
              <a:gd name="connsiteX1460" fmla="*/ 1395178 w 18288000"/>
              <a:gd name="connsiteY1460" fmla="*/ 5079166 h 5618895"/>
              <a:gd name="connsiteX1461" fmla="*/ 1477750 w 18288000"/>
              <a:gd name="connsiteY1461" fmla="*/ 5080529 h 5618895"/>
              <a:gd name="connsiteX1462" fmla="*/ 1546430 w 18288000"/>
              <a:gd name="connsiteY1462" fmla="*/ 5073869 h 5618895"/>
              <a:gd name="connsiteX1463" fmla="*/ 1538015 w 18288000"/>
              <a:gd name="connsiteY1463" fmla="*/ 5064381 h 5618895"/>
              <a:gd name="connsiteX1464" fmla="*/ 1531068 w 18288000"/>
              <a:gd name="connsiteY1464" fmla="*/ 5060370 h 5618895"/>
              <a:gd name="connsiteX1465" fmla="*/ 1521579 w 18288000"/>
              <a:gd name="connsiteY1465" fmla="*/ 5068785 h 5618895"/>
              <a:gd name="connsiteX1466" fmla="*/ 1510621 w 18288000"/>
              <a:gd name="connsiteY1466" fmla="*/ 5071721 h 5618895"/>
              <a:gd name="connsiteX1467" fmla="*/ 1496728 w 18288000"/>
              <a:gd name="connsiteY1467" fmla="*/ 5063699 h 5618895"/>
              <a:gd name="connsiteX1468" fmla="*/ 1476281 w 18288000"/>
              <a:gd name="connsiteY1468" fmla="*/ 5075050 h 5618895"/>
              <a:gd name="connsiteX1469" fmla="*/ 1452899 w 18288000"/>
              <a:gd name="connsiteY1469" fmla="*/ 5075443 h 5618895"/>
              <a:gd name="connsiteX1470" fmla="*/ 1367391 w 18288000"/>
              <a:gd name="connsiteY1470" fmla="*/ 5063123 h 5618895"/>
              <a:gd name="connsiteX1471" fmla="*/ 1364456 w 18288000"/>
              <a:gd name="connsiteY1471" fmla="*/ 5052166 h 5618895"/>
              <a:gd name="connsiteX1472" fmla="*/ 1353497 w 18288000"/>
              <a:gd name="connsiteY1472" fmla="*/ 5055103 h 5618895"/>
              <a:gd name="connsiteX1473" fmla="*/ 1367391 w 18288000"/>
              <a:gd name="connsiteY1473" fmla="*/ 5063123 h 5618895"/>
              <a:gd name="connsiteX1474" fmla="*/ 1331583 w 18288000"/>
              <a:gd name="connsiteY1474" fmla="*/ 5060974 h 5618895"/>
              <a:gd name="connsiteX1475" fmla="*/ 1342540 w 18288000"/>
              <a:gd name="connsiteY1475" fmla="*/ 5058038 h 5618895"/>
              <a:gd name="connsiteX1476" fmla="*/ 3007103 w 18288000"/>
              <a:gd name="connsiteY1476" fmla="*/ 5046547 h 5618895"/>
              <a:gd name="connsiteX1477" fmla="*/ 2974231 w 18288000"/>
              <a:gd name="connsiteY1477" fmla="*/ 5055355 h 5618895"/>
              <a:gd name="connsiteX1478" fmla="*/ 2949381 w 18288000"/>
              <a:gd name="connsiteY1478" fmla="*/ 5050269 h 5618895"/>
              <a:gd name="connsiteX1479" fmla="*/ 13353561 w 18288000"/>
              <a:gd name="connsiteY1479" fmla="*/ 5044729 h 5618895"/>
              <a:gd name="connsiteX1480" fmla="*/ 13389370 w 18288000"/>
              <a:gd name="connsiteY1480" fmla="*/ 5046879 h 5618895"/>
              <a:gd name="connsiteX1481" fmla="*/ 13527516 w 18288000"/>
              <a:gd name="connsiteY1481" fmla="*/ 5080326 h 5618895"/>
              <a:gd name="connsiteX1482" fmla="*/ 13577218 w 18288000"/>
              <a:gd name="connsiteY1482" fmla="*/ 5090497 h 5618895"/>
              <a:gd name="connsiteX1483" fmla="*/ 13600599 w 18288000"/>
              <a:gd name="connsiteY1483" fmla="*/ 5090104 h 5618895"/>
              <a:gd name="connsiteX1484" fmla="*/ 13623981 w 18288000"/>
              <a:gd name="connsiteY1484" fmla="*/ 5089710 h 5618895"/>
              <a:gd name="connsiteX1485" fmla="*/ 13651767 w 18288000"/>
              <a:gd name="connsiteY1485" fmla="*/ 5105753 h 5618895"/>
              <a:gd name="connsiteX1486" fmla="*/ 13676618 w 18288000"/>
              <a:gd name="connsiteY1486" fmla="*/ 5110838 h 5618895"/>
              <a:gd name="connsiteX1487" fmla="*/ 13679554 w 18288000"/>
              <a:gd name="connsiteY1487" fmla="*/ 5121796 h 5618895"/>
              <a:gd name="connsiteX1488" fmla="*/ 13618897 w 18288000"/>
              <a:gd name="connsiteY1488" fmla="*/ 5114560 h 5618895"/>
              <a:gd name="connsiteX1489" fmla="*/ 13537398 w 18288000"/>
              <a:gd name="connsiteY1489" fmla="*/ 5095293 h 5618895"/>
              <a:gd name="connsiteX1490" fmla="*/ 13494645 w 18288000"/>
              <a:gd name="connsiteY1490" fmla="*/ 5089134 h 5618895"/>
              <a:gd name="connsiteX1491" fmla="*/ 13398178 w 18288000"/>
              <a:gd name="connsiteY1491" fmla="*/ 5079751 h 5618895"/>
              <a:gd name="connsiteX1492" fmla="*/ 13384285 w 18288000"/>
              <a:gd name="connsiteY1492" fmla="*/ 5071730 h 5618895"/>
              <a:gd name="connsiteX1493" fmla="*/ 13362369 w 18288000"/>
              <a:gd name="connsiteY1493" fmla="*/ 5077602 h 5618895"/>
              <a:gd name="connsiteX1494" fmla="*/ 13342996 w 18288000"/>
              <a:gd name="connsiteY1494" fmla="*/ 5071048 h 5618895"/>
              <a:gd name="connsiteX1495" fmla="*/ 13338592 w 18288000"/>
              <a:gd name="connsiteY1495" fmla="*/ 5054612 h 5618895"/>
              <a:gd name="connsiteX1496" fmla="*/ 13353561 w 18288000"/>
              <a:gd name="connsiteY1496" fmla="*/ 5044729 h 5618895"/>
              <a:gd name="connsiteX1497" fmla="*/ 18226722 w 18288000"/>
              <a:gd name="connsiteY1497" fmla="*/ 5042549 h 5618895"/>
              <a:gd name="connsiteX1498" fmla="*/ 18218700 w 18288000"/>
              <a:gd name="connsiteY1498" fmla="*/ 5056444 h 5618895"/>
              <a:gd name="connsiteX1499" fmla="*/ 18206276 w 18288000"/>
              <a:gd name="connsiteY1499" fmla="*/ 5053901 h 5618895"/>
              <a:gd name="connsiteX1500" fmla="*/ 18215764 w 18288000"/>
              <a:gd name="connsiteY1500" fmla="*/ 5045485 h 5618895"/>
              <a:gd name="connsiteX1501" fmla="*/ 13684026 w 18288000"/>
              <a:gd name="connsiteY1501" fmla="*/ 5042170 h 5618895"/>
              <a:gd name="connsiteX1502" fmla="*/ 13743217 w 18288000"/>
              <a:gd name="connsiteY1502" fmla="*/ 5043927 h 5618895"/>
              <a:gd name="connsiteX1503" fmla="*/ 13747640 w 18288000"/>
              <a:gd name="connsiteY1503" fmla="*/ 5044832 h 5618895"/>
              <a:gd name="connsiteX1504" fmla="*/ 13752533 w 18288000"/>
              <a:gd name="connsiteY1504" fmla="*/ 5043521 h 5618895"/>
              <a:gd name="connsiteX1505" fmla="*/ 13751339 w 18288000"/>
              <a:gd name="connsiteY1505" fmla="*/ 5045590 h 5618895"/>
              <a:gd name="connsiteX1506" fmla="*/ 13780495 w 18288000"/>
              <a:gd name="connsiteY1506" fmla="*/ 5051555 h 5618895"/>
              <a:gd name="connsiteX1507" fmla="*/ 13745961 w 18288000"/>
              <a:gd name="connsiteY1507" fmla="*/ 5054903 h 5618895"/>
              <a:gd name="connsiteX1508" fmla="*/ 13744511 w 18288000"/>
              <a:gd name="connsiteY1508" fmla="*/ 5057414 h 5618895"/>
              <a:gd name="connsiteX1509" fmla="*/ 13743891 w 18288000"/>
              <a:gd name="connsiteY1509" fmla="*/ 5055104 h 5618895"/>
              <a:gd name="connsiteX1510" fmla="*/ 13711813 w 18288000"/>
              <a:gd name="connsiteY1510" fmla="*/ 5058213 h 5618895"/>
              <a:gd name="connsiteX1511" fmla="*/ 13684026 w 18288000"/>
              <a:gd name="connsiteY1511" fmla="*/ 5042170 h 5618895"/>
              <a:gd name="connsiteX1512" fmla="*/ 14857231 w 18288000"/>
              <a:gd name="connsiteY1512" fmla="*/ 5042037 h 5618895"/>
              <a:gd name="connsiteX1513" fmla="*/ 14860645 w 18288000"/>
              <a:gd name="connsiteY1513" fmla="*/ 5052856 h 5618895"/>
              <a:gd name="connsiteX1514" fmla="*/ 14846412 w 18288000"/>
              <a:gd name="connsiteY1514" fmla="*/ 5045452 h 5618895"/>
              <a:gd name="connsiteX1515" fmla="*/ 8352248 w 18288000"/>
              <a:gd name="connsiteY1515" fmla="*/ 5042037 h 5618895"/>
              <a:gd name="connsiteX1516" fmla="*/ 8355660 w 18288000"/>
              <a:gd name="connsiteY1516" fmla="*/ 5052857 h 5618895"/>
              <a:gd name="connsiteX1517" fmla="*/ 8341429 w 18288000"/>
              <a:gd name="connsiteY1517" fmla="*/ 5045451 h 5618895"/>
              <a:gd name="connsiteX1518" fmla="*/ 17838708 w 18288000"/>
              <a:gd name="connsiteY1518" fmla="*/ 5040822 h 5618895"/>
              <a:gd name="connsiteX1519" fmla="*/ 17877450 w 18288000"/>
              <a:gd name="connsiteY1519" fmla="*/ 5053930 h 5618895"/>
              <a:gd name="connsiteX1520" fmla="*/ 17844580 w 18288000"/>
              <a:gd name="connsiteY1520" fmla="*/ 5062737 h 5618895"/>
              <a:gd name="connsiteX1521" fmla="*/ 750638 w 18288000"/>
              <a:gd name="connsiteY1521" fmla="*/ 5040479 h 5618895"/>
              <a:gd name="connsiteX1522" fmla="*/ 742615 w 18288000"/>
              <a:gd name="connsiteY1522" fmla="*/ 5054372 h 5618895"/>
              <a:gd name="connsiteX1523" fmla="*/ 745551 w 18288000"/>
              <a:gd name="connsiteY1523" fmla="*/ 5065329 h 5618895"/>
              <a:gd name="connsiteX1524" fmla="*/ 756509 w 18288000"/>
              <a:gd name="connsiteY1524" fmla="*/ 5062392 h 5618895"/>
              <a:gd name="connsiteX1525" fmla="*/ 764530 w 18288000"/>
              <a:gd name="connsiteY1525" fmla="*/ 5048500 h 5618895"/>
              <a:gd name="connsiteX1526" fmla="*/ 763062 w 18288000"/>
              <a:gd name="connsiteY1526" fmla="*/ 5043021 h 5618895"/>
              <a:gd name="connsiteX1527" fmla="*/ 750638 w 18288000"/>
              <a:gd name="connsiteY1527" fmla="*/ 5040479 h 5618895"/>
              <a:gd name="connsiteX1528" fmla="*/ 269093 w 18288000"/>
              <a:gd name="connsiteY1528" fmla="*/ 5040324 h 5618895"/>
              <a:gd name="connsiteX1529" fmla="*/ 272029 w 18288000"/>
              <a:gd name="connsiteY1529" fmla="*/ 5051281 h 5618895"/>
              <a:gd name="connsiteX1530" fmla="*/ 282985 w 18288000"/>
              <a:gd name="connsiteY1530" fmla="*/ 5048345 h 5618895"/>
              <a:gd name="connsiteX1531" fmla="*/ 269093 w 18288000"/>
              <a:gd name="connsiteY1531" fmla="*/ 5040324 h 5618895"/>
              <a:gd name="connsiteX1532" fmla="*/ 2614884 w 18288000"/>
              <a:gd name="connsiteY1532" fmla="*/ 5040073 h 5618895"/>
              <a:gd name="connsiteX1533" fmla="*/ 2619090 w 18288000"/>
              <a:gd name="connsiteY1533" fmla="*/ 5044819 h 5618895"/>
              <a:gd name="connsiteX1534" fmla="*/ 2608133 w 18288000"/>
              <a:gd name="connsiteY1534" fmla="*/ 5047755 h 5618895"/>
              <a:gd name="connsiteX1535" fmla="*/ 2614884 w 18288000"/>
              <a:gd name="connsiteY1535" fmla="*/ 5040073 h 5618895"/>
              <a:gd name="connsiteX1536" fmla="*/ 14561434 w 18288000"/>
              <a:gd name="connsiteY1536" fmla="*/ 5038168 h 5618895"/>
              <a:gd name="connsiteX1537" fmla="*/ 14553410 w 18288000"/>
              <a:gd name="connsiteY1537" fmla="*/ 5052062 h 5618895"/>
              <a:gd name="connsiteX1538" fmla="*/ 14550474 w 18288000"/>
              <a:gd name="connsiteY1538" fmla="*/ 5041105 h 5618895"/>
              <a:gd name="connsiteX1539" fmla="*/ 14561434 w 18288000"/>
              <a:gd name="connsiteY1539" fmla="*/ 5038168 h 5618895"/>
              <a:gd name="connsiteX1540" fmla="*/ 11455654 w 18288000"/>
              <a:gd name="connsiteY1540" fmla="*/ 5038039 h 5618895"/>
              <a:gd name="connsiteX1541" fmla="*/ 11459069 w 18288000"/>
              <a:gd name="connsiteY1541" fmla="*/ 5048855 h 5618895"/>
              <a:gd name="connsiteX1542" fmla="*/ 11444837 w 18288000"/>
              <a:gd name="connsiteY1542" fmla="*/ 5041452 h 5618895"/>
              <a:gd name="connsiteX1543" fmla="*/ 17960644 w 18288000"/>
              <a:gd name="connsiteY1543" fmla="*/ 5038038 h 5618895"/>
              <a:gd name="connsiteX1544" fmla="*/ 17964056 w 18288000"/>
              <a:gd name="connsiteY1544" fmla="*/ 5048856 h 5618895"/>
              <a:gd name="connsiteX1545" fmla="*/ 17949826 w 18288000"/>
              <a:gd name="connsiteY1545" fmla="*/ 5041453 h 5618895"/>
              <a:gd name="connsiteX1546" fmla="*/ 3039977 w 18288000"/>
              <a:gd name="connsiteY1546" fmla="*/ 5037739 h 5618895"/>
              <a:gd name="connsiteX1547" fmla="*/ 3031955 w 18288000"/>
              <a:gd name="connsiteY1547" fmla="*/ 5051632 h 5618895"/>
              <a:gd name="connsiteX1548" fmla="*/ 3018062 w 18288000"/>
              <a:gd name="connsiteY1548" fmla="*/ 5043611 h 5618895"/>
              <a:gd name="connsiteX1549" fmla="*/ 3029018 w 18288000"/>
              <a:gd name="connsiteY1549" fmla="*/ 5040675 h 5618895"/>
              <a:gd name="connsiteX1550" fmla="*/ 3039977 w 18288000"/>
              <a:gd name="connsiteY1550" fmla="*/ 5037739 h 5618895"/>
              <a:gd name="connsiteX1551" fmla="*/ 16498564 w 18288000"/>
              <a:gd name="connsiteY1551" fmla="*/ 5035850 h 5618895"/>
              <a:gd name="connsiteX1552" fmla="*/ 16501500 w 18288000"/>
              <a:gd name="connsiteY1552" fmla="*/ 5046808 h 5618895"/>
              <a:gd name="connsiteX1553" fmla="*/ 16512458 w 18288000"/>
              <a:gd name="connsiteY1553" fmla="*/ 5043872 h 5618895"/>
              <a:gd name="connsiteX1554" fmla="*/ 14729989 w 18288000"/>
              <a:gd name="connsiteY1554" fmla="*/ 5034613 h 5618895"/>
              <a:gd name="connsiteX1555" fmla="*/ 14742510 w 18288000"/>
              <a:gd name="connsiteY1555" fmla="*/ 5036609 h 5618895"/>
              <a:gd name="connsiteX1556" fmla="*/ 14738813 w 18288000"/>
              <a:gd name="connsiteY1556" fmla="*/ 5043724 h 5618895"/>
              <a:gd name="connsiteX1557" fmla="*/ 14724579 w 18288000"/>
              <a:gd name="connsiteY1557" fmla="*/ 5036321 h 5618895"/>
              <a:gd name="connsiteX1558" fmla="*/ 14729989 w 18288000"/>
              <a:gd name="connsiteY1558" fmla="*/ 5034613 h 5618895"/>
              <a:gd name="connsiteX1559" fmla="*/ 8225004 w 18288000"/>
              <a:gd name="connsiteY1559" fmla="*/ 5034613 h 5618895"/>
              <a:gd name="connsiteX1560" fmla="*/ 8237527 w 18288000"/>
              <a:gd name="connsiteY1560" fmla="*/ 5036609 h 5618895"/>
              <a:gd name="connsiteX1561" fmla="*/ 8233826 w 18288000"/>
              <a:gd name="connsiteY1561" fmla="*/ 5043724 h 5618895"/>
              <a:gd name="connsiteX1562" fmla="*/ 8219593 w 18288000"/>
              <a:gd name="connsiteY1562" fmla="*/ 5036321 h 5618895"/>
              <a:gd name="connsiteX1563" fmla="*/ 8225004 w 18288000"/>
              <a:gd name="connsiteY1563" fmla="*/ 5034613 h 5618895"/>
              <a:gd name="connsiteX1564" fmla="*/ 14807132 w 18288000"/>
              <a:gd name="connsiteY1564" fmla="*/ 5034058 h 5618895"/>
              <a:gd name="connsiteX1565" fmla="*/ 14832182 w 18288000"/>
              <a:gd name="connsiteY1565" fmla="*/ 5038049 h 5618895"/>
              <a:gd name="connsiteX1566" fmla="*/ 14821363 w 18288000"/>
              <a:gd name="connsiteY1566" fmla="*/ 5041462 h 5618895"/>
              <a:gd name="connsiteX1567" fmla="*/ 14799729 w 18288000"/>
              <a:gd name="connsiteY1567" fmla="*/ 5048289 h 5618895"/>
              <a:gd name="connsiteX1568" fmla="*/ 8302146 w 18288000"/>
              <a:gd name="connsiteY1568" fmla="*/ 5034058 h 5618895"/>
              <a:gd name="connsiteX1569" fmla="*/ 8327197 w 18288000"/>
              <a:gd name="connsiteY1569" fmla="*/ 5038048 h 5618895"/>
              <a:gd name="connsiteX1570" fmla="*/ 8316378 w 18288000"/>
              <a:gd name="connsiteY1570" fmla="*/ 5041463 h 5618895"/>
              <a:gd name="connsiteX1571" fmla="*/ 8294745 w 18288000"/>
              <a:gd name="connsiteY1571" fmla="*/ 5048290 h 5618895"/>
              <a:gd name="connsiteX1572" fmla="*/ 18083490 w 18288000"/>
              <a:gd name="connsiteY1572" fmla="*/ 5033953 h 5618895"/>
              <a:gd name="connsiteX1573" fmla="*/ 18100320 w 18288000"/>
              <a:gd name="connsiteY1573" fmla="*/ 5052932 h 5618895"/>
              <a:gd name="connsiteX1574" fmla="*/ 18078406 w 18288000"/>
              <a:gd name="connsiteY1574" fmla="*/ 5058804 h 5618895"/>
              <a:gd name="connsiteX1575" fmla="*/ 18083490 w 18288000"/>
              <a:gd name="connsiteY1575" fmla="*/ 5033953 h 5618895"/>
              <a:gd name="connsiteX1576" fmla="*/ 5589865 w 18288000"/>
              <a:gd name="connsiteY1576" fmla="*/ 5033574 h 5618895"/>
              <a:gd name="connsiteX1577" fmla="*/ 5582459 w 18288000"/>
              <a:gd name="connsiteY1577" fmla="*/ 5047804 h 5618895"/>
              <a:gd name="connsiteX1578" fmla="*/ 5571643 w 18288000"/>
              <a:gd name="connsiteY1578" fmla="*/ 5051219 h 5618895"/>
              <a:gd name="connsiteX1579" fmla="*/ 12094850 w 18288000"/>
              <a:gd name="connsiteY1579" fmla="*/ 5033573 h 5618895"/>
              <a:gd name="connsiteX1580" fmla="*/ 12087444 w 18288000"/>
              <a:gd name="connsiteY1580" fmla="*/ 5047806 h 5618895"/>
              <a:gd name="connsiteX1581" fmla="*/ 12076627 w 18288000"/>
              <a:gd name="connsiteY1581" fmla="*/ 5051218 h 5618895"/>
              <a:gd name="connsiteX1582" fmla="*/ 13388075 w 18288000"/>
              <a:gd name="connsiteY1582" fmla="*/ 5033392 h 5618895"/>
              <a:gd name="connsiteX1583" fmla="*/ 13414393 w 18288000"/>
              <a:gd name="connsiteY1583" fmla="*/ 5043955 h 5618895"/>
              <a:gd name="connsiteX1584" fmla="*/ 13384064 w 18288000"/>
              <a:gd name="connsiteY1584" fmla="*/ 5040338 h 5618895"/>
              <a:gd name="connsiteX1585" fmla="*/ 13371640 w 18288000"/>
              <a:gd name="connsiteY1585" fmla="*/ 5037796 h 5618895"/>
              <a:gd name="connsiteX1586" fmla="*/ 13364693 w 18288000"/>
              <a:gd name="connsiteY1586" fmla="*/ 5033784 h 5618895"/>
              <a:gd name="connsiteX1587" fmla="*/ 13388075 w 18288000"/>
              <a:gd name="connsiteY1587" fmla="*/ 5033392 h 5618895"/>
              <a:gd name="connsiteX1588" fmla="*/ 18282976 w 18288000"/>
              <a:gd name="connsiteY1588" fmla="*/ 5033349 h 5618895"/>
              <a:gd name="connsiteX1589" fmla="*/ 18288000 w 18288000"/>
              <a:gd name="connsiteY1589" fmla="*/ 5034376 h 5618895"/>
              <a:gd name="connsiteX1590" fmla="*/ 18288000 w 18288000"/>
              <a:gd name="connsiteY1590" fmla="*/ 5037875 h 5618895"/>
              <a:gd name="connsiteX1591" fmla="*/ 18251574 w 18288000"/>
              <a:gd name="connsiteY1591" fmla="*/ 5047635 h 5618895"/>
              <a:gd name="connsiteX1592" fmla="*/ 18259592 w 18288000"/>
              <a:gd name="connsiteY1592" fmla="*/ 5033741 h 5618895"/>
              <a:gd name="connsiteX1593" fmla="*/ 18282976 w 18288000"/>
              <a:gd name="connsiteY1593" fmla="*/ 5033349 h 5618895"/>
              <a:gd name="connsiteX1594" fmla="*/ 1068308 w 18288000"/>
              <a:gd name="connsiteY1594" fmla="*/ 5031696 h 5618895"/>
              <a:gd name="connsiteX1595" fmla="*/ 1067036 w 18288000"/>
              <a:gd name="connsiteY1595" fmla="*/ 5037907 h 5618895"/>
              <a:gd name="connsiteX1596" fmla="*/ 1077992 w 18288000"/>
              <a:gd name="connsiteY1596" fmla="*/ 5034971 h 5618895"/>
              <a:gd name="connsiteX1597" fmla="*/ 1068308 w 18288000"/>
              <a:gd name="connsiteY1597" fmla="*/ 5031696 h 5618895"/>
              <a:gd name="connsiteX1598" fmla="*/ 16121509 w 18288000"/>
              <a:gd name="connsiteY1598" fmla="*/ 5031187 h 5618895"/>
              <a:gd name="connsiteX1599" fmla="*/ 16110551 w 18288000"/>
              <a:gd name="connsiteY1599" fmla="*/ 5034123 h 5618895"/>
              <a:gd name="connsiteX1600" fmla="*/ 16108566 w 18288000"/>
              <a:gd name="connsiteY1600" fmla="*/ 5032977 h 5618895"/>
              <a:gd name="connsiteX1601" fmla="*/ 2192332 w 18288000"/>
              <a:gd name="connsiteY1601" fmla="*/ 5029985 h 5618895"/>
              <a:gd name="connsiteX1602" fmla="*/ 2200747 w 18288000"/>
              <a:gd name="connsiteY1602" fmla="*/ 5039474 h 5618895"/>
              <a:gd name="connsiteX1603" fmla="*/ 2195269 w 18288000"/>
              <a:gd name="connsiteY1603" fmla="*/ 5040942 h 5618895"/>
              <a:gd name="connsiteX1604" fmla="*/ 2181375 w 18288000"/>
              <a:gd name="connsiteY1604" fmla="*/ 5032921 h 5618895"/>
              <a:gd name="connsiteX1605" fmla="*/ 5641959 w 18288000"/>
              <a:gd name="connsiteY1605" fmla="*/ 5029027 h 5618895"/>
              <a:gd name="connsiteX1606" fmla="*/ 5661600 w 18288000"/>
              <a:gd name="connsiteY1606" fmla="*/ 5034725 h 5618895"/>
              <a:gd name="connsiteX1607" fmla="*/ 5672417 w 18288000"/>
              <a:gd name="connsiteY1607" fmla="*/ 5031311 h 5618895"/>
              <a:gd name="connsiteX1608" fmla="*/ 5686651 w 18288000"/>
              <a:gd name="connsiteY1608" fmla="*/ 5038713 h 5618895"/>
              <a:gd name="connsiteX1609" fmla="*/ 5675832 w 18288000"/>
              <a:gd name="connsiteY1609" fmla="*/ 5042128 h 5618895"/>
              <a:gd name="connsiteX1610" fmla="*/ 5654196 w 18288000"/>
              <a:gd name="connsiteY1610" fmla="*/ 5048956 h 5618895"/>
              <a:gd name="connsiteX1611" fmla="*/ 5641672 w 18288000"/>
              <a:gd name="connsiteY1611" fmla="*/ 5046962 h 5618895"/>
              <a:gd name="connsiteX1612" fmla="*/ 5639965 w 18288000"/>
              <a:gd name="connsiteY1612" fmla="*/ 5041553 h 5618895"/>
              <a:gd name="connsiteX1613" fmla="*/ 5641959 w 18288000"/>
              <a:gd name="connsiteY1613" fmla="*/ 5029027 h 5618895"/>
              <a:gd name="connsiteX1614" fmla="*/ 3013658 w 18288000"/>
              <a:gd name="connsiteY1614" fmla="*/ 5027175 h 5618895"/>
              <a:gd name="connsiteX1615" fmla="*/ 3026082 w 18288000"/>
              <a:gd name="connsiteY1615" fmla="*/ 5029717 h 5618895"/>
              <a:gd name="connsiteX1616" fmla="*/ 3018062 w 18288000"/>
              <a:gd name="connsiteY1616" fmla="*/ 5043611 h 5618895"/>
              <a:gd name="connsiteX1617" fmla="*/ 3015125 w 18288000"/>
              <a:gd name="connsiteY1617" fmla="*/ 5032653 h 5618895"/>
              <a:gd name="connsiteX1618" fmla="*/ 2990274 w 18288000"/>
              <a:gd name="connsiteY1618" fmla="*/ 5027568 h 5618895"/>
              <a:gd name="connsiteX1619" fmla="*/ 3013658 w 18288000"/>
              <a:gd name="connsiteY1619" fmla="*/ 5027175 h 5618895"/>
              <a:gd name="connsiteX1620" fmla="*/ 3342480 w 18288000"/>
              <a:gd name="connsiteY1620" fmla="*/ 5027146 h 5618895"/>
              <a:gd name="connsiteX1621" fmla="*/ 3356374 w 18288000"/>
              <a:gd name="connsiteY1621" fmla="*/ 5035168 h 5618895"/>
              <a:gd name="connsiteX1622" fmla="*/ 3345417 w 18288000"/>
              <a:gd name="connsiteY1622" fmla="*/ 5038104 h 5618895"/>
              <a:gd name="connsiteX1623" fmla="*/ 17634818 w 18288000"/>
              <a:gd name="connsiteY1623" fmla="*/ 5024991 h 5618895"/>
              <a:gd name="connsiteX1624" fmla="*/ 17626798 w 18288000"/>
              <a:gd name="connsiteY1624" fmla="*/ 5038884 h 5618895"/>
              <a:gd name="connsiteX1625" fmla="*/ 17623862 w 18288000"/>
              <a:gd name="connsiteY1625" fmla="*/ 5027926 h 5618895"/>
              <a:gd name="connsiteX1626" fmla="*/ 17634818 w 18288000"/>
              <a:gd name="connsiteY1626" fmla="*/ 5024991 h 5618895"/>
              <a:gd name="connsiteX1627" fmla="*/ 14649430 w 18288000"/>
              <a:gd name="connsiteY1627" fmla="*/ 5024350 h 5618895"/>
              <a:gd name="connsiteX1628" fmla="*/ 14663660 w 18288000"/>
              <a:gd name="connsiteY1628" fmla="*/ 5031756 h 5618895"/>
              <a:gd name="connsiteX1629" fmla="*/ 14652844 w 18288000"/>
              <a:gd name="connsiteY1629" fmla="*/ 5035169 h 5618895"/>
              <a:gd name="connsiteX1630" fmla="*/ 8144448 w 18288000"/>
              <a:gd name="connsiteY1630" fmla="*/ 5024350 h 5618895"/>
              <a:gd name="connsiteX1631" fmla="*/ 8158676 w 18288000"/>
              <a:gd name="connsiteY1631" fmla="*/ 5031756 h 5618895"/>
              <a:gd name="connsiteX1632" fmla="*/ 8147859 w 18288000"/>
              <a:gd name="connsiteY1632" fmla="*/ 5035170 h 5618895"/>
              <a:gd name="connsiteX1633" fmla="*/ 11272904 w 18288000"/>
              <a:gd name="connsiteY1633" fmla="*/ 5024340 h 5618895"/>
              <a:gd name="connsiteX1634" fmla="*/ 11287137 w 18288000"/>
              <a:gd name="connsiteY1634" fmla="*/ 5031746 h 5618895"/>
              <a:gd name="connsiteX1635" fmla="*/ 11290550 w 18288000"/>
              <a:gd name="connsiteY1635" fmla="*/ 5042562 h 5618895"/>
              <a:gd name="connsiteX1636" fmla="*/ 11276317 w 18288000"/>
              <a:gd name="connsiteY1636" fmla="*/ 5035160 h 5618895"/>
              <a:gd name="connsiteX1637" fmla="*/ 17904452 w 18288000"/>
              <a:gd name="connsiteY1637" fmla="*/ 5023206 h 5618895"/>
              <a:gd name="connsiteX1638" fmla="*/ 17907388 w 18288000"/>
              <a:gd name="connsiteY1638" fmla="*/ 5034163 h 5618895"/>
              <a:gd name="connsiteX1639" fmla="*/ 17896430 w 18288000"/>
              <a:gd name="connsiteY1639" fmla="*/ 5037099 h 5618895"/>
              <a:gd name="connsiteX1640" fmla="*/ 17894964 w 18288000"/>
              <a:gd name="connsiteY1640" fmla="*/ 5031620 h 5618895"/>
              <a:gd name="connsiteX1641" fmla="*/ 17904452 w 18288000"/>
              <a:gd name="connsiteY1641" fmla="*/ 5023206 h 5618895"/>
              <a:gd name="connsiteX1642" fmla="*/ 8072707 w 18288000"/>
              <a:gd name="connsiteY1642" fmla="*/ 5023200 h 5618895"/>
              <a:gd name="connsiteX1643" fmla="*/ 8108578 w 18288000"/>
              <a:gd name="connsiteY1643" fmla="*/ 5023776 h 5618895"/>
              <a:gd name="connsiteX1644" fmla="*/ 8111994 w 18288000"/>
              <a:gd name="connsiteY1644" fmla="*/ 5034592 h 5618895"/>
              <a:gd name="connsiteX1645" fmla="*/ 8072707 w 18288000"/>
              <a:gd name="connsiteY1645" fmla="*/ 5023200 h 5618895"/>
              <a:gd name="connsiteX1646" fmla="*/ 14577693 w 18288000"/>
              <a:gd name="connsiteY1646" fmla="*/ 5023199 h 5618895"/>
              <a:gd name="connsiteX1647" fmla="*/ 14613561 w 18288000"/>
              <a:gd name="connsiteY1647" fmla="*/ 5023775 h 5618895"/>
              <a:gd name="connsiteX1648" fmla="*/ 14616976 w 18288000"/>
              <a:gd name="connsiteY1648" fmla="*/ 5034593 h 5618895"/>
              <a:gd name="connsiteX1649" fmla="*/ 14577693 w 18288000"/>
              <a:gd name="connsiteY1649" fmla="*/ 5023199 h 5618895"/>
              <a:gd name="connsiteX1650" fmla="*/ 12674426 w 18288000"/>
              <a:gd name="connsiteY1650" fmla="*/ 5023145 h 5618895"/>
              <a:gd name="connsiteX1651" fmla="*/ 12686953 w 18288000"/>
              <a:gd name="connsiteY1651" fmla="*/ 5025139 h 5618895"/>
              <a:gd name="connsiteX1652" fmla="*/ 12715418 w 18288000"/>
              <a:gd name="connsiteY1652" fmla="*/ 5039948 h 5618895"/>
              <a:gd name="connsiteX1653" fmla="*/ 12690367 w 18288000"/>
              <a:gd name="connsiteY1653" fmla="*/ 5035958 h 5618895"/>
              <a:gd name="connsiteX1654" fmla="*/ 12657913 w 18288000"/>
              <a:gd name="connsiteY1654" fmla="*/ 5046199 h 5618895"/>
              <a:gd name="connsiteX1655" fmla="*/ 12492807 w 18288000"/>
              <a:gd name="connsiteY1655" fmla="*/ 5050725 h 5618895"/>
              <a:gd name="connsiteX1656" fmla="*/ 12496863 w 18288000"/>
              <a:gd name="connsiteY1656" fmla="*/ 5049445 h 5618895"/>
              <a:gd name="connsiteX1657" fmla="*/ 12514445 w 18288000"/>
              <a:gd name="connsiteY1657" fmla="*/ 5043896 h 5618895"/>
              <a:gd name="connsiteX1658" fmla="*/ 12557714 w 18288000"/>
              <a:gd name="connsiteY1658" fmla="*/ 5030241 h 5618895"/>
              <a:gd name="connsiteX1659" fmla="*/ 12564829 w 18288000"/>
              <a:gd name="connsiteY1659" fmla="*/ 5033943 h 5618895"/>
              <a:gd name="connsiteX1660" fmla="*/ 12582765 w 18288000"/>
              <a:gd name="connsiteY1660" fmla="*/ 5034230 h 5618895"/>
              <a:gd name="connsiteX1661" fmla="*/ 12640267 w 18288000"/>
              <a:gd name="connsiteY1661" fmla="*/ 5027977 h 5618895"/>
              <a:gd name="connsiteX1662" fmla="*/ 12674426 w 18288000"/>
              <a:gd name="connsiteY1662" fmla="*/ 5023145 h 5618895"/>
              <a:gd name="connsiteX1663" fmla="*/ 6169443 w 18288000"/>
              <a:gd name="connsiteY1663" fmla="*/ 5023143 h 5618895"/>
              <a:gd name="connsiteX1664" fmla="*/ 6181968 w 18288000"/>
              <a:gd name="connsiteY1664" fmla="*/ 5025139 h 5618895"/>
              <a:gd name="connsiteX1665" fmla="*/ 6210430 w 18288000"/>
              <a:gd name="connsiteY1665" fmla="*/ 5039947 h 5618895"/>
              <a:gd name="connsiteX1666" fmla="*/ 6185381 w 18288000"/>
              <a:gd name="connsiteY1666" fmla="*/ 5035958 h 5618895"/>
              <a:gd name="connsiteX1667" fmla="*/ 6152931 w 18288000"/>
              <a:gd name="connsiteY1667" fmla="*/ 5046200 h 5618895"/>
              <a:gd name="connsiteX1668" fmla="*/ 5987824 w 18288000"/>
              <a:gd name="connsiteY1668" fmla="*/ 5050725 h 5618895"/>
              <a:gd name="connsiteX1669" fmla="*/ 5991879 w 18288000"/>
              <a:gd name="connsiteY1669" fmla="*/ 5049444 h 5618895"/>
              <a:gd name="connsiteX1670" fmla="*/ 6009458 w 18288000"/>
              <a:gd name="connsiteY1670" fmla="*/ 5043896 h 5618895"/>
              <a:gd name="connsiteX1671" fmla="*/ 6052730 w 18288000"/>
              <a:gd name="connsiteY1671" fmla="*/ 5030240 h 5618895"/>
              <a:gd name="connsiteX1672" fmla="*/ 6059845 w 18288000"/>
              <a:gd name="connsiteY1672" fmla="*/ 5033942 h 5618895"/>
              <a:gd name="connsiteX1673" fmla="*/ 6077778 w 18288000"/>
              <a:gd name="connsiteY1673" fmla="*/ 5034230 h 5618895"/>
              <a:gd name="connsiteX1674" fmla="*/ 6135284 w 18288000"/>
              <a:gd name="connsiteY1674" fmla="*/ 5027978 h 5618895"/>
              <a:gd name="connsiteX1675" fmla="*/ 6169443 w 18288000"/>
              <a:gd name="connsiteY1675" fmla="*/ 5023143 h 5618895"/>
              <a:gd name="connsiteX1676" fmla="*/ 14541826 w 18288000"/>
              <a:gd name="connsiteY1676" fmla="*/ 5022624 h 5618895"/>
              <a:gd name="connsiteX1677" fmla="*/ 14556055 w 18288000"/>
              <a:gd name="connsiteY1677" fmla="*/ 5030028 h 5618895"/>
              <a:gd name="connsiteX1678" fmla="*/ 14523605 w 18288000"/>
              <a:gd name="connsiteY1678" fmla="*/ 5040269 h 5618895"/>
              <a:gd name="connsiteX1679" fmla="*/ 8036845 w 18288000"/>
              <a:gd name="connsiteY1679" fmla="*/ 5022623 h 5618895"/>
              <a:gd name="connsiteX1680" fmla="*/ 8051073 w 18288000"/>
              <a:gd name="connsiteY1680" fmla="*/ 5030027 h 5618895"/>
              <a:gd name="connsiteX1681" fmla="*/ 8018617 w 18288000"/>
              <a:gd name="connsiteY1681" fmla="*/ 5040269 h 5618895"/>
              <a:gd name="connsiteX1682" fmla="*/ 18127320 w 18288000"/>
              <a:gd name="connsiteY1682" fmla="*/ 5022209 h 5618895"/>
              <a:gd name="connsiteX1683" fmla="*/ 18130256 w 18288000"/>
              <a:gd name="connsiteY1683" fmla="*/ 5033165 h 5618895"/>
              <a:gd name="connsiteX1684" fmla="*/ 18141212 w 18288000"/>
              <a:gd name="connsiteY1684" fmla="*/ 5030230 h 5618895"/>
              <a:gd name="connsiteX1685" fmla="*/ 18144148 w 18288000"/>
              <a:gd name="connsiteY1685" fmla="*/ 5041188 h 5618895"/>
              <a:gd name="connsiteX1686" fmla="*/ 18111278 w 18288000"/>
              <a:gd name="connsiteY1686" fmla="*/ 5049996 h 5618895"/>
              <a:gd name="connsiteX1687" fmla="*/ 18127320 w 18288000"/>
              <a:gd name="connsiteY1687" fmla="*/ 5022209 h 5618895"/>
              <a:gd name="connsiteX1688" fmla="*/ 14516778 w 18288000"/>
              <a:gd name="connsiteY1688" fmla="*/ 5018635 h 5618895"/>
              <a:gd name="connsiteX1689" fmla="*/ 14509374 w 18288000"/>
              <a:gd name="connsiteY1689" fmla="*/ 5032866 h 5618895"/>
              <a:gd name="connsiteX1690" fmla="*/ 14495142 w 18288000"/>
              <a:gd name="connsiteY1690" fmla="*/ 5025464 h 5618895"/>
              <a:gd name="connsiteX1691" fmla="*/ 8011793 w 18288000"/>
              <a:gd name="connsiteY1691" fmla="*/ 5018635 h 5618895"/>
              <a:gd name="connsiteX1692" fmla="*/ 8004389 w 18288000"/>
              <a:gd name="connsiteY1692" fmla="*/ 5032865 h 5618895"/>
              <a:gd name="connsiteX1693" fmla="*/ 7990154 w 18288000"/>
              <a:gd name="connsiteY1693" fmla="*/ 5025463 h 5618895"/>
              <a:gd name="connsiteX1694" fmla="*/ 2958478 w 18288000"/>
              <a:gd name="connsiteY1694" fmla="*/ 5018472 h 5618895"/>
              <a:gd name="connsiteX1695" fmla="*/ 2969900 w 18288000"/>
              <a:gd name="connsiteY1695" fmla="*/ 5022751 h 5618895"/>
              <a:gd name="connsiteX1696" fmla="*/ 2990274 w 18288000"/>
              <a:gd name="connsiteY1696" fmla="*/ 5027568 h 5618895"/>
              <a:gd name="connsiteX1697" fmla="*/ 2973840 w 18288000"/>
              <a:gd name="connsiteY1697" fmla="*/ 5031972 h 5618895"/>
              <a:gd name="connsiteX1698" fmla="*/ 2965423 w 18288000"/>
              <a:gd name="connsiteY1698" fmla="*/ 5022482 h 5618895"/>
              <a:gd name="connsiteX1699" fmla="*/ 3246014 w 18288000"/>
              <a:gd name="connsiteY1699" fmla="*/ 5017762 h 5618895"/>
              <a:gd name="connsiteX1700" fmla="*/ 3259908 w 18288000"/>
              <a:gd name="connsiteY1700" fmla="*/ 5025783 h 5618895"/>
              <a:gd name="connsiteX1701" fmla="*/ 3284758 w 18288000"/>
              <a:gd name="connsiteY1701" fmla="*/ 5030869 h 5618895"/>
              <a:gd name="connsiteX1702" fmla="*/ 3308140 w 18288000"/>
              <a:gd name="connsiteY1702" fmla="*/ 5030475 h 5618895"/>
              <a:gd name="connsiteX1703" fmla="*/ 3317629 w 18288000"/>
              <a:gd name="connsiteY1703" fmla="*/ 5022061 h 5618895"/>
              <a:gd name="connsiteX1704" fmla="*/ 3320565 w 18288000"/>
              <a:gd name="connsiteY1704" fmla="*/ 5033018 h 5618895"/>
              <a:gd name="connsiteX1705" fmla="*/ 3312545 w 18288000"/>
              <a:gd name="connsiteY1705" fmla="*/ 5046912 h 5618895"/>
              <a:gd name="connsiteX1706" fmla="*/ 3276737 w 18288000"/>
              <a:gd name="connsiteY1706" fmla="*/ 5044762 h 5618895"/>
              <a:gd name="connsiteX1707" fmla="*/ 3243867 w 18288000"/>
              <a:gd name="connsiteY1707" fmla="*/ 5053570 h 5618895"/>
              <a:gd name="connsiteX1708" fmla="*/ 3147398 w 18288000"/>
              <a:gd name="connsiteY1708" fmla="*/ 5044186 h 5618895"/>
              <a:gd name="connsiteX1709" fmla="*/ 3169313 w 18288000"/>
              <a:gd name="connsiteY1709" fmla="*/ 5038314 h 5618895"/>
              <a:gd name="connsiteX1710" fmla="*/ 3237993 w 18288000"/>
              <a:gd name="connsiteY1710" fmla="*/ 5031655 h 5618895"/>
              <a:gd name="connsiteX1711" fmla="*/ 3246014 w 18288000"/>
              <a:gd name="connsiteY1711" fmla="*/ 5017762 h 5618895"/>
              <a:gd name="connsiteX1712" fmla="*/ 1625280 w 18288000"/>
              <a:gd name="connsiteY1712" fmla="*/ 5017510 h 5618895"/>
              <a:gd name="connsiteX1713" fmla="*/ 1614324 w 18288000"/>
              <a:gd name="connsiteY1713" fmla="*/ 5020446 h 5618895"/>
              <a:gd name="connsiteX1714" fmla="*/ 1574504 w 18288000"/>
              <a:gd name="connsiteY1714" fmla="*/ 5025243 h 5618895"/>
              <a:gd name="connsiteX1715" fmla="*/ 1534686 w 18288000"/>
              <a:gd name="connsiteY1715" fmla="*/ 5030040 h 5618895"/>
              <a:gd name="connsiteX1716" fmla="*/ 1523728 w 18288000"/>
              <a:gd name="connsiteY1716" fmla="*/ 5032976 h 5618895"/>
              <a:gd name="connsiteX1717" fmla="*/ 1530675 w 18288000"/>
              <a:gd name="connsiteY1717" fmla="*/ 5036987 h 5618895"/>
              <a:gd name="connsiteX1718" fmla="*/ 1548578 w 18288000"/>
              <a:gd name="connsiteY1718" fmla="*/ 5038062 h 5618895"/>
              <a:gd name="connsiteX1719" fmla="*/ 1570493 w 18288000"/>
              <a:gd name="connsiteY1719" fmla="*/ 5032190 h 5618895"/>
              <a:gd name="connsiteX1720" fmla="*/ 1584387 w 18288000"/>
              <a:gd name="connsiteY1720" fmla="*/ 5040211 h 5618895"/>
              <a:gd name="connsiteX1721" fmla="*/ 1645044 w 18288000"/>
              <a:gd name="connsiteY1721" fmla="*/ 5047446 h 5618895"/>
              <a:gd name="connsiteX1722" fmla="*/ 1656002 w 18288000"/>
              <a:gd name="connsiteY1722" fmla="*/ 5044510 h 5618895"/>
              <a:gd name="connsiteX1723" fmla="*/ 1691810 w 18288000"/>
              <a:gd name="connsiteY1723" fmla="*/ 5046659 h 5618895"/>
              <a:gd name="connsiteX1724" fmla="*/ 1702767 w 18288000"/>
              <a:gd name="connsiteY1724" fmla="*/ 5043723 h 5618895"/>
              <a:gd name="connsiteX1725" fmla="*/ 1713725 w 18288000"/>
              <a:gd name="connsiteY1725" fmla="*/ 5040787 h 5618895"/>
              <a:gd name="connsiteX1726" fmla="*/ 1710789 w 18288000"/>
              <a:gd name="connsiteY1726" fmla="*/ 5029830 h 5618895"/>
              <a:gd name="connsiteX1727" fmla="*/ 1699830 w 18288000"/>
              <a:gd name="connsiteY1727" fmla="*/ 5032766 h 5618895"/>
              <a:gd name="connsiteX1728" fmla="*/ 1653068 w 18288000"/>
              <a:gd name="connsiteY1728" fmla="*/ 5033553 h 5618895"/>
              <a:gd name="connsiteX1729" fmla="*/ 1625280 w 18288000"/>
              <a:gd name="connsiteY1729" fmla="*/ 5017510 h 5618895"/>
              <a:gd name="connsiteX1730" fmla="*/ 12161906 w 18288000"/>
              <a:gd name="connsiteY1730" fmla="*/ 5015495 h 5618895"/>
              <a:gd name="connsiteX1731" fmla="*/ 12204663 w 18288000"/>
              <a:gd name="connsiteY1731" fmla="*/ 5021655 h 5618895"/>
              <a:gd name="connsiteX1732" fmla="*/ 12258375 w 18288000"/>
              <a:gd name="connsiteY1732" fmla="*/ 5024878 h 5618895"/>
              <a:gd name="connsiteX1733" fmla="*/ 12297118 w 18288000"/>
              <a:gd name="connsiteY1733" fmla="*/ 5037985 h 5618895"/>
              <a:gd name="connsiteX1734" fmla="*/ 12368732 w 18288000"/>
              <a:gd name="connsiteY1734" fmla="*/ 5042284 h 5618895"/>
              <a:gd name="connsiteX1735" fmla="*/ 12406010 w 18288000"/>
              <a:gd name="connsiteY1735" fmla="*/ 5049911 h 5618895"/>
              <a:gd name="connsiteX1736" fmla="*/ 12429391 w 18288000"/>
              <a:gd name="connsiteY1736" fmla="*/ 5049519 h 5618895"/>
              <a:gd name="connsiteX1737" fmla="*/ 12491517 w 18288000"/>
              <a:gd name="connsiteY1737" fmla="*/ 5062233 h 5618895"/>
              <a:gd name="connsiteX1738" fmla="*/ 12528793 w 18288000"/>
              <a:gd name="connsiteY1738" fmla="*/ 5069860 h 5618895"/>
              <a:gd name="connsiteX1739" fmla="*/ 12495921 w 18288000"/>
              <a:gd name="connsiteY1739" fmla="*/ 5078668 h 5618895"/>
              <a:gd name="connsiteX1740" fmla="*/ 12421370 w 18288000"/>
              <a:gd name="connsiteY1740" fmla="*/ 5063412 h 5618895"/>
              <a:gd name="connsiteX1741" fmla="*/ 12399102 w 18288000"/>
              <a:gd name="connsiteY1741" fmla="*/ 5063787 h 5618895"/>
              <a:gd name="connsiteX1742" fmla="*/ 12398865 w 18288000"/>
              <a:gd name="connsiteY1742" fmla="*/ 5064016 h 5618895"/>
              <a:gd name="connsiteX1743" fmla="*/ 12398335 w 18288000"/>
              <a:gd name="connsiteY1743" fmla="*/ 5063800 h 5618895"/>
              <a:gd name="connsiteX1744" fmla="*/ 12374605 w 18288000"/>
              <a:gd name="connsiteY1744" fmla="*/ 5064199 h 5618895"/>
              <a:gd name="connsiteX1745" fmla="*/ 12349754 w 18288000"/>
              <a:gd name="connsiteY1745" fmla="*/ 5059114 h 5618895"/>
              <a:gd name="connsiteX1746" fmla="*/ 12264246 w 18288000"/>
              <a:gd name="connsiteY1746" fmla="*/ 5046793 h 5618895"/>
              <a:gd name="connsiteX1747" fmla="*/ 12203588 w 18288000"/>
              <a:gd name="connsiteY1747" fmla="*/ 5039559 h 5618895"/>
              <a:gd name="connsiteX1748" fmla="*/ 12191295 w 18288000"/>
              <a:gd name="connsiteY1748" fmla="*/ 5038821 h 5618895"/>
              <a:gd name="connsiteX1749" fmla="*/ 12180815 w 18288000"/>
              <a:gd name="connsiteY1749" fmla="*/ 5042129 h 5618895"/>
              <a:gd name="connsiteX1750" fmla="*/ 12159180 w 18288000"/>
              <a:gd name="connsiteY1750" fmla="*/ 5048957 h 5618895"/>
              <a:gd name="connsiteX1751" fmla="*/ 12146654 w 18288000"/>
              <a:gd name="connsiteY1751" fmla="*/ 5046963 h 5618895"/>
              <a:gd name="connsiteX1752" fmla="*/ 12144948 w 18288000"/>
              <a:gd name="connsiteY1752" fmla="*/ 5041554 h 5618895"/>
              <a:gd name="connsiteX1753" fmla="*/ 12146942 w 18288000"/>
              <a:gd name="connsiteY1753" fmla="*/ 5029029 h 5618895"/>
              <a:gd name="connsiteX1754" fmla="*/ 12166586 w 18288000"/>
              <a:gd name="connsiteY1754" fmla="*/ 5034726 h 5618895"/>
              <a:gd name="connsiteX1755" fmla="*/ 12167022 w 18288000"/>
              <a:gd name="connsiteY1755" fmla="*/ 5034586 h 5618895"/>
              <a:gd name="connsiteX1756" fmla="*/ 13621332 w 18288000"/>
              <a:gd name="connsiteY1756" fmla="*/ 5014084 h 5618895"/>
              <a:gd name="connsiteX1757" fmla="*/ 13642175 w 18288000"/>
              <a:gd name="connsiteY1757" fmla="*/ 5026115 h 5618895"/>
              <a:gd name="connsiteX1758" fmla="*/ 13659002 w 18288000"/>
              <a:gd name="connsiteY1758" fmla="*/ 5045095 h 5618895"/>
              <a:gd name="connsiteX1759" fmla="*/ 13672896 w 18288000"/>
              <a:gd name="connsiteY1759" fmla="*/ 5053116 h 5618895"/>
              <a:gd name="connsiteX1760" fmla="*/ 13661938 w 18288000"/>
              <a:gd name="connsiteY1760" fmla="*/ 5056052 h 5618895"/>
              <a:gd name="connsiteX1761" fmla="*/ 13612238 w 18288000"/>
              <a:gd name="connsiteY1761" fmla="*/ 5045882 h 5618895"/>
              <a:gd name="connsiteX1762" fmla="*/ 13592472 w 18288000"/>
              <a:gd name="connsiteY1762" fmla="*/ 5015947 h 5618895"/>
              <a:gd name="connsiteX1763" fmla="*/ 13621332 w 18288000"/>
              <a:gd name="connsiteY1763" fmla="*/ 5014084 h 5618895"/>
              <a:gd name="connsiteX1764" fmla="*/ 1248223 w 18288000"/>
              <a:gd name="connsiteY1764" fmla="*/ 5012846 h 5618895"/>
              <a:gd name="connsiteX1765" fmla="*/ 1237267 w 18288000"/>
              <a:gd name="connsiteY1765" fmla="*/ 5015782 h 5618895"/>
              <a:gd name="connsiteX1766" fmla="*/ 1251159 w 18288000"/>
              <a:gd name="connsiteY1766" fmla="*/ 5023804 h 5618895"/>
              <a:gd name="connsiteX1767" fmla="*/ 13123061 w 18288000"/>
              <a:gd name="connsiteY1767" fmla="*/ 5012407 h 5618895"/>
              <a:gd name="connsiteX1768" fmla="*/ 13135585 w 18288000"/>
              <a:gd name="connsiteY1768" fmla="*/ 5014403 h 5618895"/>
              <a:gd name="connsiteX1769" fmla="*/ 13128181 w 18288000"/>
              <a:gd name="connsiteY1769" fmla="*/ 5028634 h 5618895"/>
              <a:gd name="connsiteX1770" fmla="*/ 13115657 w 18288000"/>
              <a:gd name="connsiteY1770" fmla="*/ 5026638 h 5618895"/>
              <a:gd name="connsiteX1771" fmla="*/ 13092314 w 18288000"/>
              <a:gd name="connsiteY1771" fmla="*/ 5028059 h 5618895"/>
              <a:gd name="connsiteX1772" fmla="*/ 13088899 w 18288000"/>
              <a:gd name="connsiteY1772" fmla="*/ 5017240 h 5618895"/>
              <a:gd name="connsiteX1773" fmla="*/ 13123061 w 18288000"/>
              <a:gd name="connsiteY1773" fmla="*/ 5012407 h 5618895"/>
              <a:gd name="connsiteX1774" fmla="*/ 6618079 w 18288000"/>
              <a:gd name="connsiteY1774" fmla="*/ 5012406 h 5618895"/>
              <a:gd name="connsiteX1775" fmla="*/ 6630601 w 18288000"/>
              <a:gd name="connsiteY1775" fmla="*/ 5014402 h 5618895"/>
              <a:gd name="connsiteX1776" fmla="*/ 6623196 w 18288000"/>
              <a:gd name="connsiteY1776" fmla="*/ 5028635 h 5618895"/>
              <a:gd name="connsiteX1777" fmla="*/ 6610672 w 18288000"/>
              <a:gd name="connsiteY1777" fmla="*/ 5026639 h 5618895"/>
              <a:gd name="connsiteX1778" fmla="*/ 6587332 w 18288000"/>
              <a:gd name="connsiteY1778" fmla="*/ 5028059 h 5618895"/>
              <a:gd name="connsiteX1779" fmla="*/ 6583914 w 18288000"/>
              <a:gd name="connsiteY1779" fmla="*/ 5017241 h 5618895"/>
              <a:gd name="connsiteX1780" fmla="*/ 6618079 w 18288000"/>
              <a:gd name="connsiteY1780" fmla="*/ 5012406 h 5618895"/>
              <a:gd name="connsiteX1781" fmla="*/ 16198210 w 18288000"/>
              <a:gd name="connsiteY1781" fmla="*/ 5010635 h 5618895"/>
              <a:gd name="connsiteX1782" fmla="*/ 16235484 w 18288000"/>
              <a:gd name="connsiteY1782" fmla="*/ 5018263 h 5618895"/>
              <a:gd name="connsiteX1783" fmla="*/ 16258868 w 18288000"/>
              <a:gd name="connsiteY1783" fmla="*/ 5017868 h 5618895"/>
              <a:gd name="connsiteX1784" fmla="*/ 16308568 w 18288000"/>
              <a:gd name="connsiteY1784" fmla="*/ 5028039 h 5618895"/>
              <a:gd name="connsiteX1785" fmla="*/ 16319527 w 18288000"/>
              <a:gd name="connsiteY1785" fmla="*/ 5025103 h 5618895"/>
              <a:gd name="connsiteX1786" fmla="*/ 16377247 w 18288000"/>
              <a:gd name="connsiteY1786" fmla="*/ 5021382 h 5618895"/>
              <a:gd name="connsiteX1787" fmla="*/ 16443384 w 18288000"/>
              <a:gd name="connsiteY1787" fmla="*/ 5027147 h 5618895"/>
              <a:gd name="connsiteX1788" fmla="*/ 16484671 w 18288000"/>
              <a:gd name="connsiteY1788" fmla="*/ 5027829 h 5618895"/>
              <a:gd name="connsiteX1789" fmla="*/ 16531437 w 18288000"/>
              <a:gd name="connsiteY1789" fmla="*/ 5027041 h 5618895"/>
              <a:gd name="connsiteX1790" fmla="*/ 16542394 w 18288000"/>
              <a:gd name="connsiteY1790" fmla="*/ 5024106 h 5618895"/>
              <a:gd name="connsiteX1791" fmla="*/ 16553350 w 18288000"/>
              <a:gd name="connsiteY1791" fmla="*/ 5021170 h 5618895"/>
              <a:gd name="connsiteX1792" fmla="*/ 16564307 w 18288000"/>
              <a:gd name="connsiteY1792" fmla="*/ 5018234 h 5618895"/>
              <a:gd name="connsiteX1793" fmla="*/ 16589158 w 18288000"/>
              <a:gd name="connsiteY1793" fmla="*/ 5023320 h 5618895"/>
              <a:gd name="connsiteX1794" fmla="*/ 16649816 w 18288000"/>
              <a:gd name="connsiteY1794" fmla="*/ 5030553 h 5618895"/>
              <a:gd name="connsiteX1795" fmla="*/ 16663710 w 18288000"/>
              <a:gd name="connsiteY1795" fmla="*/ 5038576 h 5618895"/>
              <a:gd name="connsiteX1796" fmla="*/ 16672126 w 18288000"/>
              <a:gd name="connsiteY1796" fmla="*/ 5048064 h 5618895"/>
              <a:gd name="connsiteX1797" fmla="*/ 16674668 w 18288000"/>
              <a:gd name="connsiteY1797" fmla="*/ 5035640 h 5618895"/>
              <a:gd name="connsiteX1798" fmla="*/ 16696583 w 18288000"/>
              <a:gd name="connsiteY1798" fmla="*/ 5029767 h 5618895"/>
              <a:gd name="connsiteX1799" fmla="*/ 16703530 w 18288000"/>
              <a:gd name="connsiteY1799" fmla="*/ 5033776 h 5618895"/>
              <a:gd name="connsiteX1800" fmla="*/ 16714485 w 18288000"/>
              <a:gd name="connsiteY1800" fmla="*/ 5030841 h 5618895"/>
              <a:gd name="connsiteX1801" fmla="*/ 16732389 w 18288000"/>
              <a:gd name="connsiteY1801" fmla="*/ 5031916 h 5618895"/>
              <a:gd name="connsiteX1802" fmla="*/ 16768197 w 18288000"/>
              <a:gd name="connsiteY1802" fmla="*/ 5034066 h 5618895"/>
              <a:gd name="connsiteX1803" fmla="*/ 16886578 w 18288000"/>
              <a:gd name="connsiteY1803" fmla="*/ 5037578 h 5618895"/>
              <a:gd name="connsiteX1804" fmla="*/ 16916908 w 18288000"/>
              <a:gd name="connsiteY1804" fmla="*/ 5041194 h 5618895"/>
              <a:gd name="connsiteX1805" fmla="*/ 16955256 w 18288000"/>
              <a:gd name="connsiteY1805" fmla="*/ 5030919 h 5618895"/>
              <a:gd name="connsiteX1806" fmla="*/ 16967684 w 18288000"/>
              <a:gd name="connsiteY1806" fmla="*/ 5033461 h 5618895"/>
              <a:gd name="connsiteX1807" fmla="*/ 16977172 w 18288000"/>
              <a:gd name="connsiteY1807" fmla="*/ 5025047 h 5618895"/>
              <a:gd name="connsiteX1808" fmla="*/ 16985194 w 18288000"/>
              <a:gd name="connsiteY1808" fmla="*/ 5011154 h 5618895"/>
              <a:gd name="connsiteX1809" fmla="*/ 17003096 w 18288000"/>
              <a:gd name="connsiteY1809" fmla="*/ 5012229 h 5618895"/>
              <a:gd name="connsiteX1810" fmla="*/ 17034894 w 18288000"/>
              <a:gd name="connsiteY1810" fmla="*/ 5021324 h 5618895"/>
              <a:gd name="connsiteX1811" fmla="*/ 17048788 w 18288000"/>
              <a:gd name="connsiteY1811" fmla="*/ 5029345 h 5618895"/>
              <a:gd name="connsiteX1812" fmla="*/ 17032352 w 18288000"/>
              <a:gd name="connsiteY1812" fmla="*/ 5033750 h 5618895"/>
              <a:gd name="connsiteX1813" fmla="*/ 17026874 w 18288000"/>
              <a:gd name="connsiteY1813" fmla="*/ 5035218 h 5618895"/>
              <a:gd name="connsiteX1814" fmla="*/ 17029810 w 18288000"/>
              <a:gd name="connsiteY1814" fmla="*/ 5046174 h 5618895"/>
              <a:gd name="connsiteX1815" fmla="*/ 17040766 w 18288000"/>
              <a:gd name="connsiteY1815" fmla="*/ 5043238 h 5618895"/>
              <a:gd name="connsiteX1816" fmla="*/ 17051724 w 18288000"/>
              <a:gd name="connsiteY1816" fmla="*/ 5040302 h 5618895"/>
              <a:gd name="connsiteX1817" fmla="*/ 17076576 w 18288000"/>
              <a:gd name="connsiteY1817" fmla="*/ 5045387 h 5618895"/>
              <a:gd name="connsiteX1818" fmla="*/ 17137234 w 18288000"/>
              <a:gd name="connsiteY1818" fmla="*/ 5052622 h 5618895"/>
              <a:gd name="connsiteX1819" fmla="*/ 17197892 w 18288000"/>
              <a:gd name="connsiteY1819" fmla="*/ 5059857 h 5618895"/>
              <a:gd name="connsiteX1820" fmla="*/ 17208846 w 18288000"/>
              <a:gd name="connsiteY1820" fmla="*/ 5056921 h 5618895"/>
              <a:gd name="connsiteX1821" fmla="*/ 17222742 w 18288000"/>
              <a:gd name="connsiteY1821" fmla="*/ 5064942 h 5618895"/>
              <a:gd name="connsiteX1822" fmla="*/ 17233698 w 18288000"/>
              <a:gd name="connsiteY1822" fmla="*/ 5062006 h 5618895"/>
              <a:gd name="connsiteX1823" fmla="*/ 17266570 w 18288000"/>
              <a:gd name="connsiteY1823" fmla="*/ 5053198 h 5618895"/>
              <a:gd name="connsiteX1824" fmla="*/ 17335248 w 18288000"/>
              <a:gd name="connsiteY1824" fmla="*/ 5046540 h 5618895"/>
              <a:gd name="connsiteX1825" fmla="*/ 17368122 w 18288000"/>
              <a:gd name="connsiteY1825" fmla="*/ 5037732 h 5618895"/>
              <a:gd name="connsiteX1826" fmla="*/ 17392972 w 18288000"/>
              <a:gd name="connsiteY1826" fmla="*/ 5042817 h 5618895"/>
              <a:gd name="connsiteX1827" fmla="*/ 17410876 w 18288000"/>
              <a:gd name="connsiteY1827" fmla="*/ 5043891 h 5618895"/>
              <a:gd name="connsiteX1828" fmla="*/ 17428778 w 18288000"/>
              <a:gd name="connsiteY1828" fmla="*/ 5044966 h 5618895"/>
              <a:gd name="connsiteX1829" fmla="*/ 17447760 w 18288000"/>
              <a:gd name="connsiteY1829" fmla="*/ 5028137 h 5618895"/>
              <a:gd name="connsiteX1830" fmla="*/ 17422908 w 18288000"/>
              <a:gd name="connsiteY1830" fmla="*/ 5023052 h 5618895"/>
              <a:gd name="connsiteX1831" fmla="*/ 17444822 w 18288000"/>
              <a:gd name="connsiteY1831" fmla="*/ 5017180 h 5618895"/>
              <a:gd name="connsiteX1832" fmla="*/ 17480632 w 18288000"/>
              <a:gd name="connsiteY1832" fmla="*/ 5019329 h 5618895"/>
              <a:gd name="connsiteX1833" fmla="*/ 17469672 w 18288000"/>
              <a:gd name="connsiteY1833" fmla="*/ 5022265 h 5618895"/>
              <a:gd name="connsiteX1834" fmla="*/ 17461650 w 18288000"/>
              <a:gd name="connsiteY1834" fmla="*/ 5036158 h 5618895"/>
              <a:gd name="connsiteX1835" fmla="*/ 17475544 w 18288000"/>
              <a:gd name="connsiteY1835" fmla="*/ 5044180 h 5618895"/>
              <a:gd name="connsiteX1836" fmla="*/ 17489440 w 18288000"/>
              <a:gd name="connsiteY1836" fmla="*/ 5052200 h 5618895"/>
              <a:gd name="connsiteX1837" fmla="*/ 17503330 w 18288000"/>
              <a:gd name="connsiteY1837" fmla="*/ 5060223 h 5618895"/>
              <a:gd name="connsiteX1838" fmla="*/ 17539142 w 18288000"/>
              <a:gd name="connsiteY1838" fmla="*/ 5062371 h 5618895"/>
              <a:gd name="connsiteX1839" fmla="*/ 17593928 w 18288000"/>
              <a:gd name="connsiteY1839" fmla="*/ 5047691 h 5618895"/>
              <a:gd name="connsiteX1840" fmla="*/ 17633744 w 18288000"/>
              <a:gd name="connsiteY1840" fmla="*/ 5042893 h 5618895"/>
              <a:gd name="connsiteX1841" fmla="*/ 17654584 w 18288000"/>
              <a:gd name="connsiteY1841" fmla="*/ 5054927 h 5618895"/>
              <a:gd name="connsiteX1842" fmla="*/ 17687456 w 18288000"/>
              <a:gd name="connsiteY1842" fmla="*/ 5046119 h 5618895"/>
              <a:gd name="connsiteX1843" fmla="*/ 17673564 w 18288000"/>
              <a:gd name="connsiteY1843" fmla="*/ 5038096 h 5618895"/>
              <a:gd name="connsiteX1844" fmla="*/ 17684518 w 18288000"/>
              <a:gd name="connsiteY1844" fmla="*/ 5035161 h 5618895"/>
              <a:gd name="connsiteX1845" fmla="*/ 17695478 w 18288000"/>
              <a:gd name="connsiteY1845" fmla="*/ 5032224 h 5618895"/>
              <a:gd name="connsiteX1846" fmla="*/ 17699488 w 18288000"/>
              <a:gd name="connsiteY1846" fmla="*/ 5025277 h 5618895"/>
              <a:gd name="connsiteX1847" fmla="*/ 17717392 w 18288000"/>
              <a:gd name="connsiteY1847" fmla="*/ 5026352 h 5618895"/>
              <a:gd name="connsiteX1848" fmla="*/ 17756136 w 18288000"/>
              <a:gd name="connsiteY1848" fmla="*/ 5039459 h 5618895"/>
              <a:gd name="connsiteX1849" fmla="*/ 17778050 w 18288000"/>
              <a:gd name="connsiteY1849" fmla="*/ 5033587 h 5618895"/>
              <a:gd name="connsiteX1850" fmla="*/ 17780594 w 18288000"/>
              <a:gd name="connsiteY1850" fmla="*/ 5032905 h 5618895"/>
              <a:gd name="connsiteX1851" fmla="*/ 17777892 w 18288000"/>
              <a:gd name="connsiteY1851" fmla="*/ 5024341 h 5618895"/>
              <a:gd name="connsiteX1852" fmla="*/ 17789676 w 18288000"/>
              <a:gd name="connsiteY1852" fmla="*/ 5030472 h 5618895"/>
              <a:gd name="connsiteX1853" fmla="*/ 17799966 w 18288000"/>
              <a:gd name="connsiteY1853" fmla="*/ 5027715 h 5618895"/>
              <a:gd name="connsiteX1854" fmla="*/ 17824814 w 18288000"/>
              <a:gd name="connsiteY1854" fmla="*/ 5032800 h 5618895"/>
              <a:gd name="connsiteX1855" fmla="*/ 17804368 w 18288000"/>
              <a:gd name="connsiteY1855" fmla="*/ 5044152 h 5618895"/>
              <a:gd name="connsiteX1856" fmla="*/ 17770028 w 18288000"/>
              <a:gd name="connsiteY1856" fmla="*/ 5047480 h 5618895"/>
              <a:gd name="connsiteX1857" fmla="*/ 17723264 w 18288000"/>
              <a:gd name="connsiteY1857" fmla="*/ 5048267 h 5618895"/>
              <a:gd name="connsiteX1858" fmla="*/ 17693326 w 18288000"/>
              <a:gd name="connsiteY1858" fmla="*/ 5068032 h 5618895"/>
              <a:gd name="connsiteX1859" fmla="*/ 17671412 w 18288000"/>
              <a:gd name="connsiteY1859" fmla="*/ 5073904 h 5618895"/>
              <a:gd name="connsiteX1860" fmla="*/ 17657520 w 18288000"/>
              <a:gd name="connsiteY1860" fmla="*/ 5065883 h 5618895"/>
              <a:gd name="connsiteX1861" fmla="*/ 17688244 w 18288000"/>
              <a:gd name="connsiteY1861" fmla="*/ 5092882 h 5618895"/>
              <a:gd name="connsiteX1862" fmla="*/ 17713094 w 18288000"/>
              <a:gd name="connsiteY1862" fmla="*/ 5097969 h 5618895"/>
              <a:gd name="connsiteX1863" fmla="*/ 17756922 w 18288000"/>
              <a:gd name="connsiteY1863" fmla="*/ 5086225 h 5618895"/>
              <a:gd name="connsiteX1864" fmla="*/ 17753986 w 18288000"/>
              <a:gd name="connsiteY1864" fmla="*/ 5075267 h 5618895"/>
              <a:gd name="connsiteX1865" fmla="*/ 17828538 w 18288000"/>
              <a:gd name="connsiteY1865" fmla="*/ 5090522 h 5618895"/>
              <a:gd name="connsiteX1866" fmla="*/ 17862878 w 18288000"/>
              <a:gd name="connsiteY1866" fmla="*/ 5087194 h 5618895"/>
              <a:gd name="connsiteX1867" fmla="*/ 17883322 w 18288000"/>
              <a:gd name="connsiteY1867" fmla="*/ 5075843 h 5618895"/>
              <a:gd name="connsiteX1868" fmla="*/ 17930090 w 18288000"/>
              <a:gd name="connsiteY1868" fmla="*/ 5075056 h 5618895"/>
              <a:gd name="connsiteX1869" fmla="*/ 17952006 w 18288000"/>
              <a:gd name="connsiteY1869" fmla="*/ 5069184 h 5618895"/>
              <a:gd name="connsiteX1870" fmla="*/ 17913260 w 18288000"/>
              <a:gd name="connsiteY1870" fmla="*/ 5056078 h 5618895"/>
              <a:gd name="connsiteX1871" fmla="*/ 17889878 w 18288000"/>
              <a:gd name="connsiteY1871" fmla="*/ 5056471 h 5618895"/>
              <a:gd name="connsiteX1872" fmla="*/ 17911792 w 18288000"/>
              <a:gd name="connsiteY1872" fmla="*/ 5050599 h 5618895"/>
              <a:gd name="connsiteX1873" fmla="*/ 17921280 w 18288000"/>
              <a:gd name="connsiteY1873" fmla="*/ 5042185 h 5618895"/>
              <a:gd name="connsiteX1874" fmla="*/ 17929302 w 18288000"/>
              <a:gd name="connsiteY1874" fmla="*/ 5028291 h 5618895"/>
              <a:gd name="connsiteX1875" fmla="*/ 17943198 w 18288000"/>
              <a:gd name="connsiteY1875" fmla="*/ 5036313 h 5618895"/>
              <a:gd name="connsiteX1876" fmla="*/ 17946134 w 18288000"/>
              <a:gd name="connsiteY1876" fmla="*/ 5047269 h 5618895"/>
              <a:gd name="connsiteX1877" fmla="*/ 17970982 w 18288000"/>
              <a:gd name="connsiteY1877" fmla="*/ 5052354 h 5618895"/>
              <a:gd name="connsiteX1878" fmla="*/ 17979396 w 18288000"/>
              <a:gd name="connsiteY1878" fmla="*/ 5061845 h 5618895"/>
              <a:gd name="connsiteX1879" fmla="*/ 17984876 w 18288000"/>
              <a:gd name="connsiteY1879" fmla="*/ 5060377 h 5618895"/>
              <a:gd name="connsiteX1880" fmla="*/ 17991822 w 18288000"/>
              <a:gd name="connsiteY1880" fmla="*/ 5064386 h 5618895"/>
              <a:gd name="connsiteX1881" fmla="*/ 17998768 w 18288000"/>
              <a:gd name="connsiteY1881" fmla="*/ 5068397 h 5618895"/>
              <a:gd name="connsiteX1882" fmla="*/ 17965896 w 18288000"/>
              <a:gd name="connsiteY1882" fmla="*/ 5077205 h 5618895"/>
              <a:gd name="connsiteX1883" fmla="*/ 17957878 w 18288000"/>
              <a:gd name="connsiteY1883" fmla="*/ 5091099 h 5618895"/>
              <a:gd name="connsiteX1884" fmla="*/ 17960814 w 18288000"/>
              <a:gd name="connsiteY1884" fmla="*/ 5102056 h 5618895"/>
              <a:gd name="connsiteX1885" fmla="*/ 17974704 w 18288000"/>
              <a:gd name="connsiteY1885" fmla="*/ 5110077 h 5618895"/>
              <a:gd name="connsiteX1886" fmla="*/ 18010514 w 18288000"/>
              <a:gd name="connsiteY1886" fmla="*/ 5112227 h 5618895"/>
              <a:gd name="connsiteX1887" fmla="*/ 18054340 w 18288000"/>
              <a:gd name="connsiteY1887" fmla="*/ 5100483 h 5618895"/>
              <a:gd name="connsiteX1888" fmla="*/ 18057276 w 18288000"/>
              <a:gd name="connsiteY1888" fmla="*/ 5111440 h 5618895"/>
              <a:gd name="connsiteX1889" fmla="*/ 18071172 w 18288000"/>
              <a:gd name="connsiteY1889" fmla="*/ 5119462 h 5618895"/>
              <a:gd name="connsiteX1890" fmla="*/ 18091762 w 18288000"/>
              <a:gd name="connsiteY1890" fmla="*/ 5112826 h 5618895"/>
              <a:gd name="connsiteX1891" fmla="*/ 18079194 w 18288000"/>
              <a:gd name="connsiteY1891" fmla="*/ 5105567 h 5618895"/>
              <a:gd name="connsiteX1892" fmla="*/ 18101108 w 18288000"/>
              <a:gd name="connsiteY1892" fmla="*/ 5099695 h 5618895"/>
              <a:gd name="connsiteX1893" fmla="*/ 18093930 w 18288000"/>
              <a:gd name="connsiteY1893" fmla="*/ 5112128 h 5618895"/>
              <a:gd name="connsiteX1894" fmla="*/ 18098198 w 18288000"/>
              <a:gd name="connsiteY1894" fmla="*/ 5110751 h 5618895"/>
              <a:gd name="connsiteX1895" fmla="*/ 18113532 w 18288000"/>
              <a:gd name="connsiteY1895" fmla="*/ 5102239 h 5618895"/>
              <a:gd name="connsiteX1896" fmla="*/ 18136914 w 18288000"/>
              <a:gd name="connsiteY1896" fmla="*/ 5101846 h 5618895"/>
              <a:gd name="connsiteX1897" fmla="*/ 18161764 w 18288000"/>
              <a:gd name="connsiteY1897" fmla="*/ 5106931 h 5618895"/>
              <a:gd name="connsiteX1898" fmla="*/ 18200508 w 18288000"/>
              <a:gd name="connsiteY1898" fmla="*/ 5120038 h 5618895"/>
              <a:gd name="connsiteX1899" fmla="*/ 18236314 w 18288000"/>
              <a:gd name="connsiteY1899" fmla="*/ 5122187 h 5618895"/>
              <a:gd name="connsiteX1900" fmla="*/ 18288000 w 18288000"/>
              <a:gd name="connsiteY1900" fmla="*/ 5113734 h 5618895"/>
              <a:gd name="connsiteX1901" fmla="*/ 18288000 w 18288000"/>
              <a:gd name="connsiteY1901" fmla="*/ 5129572 h 5618895"/>
              <a:gd name="connsiteX1902" fmla="*/ 18250210 w 18288000"/>
              <a:gd name="connsiteY1902" fmla="*/ 5130208 h 5618895"/>
              <a:gd name="connsiteX1903" fmla="*/ 18145722 w 18288000"/>
              <a:gd name="connsiteY1903" fmla="*/ 5134718 h 5618895"/>
              <a:gd name="connsiteX1904" fmla="*/ 18122340 w 18288000"/>
              <a:gd name="connsiteY1904" fmla="*/ 5135111 h 5618895"/>
              <a:gd name="connsiteX1905" fmla="*/ 18109916 w 18288000"/>
              <a:gd name="connsiteY1905" fmla="*/ 5132567 h 5618895"/>
              <a:gd name="connsiteX1906" fmla="*/ 18057672 w 18288000"/>
              <a:gd name="connsiteY1906" fmla="*/ 5134822 h 5618895"/>
              <a:gd name="connsiteX1907" fmla="*/ 17953184 w 18288000"/>
              <a:gd name="connsiteY1907" fmla="*/ 5139331 h 5618895"/>
              <a:gd name="connsiteX1908" fmla="*/ 17887046 w 18288000"/>
              <a:gd name="connsiteY1908" fmla="*/ 5133565 h 5618895"/>
              <a:gd name="connsiteX1909" fmla="*/ 17840282 w 18288000"/>
              <a:gd name="connsiteY1909" fmla="*/ 5134352 h 5618895"/>
              <a:gd name="connsiteX1910" fmla="*/ 17815432 w 18288000"/>
              <a:gd name="connsiteY1910" fmla="*/ 5129267 h 5618895"/>
              <a:gd name="connsiteX1911" fmla="*/ 17779624 w 18288000"/>
              <a:gd name="connsiteY1911" fmla="*/ 5127117 h 5618895"/>
              <a:gd name="connsiteX1912" fmla="*/ 17750762 w 18288000"/>
              <a:gd name="connsiteY1912" fmla="*/ 5128978 h 5618895"/>
              <a:gd name="connsiteX1913" fmla="*/ 17709474 w 18288000"/>
              <a:gd name="connsiteY1913" fmla="*/ 5128298 h 5618895"/>
              <a:gd name="connsiteX1914" fmla="*/ 17655764 w 18288000"/>
              <a:gd name="connsiteY1914" fmla="*/ 5125073 h 5618895"/>
              <a:gd name="connsiteX1915" fmla="*/ 17607530 w 18288000"/>
              <a:gd name="connsiteY1915" fmla="*/ 5120382 h 5618895"/>
              <a:gd name="connsiteX1916" fmla="*/ 17577200 w 18288000"/>
              <a:gd name="connsiteY1916" fmla="*/ 5116764 h 5618895"/>
              <a:gd name="connsiteX1917" fmla="*/ 17552352 w 18288000"/>
              <a:gd name="connsiteY1917" fmla="*/ 5111679 h 5618895"/>
              <a:gd name="connsiteX1918" fmla="*/ 17518010 w 18288000"/>
              <a:gd name="connsiteY1918" fmla="*/ 5115008 h 5618895"/>
              <a:gd name="connsiteX1919" fmla="*/ 17469778 w 18288000"/>
              <a:gd name="connsiteY1919" fmla="*/ 5110317 h 5618895"/>
              <a:gd name="connsiteX1920" fmla="*/ 17446396 w 18288000"/>
              <a:gd name="connsiteY1920" fmla="*/ 5110710 h 5618895"/>
              <a:gd name="connsiteX1921" fmla="*/ 17365290 w 18288000"/>
              <a:gd name="connsiteY1921" fmla="*/ 5114826 h 5618895"/>
              <a:gd name="connsiteX1922" fmla="*/ 17317060 w 18288000"/>
              <a:gd name="connsiteY1922" fmla="*/ 5110133 h 5618895"/>
              <a:gd name="connsiteX1923" fmla="*/ 17231552 w 18288000"/>
              <a:gd name="connsiteY1923" fmla="*/ 5097813 h 5618895"/>
              <a:gd name="connsiteX1924" fmla="*/ 17217654 w 18288000"/>
              <a:gd name="connsiteY1924" fmla="*/ 5089793 h 5618895"/>
              <a:gd name="connsiteX1925" fmla="*/ 17194272 w 18288000"/>
              <a:gd name="connsiteY1925" fmla="*/ 5090187 h 5618895"/>
              <a:gd name="connsiteX1926" fmla="*/ 17170890 w 18288000"/>
              <a:gd name="connsiteY1926" fmla="*/ 5090580 h 5618895"/>
              <a:gd name="connsiteX1927" fmla="*/ 17077360 w 18288000"/>
              <a:gd name="connsiteY1927" fmla="*/ 5092153 h 5618895"/>
              <a:gd name="connsiteX1928" fmla="*/ 16976882 w 18288000"/>
              <a:gd name="connsiteY1928" fmla="*/ 5089716 h 5618895"/>
              <a:gd name="connsiteX1929" fmla="*/ 16898322 w 18288000"/>
              <a:gd name="connsiteY1929" fmla="*/ 5081406 h 5618895"/>
              <a:gd name="connsiteX1930" fmla="*/ 16862514 w 18288000"/>
              <a:gd name="connsiteY1930" fmla="*/ 5079258 h 5618895"/>
              <a:gd name="connsiteX1931" fmla="*/ 16815748 w 18288000"/>
              <a:gd name="connsiteY1931" fmla="*/ 5080044 h 5618895"/>
              <a:gd name="connsiteX1932" fmla="*/ 16768985 w 18288000"/>
              <a:gd name="connsiteY1932" fmla="*/ 5080830 h 5618895"/>
              <a:gd name="connsiteX1933" fmla="*/ 16697367 w 18288000"/>
              <a:gd name="connsiteY1933" fmla="*/ 5076532 h 5618895"/>
              <a:gd name="connsiteX1934" fmla="*/ 16650603 w 18288000"/>
              <a:gd name="connsiteY1934" fmla="*/ 5077319 h 5618895"/>
              <a:gd name="connsiteX1935" fmla="*/ 16614796 w 18288000"/>
              <a:gd name="connsiteY1935" fmla="*/ 5075169 h 5618895"/>
              <a:gd name="connsiteX1936" fmla="*/ 16554138 w 18288000"/>
              <a:gd name="connsiteY1936" fmla="*/ 5067935 h 5618895"/>
              <a:gd name="connsiteX1937" fmla="*/ 16477042 w 18288000"/>
              <a:gd name="connsiteY1937" fmla="*/ 5065105 h 5618895"/>
              <a:gd name="connsiteX1938" fmla="*/ 16386055 w 18288000"/>
              <a:gd name="connsiteY1938" fmla="*/ 5054253 h 5618895"/>
              <a:gd name="connsiteX1939" fmla="*/ 16350249 w 18288000"/>
              <a:gd name="connsiteY1939" fmla="*/ 5052102 h 5618895"/>
              <a:gd name="connsiteX1940" fmla="*/ 16347314 w 18288000"/>
              <a:gd name="connsiteY1940" fmla="*/ 5041146 h 5618895"/>
              <a:gd name="connsiteX1941" fmla="*/ 16300546 w 18288000"/>
              <a:gd name="connsiteY1941" fmla="*/ 5041934 h 5618895"/>
              <a:gd name="connsiteX1942" fmla="*/ 16278631 w 18288000"/>
              <a:gd name="connsiteY1942" fmla="*/ 5047806 h 5618895"/>
              <a:gd name="connsiteX1943" fmla="*/ 16245762 w 18288000"/>
              <a:gd name="connsiteY1943" fmla="*/ 5056613 h 5618895"/>
              <a:gd name="connsiteX1944" fmla="*/ 16197528 w 18288000"/>
              <a:gd name="connsiteY1944" fmla="*/ 5051920 h 5618895"/>
              <a:gd name="connsiteX1945" fmla="*/ 16182165 w 18288000"/>
              <a:gd name="connsiteY1945" fmla="*/ 5038420 h 5618895"/>
              <a:gd name="connsiteX1946" fmla="*/ 16176295 w 18288000"/>
              <a:gd name="connsiteY1946" fmla="*/ 5016507 h 5618895"/>
              <a:gd name="connsiteX1947" fmla="*/ 777637 w 18288000"/>
              <a:gd name="connsiteY1947" fmla="*/ 5009757 h 5618895"/>
              <a:gd name="connsiteX1948" fmla="*/ 766680 w 18288000"/>
              <a:gd name="connsiteY1948" fmla="*/ 5012692 h 5618895"/>
              <a:gd name="connsiteX1949" fmla="*/ 755722 w 18288000"/>
              <a:gd name="connsiteY1949" fmla="*/ 5015629 h 5618895"/>
              <a:gd name="connsiteX1950" fmla="*/ 769616 w 18288000"/>
              <a:gd name="connsiteY1950" fmla="*/ 5023649 h 5618895"/>
              <a:gd name="connsiteX1951" fmla="*/ 780573 w 18288000"/>
              <a:gd name="connsiteY1951" fmla="*/ 5020713 h 5618895"/>
              <a:gd name="connsiteX1952" fmla="*/ 777637 w 18288000"/>
              <a:gd name="connsiteY1952" fmla="*/ 5009757 h 5618895"/>
              <a:gd name="connsiteX1953" fmla="*/ 492840 w 18288000"/>
              <a:gd name="connsiteY1953" fmla="*/ 5009732 h 5618895"/>
              <a:gd name="connsiteX1954" fmla="*/ 486089 w 18288000"/>
              <a:gd name="connsiteY1954" fmla="*/ 5017412 h 5618895"/>
              <a:gd name="connsiteX1955" fmla="*/ 497046 w 18288000"/>
              <a:gd name="connsiteY1955" fmla="*/ 5014476 h 5618895"/>
              <a:gd name="connsiteX1956" fmla="*/ 492840 w 18288000"/>
              <a:gd name="connsiteY1956" fmla="*/ 5009732 h 5618895"/>
              <a:gd name="connsiteX1957" fmla="*/ 17078722 w 18288000"/>
              <a:gd name="connsiteY1957" fmla="*/ 5009581 h 5618895"/>
              <a:gd name="connsiteX1958" fmla="*/ 17081658 w 18288000"/>
              <a:gd name="connsiteY1958" fmla="*/ 5020538 h 5618895"/>
              <a:gd name="connsiteX1959" fmla="*/ 17076182 w 18288000"/>
              <a:gd name="connsiteY1959" fmla="*/ 5022005 h 5618895"/>
              <a:gd name="connsiteX1960" fmla="*/ 17069236 w 18288000"/>
              <a:gd name="connsiteY1960" fmla="*/ 5017994 h 5618895"/>
              <a:gd name="connsiteX1961" fmla="*/ 17078722 w 18288000"/>
              <a:gd name="connsiteY1961" fmla="*/ 5009581 h 5618895"/>
              <a:gd name="connsiteX1962" fmla="*/ 2600596 w 18288000"/>
              <a:gd name="connsiteY1962" fmla="*/ 5008670 h 5618895"/>
              <a:gd name="connsiteX1963" fmla="*/ 2599325 w 18288000"/>
              <a:gd name="connsiteY1963" fmla="*/ 5014883 h 5618895"/>
              <a:gd name="connsiteX1964" fmla="*/ 2610283 w 18288000"/>
              <a:gd name="connsiteY1964" fmla="*/ 5011947 h 5618895"/>
              <a:gd name="connsiteX1965" fmla="*/ 2600596 w 18288000"/>
              <a:gd name="connsiteY1965" fmla="*/ 5008670 h 5618895"/>
              <a:gd name="connsiteX1966" fmla="*/ 1417379 w 18288000"/>
              <a:gd name="connsiteY1966" fmla="*/ 5008625 h 5618895"/>
              <a:gd name="connsiteX1967" fmla="*/ 1393997 w 18288000"/>
              <a:gd name="connsiteY1967" fmla="*/ 5009018 h 5618895"/>
              <a:gd name="connsiteX1968" fmla="*/ 1380498 w 18288000"/>
              <a:gd name="connsiteY1968" fmla="*/ 5024380 h 5618895"/>
              <a:gd name="connsiteX1969" fmla="*/ 1394390 w 18288000"/>
              <a:gd name="connsiteY1969" fmla="*/ 5032401 h 5618895"/>
              <a:gd name="connsiteX1970" fmla="*/ 1416305 w 18288000"/>
              <a:gd name="connsiteY1970" fmla="*/ 5026529 h 5618895"/>
              <a:gd name="connsiteX1971" fmla="*/ 1417379 w 18288000"/>
              <a:gd name="connsiteY1971" fmla="*/ 5008625 h 5618895"/>
              <a:gd name="connsiteX1972" fmla="*/ 1176609 w 18288000"/>
              <a:gd name="connsiteY1972" fmla="*/ 5008547 h 5618895"/>
              <a:gd name="connsiteX1973" fmla="*/ 1193437 w 18288000"/>
              <a:gd name="connsiteY1973" fmla="*/ 5027526 h 5618895"/>
              <a:gd name="connsiteX1974" fmla="*/ 1201459 w 18288000"/>
              <a:gd name="connsiteY1974" fmla="*/ 5013633 h 5618895"/>
              <a:gd name="connsiteX1975" fmla="*/ 1194512 w 18288000"/>
              <a:gd name="connsiteY1975" fmla="*/ 5009622 h 5618895"/>
              <a:gd name="connsiteX1976" fmla="*/ 1176609 w 18288000"/>
              <a:gd name="connsiteY1976" fmla="*/ 5008547 h 5618895"/>
              <a:gd name="connsiteX1977" fmla="*/ 1352711 w 18288000"/>
              <a:gd name="connsiteY1977" fmla="*/ 5008337 h 5618895"/>
              <a:gd name="connsiteX1978" fmla="*/ 1341753 w 18288000"/>
              <a:gd name="connsiteY1978" fmla="*/ 5011273 h 5618895"/>
              <a:gd name="connsiteX1979" fmla="*/ 1351636 w 18288000"/>
              <a:gd name="connsiteY1979" fmla="*/ 5026241 h 5618895"/>
              <a:gd name="connsiteX1980" fmla="*/ 1357115 w 18288000"/>
              <a:gd name="connsiteY1980" fmla="*/ 5024773 h 5618895"/>
              <a:gd name="connsiteX1981" fmla="*/ 1352711 w 18288000"/>
              <a:gd name="connsiteY1981" fmla="*/ 5008337 h 5618895"/>
              <a:gd name="connsiteX1982" fmla="*/ 17524462 w 18288000"/>
              <a:gd name="connsiteY1982" fmla="*/ 5007585 h 5618895"/>
              <a:gd name="connsiteX1983" fmla="*/ 17538352 w 18288000"/>
              <a:gd name="connsiteY1983" fmla="*/ 5015606 h 5618895"/>
              <a:gd name="connsiteX1984" fmla="*/ 17527398 w 18288000"/>
              <a:gd name="connsiteY1984" fmla="*/ 5018541 h 5618895"/>
              <a:gd name="connsiteX1985" fmla="*/ 17516436 w 18288000"/>
              <a:gd name="connsiteY1985" fmla="*/ 5021478 h 5618895"/>
              <a:gd name="connsiteX1986" fmla="*/ 17524462 w 18288000"/>
              <a:gd name="connsiteY1986" fmla="*/ 5007585 h 5618895"/>
              <a:gd name="connsiteX1987" fmla="*/ 7710618 w 18288000"/>
              <a:gd name="connsiteY1987" fmla="*/ 5006625 h 5618895"/>
              <a:gd name="connsiteX1988" fmla="*/ 7703216 w 18288000"/>
              <a:gd name="connsiteY1988" fmla="*/ 5020855 h 5618895"/>
              <a:gd name="connsiteX1989" fmla="*/ 7678164 w 18288000"/>
              <a:gd name="connsiteY1989" fmla="*/ 5016866 h 5618895"/>
              <a:gd name="connsiteX1990" fmla="*/ 7694392 w 18288000"/>
              <a:gd name="connsiteY1990" fmla="*/ 5011746 h 5618895"/>
              <a:gd name="connsiteX1991" fmla="*/ 7710618 w 18288000"/>
              <a:gd name="connsiteY1991" fmla="*/ 5006625 h 5618895"/>
              <a:gd name="connsiteX1992" fmla="*/ 14215602 w 18288000"/>
              <a:gd name="connsiteY1992" fmla="*/ 5006624 h 5618895"/>
              <a:gd name="connsiteX1993" fmla="*/ 14208201 w 18288000"/>
              <a:gd name="connsiteY1993" fmla="*/ 5020855 h 5618895"/>
              <a:gd name="connsiteX1994" fmla="*/ 14183150 w 18288000"/>
              <a:gd name="connsiteY1994" fmla="*/ 5016866 h 5618895"/>
              <a:gd name="connsiteX1995" fmla="*/ 14199378 w 18288000"/>
              <a:gd name="connsiteY1995" fmla="*/ 5011744 h 5618895"/>
              <a:gd name="connsiteX1996" fmla="*/ 14215602 w 18288000"/>
              <a:gd name="connsiteY1996" fmla="*/ 5006624 h 5618895"/>
              <a:gd name="connsiteX1997" fmla="*/ 3419181 w 18288000"/>
              <a:gd name="connsiteY1997" fmla="*/ 5006594 h 5618895"/>
              <a:gd name="connsiteX1998" fmla="*/ 3433075 w 18288000"/>
              <a:gd name="connsiteY1998" fmla="*/ 5014616 h 5618895"/>
              <a:gd name="connsiteX1999" fmla="*/ 3444032 w 18288000"/>
              <a:gd name="connsiteY1999" fmla="*/ 5011680 h 5618895"/>
              <a:gd name="connsiteX2000" fmla="*/ 3436011 w 18288000"/>
              <a:gd name="connsiteY2000" fmla="*/ 5025573 h 5618895"/>
              <a:gd name="connsiteX2001" fmla="*/ 3438948 w 18288000"/>
              <a:gd name="connsiteY2001" fmla="*/ 5036530 h 5618895"/>
              <a:gd name="connsiteX2002" fmla="*/ 3427989 w 18288000"/>
              <a:gd name="connsiteY2002" fmla="*/ 5039466 h 5618895"/>
              <a:gd name="connsiteX2003" fmla="*/ 3414096 w 18288000"/>
              <a:gd name="connsiteY2003" fmla="*/ 5031445 h 5618895"/>
              <a:gd name="connsiteX2004" fmla="*/ 3403138 w 18288000"/>
              <a:gd name="connsiteY2004" fmla="*/ 5034381 h 5618895"/>
              <a:gd name="connsiteX2005" fmla="*/ 3411161 w 18288000"/>
              <a:gd name="connsiteY2005" fmla="*/ 5020488 h 5618895"/>
              <a:gd name="connsiteX2006" fmla="*/ 14405758 w 18288000"/>
              <a:gd name="connsiteY2006" fmla="*/ 5006089 h 5618895"/>
              <a:gd name="connsiteX2007" fmla="*/ 14430811 w 18288000"/>
              <a:gd name="connsiteY2007" fmla="*/ 5010079 h 5618895"/>
              <a:gd name="connsiteX2008" fmla="*/ 14423406 w 18288000"/>
              <a:gd name="connsiteY2008" fmla="*/ 5024310 h 5618895"/>
              <a:gd name="connsiteX2009" fmla="*/ 14409174 w 18288000"/>
              <a:gd name="connsiteY2009" fmla="*/ 5016906 h 5618895"/>
              <a:gd name="connsiteX2010" fmla="*/ 14384123 w 18288000"/>
              <a:gd name="connsiteY2010" fmla="*/ 5012917 h 5618895"/>
              <a:gd name="connsiteX2011" fmla="*/ 7900775 w 18288000"/>
              <a:gd name="connsiteY2011" fmla="*/ 5006089 h 5618895"/>
              <a:gd name="connsiteX2012" fmla="*/ 7925826 w 18288000"/>
              <a:gd name="connsiteY2012" fmla="*/ 5010079 h 5618895"/>
              <a:gd name="connsiteX2013" fmla="*/ 7918421 w 18288000"/>
              <a:gd name="connsiteY2013" fmla="*/ 5024311 h 5618895"/>
              <a:gd name="connsiteX2014" fmla="*/ 7904190 w 18288000"/>
              <a:gd name="connsiteY2014" fmla="*/ 5016907 h 5618895"/>
              <a:gd name="connsiteX2015" fmla="*/ 7879138 w 18288000"/>
              <a:gd name="connsiteY2015" fmla="*/ 5012918 h 5618895"/>
              <a:gd name="connsiteX2016" fmla="*/ 2725728 w 18288000"/>
              <a:gd name="connsiteY2016" fmla="*/ 5004502 h 5618895"/>
              <a:gd name="connsiteX2017" fmla="*/ 2728662 w 18288000"/>
              <a:gd name="connsiteY2017" fmla="*/ 5015459 h 5618895"/>
              <a:gd name="connsiteX2018" fmla="*/ 2706748 w 18288000"/>
              <a:gd name="connsiteY2018" fmla="*/ 5021331 h 5618895"/>
              <a:gd name="connsiteX2019" fmla="*/ 2725728 w 18288000"/>
              <a:gd name="connsiteY2019" fmla="*/ 5004502 h 5618895"/>
              <a:gd name="connsiteX2020" fmla="*/ 2819256 w 18288000"/>
              <a:gd name="connsiteY2020" fmla="*/ 5002927 h 5618895"/>
              <a:gd name="connsiteX2021" fmla="*/ 2786385 w 18288000"/>
              <a:gd name="connsiteY2021" fmla="*/ 5011735 h 5618895"/>
              <a:gd name="connsiteX2022" fmla="*/ 2764469 w 18288000"/>
              <a:gd name="connsiteY2022" fmla="*/ 5017607 h 5618895"/>
              <a:gd name="connsiteX2023" fmla="*/ 2750578 w 18288000"/>
              <a:gd name="connsiteY2023" fmla="*/ 5009587 h 5618895"/>
              <a:gd name="connsiteX2024" fmla="*/ 2784918 w 18288000"/>
              <a:gd name="connsiteY2024" fmla="*/ 5006258 h 5618895"/>
              <a:gd name="connsiteX2025" fmla="*/ 2819256 w 18288000"/>
              <a:gd name="connsiteY2025" fmla="*/ 5002927 h 5618895"/>
              <a:gd name="connsiteX2026" fmla="*/ 11483133 w 18288000"/>
              <a:gd name="connsiteY2026" fmla="*/ 5002602 h 5618895"/>
              <a:gd name="connsiteX2027" fmla="*/ 11527965 w 18288000"/>
              <a:gd name="connsiteY2027" fmla="*/ 5003322 h 5618895"/>
              <a:gd name="connsiteX2028" fmla="*/ 11545613 w 18288000"/>
              <a:gd name="connsiteY2028" fmla="*/ 5021543 h 5618895"/>
              <a:gd name="connsiteX2029" fmla="*/ 11470463 w 18288000"/>
              <a:gd name="connsiteY2029" fmla="*/ 5009575 h 5618895"/>
              <a:gd name="connsiteX2030" fmla="*/ 11483133 w 18288000"/>
              <a:gd name="connsiteY2030" fmla="*/ 5002602 h 5618895"/>
              <a:gd name="connsiteX2031" fmla="*/ 17240932 w 18288000"/>
              <a:gd name="connsiteY2031" fmla="*/ 5001348 h 5618895"/>
              <a:gd name="connsiteX2032" fmla="*/ 17229978 w 18288000"/>
              <a:gd name="connsiteY2032" fmla="*/ 5004283 h 5618895"/>
              <a:gd name="connsiteX2033" fmla="*/ 17219018 w 18288000"/>
              <a:gd name="connsiteY2033" fmla="*/ 5007220 h 5618895"/>
              <a:gd name="connsiteX2034" fmla="*/ 17233646 w 18288000"/>
              <a:gd name="connsiteY2034" fmla="*/ 5017982 h 5618895"/>
              <a:gd name="connsiteX2035" fmla="*/ 17243868 w 18288000"/>
              <a:gd name="connsiteY2035" fmla="*/ 5012305 h 5618895"/>
              <a:gd name="connsiteX2036" fmla="*/ 328965 w 18288000"/>
              <a:gd name="connsiteY2036" fmla="*/ 5000793 h 5618895"/>
              <a:gd name="connsiteX2037" fmla="*/ 342858 w 18288000"/>
              <a:gd name="connsiteY2037" fmla="*/ 5008815 h 5618895"/>
              <a:gd name="connsiteX2038" fmla="*/ 341390 w 18288000"/>
              <a:gd name="connsiteY2038" fmla="*/ 5003336 h 5618895"/>
              <a:gd name="connsiteX2039" fmla="*/ 328965 w 18288000"/>
              <a:gd name="connsiteY2039" fmla="*/ 5000793 h 5618895"/>
              <a:gd name="connsiteX2040" fmla="*/ 1033377 w 18288000"/>
              <a:gd name="connsiteY2040" fmla="*/ 4999951 h 5618895"/>
              <a:gd name="connsiteX2041" fmla="*/ 1023888 w 18288000"/>
              <a:gd name="connsiteY2041" fmla="*/ 5008364 h 5618895"/>
              <a:gd name="connsiteX2042" fmla="*/ 1036313 w 18288000"/>
              <a:gd name="connsiteY2042" fmla="*/ 5010908 h 5618895"/>
              <a:gd name="connsiteX2043" fmla="*/ 1061164 w 18288000"/>
              <a:gd name="connsiteY2043" fmla="*/ 5015994 h 5618895"/>
              <a:gd name="connsiteX2044" fmla="*/ 1073588 w 18288000"/>
              <a:gd name="connsiteY2044" fmla="*/ 5018535 h 5618895"/>
              <a:gd name="connsiteX2045" fmla="*/ 1096971 w 18288000"/>
              <a:gd name="connsiteY2045" fmla="*/ 5018142 h 5618895"/>
              <a:gd name="connsiteX2046" fmla="*/ 1118886 w 18288000"/>
              <a:gd name="connsiteY2046" fmla="*/ 5012270 h 5618895"/>
              <a:gd name="connsiteX2047" fmla="*/ 1106460 w 18288000"/>
              <a:gd name="connsiteY2047" fmla="*/ 5009727 h 5618895"/>
              <a:gd name="connsiteX2048" fmla="*/ 1083079 w 18288000"/>
              <a:gd name="connsiteY2048" fmla="*/ 5010122 h 5618895"/>
              <a:gd name="connsiteX2049" fmla="*/ 1051281 w 18288000"/>
              <a:gd name="connsiteY2049" fmla="*/ 5001024 h 5618895"/>
              <a:gd name="connsiteX2050" fmla="*/ 1033377 w 18288000"/>
              <a:gd name="connsiteY2050" fmla="*/ 4999951 h 5618895"/>
              <a:gd name="connsiteX2051" fmla="*/ 7958278 w 18288000"/>
              <a:gd name="connsiteY2051" fmla="*/ 4999837 h 5618895"/>
              <a:gd name="connsiteX2052" fmla="*/ 7957991 w 18288000"/>
              <a:gd name="connsiteY2052" fmla="*/ 5017771 h 5618895"/>
              <a:gd name="connsiteX2053" fmla="*/ 7954288 w 18288000"/>
              <a:gd name="connsiteY2053" fmla="*/ 5024886 h 5618895"/>
              <a:gd name="connsiteX2054" fmla="*/ 7940059 w 18288000"/>
              <a:gd name="connsiteY2054" fmla="*/ 5017481 h 5618895"/>
              <a:gd name="connsiteX2055" fmla="*/ 7958278 w 18288000"/>
              <a:gd name="connsiteY2055" fmla="*/ 4999837 h 5618895"/>
              <a:gd name="connsiteX2056" fmla="*/ 14463264 w 18288000"/>
              <a:gd name="connsiteY2056" fmla="*/ 4999836 h 5618895"/>
              <a:gd name="connsiteX2057" fmla="*/ 14462976 w 18288000"/>
              <a:gd name="connsiteY2057" fmla="*/ 5017772 h 5618895"/>
              <a:gd name="connsiteX2058" fmla="*/ 14459273 w 18288000"/>
              <a:gd name="connsiteY2058" fmla="*/ 5024887 h 5618895"/>
              <a:gd name="connsiteX2059" fmla="*/ 14445041 w 18288000"/>
              <a:gd name="connsiteY2059" fmla="*/ 5017483 h 5618895"/>
              <a:gd name="connsiteX2060" fmla="*/ 14463264 w 18288000"/>
              <a:gd name="connsiteY2060" fmla="*/ 4999836 h 5618895"/>
              <a:gd name="connsiteX2061" fmla="*/ 7398628 w 18288000"/>
              <a:gd name="connsiteY2061" fmla="*/ 4998028 h 5618895"/>
              <a:gd name="connsiteX2062" fmla="*/ 7402042 w 18288000"/>
              <a:gd name="connsiteY2062" fmla="*/ 5008847 h 5618895"/>
              <a:gd name="connsiteX2063" fmla="*/ 7391226 w 18288000"/>
              <a:gd name="connsiteY2063" fmla="*/ 5012261 h 5618895"/>
              <a:gd name="connsiteX2064" fmla="*/ 14283927 w 18288000"/>
              <a:gd name="connsiteY2064" fmla="*/ 4996958 h 5618895"/>
              <a:gd name="connsiteX2065" fmla="*/ 14337727 w 18288000"/>
              <a:gd name="connsiteY2065" fmla="*/ 4997822 h 5618895"/>
              <a:gd name="connsiteX2066" fmla="*/ 14368185 w 18288000"/>
              <a:gd name="connsiteY2066" fmla="*/ 5000105 h 5618895"/>
              <a:gd name="connsiteX2067" fmla="*/ 14369892 w 18288000"/>
              <a:gd name="connsiteY2067" fmla="*/ 5005514 h 5618895"/>
              <a:gd name="connsiteX2068" fmla="*/ 14344555 w 18288000"/>
              <a:gd name="connsiteY2068" fmla="*/ 5019457 h 5618895"/>
              <a:gd name="connsiteX2069" fmla="*/ 14326624 w 18288000"/>
              <a:gd name="connsiteY2069" fmla="*/ 5019170 h 5618895"/>
              <a:gd name="connsiteX2070" fmla="*/ 14310343 w 18288000"/>
              <a:gd name="connsiteY2070" fmla="*/ 5015277 h 5618895"/>
              <a:gd name="connsiteX2071" fmla="*/ 14299993 w 18288000"/>
              <a:gd name="connsiteY2071" fmla="*/ 5018050 h 5618895"/>
              <a:gd name="connsiteX2072" fmla="*/ 14298491 w 18288000"/>
              <a:gd name="connsiteY2072" fmla="*/ 5012443 h 5618895"/>
              <a:gd name="connsiteX2073" fmla="*/ 14294457 w 18288000"/>
              <a:gd name="connsiteY2073" fmla="*/ 5011478 h 5618895"/>
              <a:gd name="connsiteX2074" fmla="*/ 14265705 w 18288000"/>
              <a:gd name="connsiteY2074" fmla="*/ 5014604 h 5618895"/>
              <a:gd name="connsiteX2075" fmla="*/ 14240654 w 18288000"/>
              <a:gd name="connsiteY2075" fmla="*/ 5010614 h 5618895"/>
              <a:gd name="connsiteX2076" fmla="*/ 14251471 w 18288000"/>
              <a:gd name="connsiteY2076" fmla="*/ 5007201 h 5618895"/>
              <a:gd name="connsiteX2077" fmla="*/ 7778941 w 18288000"/>
              <a:gd name="connsiteY2077" fmla="*/ 4996957 h 5618895"/>
              <a:gd name="connsiteX2078" fmla="*/ 7832741 w 18288000"/>
              <a:gd name="connsiteY2078" fmla="*/ 4997823 h 5618895"/>
              <a:gd name="connsiteX2079" fmla="*/ 7863199 w 18288000"/>
              <a:gd name="connsiteY2079" fmla="*/ 5000104 h 5618895"/>
              <a:gd name="connsiteX2080" fmla="*/ 7864908 w 18288000"/>
              <a:gd name="connsiteY2080" fmla="*/ 5005514 h 5618895"/>
              <a:gd name="connsiteX2081" fmla="*/ 7839570 w 18288000"/>
              <a:gd name="connsiteY2081" fmla="*/ 5019456 h 5618895"/>
              <a:gd name="connsiteX2082" fmla="*/ 7821635 w 18288000"/>
              <a:gd name="connsiteY2082" fmla="*/ 5019170 h 5618895"/>
              <a:gd name="connsiteX2083" fmla="*/ 7789469 w 18288000"/>
              <a:gd name="connsiteY2083" fmla="*/ 5011478 h 5618895"/>
              <a:gd name="connsiteX2084" fmla="*/ 7760722 w 18288000"/>
              <a:gd name="connsiteY2084" fmla="*/ 5014603 h 5618895"/>
              <a:gd name="connsiteX2085" fmla="*/ 7735669 w 18288000"/>
              <a:gd name="connsiteY2085" fmla="*/ 5010613 h 5618895"/>
              <a:gd name="connsiteX2086" fmla="*/ 7746485 w 18288000"/>
              <a:gd name="connsiteY2086" fmla="*/ 5007200 h 5618895"/>
              <a:gd name="connsiteX2087" fmla="*/ 253182 w 18288000"/>
              <a:gd name="connsiteY2087" fmla="*/ 4996694 h 5618895"/>
              <a:gd name="connsiteX2088" fmla="*/ 240680 w 18288000"/>
              <a:gd name="connsiteY2088" fmla="*/ 4997291 h 5618895"/>
              <a:gd name="connsiteX2089" fmla="*/ 235434 w 18288000"/>
              <a:gd name="connsiteY2089" fmla="*/ 5002367 h 5618895"/>
              <a:gd name="connsiteX2090" fmla="*/ 239839 w 18288000"/>
              <a:gd name="connsiteY2090" fmla="*/ 5018804 h 5618895"/>
              <a:gd name="connsiteX2091" fmla="*/ 249328 w 18288000"/>
              <a:gd name="connsiteY2091" fmla="*/ 5010388 h 5618895"/>
              <a:gd name="connsiteX2092" fmla="*/ 254806 w 18288000"/>
              <a:gd name="connsiteY2092" fmla="*/ 5008921 h 5618895"/>
              <a:gd name="connsiteX2093" fmla="*/ 263221 w 18288000"/>
              <a:gd name="connsiteY2093" fmla="*/ 5018410 h 5618895"/>
              <a:gd name="connsiteX2094" fmla="*/ 285136 w 18288000"/>
              <a:gd name="connsiteY2094" fmla="*/ 5012537 h 5618895"/>
              <a:gd name="connsiteX2095" fmla="*/ 271242 w 18288000"/>
              <a:gd name="connsiteY2095" fmla="*/ 5004517 h 5618895"/>
              <a:gd name="connsiteX2096" fmla="*/ 253182 w 18288000"/>
              <a:gd name="connsiteY2096" fmla="*/ 4996694 h 5618895"/>
              <a:gd name="connsiteX2097" fmla="*/ 718251 w 18288000"/>
              <a:gd name="connsiteY2097" fmla="*/ 4996308 h 5618895"/>
              <a:gd name="connsiteX2098" fmla="*/ 659257 w 18288000"/>
              <a:gd name="connsiteY2098" fmla="*/ 5006245 h 5618895"/>
              <a:gd name="connsiteX2099" fmla="*/ 651236 w 18288000"/>
              <a:gd name="connsiteY2099" fmla="*/ 5020137 h 5618895"/>
              <a:gd name="connsiteX2100" fmla="*/ 648300 w 18288000"/>
              <a:gd name="connsiteY2100" fmla="*/ 5009181 h 5618895"/>
              <a:gd name="connsiteX2101" fmla="*/ 590576 w 18288000"/>
              <a:gd name="connsiteY2101" fmla="*/ 5012903 h 5618895"/>
              <a:gd name="connsiteX2102" fmla="*/ 568662 w 18288000"/>
              <a:gd name="connsiteY2102" fmla="*/ 5018774 h 5618895"/>
              <a:gd name="connsiteX2103" fmla="*/ 549684 w 18288000"/>
              <a:gd name="connsiteY2103" fmla="*/ 5035605 h 5618895"/>
              <a:gd name="connsiteX2104" fmla="*/ 516812 w 18288000"/>
              <a:gd name="connsiteY2104" fmla="*/ 5044413 h 5618895"/>
              <a:gd name="connsiteX2105" fmla="*/ 467111 w 18288000"/>
              <a:gd name="connsiteY2105" fmla="*/ 5034242 h 5618895"/>
              <a:gd name="connsiteX2106" fmla="*/ 438250 w 18288000"/>
              <a:gd name="connsiteY2106" fmla="*/ 5036102 h 5618895"/>
              <a:gd name="connsiteX2107" fmla="*/ 409388 w 18288000"/>
              <a:gd name="connsiteY2107" fmla="*/ 5037964 h 5618895"/>
              <a:gd name="connsiteX2108" fmla="*/ 351666 w 18288000"/>
              <a:gd name="connsiteY2108" fmla="*/ 5041687 h 5618895"/>
              <a:gd name="connsiteX2109" fmla="*/ 337773 w 18288000"/>
              <a:gd name="connsiteY2109" fmla="*/ 5033665 h 5618895"/>
              <a:gd name="connsiteX2110" fmla="*/ 329751 w 18288000"/>
              <a:gd name="connsiteY2110" fmla="*/ 5047559 h 5618895"/>
              <a:gd name="connsiteX2111" fmla="*/ 351666 w 18288000"/>
              <a:gd name="connsiteY2111" fmla="*/ 5041687 h 5618895"/>
              <a:gd name="connsiteX2112" fmla="*/ 376517 w 18288000"/>
              <a:gd name="connsiteY2112" fmla="*/ 5046772 h 5618895"/>
              <a:gd name="connsiteX2113" fmla="*/ 412325 w 18288000"/>
              <a:gd name="connsiteY2113" fmla="*/ 5048922 h 5618895"/>
              <a:gd name="connsiteX2114" fmla="*/ 444122 w 18288000"/>
              <a:gd name="connsiteY2114" fmla="*/ 5058017 h 5618895"/>
              <a:gd name="connsiteX2115" fmla="*/ 494898 w 18288000"/>
              <a:gd name="connsiteY2115" fmla="*/ 5050285 h 5618895"/>
              <a:gd name="connsiteX2116" fmla="*/ 507322 w 18288000"/>
              <a:gd name="connsiteY2116" fmla="*/ 5052826 h 5618895"/>
              <a:gd name="connsiteX2117" fmla="*/ 519748 w 18288000"/>
              <a:gd name="connsiteY2117" fmla="*/ 5055369 h 5618895"/>
              <a:gd name="connsiteX2118" fmla="*/ 533641 w 18288000"/>
              <a:gd name="connsiteY2118" fmla="*/ 5063390 h 5618895"/>
              <a:gd name="connsiteX2119" fmla="*/ 511726 w 18288000"/>
              <a:gd name="connsiteY2119" fmla="*/ 5069262 h 5618895"/>
              <a:gd name="connsiteX2120" fmla="*/ 485407 w 18288000"/>
              <a:gd name="connsiteY2120" fmla="*/ 5058698 h 5618895"/>
              <a:gd name="connsiteX2121" fmla="*/ 475919 w 18288000"/>
              <a:gd name="connsiteY2121" fmla="*/ 5067113 h 5618895"/>
              <a:gd name="connsiteX2122" fmla="*/ 464962 w 18288000"/>
              <a:gd name="connsiteY2122" fmla="*/ 5070049 h 5618895"/>
              <a:gd name="connsiteX2123" fmla="*/ 451068 w 18288000"/>
              <a:gd name="connsiteY2123" fmla="*/ 5062029 h 5618895"/>
              <a:gd name="connsiteX2124" fmla="*/ 382389 w 18288000"/>
              <a:gd name="connsiteY2124" fmla="*/ 5068686 h 5618895"/>
              <a:gd name="connsiteX2125" fmla="*/ 371431 w 18288000"/>
              <a:gd name="connsiteY2125" fmla="*/ 5071622 h 5618895"/>
              <a:gd name="connsiteX2126" fmla="*/ 360474 w 18288000"/>
              <a:gd name="connsiteY2126" fmla="*/ 5074558 h 5618895"/>
              <a:gd name="connsiteX2127" fmla="*/ 321731 w 18288000"/>
              <a:gd name="connsiteY2127" fmla="*/ 5061452 h 5618895"/>
              <a:gd name="connsiteX2128" fmla="*/ 327603 w 18288000"/>
              <a:gd name="connsiteY2128" fmla="*/ 5083366 h 5618895"/>
              <a:gd name="connsiteX2129" fmla="*/ 350986 w 18288000"/>
              <a:gd name="connsiteY2129" fmla="*/ 5082973 h 5618895"/>
              <a:gd name="connsiteX2130" fmla="*/ 370357 w 18288000"/>
              <a:gd name="connsiteY2130" fmla="*/ 5089526 h 5618895"/>
              <a:gd name="connsiteX2131" fmla="*/ 399217 w 18288000"/>
              <a:gd name="connsiteY2131" fmla="*/ 5087665 h 5618895"/>
              <a:gd name="connsiteX2132" fmla="*/ 417121 w 18288000"/>
              <a:gd name="connsiteY2132" fmla="*/ 5088741 h 5618895"/>
              <a:gd name="connsiteX2133" fmla="*/ 424068 w 18288000"/>
              <a:gd name="connsiteY2133" fmla="*/ 5092750 h 5618895"/>
              <a:gd name="connsiteX2134" fmla="*/ 448919 w 18288000"/>
              <a:gd name="connsiteY2134" fmla="*/ 5097836 h 5618895"/>
              <a:gd name="connsiteX2135" fmla="*/ 459876 w 18288000"/>
              <a:gd name="connsiteY2135" fmla="*/ 5094900 h 5618895"/>
              <a:gd name="connsiteX2136" fmla="*/ 517598 w 18288000"/>
              <a:gd name="connsiteY2136" fmla="*/ 5091177 h 5618895"/>
              <a:gd name="connsiteX2137" fmla="*/ 520141 w 18288000"/>
              <a:gd name="connsiteY2137" fmla="*/ 5078752 h 5618895"/>
              <a:gd name="connsiteX2138" fmla="*/ 528556 w 18288000"/>
              <a:gd name="connsiteY2138" fmla="*/ 5088241 h 5618895"/>
              <a:gd name="connsiteX2139" fmla="*/ 589214 w 18288000"/>
              <a:gd name="connsiteY2139" fmla="*/ 5095476 h 5618895"/>
              <a:gd name="connsiteX2140" fmla="*/ 611128 w 18288000"/>
              <a:gd name="connsiteY2140" fmla="*/ 5089604 h 5618895"/>
              <a:gd name="connsiteX2141" fmla="*/ 597235 w 18288000"/>
              <a:gd name="connsiteY2141" fmla="*/ 5081583 h 5618895"/>
              <a:gd name="connsiteX2142" fmla="*/ 605256 w 18288000"/>
              <a:gd name="connsiteY2142" fmla="*/ 5067689 h 5618895"/>
              <a:gd name="connsiteX2143" fmla="*/ 642533 w 18288000"/>
              <a:gd name="connsiteY2143" fmla="*/ 5075316 h 5618895"/>
              <a:gd name="connsiteX2144" fmla="*/ 698787 w 18288000"/>
              <a:gd name="connsiteY2144" fmla="*/ 5066116 h 5618895"/>
              <a:gd name="connsiteX2145" fmla="*/ 731659 w 18288000"/>
              <a:gd name="connsiteY2145" fmla="*/ 5057308 h 5618895"/>
              <a:gd name="connsiteX2146" fmla="*/ 724711 w 18288000"/>
              <a:gd name="connsiteY2146" fmla="*/ 5053297 h 5618895"/>
              <a:gd name="connsiteX2147" fmla="*/ 706808 w 18288000"/>
              <a:gd name="connsiteY2147" fmla="*/ 5052223 h 5618895"/>
              <a:gd name="connsiteX2148" fmla="*/ 692915 w 18288000"/>
              <a:gd name="connsiteY2148" fmla="*/ 5044201 h 5618895"/>
              <a:gd name="connsiteX2149" fmla="*/ 660044 w 18288000"/>
              <a:gd name="connsiteY2149" fmla="*/ 5053009 h 5618895"/>
              <a:gd name="connsiteX2150" fmla="*/ 635193 w 18288000"/>
              <a:gd name="connsiteY2150" fmla="*/ 5047924 h 5618895"/>
              <a:gd name="connsiteX2151" fmla="*/ 610342 w 18288000"/>
              <a:gd name="connsiteY2151" fmla="*/ 5042838 h 5618895"/>
              <a:gd name="connsiteX2152" fmla="*/ 609267 w 18288000"/>
              <a:gd name="connsiteY2152" fmla="*/ 5060742 h 5618895"/>
              <a:gd name="connsiteX2153" fmla="*/ 602320 w 18288000"/>
              <a:gd name="connsiteY2153" fmla="*/ 5056733 h 5618895"/>
              <a:gd name="connsiteX2154" fmla="*/ 599384 w 18288000"/>
              <a:gd name="connsiteY2154" fmla="*/ 5045774 h 5618895"/>
              <a:gd name="connsiteX2155" fmla="*/ 585491 w 18288000"/>
              <a:gd name="connsiteY2155" fmla="*/ 5037753 h 5618895"/>
              <a:gd name="connsiteX2156" fmla="*/ 582556 w 18288000"/>
              <a:gd name="connsiteY2156" fmla="*/ 5026797 h 5618895"/>
              <a:gd name="connsiteX2157" fmla="*/ 604470 w 18288000"/>
              <a:gd name="connsiteY2157" fmla="*/ 5020925 h 5618895"/>
              <a:gd name="connsiteX2158" fmla="*/ 651236 w 18288000"/>
              <a:gd name="connsiteY2158" fmla="*/ 5020137 h 5618895"/>
              <a:gd name="connsiteX2159" fmla="*/ 654172 w 18288000"/>
              <a:gd name="connsiteY2159" fmla="*/ 5031094 h 5618895"/>
              <a:gd name="connsiteX2160" fmla="*/ 666596 w 18288000"/>
              <a:gd name="connsiteY2160" fmla="*/ 5033637 h 5618895"/>
              <a:gd name="connsiteX2161" fmla="*/ 679021 w 18288000"/>
              <a:gd name="connsiteY2161" fmla="*/ 5036181 h 5618895"/>
              <a:gd name="connsiteX2162" fmla="*/ 707883 w 18288000"/>
              <a:gd name="connsiteY2162" fmla="*/ 5034318 h 5618895"/>
              <a:gd name="connsiteX2163" fmla="*/ 728330 w 18288000"/>
              <a:gd name="connsiteY2163" fmla="*/ 5022968 h 5618895"/>
              <a:gd name="connsiteX2164" fmla="*/ 741829 w 18288000"/>
              <a:gd name="connsiteY2164" fmla="*/ 5007606 h 5618895"/>
              <a:gd name="connsiteX2165" fmla="*/ 718251 w 18288000"/>
              <a:gd name="connsiteY2165" fmla="*/ 4996308 h 5618895"/>
              <a:gd name="connsiteX2166" fmla="*/ 16429097 w 18288000"/>
              <a:gd name="connsiteY2166" fmla="*/ 4995743 h 5618895"/>
              <a:gd name="connsiteX2167" fmla="*/ 16432034 w 18288000"/>
              <a:gd name="connsiteY2167" fmla="*/ 5006702 h 5618895"/>
              <a:gd name="connsiteX2168" fmla="*/ 16407182 w 18288000"/>
              <a:gd name="connsiteY2168" fmla="*/ 5001615 h 5618895"/>
              <a:gd name="connsiteX2169" fmla="*/ 304115 w 18288000"/>
              <a:gd name="connsiteY2169" fmla="*/ 4995708 h 5618895"/>
              <a:gd name="connsiteX2170" fmla="*/ 289147 w 18288000"/>
              <a:gd name="connsiteY2170" fmla="*/ 5005592 h 5618895"/>
              <a:gd name="connsiteX2171" fmla="*/ 296093 w 18288000"/>
              <a:gd name="connsiteY2171" fmla="*/ 5009602 h 5618895"/>
              <a:gd name="connsiteX2172" fmla="*/ 307051 w 18288000"/>
              <a:gd name="connsiteY2172" fmla="*/ 5006665 h 5618895"/>
              <a:gd name="connsiteX2173" fmla="*/ 304115 w 18288000"/>
              <a:gd name="connsiteY2173" fmla="*/ 4995708 h 5618895"/>
              <a:gd name="connsiteX2174" fmla="*/ 14104585 w 18288000"/>
              <a:gd name="connsiteY2174" fmla="*/ 4994079 h 5618895"/>
              <a:gd name="connsiteX2175" fmla="*/ 14118818 w 18288000"/>
              <a:gd name="connsiteY2175" fmla="*/ 5001484 h 5618895"/>
              <a:gd name="connsiteX2176" fmla="*/ 14129636 w 18288000"/>
              <a:gd name="connsiteY2176" fmla="*/ 4998070 h 5618895"/>
              <a:gd name="connsiteX2177" fmla="*/ 14126362 w 18288000"/>
              <a:gd name="connsiteY2177" fmla="*/ 5006538 h 5618895"/>
              <a:gd name="connsiteX2178" fmla="*/ 14109708 w 18288000"/>
              <a:gd name="connsiteY2178" fmla="*/ 5010308 h 5618895"/>
              <a:gd name="connsiteX2179" fmla="*/ 14093767 w 18288000"/>
              <a:gd name="connsiteY2179" fmla="*/ 4997494 h 5618895"/>
              <a:gd name="connsiteX2180" fmla="*/ 7599601 w 18288000"/>
              <a:gd name="connsiteY2180" fmla="*/ 4994079 h 5618895"/>
              <a:gd name="connsiteX2181" fmla="*/ 7613837 w 18288000"/>
              <a:gd name="connsiteY2181" fmla="*/ 5001483 h 5618895"/>
              <a:gd name="connsiteX2182" fmla="*/ 7624649 w 18288000"/>
              <a:gd name="connsiteY2182" fmla="*/ 4998069 h 5618895"/>
              <a:gd name="connsiteX2183" fmla="*/ 7621377 w 18288000"/>
              <a:gd name="connsiteY2183" fmla="*/ 5006537 h 5618895"/>
              <a:gd name="connsiteX2184" fmla="*/ 7604722 w 18288000"/>
              <a:gd name="connsiteY2184" fmla="*/ 5010308 h 5618895"/>
              <a:gd name="connsiteX2185" fmla="*/ 7588784 w 18288000"/>
              <a:gd name="connsiteY2185" fmla="*/ 4997492 h 5618895"/>
              <a:gd name="connsiteX2186" fmla="*/ 16181379 w 18288000"/>
              <a:gd name="connsiteY2186" fmla="*/ 4991656 h 5618895"/>
              <a:gd name="connsiteX2187" fmla="*/ 16206229 w 18288000"/>
              <a:gd name="connsiteY2187" fmla="*/ 4996741 h 5618895"/>
              <a:gd name="connsiteX2188" fmla="*/ 16170423 w 18288000"/>
              <a:gd name="connsiteY2188" fmla="*/ 4994592 h 5618895"/>
              <a:gd name="connsiteX2189" fmla="*/ 16181379 w 18288000"/>
              <a:gd name="connsiteY2189" fmla="*/ 4991656 h 5618895"/>
              <a:gd name="connsiteX2190" fmla="*/ 12202851 w 18288000"/>
              <a:gd name="connsiteY2190" fmla="*/ 4991424 h 5618895"/>
              <a:gd name="connsiteX2191" fmla="*/ 12227900 w 18288000"/>
              <a:gd name="connsiteY2191" fmla="*/ 4995414 h 5618895"/>
              <a:gd name="connsiteX2192" fmla="*/ 12206263 w 18288000"/>
              <a:gd name="connsiteY2192" fmla="*/ 5002243 h 5618895"/>
              <a:gd name="connsiteX2193" fmla="*/ 5697865 w 18288000"/>
              <a:gd name="connsiteY2193" fmla="*/ 4991424 h 5618895"/>
              <a:gd name="connsiteX2194" fmla="*/ 5722918 w 18288000"/>
              <a:gd name="connsiteY2194" fmla="*/ 4995413 h 5618895"/>
              <a:gd name="connsiteX2195" fmla="*/ 5701280 w 18288000"/>
              <a:gd name="connsiteY2195" fmla="*/ 5002241 h 5618895"/>
              <a:gd name="connsiteX2196" fmla="*/ 14151272 w 18288000"/>
              <a:gd name="connsiteY2196" fmla="*/ 4991242 h 5618895"/>
              <a:gd name="connsiteX2197" fmla="*/ 14154686 w 18288000"/>
              <a:gd name="connsiteY2197" fmla="*/ 5002060 h 5618895"/>
              <a:gd name="connsiteX2198" fmla="*/ 14142163 w 18288000"/>
              <a:gd name="connsiteY2198" fmla="*/ 5000065 h 5618895"/>
              <a:gd name="connsiteX2199" fmla="*/ 14140456 w 18288000"/>
              <a:gd name="connsiteY2199" fmla="*/ 4994656 h 5618895"/>
              <a:gd name="connsiteX2200" fmla="*/ 7646285 w 18288000"/>
              <a:gd name="connsiteY2200" fmla="*/ 4991242 h 5618895"/>
              <a:gd name="connsiteX2201" fmla="*/ 7649704 w 18288000"/>
              <a:gd name="connsiteY2201" fmla="*/ 5002058 h 5618895"/>
              <a:gd name="connsiteX2202" fmla="*/ 7637178 w 18288000"/>
              <a:gd name="connsiteY2202" fmla="*/ 5000064 h 5618895"/>
              <a:gd name="connsiteX2203" fmla="*/ 7635470 w 18288000"/>
              <a:gd name="connsiteY2203" fmla="*/ 4994655 h 5618895"/>
              <a:gd name="connsiteX2204" fmla="*/ 17367334 w 18288000"/>
              <a:gd name="connsiteY2204" fmla="*/ 4990967 h 5618895"/>
              <a:gd name="connsiteX2205" fmla="*/ 17357846 w 18288000"/>
              <a:gd name="connsiteY2205" fmla="*/ 4999381 h 5618895"/>
              <a:gd name="connsiteX2206" fmla="*/ 17364794 w 18288000"/>
              <a:gd name="connsiteY2206" fmla="*/ 5003392 h 5618895"/>
              <a:gd name="connsiteX2207" fmla="*/ 17367334 w 18288000"/>
              <a:gd name="connsiteY2207" fmla="*/ 4990967 h 5618895"/>
              <a:gd name="connsiteX2208" fmla="*/ 13681289 w 18288000"/>
              <a:gd name="connsiteY2208" fmla="*/ 4990872 h 5618895"/>
              <a:gd name="connsiteX2209" fmla="*/ 13700932 w 18288000"/>
              <a:gd name="connsiteY2209" fmla="*/ 4996570 h 5618895"/>
              <a:gd name="connsiteX2210" fmla="*/ 13670186 w 18288000"/>
              <a:gd name="connsiteY2210" fmla="*/ 5012221 h 5618895"/>
              <a:gd name="connsiteX2211" fmla="*/ 13634317 w 18288000"/>
              <a:gd name="connsiteY2211" fmla="*/ 5011645 h 5618895"/>
              <a:gd name="connsiteX2212" fmla="*/ 13650545 w 18288000"/>
              <a:gd name="connsiteY2212" fmla="*/ 5006525 h 5618895"/>
              <a:gd name="connsiteX2213" fmla="*/ 13652541 w 18288000"/>
              <a:gd name="connsiteY2213" fmla="*/ 4993999 h 5618895"/>
              <a:gd name="connsiteX2214" fmla="*/ 13681289 w 18288000"/>
              <a:gd name="connsiteY2214" fmla="*/ 4990872 h 5618895"/>
              <a:gd name="connsiteX2215" fmla="*/ 7176307 w 18288000"/>
              <a:gd name="connsiteY2215" fmla="*/ 4990872 h 5618895"/>
              <a:gd name="connsiteX2216" fmla="*/ 7195947 w 18288000"/>
              <a:gd name="connsiteY2216" fmla="*/ 4996569 h 5618895"/>
              <a:gd name="connsiteX2217" fmla="*/ 7165202 w 18288000"/>
              <a:gd name="connsiteY2217" fmla="*/ 5012220 h 5618895"/>
              <a:gd name="connsiteX2218" fmla="*/ 7129334 w 18288000"/>
              <a:gd name="connsiteY2218" fmla="*/ 5011645 h 5618895"/>
              <a:gd name="connsiteX2219" fmla="*/ 7145559 w 18288000"/>
              <a:gd name="connsiteY2219" fmla="*/ 5006524 h 5618895"/>
              <a:gd name="connsiteX2220" fmla="*/ 7147556 w 18288000"/>
              <a:gd name="connsiteY2220" fmla="*/ 4993999 h 5618895"/>
              <a:gd name="connsiteX2221" fmla="*/ 7176307 w 18288000"/>
              <a:gd name="connsiteY2221" fmla="*/ 4990872 h 5618895"/>
              <a:gd name="connsiteX2222" fmla="*/ 455367 w 18288000"/>
              <a:gd name="connsiteY2222" fmla="*/ 4990412 h 5618895"/>
              <a:gd name="connsiteX2223" fmla="*/ 421027 w 18288000"/>
              <a:gd name="connsiteY2223" fmla="*/ 4993741 h 5618895"/>
              <a:gd name="connsiteX2224" fmla="*/ 401117 w 18288000"/>
              <a:gd name="connsiteY2224" fmla="*/ 4996141 h 5618895"/>
              <a:gd name="connsiteX2225" fmla="*/ 388156 w 18288000"/>
              <a:gd name="connsiteY2225" fmla="*/ 5002549 h 5618895"/>
              <a:gd name="connsiteX2226" fmla="*/ 378665 w 18288000"/>
              <a:gd name="connsiteY2226" fmla="*/ 5010964 h 5618895"/>
              <a:gd name="connsiteX2227" fmla="*/ 392560 w 18288000"/>
              <a:gd name="connsiteY2227" fmla="*/ 5018985 h 5618895"/>
              <a:gd name="connsiteX2228" fmla="*/ 417409 w 18288000"/>
              <a:gd name="connsiteY2228" fmla="*/ 5024071 h 5618895"/>
              <a:gd name="connsiteX2229" fmla="*/ 425431 w 18288000"/>
              <a:gd name="connsiteY2229" fmla="*/ 5010177 h 5618895"/>
              <a:gd name="connsiteX2230" fmla="*/ 436388 w 18288000"/>
              <a:gd name="connsiteY2230" fmla="*/ 5007241 h 5618895"/>
              <a:gd name="connsiteX2231" fmla="*/ 13853513 w 18288000"/>
              <a:gd name="connsiteY2231" fmla="*/ 4990051 h 5618895"/>
              <a:gd name="connsiteX2232" fmla="*/ 13842696 w 18288000"/>
              <a:gd name="connsiteY2232" fmla="*/ 4993466 h 5618895"/>
              <a:gd name="connsiteX2233" fmla="*/ 13788605 w 18288000"/>
              <a:gd name="connsiteY2233" fmla="*/ 5010534 h 5618895"/>
              <a:gd name="connsiteX2234" fmla="*/ 13774375 w 18288000"/>
              <a:gd name="connsiteY2234" fmla="*/ 5003130 h 5618895"/>
              <a:gd name="connsiteX2235" fmla="*/ 13806829 w 18288000"/>
              <a:gd name="connsiteY2235" fmla="*/ 4992887 h 5618895"/>
              <a:gd name="connsiteX2236" fmla="*/ 7348532 w 18288000"/>
              <a:gd name="connsiteY2236" fmla="*/ 4990049 h 5618895"/>
              <a:gd name="connsiteX2237" fmla="*/ 7337711 w 18288000"/>
              <a:gd name="connsiteY2237" fmla="*/ 4993465 h 5618895"/>
              <a:gd name="connsiteX2238" fmla="*/ 7283621 w 18288000"/>
              <a:gd name="connsiteY2238" fmla="*/ 5010535 h 5618895"/>
              <a:gd name="connsiteX2239" fmla="*/ 7269389 w 18288000"/>
              <a:gd name="connsiteY2239" fmla="*/ 5003129 h 5618895"/>
              <a:gd name="connsiteX2240" fmla="*/ 7301844 w 18288000"/>
              <a:gd name="connsiteY2240" fmla="*/ 4992888 h 5618895"/>
              <a:gd name="connsiteX2241" fmla="*/ 9162124 w 18288000"/>
              <a:gd name="connsiteY2241" fmla="*/ 4988666 h 5618895"/>
              <a:gd name="connsiteX2242" fmla="*/ 9170946 w 18288000"/>
              <a:gd name="connsiteY2242" fmla="*/ 4997775 h 5618895"/>
              <a:gd name="connsiteX2243" fmla="*/ 9160133 w 18288000"/>
              <a:gd name="connsiteY2243" fmla="*/ 5001189 h 5618895"/>
              <a:gd name="connsiteX2244" fmla="*/ 9162124 w 18288000"/>
              <a:gd name="connsiteY2244" fmla="*/ 4988666 h 5618895"/>
              <a:gd name="connsiteX2245" fmla="*/ 5482658 w 18288000"/>
              <a:gd name="connsiteY2245" fmla="*/ 4987971 h 5618895"/>
              <a:gd name="connsiteX2246" fmla="*/ 5511122 w 18288000"/>
              <a:gd name="connsiteY2246" fmla="*/ 5002777 h 5618895"/>
              <a:gd name="connsiteX2247" fmla="*/ 5450206 w 18288000"/>
              <a:gd name="connsiteY2247" fmla="*/ 4998212 h 5618895"/>
              <a:gd name="connsiteX2248" fmla="*/ 5482658 w 18288000"/>
              <a:gd name="connsiteY2248" fmla="*/ 4987971 h 5618895"/>
              <a:gd name="connsiteX2249" fmla="*/ 15017338 w 18288000"/>
              <a:gd name="connsiteY2249" fmla="*/ 4986473 h 5618895"/>
              <a:gd name="connsiteX2250" fmla="*/ 15007850 w 18288000"/>
              <a:gd name="connsiteY2250" fmla="*/ 4994886 h 5618895"/>
              <a:gd name="connsiteX2251" fmla="*/ 15020274 w 18288000"/>
              <a:gd name="connsiteY2251" fmla="*/ 4997429 h 5618895"/>
              <a:gd name="connsiteX2252" fmla="*/ 15042188 w 18288000"/>
              <a:gd name="connsiteY2252" fmla="*/ 4991557 h 5618895"/>
              <a:gd name="connsiteX2253" fmla="*/ 16995756 w 18288000"/>
              <a:gd name="connsiteY2253" fmla="*/ 4984836 h 5618895"/>
              <a:gd name="connsiteX2254" fmla="*/ 17004172 w 18288000"/>
              <a:gd name="connsiteY2254" fmla="*/ 4994324 h 5618895"/>
              <a:gd name="connsiteX2255" fmla="*/ 16993214 w 18288000"/>
              <a:gd name="connsiteY2255" fmla="*/ 4997260 h 5618895"/>
              <a:gd name="connsiteX2256" fmla="*/ 16979322 w 18288000"/>
              <a:gd name="connsiteY2256" fmla="*/ 4989239 h 5618895"/>
              <a:gd name="connsiteX2257" fmla="*/ 16990278 w 18288000"/>
              <a:gd name="connsiteY2257" fmla="*/ 4986304 h 5618895"/>
              <a:gd name="connsiteX2258" fmla="*/ 16995756 w 18288000"/>
              <a:gd name="connsiteY2258" fmla="*/ 4984836 h 5618895"/>
              <a:gd name="connsiteX2259" fmla="*/ 136033 w 18288000"/>
              <a:gd name="connsiteY2259" fmla="*/ 4982026 h 5618895"/>
              <a:gd name="connsiteX2260" fmla="*/ 128012 w 18288000"/>
              <a:gd name="connsiteY2260" fmla="*/ 4995919 h 5618895"/>
              <a:gd name="connsiteX2261" fmla="*/ 130948 w 18288000"/>
              <a:gd name="connsiteY2261" fmla="*/ 5006877 h 5618895"/>
              <a:gd name="connsiteX2262" fmla="*/ 136426 w 18288000"/>
              <a:gd name="connsiteY2262" fmla="*/ 5005409 h 5618895"/>
              <a:gd name="connsiteX2263" fmla="*/ 152861 w 18288000"/>
              <a:gd name="connsiteY2263" fmla="*/ 5001005 h 5618895"/>
              <a:gd name="connsiteX2264" fmla="*/ 173701 w 18288000"/>
              <a:gd name="connsiteY2264" fmla="*/ 5013037 h 5618895"/>
              <a:gd name="connsiteX2265" fmla="*/ 202563 w 18288000"/>
              <a:gd name="connsiteY2265" fmla="*/ 5011175 h 5618895"/>
              <a:gd name="connsiteX2266" fmla="*/ 218998 w 18288000"/>
              <a:gd name="connsiteY2266" fmla="*/ 5006771 h 5618895"/>
              <a:gd name="connsiteX2267" fmla="*/ 221542 w 18288000"/>
              <a:gd name="connsiteY2267" fmla="*/ 4994346 h 5618895"/>
              <a:gd name="connsiteX2268" fmla="*/ 200702 w 18288000"/>
              <a:gd name="connsiteY2268" fmla="*/ 4982314 h 5618895"/>
              <a:gd name="connsiteX2269" fmla="*/ 160883 w 18288000"/>
              <a:gd name="connsiteY2269" fmla="*/ 4987111 h 5618895"/>
              <a:gd name="connsiteX2270" fmla="*/ 148457 w 18288000"/>
              <a:gd name="connsiteY2270" fmla="*/ 4984569 h 5618895"/>
              <a:gd name="connsiteX2271" fmla="*/ 136033 w 18288000"/>
              <a:gd name="connsiteY2271" fmla="*/ 4982026 h 5618895"/>
              <a:gd name="connsiteX2272" fmla="*/ 7571995 w 18288000"/>
              <a:gd name="connsiteY2272" fmla="*/ 4981977 h 5618895"/>
              <a:gd name="connsiteX2273" fmla="*/ 7585370 w 18288000"/>
              <a:gd name="connsiteY2273" fmla="*/ 4986675 h 5618895"/>
              <a:gd name="connsiteX2274" fmla="*/ 7567150 w 18288000"/>
              <a:gd name="connsiteY2274" fmla="*/ 5004320 h 5618895"/>
              <a:gd name="connsiteX2275" fmla="*/ 7515055 w 18288000"/>
              <a:gd name="connsiteY2275" fmla="*/ 5008866 h 5618895"/>
              <a:gd name="connsiteX2276" fmla="*/ 7477479 w 18288000"/>
              <a:gd name="connsiteY2276" fmla="*/ 5002883 h 5618895"/>
              <a:gd name="connsiteX2277" fmla="*/ 7454139 w 18288000"/>
              <a:gd name="connsiteY2277" fmla="*/ 5004300 h 5618895"/>
              <a:gd name="connsiteX2278" fmla="*/ 7436200 w 18288000"/>
              <a:gd name="connsiteY2278" fmla="*/ 5004013 h 5618895"/>
              <a:gd name="connsiteX2279" fmla="*/ 7456133 w 18288000"/>
              <a:gd name="connsiteY2279" fmla="*/ 4991776 h 5618895"/>
              <a:gd name="connsiteX2280" fmla="*/ 7481179 w 18288000"/>
              <a:gd name="connsiteY2280" fmla="*/ 4995766 h 5618895"/>
              <a:gd name="connsiteX2281" fmla="*/ 7517048 w 18288000"/>
              <a:gd name="connsiteY2281" fmla="*/ 4996343 h 5618895"/>
              <a:gd name="connsiteX2282" fmla="*/ 7538684 w 18288000"/>
              <a:gd name="connsiteY2282" fmla="*/ 4989515 h 5618895"/>
              <a:gd name="connsiteX2283" fmla="*/ 7571995 w 18288000"/>
              <a:gd name="connsiteY2283" fmla="*/ 4981977 h 5618895"/>
              <a:gd name="connsiteX2284" fmla="*/ 14076976 w 18288000"/>
              <a:gd name="connsiteY2284" fmla="*/ 4981976 h 5618895"/>
              <a:gd name="connsiteX2285" fmla="*/ 14090354 w 18288000"/>
              <a:gd name="connsiteY2285" fmla="*/ 4986676 h 5618895"/>
              <a:gd name="connsiteX2286" fmla="*/ 14072132 w 18288000"/>
              <a:gd name="connsiteY2286" fmla="*/ 5004321 h 5618895"/>
              <a:gd name="connsiteX2287" fmla="*/ 14020037 w 18288000"/>
              <a:gd name="connsiteY2287" fmla="*/ 5008867 h 5618895"/>
              <a:gd name="connsiteX2288" fmla="*/ 13982464 w 18288000"/>
              <a:gd name="connsiteY2288" fmla="*/ 5002882 h 5618895"/>
              <a:gd name="connsiteX2289" fmla="*/ 13959122 w 18288000"/>
              <a:gd name="connsiteY2289" fmla="*/ 5004301 h 5618895"/>
              <a:gd name="connsiteX2290" fmla="*/ 13941189 w 18288000"/>
              <a:gd name="connsiteY2290" fmla="*/ 5004013 h 5618895"/>
              <a:gd name="connsiteX2291" fmla="*/ 13961116 w 18288000"/>
              <a:gd name="connsiteY2291" fmla="*/ 4991777 h 5618895"/>
              <a:gd name="connsiteX2292" fmla="*/ 13986166 w 18288000"/>
              <a:gd name="connsiteY2292" fmla="*/ 4995766 h 5618895"/>
              <a:gd name="connsiteX2293" fmla="*/ 14022033 w 18288000"/>
              <a:gd name="connsiteY2293" fmla="*/ 4996343 h 5618895"/>
              <a:gd name="connsiteX2294" fmla="*/ 14043670 w 18288000"/>
              <a:gd name="connsiteY2294" fmla="*/ 4989514 h 5618895"/>
              <a:gd name="connsiteX2295" fmla="*/ 14076976 w 18288000"/>
              <a:gd name="connsiteY2295" fmla="*/ 4981976 h 5618895"/>
              <a:gd name="connsiteX2296" fmla="*/ 17928516 w 18288000"/>
              <a:gd name="connsiteY2296" fmla="*/ 4981527 h 5618895"/>
              <a:gd name="connsiteX2297" fmla="*/ 17931454 w 18288000"/>
              <a:gd name="connsiteY2297" fmla="*/ 4992483 h 5618895"/>
              <a:gd name="connsiteX2298" fmla="*/ 17942408 w 18288000"/>
              <a:gd name="connsiteY2298" fmla="*/ 4989548 h 5618895"/>
              <a:gd name="connsiteX2299" fmla="*/ 17928516 w 18288000"/>
              <a:gd name="connsiteY2299" fmla="*/ 4981527 h 5618895"/>
              <a:gd name="connsiteX2300" fmla="*/ 10355153 w 18288000"/>
              <a:gd name="connsiteY2300" fmla="*/ 4980908 h 5618895"/>
              <a:gd name="connsiteX2301" fmla="*/ 10380203 w 18288000"/>
              <a:gd name="connsiteY2301" fmla="*/ 4984898 h 5618895"/>
              <a:gd name="connsiteX2302" fmla="*/ 10333517 w 18288000"/>
              <a:gd name="connsiteY2302" fmla="*/ 4987736 h 5618895"/>
              <a:gd name="connsiteX2303" fmla="*/ 2953681 w 18288000"/>
              <a:gd name="connsiteY2303" fmla="*/ 4978654 h 5618895"/>
              <a:gd name="connsiteX2304" fmla="*/ 2967574 w 18288000"/>
              <a:gd name="connsiteY2304" fmla="*/ 4986674 h 5618895"/>
              <a:gd name="connsiteX2305" fmla="*/ 2956615 w 18288000"/>
              <a:gd name="connsiteY2305" fmla="*/ 4989610 h 5618895"/>
              <a:gd name="connsiteX2306" fmla="*/ 2945660 w 18288000"/>
              <a:gd name="connsiteY2306" fmla="*/ 4992546 h 5618895"/>
              <a:gd name="connsiteX2307" fmla="*/ 2953681 w 18288000"/>
              <a:gd name="connsiteY2307" fmla="*/ 4978654 h 5618895"/>
              <a:gd name="connsiteX2308" fmla="*/ 3305886 w 18288000"/>
              <a:gd name="connsiteY2308" fmla="*/ 4978232 h 5618895"/>
              <a:gd name="connsiteX2309" fmla="*/ 3311757 w 18288000"/>
              <a:gd name="connsiteY2309" fmla="*/ 5000147 h 5618895"/>
              <a:gd name="connsiteX2310" fmla="*/ 3297865 w 18288000"/>
              <a:gd name="connsiteY2310" fmla="*/ 4992124 h 5618895"/>
              <a:gd name="connsiteX2311" fmla="*/ 3305886 w 18288000"/>
              <a:gd name="connsiteY2311" fmla="*/ 4978232 h 5618895"/>
              <a:gd name="connsiteX2312" fmla="*/ 11898439 w 18288000"/>
              <a:gd name="connsiteY2312" fmla="*/ 4976607 h 5618895"/>
              <a:gd name="connsiteX2313" fmla="*/ 11903907 w 18288000"/>
              <a:gd name="connsiteY2313" fmla="*/ 4979450 h 5618895"/>
              <a:gd name="connsiteX2314" fmla="*/ 11937546 w 18288000"/>
              <a:gd name="connsiteY2314" fmla="*/ 4979991 h 5618895"/>
              <a:gd name="connsiteX2315" fmla="*/ 11933893 w 18288000"/>
              <a:gd name="connsiteY2315" fmla="*/ 4987012 h 5618895"/>
              <a:gd name="connsiteX2316" fmla="*/ 11942656 w 18288000"/>
              <a:gd name="connsiteY2316" fmla="*/ 4986163 h 5618895"/>
              <a:gd name="connsiteX2317" fmla="*/ 11981424 w 18288000"/>
              <a:gd name="connsiteY2317" fmla="*/ 4989934 h 5618895"/>
              <a:gd name="connsiteX2318" fmla="*/ 11987643 w 18288000"/>
              <a:gd name="connsiteY2318" fmla="*/ 4987971 h 5618895"/>
              <a:gd name="connsiteX2319" fmla="*/ 11993716 w 18288000"/>
              <a:gd name="connsiteY2319" fmla="*/ 4991130 h 5618895"/>
              <a:gd name="connsiteX2320" fmla="*/ 12087356 w 18288000"/>
              <a:gd name="connsiteY2320" fmla="*/ 5000239 h 5618895"/>
              <a:gd name="connsiteX2321" fmla="*/ 12094304 w 18288000"/>
              <a:gd name="connsiteY2321" fmla="*/ 5004249 h 5618895"/>
              <a:gd name="connsiteX2322" fmla="*/ 12115143 w 18288000"/>
              <a:gd name="connsiteY2322" fmla="*/ 5016282 h 5618895"/>
              <a:gd name="connsiteX2323" fmla="*/ 12150950 w 18288000"/>
              <a:gd name="connsiteY2323" fmla="*/ 5018430 h 5618895"/>
              <a:gd name="connsiteX2324" fmla="*/ 12104184 w 18288000"/>
              <a:gd name="connsiteY2324" fmla="*/ 5019218 h 5618895"/>
              <a:gd name="connsiteX2325" fmla="*/ 12038049 w 18288000"/>
              <a:gd name="connsiteY2325" fmla="*/ 5013451 h 5618895"/>
              <a:gd name="connsiteX2326" fmla="*/ 11977391 w 18288000"/>
              <a:gd name="connsiteY2326" fmla="*/ 5006216 h 5618895"/>
              <a:gd name="connsiteX2327" fmla="*/ 11947060 w 18288000"/>
              <a:gd name="connsiteY2327" fmla="*/ 5002599 h 5618895"/>
              <a:gd name="connsiteX2328" fmla="*/ 11911253 w 18288000"/>
              <a:gd name="connsiteY2328" fmla="*/ 5000450 h 5618895"/>
              <a:gd name="connsiteX2329" fmla="*/ 11905074 w 18288000"/>
              <a:gd name="connsiteY2329" fmla="*/ 4999187 h 5618895"/>
              <a:gd name="connsiteX2330" fmla="*/ 11861820 w 18288000"/>
              <a:gd name="connsiteY2330" fmla="*/ 5003889 h 5618895"/>
              <a:gd name="connsiteX2331" fmla="*/ 11836771 w 18288000"/>
              <a:gd name="connsiteY2331" fmla="*/ 4999899 h 5618895"/>
              <a:gd name="connsiteX2332" fmla="*/ 11822539 w 18288000"/>
              <a:gd name="connsiteY2332" fmla="*/ 4992495 h 5618895"/>
              <a:gd name="connsiteX2333" fmla="*/ 11782969 w 18288000"/>
              <a:gd name="connsiteY2333" fmla="*/ 4999036 h 5618895"/>
              <a:gd name="connsiteX2334" fmla="*/ 11729167 w 18288000"/>
              <a:gd name="connsiteY2334" fmla="*/ 4998172 h 5618895"/>
              <a:gd name="connsiteX2335" fmla="*/ 11707819 w 18288000"/>
              <a:gd name="connsiteY2335" fmla="*/ 4987067 h 5618895"/>
              <a:gd name="connsiteX2336" fmla="*/ 11736571 w 18288000"/>
              <a:gd name="connsiteY2336" fmla="*/ 4983941 h 5618895"/>
              <a:gd name="connsiteX2337" fmla="*/ 11761621 w 18288000"/>
              <a:gd name="connsiteY2337" fmla="*/ 4987929 h 5618895"/>
              <a:gd name="connsiteX2338" fmla="*/ 11772438 w 18288000"/>
              <a:gd name="connsiteY2338" fmla="*/ 4984516 h 5618895"/>
              <a:gd name="connsiteX2339" fmla="*/ 11795783 w 18288000"/>
              <a:gd name="connsiteY2339" fmla="*/ 4983097 h 5618895"/>
              <a:gd name="connsiteX2340" fmla="*/ 11842467 w 18288000"/>
              <a:gd name="connsiteY2340" fmla="*/ 4980259 h 5618895"/>
              <a:gd name="connsiteX2341" fmla="*/ 11869223 w 18288000"/>
              <a:gd name="connsiteY2341" fmla="*/ 4989657 h 5618895"/>
              <a:gd name="connsiteX2342" fmla="*/ 11880042 w 18288000"/>
              <a:gd name="connsiteY2342" fmla="*/ 4986242 h 5618895"/>
              <a:gd name="connsiteX2343" fmla="*/ 11892205 w 18288000"/>
              <a:gd name="connsiteY2343" fmla="*/ 4982404 h 5618895"/>
              <a:gd name="connsiteX2344" fmla="*/ 11887624 w 18288000"/>
              <a:gd name="connsiteY2344" fmla="*/ 4980019 h 5618895"/>
              <a:gd name="connsiteX2345" fmla="*/ 5393456 w 18288000"/>
              <a:gd name="connsiteY2345" fmla="*/ 4976605 h 5618895"/>
              <a:gd name="connsiteX2346" fmla="*/ 5398924 w 18288000"/>
              <a:gd name="connsiteY2346" fmla="*/ 4979449 h 5618895"/>
              <a:gd name="connsiteX2347" fmla="*/ 5432560 w 18288000"/>
              <a:gd name="connsiteY2347" fmla="*/ 4979990 h 5618895"/>
              <a:gd name="connsiteX2348" fmla="*/ 5425158 w 18288000"/>
              <a:gd name="connsiteY2348" fmla="*/ 4994222 h 5618895"/>
              <a:gd name="connsiteX2349" fmla="*/ 5414339 w 18288000"/>
              <a:gd name="connsiteY2349" fmla="*/ 4997635 h 5618895"/>
              <a:gd name="connsiteX2350" fmla="*/ 5356835 w 18288000"/>
              <a:gd name="connsiteY2350" fmla="*/ 5003888 h 5618895"/>
              <a:gd name="connsiteX2351" fmla="*/ 5331786 w 18288000"/>
              <a:gd name="connsiteY2351" fmla="*/ 4999898 h 5618895"/>
              <a:gd name="connsiteX2352" fmla="*/ 5317555 w 18288000"/>
              <a:gd name="connsiteY2352" fmla="*/ 4992494 h 5618895"/>
              <a:gd name="connsiteX2353" fmla="*/ 5277984 w 18288000"/>
              <a:gd name="connsiteY2353" fmla="*/ 4999034 h 5618895"/>
              <a:gd name="connsiteX2354" fmla="*/ 5224183 w 18288000"/>
              <a:gd name="connsiteY2354" fmla="*/ 4998171 h 5618895"/>
              <a:gd name="connsiteX2355" fmla="*/ 5202835 w 18288000"/>
              <a:gd name="connsiteY2355" fmla="*/ 4987065 h 5618895"/>
              <a:gd name="connsiteX2356" fmla="*/ 5231587 w 18288000"/>
              <a:gd name="connsiteY2356" fmla="*/ 4983940 h 5618895"/>
              <a:gd name="connsiteX2357" fmla="*/ 5256638 w 18288000"/>
              <a:gd name="connsiteY2357" fmla="*/ 4987929 h 5618895"/>
              <a:gd name="connsiteX2358" fmla="*/ 5267454 w 18288000"/>
              <a:gd name="connsiteY2358" fmla="*/ 4984515 h 5618895"/>
              <a:gd name="connsiteX2359" fmla="*/ 5290798 w 18288000"/>
              <a:gd name="connsiteY2359" fmla="*/ 4983095 h 5618895"/>
              <a:gd name="connsiteX2360" fmla="*/ 5337483 w 18288000"/>
              <a:gd name="connsiteY2360" fmla="*/ 4980257 h 5618895"/>
              <a:gd name="connsiteX2361" fmla="*/ 5364239 w 18288000"/>
              <a:gd name="connsiteY2361" fmla="*/ 4989656 h 5618895"/>
              <a:gd name="connsiteX2362" fmla="*/ 5375055 w 18288000"/>
              <a:gd name="connsiteY2362" fmla="*/ 4986242 h 5618895"/>
              <a:gd name="connsiteX2363" fmla="*/ 5387221 w 18288000"/>
              <a:gd name="connsiteY2363" fmla="*/ 4982403 h 5618895"/>
              <a:gd name="connsiteX2364" fmla="*/ 5382638 w 18288000"/>
              <a:gd name="connsiteY2364" fmla="*/ 4980020 h 5618895"/>
              <a:gd name="connsiteX2365" fmla="*/ 10032347 w 18288000"/>
              <a:gd name="connsiteY2365" fmla="*/ 4975725 h 5618895"/>
              <a:gd name="connsiteX2366" fmla="*/ 10035761 w 18288000"/>
              <a:gd name="connsiteY2366" fmla="*/ 4986543 h 5618895"/>
              <a:gd name="connsiteX2367" fmla="*/ 10010712 w 18288000"/>
              <a:gd name="connsiteY2367" fmla="*/ 4982553 h 5618895"/>
              <a:gd name="connsiteX2368" fmla="*/ 10032347 w 18288000"/>
              <a:gd name="connsiteY2368" fmla="*/ 4975725 h 5618895"/>
              <a:gd name="connsiteX2369" fmla="*/ 9996477 w 18288000"/>
              <a:gd name="connsiteY2369" fmla="*/ 4975151 h 5618895"/>
              <a:gd name="connsiteX2370" fmla="*/ 9999891 w 18288000"/>
              <a:gd name="connsiteY2370" fmla="*/ 4985969 h 5618895"/>
              <a:gd name="connsiteX2371" fmla="*/ 9989076 w 18288000"/>
              <a:gd name="connsiteY2371" fmla="*/ 4989382 h 5618895"/>
              <a:gd name="connsiteX2372" fmla="*/ 14335014 w 18288000"/>
              <a:gd name="connsiteY2372" fmla="*/ 4973435 h 5618895"/>
              <a:gd name="connsiteX2373" fmla="*/ 14337951 w 18288000"/>
              <a:gd name="connsiteY2373" fmla="*/ 4984393 h 5618895"/>
              <a:gd name="connsiteX2374" fmla="*/ 14326996 w 18288000"/>
              <a:gd name="connsiteY2374" fmla="*/ 4987329 h 5618895"/>
              <a:gd name="connsiteX2375" fmla="*/ 15905946 w 18288000"/>
              <a:gd name="connsiteY2375" fmla="*/ 4972766 h 5618895"/>
              <a:gd name="connsiteX2376" fmla="*/ 15920180 w 18288000"/>
              <a:gd name="connsiteY2376" fmla="*/ 4980170 h 5618895"/>
              <a:gd name="connsiteX2377" fmla="*/ 15909361 w 18288000"/>
              <a:gd name="connsiteY2377" fmla="*/ 4983584 h 5618895"/>
              <a:gd name="connsiteX2378" fmla="*/ 9400963 w 18288000"/>
              <a:gd name="connsiteY2378" fmla="*/ 4972766 h 5618895"/>
              <a:gd name="connsiteX2379" fmla="*/ 9415193 w 18288000"/>
              <a:gd name="connsiteY2379" fmla="*/ 4980169 h 5618895"/>
              <a:gd name="connsiteX2380" fmla="*/ 9404373 w 18288000"/>
              <a:gd name="connsiteY2380" fmla="*/ 4983585 h 5618895"/>
              <a:gd name="connsiteX2381" fmla="*/ 13193665 w 18288000"/>
              <a:gd name="connsiteY2381" fmla="*/ 4972283 h 5618895"/>
              <a:gd name="connsiteX2382" fmla="*/ 13187258 w 18288000"/>
              <a:gd name="connsiteY2382" fmla="*/ 4980252 h 5618895"/>
              <a:gd name="connsiteX2383" fmla="*/ 13182845 w 18288000"/>
              <a:gd name="connsiteY2383" fmla="*/ 4975696 h 5618895"/>
              <a:gd name="connsiteX2384" fmla="*/ 6688679 w 18288000"/>
              <a:gd name="connsiteY2384" fmla="*/ 4972282 h 5618895"/>
              <a:gd name="connsiteX2385" fmla="*/ 6682272 w 18288000"/>
              <a:gd name="connsiteY2385" fmla="*/ 4980253 h 5618895"/>
              <a:gd name="connsiteX2386" fmla="*/ 6677862 w 18288000"/>
              <a:gd name="connsiteY2386" fmla="*/ 4975697 h 5618895"/>
              <a:gd name="connsiteX2387" fmla="*/ 15846684 w 18288000"/>
              <a:gd name="connsiteY2387" fmla="*/ 4969769 h 5618895"/>
              <a:gd name="connsiteX2388" fmla="*/ 15838098 w 18288000"/>
              <a:gd name="connsiteY2388" fmla="*/ 4970602 h 5618895"/>
              <a:gd name="connsiteX2389" fmla="*/ 15837196 w 18288000"/>
              <a:gd name="connsiteY2389" fmla="*/ 4978183 h 5618895"/>
              <a:gd name="connsiteX2390" fmla="*/ 15840131 w 18288000"/>
              <a:gd name="connsiteY2390" fmla="*/ 4989140 h 5618895"/>
              <a:gd name="connsiteX2391" fmla="*/ 15862044 w 18288000"/>
              <a:gd name="connsiteY2391" fmla="*/ 4983269 h 5618895"/>
              <a:gd name="connsiteX2392" fmla="*/ 15846684 w 18288000"/>
              <a:gd name="connsiteY2392" fmla="*/ 4969769 h 5618895"/>
              <a:gd name="connsiteX2393" fmla="*/ 1847361 w 18288000"/>
              <a:gd name="connsiteY2393" fmla="*/ 4969747 h 5618895"/>
              <a:gd name="connsiteX2394" fmla="*/ 1850297 w 18288000"/>
              <a:gd name="connsiteY2394" fmla="*/ 4980705 h 5618895"/>
              <a:gd name="connsiteX2395" fmla="*/ 1886104 w 18288000"/>
              <a:gd name="connsiteY2395" fmla="*/ 4982854 h 5618895"/>
              <a:gd name="connsiteX2396" fmla="*/ 1872212 w 18288000"/>
              <a:gd name="connsiteY2396" fmla="*/ 4974833 h 5618895"/>
              <a:gd name="connsiteX2397" fmla="*/ 1847361 w 18288000"/>
              <a:gd name="connsiteY2397" fmla="*/ 4969747 h 5618895"/>
              <a:gd name="connsiteX2398" fmla="*/ 9433822 w 18288000"/>
              <a:gd name="connsiteY2398" fmla="*/ 4969332 h 5618895"/>
              <a:gd name="connsiteX2399" fmla="*/ 9426415 w 18288000"/>
              <a:gd name="connsiteY2399" fmla="*/ 4983565 h 5618895"/>
              <a:gd name="connsiteX2400" fmla="*/ 9422999 w 18288000"/>
              <a:gd name="connsiteY2400" fmla="*/ 4972746 h 5618895"/>
              <a:gd name="connsiteX2401" fmla="*/ 9433822 w 18288000"/>
              <a:gd name="connsiteY2401" fmla="*/ 4969332 h 5618895"/>
              <a:gd name="connsiteX2402" fmla="*/ 2928833 w 18288000"/>
              <a:gd name="connsiteY2402" fmla="*/ 4969332 h 5618895"/>
              <a:gd name="connsiteX2403" fmla="*/ 2921430 w 18288000"/>
              <a:gd name="connsiteY2403" fmla="*/ 4983564 h 5618895"/>
              <a:gd name="connsiteX2404" fmla="*/ 2918014 w 18288000"/>
              <a:gd name="connsiteY2404" fmla="*/ 4972747 h 5618895"/>
              <a:gd name="connsiteX2405" fmla="*/ 2928833 w 18288000"/>
              <a:gd name="connsiteY2405" fmla="*/ 4969332 h 5618895"/>
              <a:gd name="connsiteX2406" fmla="*/ 12996392 w 18288000"/>
              <a:gd name="connsiteY2406" fmla="*/ 4969117 h 5618895"/>
              <a:gd name="connsiteX2407" fmla="*/ 12999808 w 18288000"/>
              <a:gd name="connsiteY2407" fmla="*/ 4979935 h 5618895"/>
              <a:gd name="connsiteX2408" fmla="*/ 12985287 w 18288000"/>
              <a:gd name="connsiteY2408" fmla="*/ 4990463 h 5618895"/>
              <a:gd name="connsiteX2409" fmla="*/ 12956821 w 18288000"/>
              <a:gd name="connsiteY2409" fmla="*/ 4975655 h 5618895"/>
              <a:gd name="connsiteX2410" fmla="*/ 12967641 w 18288000"/>
              <a:gd name="connsiteY2410" fmla="*/ 4972241 h 5618895"/>
              <a:gd name="connsiteX2411" fmla="*/ 12981874 w 18288000"/>
              <a:gd name="connsiteY2411" fmla="*/ 4979646 h 5618895"/>
              <a:gd name="connsiteX2412" fmla="*/ 12996392 w 18288000"/>
              <a:gd name="connsiteY2412" fmla="*/ 4969117 h 5618895"/>
              <a:gd name="connsiteX2413" fmla="*/ 6491409 w 18288000"/>
              <a:gd name="connsiteY2413" fmla="*/ 4969115 h 5618895"/>
              <a:gd name="connsiteX2414" fmla="*/ 6494821 w 18288000"/>
              <a:gd name="connsiteY2414" fmla="*/ 4979934 h 5618895"/>
              <a:gd name="connsiteX2415" fmla="*/ 6480302 w 18288000"/>
              <a:gd name="connsiteY2415" fmla="*/ 4990463 h 5618895"/>
              <a:gd name="connsiteX2416" fmla="*/ 6451838 w 18288000"/>
              <a:gd name="connsiteY2416" fmla="*/ 4975656 h 5618895"/>
              <a:gd name="connsiteX2417" fmla="*/ 6462655 w 18288000"/>
              <a:gd name="connsiteY2417" fmla="*/ 4972241 h 5618895"/>
              <a:gd name="connsiteX2418" fmla="*/ 6476886 w 18288000"/>
              <a:gd name="connsiteY2418" fmla="*/ 4979646 h 5618895"/>
              <a:gd name="connsiteX2419" fmla="*/ 6491409 w 18288000"/>
              <a:gd name="connsiteY2419" fmla="*/ 4969115 h 5618895"/>
              <a:gd name="connsiteX2420" fmla="*/ 14134062 w 18288000"/>
              <a:gd name="connsiteY2420" fmla="*/ 4968560 h 5618895"/>
              <a:gd name="connsiteX2421" fmla="*/ 14160380 w 18288000"/>
              <a:gd name="connsiteY2421" fmla="*/ 4979124 h 5618895"/>
              <a:gd name="connsiteX2422" fmla="*/ 14161849 w 18288000"/>
              <a:gd name="connsiteY2422" fmla="*/ 4984603 h 5618895"/>
              <a:gd name="connsiteX2423" fmla="*/ 14147954 w 18288000"/>
              <a:gd name="connsiteY2423" fmla="*/ 4976583 h 5618895"/>
              <a:gd name="connsiteX2424" fmla="*/ 14123104 w 18288000"/>
              <a:gd name="connsiteY2424" fmla="*/ 4971496 h 5618895"/>
              <a:gd name="connsiteX2425" fmla="*/ 11148458 w 18288000"/>
              <a:gd name="connsiteY2425" fmla="*/ 4967325 h 5618895"/>
              <a:gd name="connsiteX2426" fmla="*/ 11162690 w 18288000"/>
              <a:gd name="connsiteY2426" fmla="*/ 4974727 h 5618895"/>
              <a:gd name="connsiteX2427" fmla="*/ 11151873 w 18288000"/>
              <a:gd name="connsiteY2427" fmla="*/ 4978142 h 5618895"/>
              <a:gd name="connsiteX2428" fmla="*/ 4643472 w 18288000"/>
              <a:gd name="connsiteY2428" fmla="*/ 4967324 h 5618895"/>
              <a:gd name="connsiteX2429" fmla="*/ 4657705 w 18288000"/>
              <a:gd name="connsiteY2429" fmla="*/ 4974727 h 5618895"/>
              <a:gd name="connsiteX2430" fmla="*/ 4646887 w 18288000"/>
              <a:gd name="connsiteY2430" fmla="*/ 4978141 h 5618895"/>
              <a:gd name="connsiteX2431" fmla="*/ 12870855 w 18288000"/>
              <a:gd name="connsiteY2431" fmla="*/ 4967101 h 5618895"/>
              <a:gd name="connsiteX2432" fmla="*/ 12885088 w 18288000"/>
              <a:gd name="connsiteY2432" fmla="*/ 4974505 h 5618895"/>
              <a:gd name="connsiteX2433" fmla="*/ 12899320 w 18288000"/>
              <a:gd name="connsiteY2433" fmla="*/ 4981908 h 5618895"/>
              <a:gd name="connsiteX2434" fmla="*/ 12913553 w 18288000"/>
              <a:gd name="connsiteY2434" fmla="*/ 4989312 h 5618895"/>
              <a:gd name="connsiteX2435" fmla="*/ 12888502 w 18288000"/>
              <a:gd name="connsiteY2435" fmla="*/ 4985323 h 5618895"/>
              <a:gd name="connsiteX2436" fmla="*/ 12877684 w 18288000"/>
              <a:gd name="connsiteY2436" fmla="*/ 4988736 h 5618895"/>
              <a:gd name="connsiteX2437" fmla="*/ 12866865 w 18288000"/>
              <a:gd name="connsiteY2437" fmla="*/ 4992150 h 5618895"/>
              <a:gd name="connsiteX2438" fmla="*/ 12852634 w 18288000"/>
              <a:gd name="connsiteY2438" fmla="*/ 4984747 h 5618895"/>
              <a:gd name="connsiteX2439" fmla="*/ 6365872 w 18288000"/>
              <a:gd name="connsiteY2439" fmla="*/ 4967100 h 5618895"/>
              <a:gd name="connsiteX2440" fmla="*/ 6380101 w 18288000"/>
              <a:gd name="connsiteY2440" fmla="*/ 4974506 h 5618895"/>
              <a:gd name="connsiteX2441" fmla="*/ 6394339 w 18288000"/>
              <a:gd name="connsiteY2441" fmla="*/ 4981907 h 5618895"/>
              <a:gd name="connsiteX2442" fmla="*/ 6408568 w 18288000"/>
              <a:gd name="connsiteY2442" fmla="*/ 4989311 h 5618895"/>
              <a:gd name="connsiteX2443" fmla="*/ 6383516 w 18288000"/>
              <a:gd name="connsiteY2443" fmla="*/ 4985322 h 5618895"/>
              <a:gd name="connsiteX2444" fmla="*/ 6372701 w 18288000"/>
              <a:gd name="connsiteY2444" fmla="*/ 4988736 h 5618895"/>
              <a:gd name="connsiteX2445" fmla="*/ 6361879 w 18288000"/>
              <a:gd name="connsiteY2445" fmla="*/ 4992150 h 5618895"/>
              <a:gd name="connsiteX2446" fmla="*/ 6347649 w 18288000"/>
              <a:gd name="connsiteY2446" fmla="*/ 4984747 h 5618895"/>
              <a:gd name="connsiteX2447" fmla="*/ 2515965 w 18288000"/>
              <a:gd name="connsiteY2447" fmla="*/ 4966755 h 5618895"/>
              <a:gd name="connsiteX2448" fmla="*/ 2524380 w 18288000"/>
              <a:gd name="connsiteY2448" fmla="*/ 4976245 h 5618895"/>
              <a:gd name="connsiteX2449" fmla="*/ 2540816 w 18288000"/>
              <a:gd name="connsiteY2449" fmla="*/ 4971841 h 5618895"/>
              <a:gd name="connsiteX2450" fmla="*/ 2565666 w 18288000"/>
              <a:gd name="connsiteY2450" fmla="*/ 4976925 h 5618895"/>
              <a:gd name="connsiteX2451" fmla="*/ 2612431 w 18288000"/>
              <a:gd name="connsiteY2451" fmla="*/ 4976140 h 5618895"/>
              <a:gd name="connsiteX2452" fmla="*/ 2708899 w 18288000"/>
              <a:gd name="connsiteY2452" fmla="*/ 4985523 h 5618895"/>
              <a:gd name="connsiteX2453" fmla="*/ 2719855 w 18288000"/>
              <a:gd name="connsiteY2453" fmla="*/ 4982587 h 5618895"/>
              <a:gd name="connsiteX2454" fmla="*/ 2744705 w 18288000"/>
              <a:gd name="connsiteY2454" fmla="*/ 4987672 h 5618895"/>
              <a:gd name="connsiteX2455" fmla="*/ 2758599 w 18288000"/>
              <a:gd name="connsiteY2455" fmla="*/ 4995694 h 5618895"/>
              <a:gd name="connsiteX2456" fmla="*/ 2747641 w 18288000"/>
              <a:gd name="connsiteY2456" fmla="*/ 4998630 h 5618895"/>
              <a:gd name="connsiteX2457" fmla="*/ 2711834 w 18288000"/>
              <a:gd name="connsiteY2457" fmla="*/ 4996480 h 5618895"/>
              <a:gd name="connsiteX2458" fmla="*/ 2703813 w 18288000"/>
              <a:gd name="connsiteY2458" fmla="*/ 5010374 h 5618895"/>
              <a:gd name="connsiteX2459" fmla="*/ 2692855 w 18288000"/>
              <a:gd name="connsiteY2459" fmla="*/ 5013310 h 5618895"/>
              <a:gd name="connsiteX2460" fmla="*/ 2676420 w 18288000"/>
              <a:gd name="connsiteY2460" fmla="*/ 5017714 h 5618895"/>
              <a:gd name="connsiteX2461" fmla="*/ 2661452 w 18288000"/>
              <a:gd name="connsiteY2461" fmla="*/ 5027595 h 5618895"/>
              <a:gd name="connsiteX2462" fmla="*/ 2673876 w 18288000"/>
              <a:gd name="connsiteY2462" fmla="*/ 5030139 h 5618895"/>
              <a:gd name="connsiteX2463" fmla="*/ 2680824 w 18288000"/>
              <a:gd name="connsiteY2463" fmla="*/ 5034149 h 5618895"/>
              <a:gd name="connsiteX2464" fmla="*/ 2687771 w 18288000"/>
              <a:gd name="connsiteY2464" fmla="*/ 5038159 h 5618895"/>
              <a:gd name="connsiteX2465" fmla="*/ 2698727 w 18288000"/>
              <a:gd name="connsiteY2465" fmla="*/ 5035223 h 5618895"/>
              <a:gd name="connsiteX2466" fmla="*/ 2716630 w 18288000"/>
              <a:gd name="connsiteY2466" fmla="*/ 5036298 h 5618895"/>
              <a:gd name="connsiteX2467" fmla="*/ 2723578 w 18288000"/>
              <a:gd name="connsiteY2467" fmla="*/ 5040310 h 5618895"/>
              <a:gd name="connsiteX2468" fmla="*/ 2737470 w 18288000"/>
              <a:gd name="connsiteY2468" fmla="*/ 5048330 h 5618895"/>
              <a:gd name="connsiteX2469" fmla="*/ 2734535 w 18288000"/>
              <a:gd name="connsiteY2469" fmla="*/ 5037374 h 5618895"/>
              <a:gd name="connsiteX2470" fmla="*/ 2745493 w 18288000"/>
              <a:gd name="connsiteY2470" fmla="*/ 5034438 h 5618895"/>
              <a:gd name="connsiteX2471" fmla="*/ 2767407 w 18288000"/>
              <a:gd name="connsiteY2471" fmla="*/ 5028566 h 5618895"/>
              <a:gd name="connsiteX2472" fmla="*/ 2779832 w 18288000"/>
              <a:gd name="connsiteY2472" fmla="*/ 5031108 h 5618895"/>
              <a:gd name="connsiteX2473" fmla="*/ 2803215 w 18288000"/>
              <a:gd name="connsiteY2473" fmla="*/ 5030714 h 5618895"/>
              <a:gd name="connsiteX2474" fmla="*/ 2871894 w 18288000"/>
              <a:gd name="connsiteY2474" fmla="*/ 5024056 h 5618895"/>
              <a:gd name="connsiteX2475" fmla="*/ 2882850 w 18288000"/>
              <a:gd name="connsiteY2475" fmla="*/ 5021120 h 5618895"/>
              <a:gd name="connsiteX2476" fmla="*/ 2904765 w 18288000"/>
              <a:gd name="connsiteY2476" fmla="*/ 5015248 h 5618895"/>
              <a:gd name="connsiteX2477" fmla="*/ 2926680 w 18288000"/>
              <a:gd name="connsiteY2477" fmla="*/ 5009376 h 5618895"/>
              <a:gd name="connsiteX2478" fmla="*/ 2943508 w 18288000"/>
              <a:gd name="connsiteY2478" fmla="*/ 5028354 h 5618895"/>
              <a:gd name="connsiteX2479" fmla="*/ 2957403 w 18288000"/>
              <a:gd name="connsiteY2479" fmla="*/ 5036376 h 5618895"/>
              <a:gd name="connsiteX2480" fmla="*/ 2935488 w 18288000"/>
              <a:gd name="connsiteY2480" fmla="*/ 5042248 h 5618895"/>
              <a:gd name="connsiteX2481" fmla="*/ 2896745 w 18288000"/>
              <a:gd name="connsiteY2481" fmla="*/ 5029141 h 5618895"/>
              <a:gd name="connsiteX2482" fmla="*/ 2873362 w 18288000"/>
              <a:gd name="connsiteY2482" fmla="*/ 5029534 h 5618895"/>
              <a:gd name="connsiteX2483" fmla="*/ 2839022 w 18288000"/>
              <a:gd name="connsiteY2483" fmla="*/ 5032864 h 5618895"/>
              <a:gd name="connsiteX2484" fmla="*/ 2763790 w 18288000"/>
              <a:gd name="connsiteY2484" fmla="*/ 5058894 h 5618895"/>
              <a:gd name="connsiteX2485" fmla="*/ 2717025 w 18288000"/>
              <a:gd name="connsiteY2485" fmla="*/ 5059681 h 5618895"/>
              <a:gd name="connsiteX2486" fmla="*/ 2707535 w 18288000"/>
              <a:gd name="connsiteY2486" fmla="*/ 5068096 h 5618895"/>
              <a:gd name="connsiteX2487" fmla="*/ 2688557 w 18288000"/>
              <a:gd name="connsiteY2487" fmla="*/ 5084925 h 5618895"/>
              <a:gd name="connsiteX2488" fmla="*/ 2674663 w 18288000"/>
              <a:gd name="connsiteY2488" fmla="*/ 5076904 h 5618895"/>
              <a:gd name="connsiteX2489" fmla="*/ 2678673 w 18288000"/>
              <a:gd name="connsiteY2489" fmla="*/ 5069958 h 5618895"/>
              <a:gd name="connsiteX2490" fmla="*/ 2693642 w 18288000"/>
              <a:gd name="connsiteY2490" fmla="*/ 5060074 h 5618895"/>
              <a:gd name="connsiteX2491" fmla="*/ 2704600 w 18288000"/>
              <a:gd name="connsiteY2491" fmla="*/ 5057138 h 5618895"/>
              <a:gd name="connsiteX2492" fmla="*/ 2690706 w 18288000"/>
              <a:gd name="connsiteY2492" fmla="*/ 5049117 h 5618895"/>
              <a:gd name="connsiteX2493" fmla="*/ 2660769 w 18288000"/>
              <a:gd name="connsiteY2493" fmla="*/ 5068882 h 5618895"/>
              <a:gd name="connsiteX2494" fmla="*/ 2641790 w 18288000"/>
              <a:gd name="connsiteY2494" fmla="*/ 5085712 h 5618895"/>
              <a:gd name="connsiteX2495" fmla="*/ 2616941 w 18288000"/>
              <a:gd name="connsiteY2495" fmla="*/ 5080626 h 5618895"/>
              <a:gd name="connsiteX2496" fmla="*/ 2578196 w 18288000"/>
              <a:gd name="connsiteY2496" fmla="*/ 5067519 h 5618895"/>
              <a:gd name="connsiteX2497" fmla="*/ 2590623 w 18288000"/>
              <a:gd name="connsiteY2497" fmla="*/ 5070062 h 5618895"/>
              <a:gd name="connsiteX2498" fmla="*/ 2635919 w 18288000"/>
              <a:gd name="connsiteY2498" fmla="*/ 5063798 h 5618895"/>
              <a:gd name="connsiteX2499" fmla="*/ 2654897 w 18288000"/>
              <a:gd name="connsiteY2499" fmla="*/ 5046967 h 5618895"/>
              <a:gd name="connsiteX2500" fmla="*/ 2643940 w 18288000"/>
              <a:gd name="connsiteY2500" fmla="*/ 5049903 h 5618895"/>
              <a:gd name="connsiteX2501" fmla="*/ 2630046 w 18288000"/>
              <a:gd name="connsiteY2501" fmla="*/ 5041883 h 5618895"/>
              <a:gd name="connsiteX2502" fmla="*/ 2638069 w 18288000"/>
              <a:gd name="connsiteY2502" fmla="*/ 5027990 h 5618895"/>
              <a:gd name="connsiteX2503" fmla="*/ 2643549 w 18288000"/>
              <a:gd name="connsiteY2503" fmla="*/ 5026522 h 5618895"/>
              <a:gd name="connsiteX2504" fmla="*/ 2646089 w 18288000"/>
              <a:gd name="connsiteY2504" fmla="*/ 5014096 h 5618895"/>
              <a:gd name="connsiteX2505" fmla="*/ 2643153 w 18288000"/>
              <a:gd name="connsiteY2505" fmla="*/ 5003139 h 5618895"/>
              <a:gd name="connsiteX2506" fmla="*/ 2625250 w 18288000"/>
              <a:gd name="connsiteY2506" fmla="*/ 5002064 h 5618895"/>
              <a:gd name="connsiteX2507" fmla="*/ 2622707 w 18288000"/>
              <a:gd name="connsiteY2507" fmla="*/ 5014489 h 5618895"/>
              <a:gd name="connsiteX2508" fmla="*/ 2611750 w 18288000"/>
              <a:gd name="connsiteY2508" fmla="*/ 5017425 h 5618895"/>
              <a:gd name="connsiteX2509" fmla="*/ 2596783 w 18288000"/>
              <a:gd name="connsiteY2509" fmla="*/ 5027308 h 5618895"/>
              <a:gd name="connsiteX2510" fmla="*/ 2577804 w 18288000"/>
              <a:gd name="connsiteY2510" fmla="*/ 5044138 h 5618895"/>
              <a:gd name="connsiteX2511" fmla="*/ 2547476 w 18288000"/>
              <a:gd name="connsiteY2511" fmla="*/ 5040520 h 5618895"/>
              <a:gd name="connsiteX2512" fmla="*/ 2536516 w 18288000"/>
              <a:gd name="connsiteY2512" fmla="*/ 5043456 h 5618895"/>
              <a:gd name="connsiteX2513" fmla="*/ 2445924 w 18288000"/>
              <a:gd name="connsiteY2513" fmla="*/ 5055987 h 5618895"/>
              <a:gd name="connsiteX2514" fmla="*/ 2385264 w 18288000"/>
              <a:gd name="connsiteY2514" fmla="*/ 5048752 h 5618895"/>
              <a:gd name="connsiteX2515" fmla="*/ 2349459 w 18288000"/>
              <a:gd name="connsiteY2515" fmla="*/ 5046604 h 5618895"/>
              <a:gd name="connsiteX2516" fmla="*/ 2327544 w 18288000"/>
              <a:gd name="connsiteY2516" fmla="*/ 5052476 h 5618895"/>
              <a:gd name="connsiteX2517" fmla="*/ 2344372 w 18288000"/>
              <a:gd name="connsiteY2517" fmla="*/ 5071453 h 5618895"/>
              <a:gd name="connsiteX2518" fmla="*/ 2336351 w 18288000"/>
              <a:gd name="connsiteY2518" fmla="*/ 5085347 h 5618895"/>
              <a:gd name="connsiteX2519" fmla="*/ 2311499 w 18288000"/>
              <a:gd name="connsiteY2519" fmla="*/ 5080261 h 5618895"/>
              <a:gd name="connsiteX2520" fmla="*/ 2322458 w 18288000"/>
              <a:gd name="connsiteY2520" fmla="*/ 5077324 h 5618895"/>
              <a:gd name="connsiteX2521" fmla="*/ 2319523 w 18288000"/>
              <a:gd name="connsiteY2521" fmla="*/ 5066368 h 5618895"/>
              <a:gd name="connsiteX2522" fmla="*/ 2316586 w 18288000"/>
              <a:gd name="connsiteY2522" fmla="*/ 5055411 h 5618895"/>
              <a:gd name="connsiteX2523" fmla="*/ 2305629 w 18288000"/>
              <a:gd name="connsiteY2523" fmla="*/ 5058348 h 5618895"/>
              <a:gd name="connsiteX2524" fmla="*/ 2297608 w 18288000"/>
              <a:gd name="connsiteY2524" fmla="*/ 5072240 h 5618895"/>
              <a:gd name="connsiteX2525" fmla="*/ 2283713 w 18288000"/>
              <a:gd name="connsiteY2525" fmla="*/ 5064220 h 5618895"/>
              <a:gd name="connsiteX2526" fmla="*/ 2280778 w 18288000"/>
              <a:gd name="connsiteY2526" fmla="*/ 5053261 h 5618895"/>
              <a:gd name="connsiteX2527" fmla="*/ 2255926 w 18288000"/>
              <a:gd name="connsiteY2527" fmla="*/ 5048177 h 5618895"/>
              <a:gd name="connsiteX2528" fmla="*/ 2244969 w 18288000"/>
              <a:gd name="connsiteY2528" fmla="*/ 5051113 h 5618895"/>
              <a:gd name="connsiteX2529" fmla="*/ 2247905 w 18288000"/>
              <a:gd name="connsiteY2529" fmla="*/ 5062069 h 5618895"/>
              <a:gd name="connsiteX2530" fmla="*/ 2258863 w 18288000"/>
              <a:gd name="connsiteY2530" fmla="*/ 5059133 h 5618895"/>
              <a:gd name="connsiteX2531" fmla="*/ 2171204 w 18288000"/>
              <a:gd name="connsiteY2531" fmla="*/ 5082621 h 5618895"/>
              <a:gd name="connsiteX2532" fmla="*/ 2127376 w 18288000"/>
              <a:gd name="connsiteY2532" fmla="*/ 5094365 h 5618895"/>
              <a:gd name="connsiteX2533" fmla="*/ 2109473 w 18288000"/>
              <a:gd name="connsiteY2533" fmla="*/ 5093290 h 5618895"/>
              <a:gd name="connsiteX2534" fmla="*/ 2079142 w 18288000"/>
              <a:gd name="connsiteY2534" fmla="*/ 5089673 h 5618895"/>
              <a:gd name="connsiteX2535" fmla="*/ 2055760 w 18288000"/>
              <a:gd name="connsiteY2535" fmla="*/ 5090066 h 5618895"/>
              <a:gd name="connsiteX2536" fmla="*/ 2044803 w 18288000"/>
              <a:gd name="connsiteY2536" fmla="*/ 5093002 h 5618895"/>
              <a:gd name="connsiteX2537" fmla="*/ 2039324 w 18288000"/>
              <a:gd name="connsiteY2537" fmla="*/ 5094470 h 5618895"/>
              <a:gd name="connsiteX2538" fmla="*/ 2019952 w 18288000"/>
              <a:gd name="connsiteY2538" fmla="*/ 5087918 h 5618895"/>
              <a:gd name="connsiteX2539" fmla="*/ 2036388 w 18288000"/>
              <a:gd name="connsiteY2539" fmla="*/ 5083514 h 5618895"/>
              <a:gd name="connsiteX2540" fmla="*/ 2027973 w 18288000"/>
              <a:gd name="connsiteY2540" fmla="*/ 5074025 h 5618895"/>
              <a:gd name="connsiteX2541" fmla="*/ 2060847 w 18288000"/>
              <a:gd name="connsiteY2541" fmla="*/ 5065217 h 5618895"/>
              <a:gd name="connsiteX2542" fmla="*/ 2089706 w 18288000"/>
              <a:gd name="connsiteY2542" fmla="*/ 5063354 h 5618895"/>
              <a:gd name="connsiteX2543" fmla="*/ 2118568 w 18288000"/>
              <a:gd name="connsiteY2543" fmla="*/ 5061493 h 5618895"/>
              <a:gd name="connsiteX2544" fmla="*/ 2187248 w 18288000"/>
              <a:gd name="connsiteY2544" fmla="*/ 5054834 h 5618895"/>
              <a:gd name="connsiteX2545" fmla="*/ 2220119 w 18288000"/>
              <a:gd name="connsiteY2545" fmla="*/ 5046026 h 5618895"/>
              <a:gd name="connsiteX2546" fmla="*/ 2204758 w 18288000"/>
              <a:gd name="connsiteY2546" fmla="*/ 5032526 h 5618895"/>
              <a:gd name="connsiteX2547" fmla="*/ 2203291 w 18288000"/>
              <a:gd name="connsiteY2547" fmla="*/ 5027049 h 5618895"/>
              <a:gd name="connsiteX2548" fmla="*/ 2217182 w 18288000"/>
              <a:gd name="connsiteY2548" fmla="*/ 5035070 h 5618895"/>
              <a:gd name="connsiteX2549" fmla="*/ 2226672 w 18288000"/>
              <a:gd name="connsiteY2549" fmla="*/ 5026654 h 5618895"/>
              <a:gd name="connsiteX2550" fmla="*/ 2225206 w 18288000"/>
              <a:gd name="connsiteY2550" fmla="*/ 5021177 h 5618895"/>
              <a:gd name="connsiteX2551" fmla="*/ 2214247 w 18288000"/>
              <a:gd name="connsiteY2551" fmla="*/ 5024113 h 5618895"/>
              <a:gd name="connsiteX2552" fmla="*/ 2203291 w 18288000"/>
              <a:gd name="connsiteY2552" fmla="*/ 5027049 h 5618895"/>
              <a:gd name="connsiteX2553" fmla="*/ 2189396 w 18288000"/>
              <a:gd name="connsiteY2553" fmla="*/ 5019027 h 5618895"/>
              <a:gd name="connsiteX2554" fmla="*/ 2171493 w 18288000"/>
              <a:gd name="connsiteY2554" fmla="*/ 5017952 h 5618895"/>
              <a:gd name="connsiteX2555" fmla="*/ 2161610 w 18288000"/>
              <a:gd name="connsiteY2555" fmla="*/ 5002984 h 5618895"/>
              <a:gd name="connsiteX2556" fmla="*/ 2164152 w 18288000"/>
              <a:gd name="connsiteY2556" fmla="*/ 4990559 h 5618895"/>
              <a:gd name="connsiteX2557" fmla="*/ 2171099 w 18288000"/>
              <a:gd name="connsiteY2557" fmla="*/ 4994571 h 5618895"/>
              <a:gd name="connsiteX2558" fmla="*/ 2183523 w 18288000"/>
              <a:gd name="connsiteY2558" fmla="*/ 4997112 h 5618895"/>
              <a:gd name="connsiteX2559" fmla="*/ 2202897 w 18288000"/>
              <a:gd name="connsiteY2559" fmla="*/ 5003666 h 5618895"/>
              <a:gd name="connsiteX2560" fmla="*/ 2227746 w 18288000"/>
              <a:gd name="connsiteY2560" fmla="*/ 5008751 h 5618895"/>
              <a:gd name="connsiteX2561" fmla="*/ 2251129 w 18288000"/>
              <a:gd name="connsiteY2561" fmla="*/ 5008358 h 5618895"/>
              <a:gd name="connsiteX2562" fmla="*/ 2263555 w 18288000"/>
              <a:gd name="connsiteY2562" fmla="*/ 5010901 h 5618895"/>
              <a:gd name="connsiteX2563" fmla="*/ 2303374 w 18288000"/>
              <a:gd name="connsiteY2563" fmla="*/ 5006102 h 5618895"/>
              <a:gd name="connsiteX2564" fmla="*/ 2351607 w 18288000"/>
              <a:gd name="connsiteY2564" fmla="*/ 5010794 h 5618895"/>
              <a:gd name="connsiteX2565" fmla="*/ 2362564 w 18288000"/>
              <a:gd name="connsiteY2565" fmla="*/ 5007858 h 5618895"/>
              <a:gd name="connsiteX2566" fmla="*/ 2391425 w 18288000"/>
              <a:gd name="connsiteY2566" fmla="*/ 5005998 h 5618895"/>
              <a:gd name="connsiteX2567" fmla="*/ 2420287 w 18288000"/>
              <a:gd name="connsiteY2567" fmla="*/ 5004137 h 5618895"/>
              <a:gd name="connsiteX2568" fmla="*/ 2431243 w 18288000"/>
              <a:gd name="connsiteY2568" fmla="*/ 5001201 h 5618895"/>
              <a:gd name="connsiteX2569" fmla="*/ 2442200 w 18288000"/>
              <a:gd name="connsiteY2569" fmla="*/ 4998265 h 5618895"/>
              <a:gd name="connsiteX2570" fmla="*/ 2467050 w 18288000"/>
              <a:gd name="connsiteY2570" fmla="*/ 5003349 h 5618895"/>
              <a:gd name="connsiteX2571" fmla="*/ 2502858 w 18288000"/>
              <a:gd name="connsiteY2571" fmla="*/ 5005500 h 5618895"/>
              <a:gd name="connsiteX2572" fmla="*/ 2519296 w 18288000"/>
              <a:gd name="connsiteY2572" fmla="*/ 5001096 h 5618895"/>
              <a:gd name="connsiteX2573" fmla="*/ 2524773 w 18288000"/>
              <a:gd name="connsiteY2573" fmla="*/ 4999628 h 5618895"/>
              <a:gd name="connsiteX2574" fmla="*/ 2538668 w 18288000"/>
              <a:gd name="connsiteY2574" fmla="*/ 5007648 h 5618895"/>
              <a:gd name="connsiteX2575" fmla="*/ 2552559 w 18288000"/>
              <a:gd name="connsiteY2575" fmla="*/ 5015669 h 5618895"/>
              <a:gd name="connsiteX2576" fmla="*/ 2555497 w 18288000"/>
              <a:gd name="connsiteY2576" fmla="*/ 5026627 h 5618895"/>
              <a:gd name="connsiteX2577" fmla="*/ 2569388 w 18288000"/>
              <a:gd name="connsiteY2577" fmla="*/ 5034648 h 5618895"/>
              <a:gd name="connsiteX2578" fmla="*/ 2578878 w 18288000"/>
              <a:gd name="connsiteY2578" fmla="*/ 5026232 h 5618895"/>
              <a:gd name="connsiteX2579" fmla="*/ 2585432 w 18288000"/>
              <a:gd name="connsiteY2579" fmla="*/ 5006861 h 5618895"/>
              <a:gd name="connsiteX2580" fmla="*/ 2557644 w 18288000"/>
              <a:gd name="connsiteY2580" fmla="*/ 4990820 h 5618895"/>
              <a:gd name="connsiteX2581" fmla="*/ 2525848 w 18288000"/>
              <a:gd name="connsiteY2581" fmla="*/ 4981722 h 5618895"/>
              <a:gd name="connsiteX2582" fmla="*/ 2496986 w 18288000"/>
              <a:gd name="connsiteY2582" fmla="*/ 4983585 h 5618895"/>
              <a:gd name="connsiteX2583" fmla="*/ 2475074 w 18288000"/>
              <a:gd name="connsiteY2583" fmla="*/ 4989457 h 5618895"/>
              <a:gd name="connsiteX2584" fmla="*/ 2495519 w 18288000"/>
              <a:gd name="connsiteY2584" fmla="*/ 4978106 h 5618895"/>
              <a:gd name="connsiteX2585" fmla="*/ 2515965 w 18288000"/>
              <a:gd name="connsiteY2585" fmla="*/ 4966755 h 5618895"/>
              <a:gd name="connsiteX2586" fmla="*/ 17284368 w 18288000"/>
              <a:gd name="connsiteY2586" fmla="*/ 4966222 h 5618895"/>
              <a:gd name="connsiteX2587" fmla="*/ 17267934 w 18288000"/>
              <a:gd name="connsiteY2587" fmla="*/ 4970626 h 5618895"/>
              <a:gd name="connsiteX2588" fmla="*/ 17281828 w 18288000"/>
              <a:gd name="connsiteY2588" fmla="*/ 4978646 h 5618895"/>
              <a:gd name="connsiteX2589" fmla="*/ 17292782 w 18288000"/>
              <a:gd name="connsiteY2589" fmla="*/ 4975711 h 5618895"/>
              <a:gd name="connsiteX2590" fmla="*/ 17284368 w 18288000"/>
              <a:gd name="connsiteY2590" fmla="*/ 4966222 h 5618895"/>
              <a:gd name="connsiteX2591" fmla="*/ 6710316 w 18288000"/>
              <a:gd name="connsiteY2591" fmla="*/ 4965454 h 5618895"/>
              <a:gd name="connsiteX2592" fmla="*/ 6724548 w 18288000"/>
              <a:gd name="connsiteY2592" fmla="*/ 4972857 h 5618895"/>
              <a:gd name="connsiteX2593" fmla="*/ 6713729 w 18288000"/>
              <a:gd name="connsiteY2593" fmla="*/ 4976272 h 5618895"/>
              <a:gd name="connsiteX2594" fmla="*/ 11633134 w 18288000"/>
              <a:gd name="connsiteY2594" fmla="*/ 4965173 h 5618895"/>
              <a:gd name="connsiteX2595" fmla="*/ 11636549 w 18288000"/>
              <a:gd name="connsiteY2595" fmla="*/ 4975990 h 5618895"/>
              <a:gd name="connsiteX2596" fmla="*/ 11622317 w 18288000"/>
              <a:gd name="connsiteY2596" fmla="*/ 4968586 h 5618895"/>
              <a:gd name="connsiteX2597" fmla="*/ 5128151 w 18288000"/>
              <a:gd name="connsiteY2597" fmla="*/ 4965171 h 5618895"/>
              <a:gd name="connsiteX2598" fmla="*/ 5131565 w 18288000"/>
              <a:gd name="connsiteY2598" fmla="*/ 4975989 h 5618895"/>
              <a:gd name="connsiteX2599" fmla="*/ 5117333 w 18288000"/>
              <a:gd name="connsiteY2599" fmla="*/ 4968586 h 5618895"/>
              <a:gd name="connsiteX2600" fmla="*/ 8405719 w 18288000"/>
              <a:gd name="connsiteY2600" fmla="*/ 4964556 h 5618895"/>
              <a:gd name="connsiteX2601" fmla="*/ 8412834 w 18288000"/>
              <a:gd name="connsiteY2601" fmla="*/ 4968258 h 5618895"/>
              <a:gd name="connsiteX2602" fmla="*/ 8410556 w 18288000"/>
              <a:gd name="connsiteY2602" fmla="*/ 4970465 h 5618895"/>
              <a:gd name="connsiteX2603" fmla="*/ 8400309 w 18288000"/>
              <a:gd name="connsiteY2603" fmla="*/ 4966263 h 5618895"/>
              <a:gd name="connsiteX2604" fmla="*/ 8405719 w 18288000"/>
              <a:gd name="connsiteY2604" fmla="*/ 4964556 h 5618895"/>
              <a:gd name="connsiteX2605" fmla="*/ 1900731 w 18288000"/>
              <a:gd name="connsiteY2605" fmla="*/ 4964556 h 5618895"/>
              <a:gd name="connsiteX2606" fmla="*/ 1907847 w 18288000"/>
              <a:gd name="connsiteY2606" fmla="*/ 4968258 h 5618895"/>
              <a:gd name="connsiteX2607" fmla="*/ 1905570 w 18288000"/>
              <a:gd name="connsiteY2607" fmla="*/ 4970464 h 5618895"/>
              <a:gd name="connsiteX2608" fmla="*/ 1895321 w 18288000"/>
              <a:gd name="connsiteY2608" fmla="*/ 4966265 h 5618895"/>
              <a:gd name="connsiteX2609" fmla="*/ 1900731 w 18288000"/>
              <a:gd name="connsiteY2609" fmla="*/ 4964556 h 5618895"/>
              <a:gd name="connsiteX2610" fmla="*/ 13196362 w 18288000"/>
              <a:gd name="connsiteY2610" fmla="*/ 4964386 h 5618895"/>
              <a:gd name="connsiteX2611" fmla="*/ 13205314 w 18288000"/>
              <a:gd name="connsiteY2611" fmla="*/ 4964923 h 5618895"/>
              <a:gd name="connsiteX2612" fmla="*/ 13215809 w 18288000"/>
              <a:gd name="connsiteY2612" fmla="*/ 4967071 h 5618895"/>
              <a:gd name="connsiteX2613" fmla="*/ 13215300 w 18288000"/>
              <a:gd name="connsiteY2613" fmla="*/ 4965455 h 5618895"/>
              <a:gd name="connsiteX2614" fmla="*/ 13229533 w 18288000"/>
              <a:gd name="connsiteY2614" fmla="*/ 4972858 h 5618895"/>
              <a:gd name="connsiteX2615" fmla="*/ 13218714 w 18288000"/>
              <a:gd name="connsiteY2615" fmla="*/ 4976272 h 5618895"/>
              <a:gd name="connsiteX2616" fmla="*/ 13216074 w 18288000"/>
              <a:gd name="connsiteY2616" fmla="*/ 4967912 h 5618895"/>
              <a:gd name="connsiteX2617" fmla="*/ 13195823 w 18288000"/>
              <a:gd name="connsiteY2617" fmla="*/ 4973338 h 5618895"/>
              <a:gd name="connsiteX2618" fmla="*/ 13194355 w 18288000"/>
              <a:gd name="connsiteY2618" fmla="*/ 4967859 h 5618895"/>
              <a:gd name="connsiteX2619" fmla="*/ 13196362 w 18288000"/>
              <a:gd name="connsiteY2619" fmla="*/ 4964386 h 5618895"/>
              <a:gd name="connsiteX2620" fmla="*/ 14238551 w 18288000"/>
              <a:gd name="connsiteY2620" fmla="*/ 4964051 h 5618895"/>
              <a:gd name="connsiteX2621" fmla="*/ 14288250 w 18288000"/>
              <a:gd name="connsiteY2621" fmla="*/ 4974222 h 5618895"/>
              <a:gd name="connsiteX2622" fmla="*/ 14291186 w 18288000"/>
              <a:gd name="connsiteY2622" fmla="*/ 4985179 h 5618895"/>
              <a:gd name="connsiteX2623" fmla="*/ 14267804 w 18288000"/>
              <a:gd name="connsiteY2623" fmla="*/ 4985572 h 5618895"/>
              <a:gd name="connsiteX2624" fmla="*/ 14255378 w 18288000"/>
              <a:gd name="connsiteY2624" fmla="*/ 4983030 h 5618895"/>
              <a:gd name="connsiteX2625" fmla="*/ 14219572 w 18288000"/>
              <a:gd name="connsiteY2625" fmla="*/ 4980879 h 5618895"/>
              <a:gd name="connsiteX2626" fmla="*/ 14216636 w 18288000"/>
              <a:gd name="connsiteY2626" fmla="*/ 4969923 h 5618895"/>
              <a:gd name="connsiteX2627" fmla="*/ 14238551 w 18288000"/>
              <a:gd name="connsiteY2627" fmla="*/ 4964051 h 5618895"/>
              <a:gd name="connsiteX2628" fmla="*/ 16077438 w 18288000"/>
              <a:gd name="connsiteY2628" fmla="*/ 4963135 h 5618895"/>
              <a:gd name="connsiteX2629" fmla="*/ 16071019 w 18288000"/>
              <a:gd name="connsiteY2629" fmla="*/ 4974250 h 5618895"/>
              <a:gd name="connsiteX2630" fmla="*/ 16073955 w 18288000"/>
              <a:gd name="connsiteY2630" fmla="*/ 4985207 h 5618895"/>
              <a:gd name="connsiteX2631" fmla="*/ 16086382 w 18288000"/>
              <a:gd name="connsiteY2631" fmla="*/ 4987750 h 5618895"/>
              <a:gd name="connsiteX2632" fmla="*/ 16076892 w 18288000"/>
              <a:gd name="connsiteY2632" fmla="*/ 4996165 h 5618895"/>
              <a:gd name="connsiteX2633" fmla="*/ 16054977 w 18288000"/>
              <a:gd name="connsiteY2633" fmla="*/ 5002037 h 5618895"/>
              <a:gd name="connsiteX2634" fmla="*/ 16045096 w 18288000"/>
              <a:gd name="connsiteY2634" fmla="*/ 4987069 h 5618895"/>
              <a:gd name="connsiteX2635" fmla="*/ 16046169 w 18288000"/>
              <a:gd name="connsiteY2635" fmla="*/ 4969166 h 5618895"/>
              <a:gd name="connsiteX2636" fmla="*/ 16057126 w 18288000"/>
              <a:gd name="connsiteY2636" fmla="*/ 4966230 h 5618895"/>
              <a:gd name="connsiteX2637" fmla="*/ 16072559 w 18288000"/>
              <a:gd name="connsiteY2637" fmla="*/ 4963563 h 5618895"/>
              <a:gd name="connsiteX2638" fmla="*/ 13803771 w 18288000"/>
              <a:gd name="connsiteY2638" fmla="*/ 4963110 h 5618895"/>
              <a:gd name="connsiteX2639" fmla="*/ 13875385 w 18288000"/>
              <a:gd name="connsiteY2639" fmla="*/ 4967409 h 5618895"/>
              <a:gd name="connsiteX2640" fmla="*/ 13911193 w 18288000"/>
              <a:gd name="connsiteY2640" fmla="*/ 4969558 h 5618895"/>
              <a:gd name="connsiteX2641" fmla="*/ 13947002 w 18288000"/>
              <a:gd name="connsiteY2641" fmla="*/ 4971706 h 5618895"/>
              <a:gd name="connsiteX2642" fmla="*/ 13938980 w 18288000"/>
              <a:gd name="connsiteY2642" fmla="*/ 4985601 h 5618895"/>
              <a:gd name="connsiteX2643" fmla="*/ 13920000 w 18288000"/>
              <a:gd name="connsiteY2643" fmla="*/ 5002429 h 5618895"/>
              <a:gd name="connsiteX2644" fmla="*/ 13903968 w 18288000"/>
              <a:gd name="connsiteY2644" fmla="*/ 4999147 h 5618895"/>
              <a:gd name="connsiteX2645" fmla="*/ 13907026 w 18288000"/>
              <a:gd name="connsiteY2645" fmla="*/ 5008848 h 5618895"/>
              <a:gd name="connsiteX2646" fmla="*/ 13896209 w 18288000"/>
              <a:gd name="connsiteY2646" fmla="*/ 5012261 h 5618895"/>
              <a:gd name="connsiteX2647" fmla="*/ 13903119 w 18288000"/>
              <a:gd name="connsiteY2647" fmla="*/ 4998975 h 5618895"/>
              <a:gd name="connsiteX2648" fmla="*/ 13870301 w 18288000"/>
              <a:gd name="connsiteY2648" fmla="*/ 4992258 h 5618895"/>
              <a:gd name="connsiteX2649" fmla="*/ 13831556 w 18288000"/>
              <a:gd name="connsiteY2649" fmla="*/ 4979153 h 5618895"/>
              <a:gd name="connsiteX2650" fmla="*/ 13817663 w 18288000"/>
              <a:gd name="connsiteY2650" fmla="*/ 4971131 h 5618895"/>
              <a:gd name="connsiteX2651" fmla="*/ 11489665 w 18288000"/>
              <a:gd name="connsiteY2651" fmla="*/ 4962868 h 5618895"/>
              <a:gd name="connsiteX2652" fmla="*/ 11503896 w 18288000"/>
              <a:gd name="connsiteY2652" fmla="*/ 4970274 h 5618895"/>
              <a:gd name="connsiteX2653" fmla="*/ 11493080 w 18288000"/>
              <a:gd name="connsiteY2653" fmla="*/ 4973687 h 5618895"/>
              <a:gd name="connsiteX2654" fmla="*/ 11489665 w 18288000"/>
              <a:gd name="connsiteY2654" fmla="*/ 4962868 h 5618895"/>
              <a:gd name="connsiteX2655" fmla="*/ 4984683 w 18288000"/>
              <a:gd name="connsiteY2655" fmla="*/ 4962868 h 5618895"/>
              <a:gd name="connsiteX2656" fmla="*/ 4998912 w 18288000"/>
              <a:gd name="connsiteY2656" fmla="*/ 4970273 h 5618895"/>
              <a:gd name="connsiteX2657" fmla="*/ 4988095 w 18288000"/>
              <a:gd name="connsiteY2657" fmla="*/ 4973687 h 5618895"/>
              <a:gd name="connsiteX2658" fmla="*/ 4984683 w 18288000"/>
              <a:gd name="connsiteY2658" fmla="*/ 4962868 h 5618895"/>
              <a:gd name="connsiteX2659" fmla="*/ 9623573 w 18288000"/>
              <a:gd name="connsiteY2659" fmla="*/ 4961988 h 5618895"/>
              <a:gd name="connsiteX2660" fmla="*/ 9626985 w 18288000"/>
              <a:gd name="connsiteY2660" fmla="*/ 4972808 h 5618895"/>
              <a:gd name="connsiteX2661" fmla="*/ 9616166 w 18288000"/>
              <a:gd name="connsiteY2661" fmla="*/ 4976221 h 5618895"/>
              <a:gd name="connsiteX2662" fmla="*/ 9623573 w 18288000"/>
              <a:gd name="connsiteY2662" fmla="*/ 4961988 h 5618895"/>
              <a:gd name="connsiteX2663" fmla="*/ 5103101 w 18288000"/>
              <a:gd name="connsiteY2663" fmla="*/ 4961180 h 5618895"/>
              <a:gd name="connsiteX2664" fmla="*/ 5109930 w 18288000"/>
              <a:gd name="connsiteY2664" fmla="*/ 4982816 h 5618895"/>
              <a:gd name="connsiteX2665" fmla="*/ 5059828 w 18288000"/>
              <a:gd name="connsiteY2665" fmla="*/ 4974838 h 5618895"/>
              <a:gd name="connsiteX2666" fmla="*/ 5103101 w 18288000"/>
              <a:gd name="connsiteY2666" fmla="*/ 4961180 h 5618895"/>
              <a:gd name="connsiteX2667" fmla="*/ 11382062 w 18288000"/>
              <a:gd name="connsiteY2667" fmla="*/ 4961141 h 5618895"/>
              <a:gd name="connsiteX2668" fmla="*/ 11421344 w 18288000"/>
              <a:gd name="connsiteY2668" fmla="*/ 4972536 h 5618895"/>
              <a:gd name="connsiteX2669" fmla="*/ 11349608 w 18288000"/>
              <a:gd name="connsiteY2669" fmla="*/ 4971384 h 5618895"/>
              <a:gd name="connsiteX2670" fmla="*/ 4877077 w 18288000"/>
              <a:gd name="connsiteY2670" fmla="*/ 4961140 h 5618895"/>
              <a:gd name="connsiteX2671" fmla="*/ 4916361 w 18288000"/>
              <a:gd name="connsiteY2671" fmla="*/ 4972534 h 5618895"/>
              <a:gd name="connsiteX2672" fmla="*/ 4844625 w 18288000"/>
              <a:gd name="connsiteY2672" fmla="*/ 4971383 h 5618895"/>
              <a:gd name="connsiteX2673" fmla="*/ 16079042 w 18288000"/>
              <a:gd name="connsiteY2673" fmla="*/ 4960358 h 5618895"/>
              <a:gd name="connsiteX2674" fmla="*/ 16079732 w 18288000"/>
              <a:gd name="connsiteY2674" fmla="*/ 4962936 h 5618895"/>
              <a:gd name="connsiteX2675" fmla="*/ 16077438 w 18288000"/>
              <a:gd name="connsiteY2675" fmla="*/ 4963135 h 5618895"/>
              <a:gd name="connsiteX2676" fmla="*/ 16959556 w 18288000"/>
              <a:gd name="connsiteY2676" fmla="*/ 4959304 h 5618895"/>
              <a:gd name="connsiteX2677" fmla="*/ 16962492 w 18288000"/>
              <a:gd name="connsiteY2677" fmla="*/ 4970260 h 5618895"/>
              <a:gd name="connsiteX2678" fmla="*/ 16965428 w 18288000"/>
              <a:gd name="connsiteY2678" fmla="*/ 4981218 h 5618895"/>
              <a:gd name="connsiteX2679" fmla="*/ 16954470 w 18288000"/>
              <a:gd name="connsiteY2679" fmla="*/ 4984154 h 5618895"/>
              <a:gd name="connsiteX2680" fmla="*/ 16951536 w 18288000"/>
              <a:gd name="connsiteY2680" fmla="*/ 4973196 h 5618895"/>
              <a:gd name="connsiteX2681" fmla="*/ 16948598 w 18288000"/>
              <a:gd name="connsiteY2681" fmla="*/ 4962240 h 5618895"/>
              <a:gd name="connsiteX2682" fmla="*/ 6993842 w 18288000"/>
              <a:gd name="connsiteY2682" fmla="*/ 4959243 h 5618895"/>
              <a:gd name="connsiteX2683" fmla="*/ 6986440 w 18288000"/>
              <a:gd name="connsiteY2683" fmla="*/ 4973473 h 5618895"/>
              <a:gd name="connsiteX2684" fmla="*/ 6983026 w 18288000"/>
              <a:gd name="connsiteY2684" fmla="*/ 4962656 h 5618895"/>
              <a:gd name="connsiteX2685" fmla="*/ 11073309 w 18288000"/>
              <a:gd name="connsiteY2685" fmla="*/ 4955356 h 5618895"/>
              <a:gd name="connsiteX2686" fmla="*/ 11069608 w 18288000"/>
              <a:gd name="connsiteY2686" fmla="*/ 4962471 h 5618895"/>
              <a:gd name="connsiteX2687" fmla="*/ 11065904 w 18288000"/>
              <a:gd name="connsiteY2687" fmla="*/ 4969587 h 5618895"/>
              <a:gd name="connsiteX2688" fmla="*/ 11051672 w 18288000"/>
              <a:gd name="connsiteY2688" fmla="*/ 4962183 h 5618895"/>
              <a:gd name="connsiteX2689" fmla="*/ 11062491 w 18288000"/>
              <a:gd name="connsiteY2689" fmla="*/ 4958767 h 5618895"/>
              <a:gd name="connsiteX2690" fmla="*/ 11073309 w 18288000"/>
              <a:gd name="connsiteY2690" fmla="*/ 4955356 h 5618895"/>
              <a:gd name="connsiteX2691" fmla="*/ 4568326 w 18288000"/>
              <a:gd name="connsiteY2691" fmla="*/ 4955354 h 5618895"/>
              <a:gd name="connsiteX2692" fmla="*/ 4564621 w 18288000"/>
              <a:gd name="connsiteY2692" fmla="*/ 4962470 h 5618895"/>
              <a:gd name="connsiteX2693" fmla="*/ 4560920 w 18288000"/>
              <a:gd name="connsiteY2693" fmla="*/ 4969587 h 5618895"/>
              <a:gd name="connsiteX2694" fmla="*/ 4546689 w 18288000"/>
              <a:gd name="connsiteY2694" fmla="*/ 4962182 h 5618895"/>
              <a:gd name="connsiteX2695" fmla="*/ 4557506 w 18288000"/>
              <a:gd name="connsiteY2695" fmla="*/ 4958768 h 5618895"/>
              <a:gd name="connsiteX2696" fmla="*/ 4568326 w 18288000"/>
              <a:gd name="connsiteY2696" fmla="*/ 4955354 h 5618895"/>
              <a:gd name="connsiteX2697" fmla="*/ 13586790 w 18288000"/>
              <a:gd name="connsiteY2697" fmla="*/ 4955272 h 5618895"/>
              <a:gd name="connsiteX2698" fmla="*/ 13595613 w 18288000"/>
              <a:gd name="connsiteY2698" fmla="*/ 4964385 h 5618895"/>
              <a:gd name="connsiteX2699" fmla="*/ 13583088 w 18288000"/>
              <a:gd name="connsiteY2699" fmla="*/ 4962389 h 5618895"/>
              <a:gd name="connsiteX2700" fmla="*/ 13586790 w 18288000"/>
              <a:gd name="connsiteY2700" fmla="*/ 4955272 h 5618895"/>
              <a:gd name="connsiteX2701" fmla="*/ 7081806 w 18288000"/>
              <a:gd name="connsiteY2701" fmla="*/ 4955271 h 5618895"/>
              <a:gd name="connsiteX2702" fmla="*/ 7090629 w 18288000"/>
              <a:gd name="connsiteY2702" fmla="*/ 4964383 h 5618895"/>
              <a:gd name="connsiteX2703" fmla="*/ 7078102 w 18288000"/>
              <a:gd name="connsiteY2703" fmla="*/ 4962389 h 5618895"/>
              <a:gd name="connsiteX2704" fmla="*/ 7081806 w 18288000"/>
              <a:gd name="connsiteY2704" fmla="*/ 4955271 h 5618895"/>
              <a:gd name="connsiteX2705" fmla="*/ 2383692 w 18288000"/>
              <a:gd name="connsiteY2705" fmla="*/ 4955222 h 5618895"/>
              <a:gd name="connsiteX2706" fmla="*/ 2397585 w 18288000"/>
              <a:gd name="connsiteY2706" fmla="*/ 4963243 h 5618895"/>
              <a:gd name="connsiteX2707" fmla="*/ 2386627 w 18288000"/>
              <a:gd name="connsiteY2707" fmla="*/ 4966179 h 5618895"/>
              <a:gd name="connsiteX2708" fmla="*/ 11155634 w 18288000"/>
              <a:gd name="connsiteY2708" fmla="*/ 4954291 h 5618895"/>
              <a:gd name="connsiteX2709" fmla="*/ 11153639 w 18288000"/>
              <a:gd name="connsiteY2709" fmla="*/ 4966818 h 5618895"/>
              <a:gd name="connsiteX2710" fmla="*/ 11146525 w 18288000"/>
              <a:gd name="connsiteY2710" fmla="*/ 4963114 h 5618895"/>
              <a:gd name="connsiteX2711" fmla="*/ 11155634 w 18288000"/>
              <a:gd name="connsiteY2711" fmla="*/ 4954291 h 5618895"/>
              <a:gd name="connsiteX2712" fmla="*/ 11001573 w 18288000"/>
              <a:gd name="connsiteY2712" fmla="*/ 4954204 h 5618895"/>
              <a:gd name="connsiteX2713" fmla="*/ 11014099 w 18288000"/>
              <a:gd name="connsiteY2713" fmla="*/ 4956198 h 5618895"/>
              <a:gd name="connsiteX2714" fmla="*/ 11004986 w 18288000"/>
              <a:gd name="connsiteY2714" fmla="*/ 4965022 h 5618895"/>
              <a:gd name="connsiteX2715" fmla="*/ 10994170 w 18288000"/>
              <a:gd name="connsiteY2715" fmla="*/ 4968435 h 5618895"/>
              <a:gd name="connsiteX2716" fmla="*/ 4496587 w 18288000"/>
              <a:gd name="connsiteY2716" fmla="*/ 4954204 h 5618895"/>
              <a:gd name="connsiteX2717" fmla="*/ 4509112 w 18288000"/>
              <a:gd name="connsiteY2717" fmla="*/ 4956198 h 5618895"/>
              <a:gd name="connsiteX2718" fmla="*/ 4500002 w 18288000"/>
              <a:gd name="connsiteY2718" fmla="*/ 4965021 h 5618895"/>
              <a:gd name="connsiteX2719" fmla="*/ 4489185 w 18288000"/>
              <a:gd name="connsiteY2719" fmla="*/ 4968434 h 5618895"/>
              <a:gd name="connsiteX2720" fmla="*/ 13355097 w 18288000"/>
              <a:gd name="connsiteY2720" fmla="*/ 4954147 h 5618895"/>
              <a:gd name="connsiteX2721" fmla="*/ 13368993 w 18288000"/>
              <a:gd name="connsiteY2721" fmla="*/ 4962169 h 5618895"/>
              <a:gd name="connsiteX2722" fmla="*/ 13358034 w 18288000"/>
              <a:gd name="connsiteY2722" fmla="*/ 4965105 h 5618895"/>
              <a:gd name="connsiteX2723" fmla="*/ 13344142 w 18288000"/>
              <a:gd name="connsiteY2723" fmla="*/ 4957082 h 5618895"/>
              <a:gd name="connsiteX2724" fmla="*/ 13355097 w 18288000"/>
              <a:gd name="connsiteY2724" fmla="*/ 4954147 h 5618895"/>
              <a:gd name="connsiteX2725" fmla="*/ 9595513 w 18288000"/>
              <a:gd name="connsiteY2725" fmla="*/ 4953989 h 5618895"/>
              <a:gd name="connsiteX2726" fmla="*/ 9598924 w 18288000"/>
              <a:gd name="connsiteY2726" fmla="*/ 4964808 h 5618895"/>
              <a:gd name="connsiteX2727" fmla="*/ 9588106 w 18288000"/>
              <a:gd name="connsiteY2727" fmla="*/ 4968223 h 5618895"/>
              <a:gd name="connsiteX2728" fmla="*/ 3090526 w 18288000"/>
              <a:gd name="connsiteY2728" fmla="*/ 4953988 h 5618895"/>
              <a:gd name="connsiteX2729" fmla="*/ 3093940 w 18288000"/>
              <a:gd name="connsiteY2729" fmla="*/ 4964807 h 5618895"/>
              <a:gd name="connsiteX2730" fmla="*/ 3083121 w 18288000"/>
              <a:gd name="connsiteY2730" fmla="*/ 4968222 h 5618895"/>
              <a:gd name="connsiteX2731" fmla="*/ 2218545 w 18288000"/>
              <a:gd name="connsiteY2731" fmla="*/ 4952496 h 5618895"/>
              <a:gd name="connsiteX2732" fmla="*/ 2232439 w 18288000"/>
              <a:gd name="connsiteY2732" fmla="*/ 4960519 h 5618895"/>
              <a:gd name="connsiteX2733" fmla="*/ 2221481 w 18288000"/>
              <a:gd name="connsiteY2733" fmla="*/ 4963455 h 5618895"/>
              <a:gd name="connsiteX2734" fmla="*/ 17666608 w 18288000"/>
              <a:gd name="connsiteY2734" fmla="*/ 4951881 h 5618895"/>
              <a:gd name="connsiteX2735" fmla="*/ 17680404 w 18288000"/>
              <a:gd name="connsiteY2735" fmla="*/ 4954056 h 5618895"/>
              <a:gd name="connsiteX2736" fmla="*/ 17699778 w 18288000"/>
              <a:gd name="connsiteY2736" fmla="*/ 4960609 h 5618895"/>
              <a:gd name="connsiteX2737" fmla="*/ 17677862 w 18288000"/>
              <a:gd name="connsiteY2737" fmla="*/ 4966481 h 5618895"/>
              <a:gd name="connsiteX2738" fmla="*/ 17663966 w 18288000"/>
              <a:gd name="connsiteY2738" fmla="*/ 4958460 h 5618895"/>
              <a:gd name="connsiteX2739" fmla="*/ 17666608 w 18288000"/>
              <a:gd name="connsiteY2739" fmla="*/ 4951881 h 5618895"/>
              <a:gd name="connsiteX2740" fmla="*/ 13674750 w 18288000"/>
              <a:gd name="connsiteY2740" fmla="*/ 4951303 h 5618895"/>
              <a:gd name="connsiteX2741" fmla="*/ 13667348 w 18288000"/>
              <a:gd name="connsiteY2741" fmla="*/ 4965536 h 5618895"/>
              <a:gd name="connsiteX2742" fmla="*/ 13653115 w 18288000"/>
              <a:gd name="connsiteY2742" fmla="*/ 4958130 h 5618895"/>
              <a:gd name="connsiteX2743" fmla="*/ 13658525 w 18288000"/>
              <a:gd name="connsiteY2743" fmla="*/ 4956424 h 5618895"/>
              <a:gd name="connsiteX2744" fmla="*/ 13674750 w 18288000"/>
              <a:gd name="connsiteY2744" fmla="*/ 4951303 h 5618895"/>
              <a:gd name="connsiteX2745" fmla="*/ 7169768 w 18288000"/>
              <a:gd name="connsiteY2745" fmla="*/ 4951303 h 5618895"/>
              <a:gd name="connsiteX2746" fmla="*/ 7162363 w 18288000"/>
              <a:gd name="connsiteY2746" fmla="*/ 4965535 h 5618895"/>
              <a:gd name="connsiteX2747" fmla="*/ 7148130 w 18288000"/>
              <a:gd name="connsiteY2747" fmla="*/ 4958131 h 5618895"/>
              <a:gd name="connsiteX2748" fmla="*/ 7153538 w 18288000"/>
              <a:gd name="connsiteY2748" fmla="*/ 4956423 h 5618895"/>
              <a:gd name="connsiteX2749" fmla="*/ 7169768 w 18288000"/>
              <a:gd name="connsiteY2749" fmla="*/ 4951303 h 5618895"/>
              <a:gd name="connsiteX2750" fmla="*/ 11618500 w 18288000"/>
              <a:gd name="connsiteY2750" fmla="*/ 4950959 h 5618895"/>
              <a:gd name="connsiteX2751" fmla="*/ 11611095 w 18288000"/>
              <a:gd name="connsiteY2751" fmla="*/ 4965192 h 5618895"/>
              <a:gd name="connsiteX2752" fmla="*/ 11609009 w 18288000"/>
              <a:gd name="connsiteY2752" fmla="*/ 4964108 h 5618895"/>
              <a:gd name="connsiteX2753" fmla="*/ 11614914 w 18288000"/>
              <a:gd name="connsiteY2753" fmla="*/ 4982818 h 5618895"/>
              <a:gd name="connsiteX2754" fmla="*/ 11564814 w 18288000"/>
              <a:gd name="connsiteY2754" fmla="*/ 4974838 h 5618895"/>
              <a:gd name="connsiteX2755" fmla="*/ 11605160 w 18288000"/>
              <a:gd name="connsiteY2755" fmla="*/ 4962104 h 5618895"/>
              <a:gd name="connsiteX2756" fmla="*/ 11596861 w 18288000"/>
              <a:gd name="connsiteY2756" fmla="*/ 4957787 h 5618895"/>
              <a:gd name="connsiteX2757" fmla="*/ 11607680 w 18288000"/>
              <a:gd name="connsiteY2757" fmla="*/ 4954373 h 5618895"/>
              <a:gd name="connsiteX2758" fmla="*/ 11618500 w 18288000"/>
              <a:gd name="connsiteY2758" fmla="*/ 4950959 h 5618895"/>
              <a:gd name="connsiteX2759" fmla="*/ 2312076 w 18288000"/>
              <a:gd name="connsiteY2759" fmla="*/ 4950924 h 5618895"/>
              <a:gd name="connsiteX2760" fmla="*/ 2325970 w 18288000"/>
              <a:gd name="connsiteY2760" fmla="*/ 4958944 h 5618895"/>
              <a:gd name="connsiteX2761" fmla="*/ 2339862 w 18288000"/>
              <a:gd name="connsiteY2761" fmla="*/ 4966966 h 5618895"/>
              <a:gd name="connsiteX2762" fmla="*/ 2293097 w 18288000"/>
              <a:gd name="connsiteY2762" fmla="*/ 4967752 h 5618895"/>
              <a:gd name="connsiteX2763" fmla="*/ 2254353 w 18288000"/>
              <a:gd name="connsiteY2763" fmla="*/ 4954647 h 5618895"/>
              <a:gd name="connsiteX2764" fmla="*/ 2290162 w 18288000"/>
              <a:gd name="connsiteY2764" fmla="*/ 4956795 h 5618895"/>
              <a:gd name="connsiteX2765" fmla="*/ 10868920 w 18288000"/>
              <a:gd name="connsiteY2765" fmla="*/ 4948487 h 5618895"/>
              <a:gd name="connsiteX2766" fmla="*/ 10872335 w 18288000"/>
              <a:gd name="connsiteY2766" fmla="*/ 4959304 h 5618895"/>
              <a:gd name="connsiteX2767" fmla="*/ 10858103 w 18288000"/>
              <a:gd name="connsiteY2767" fmla="*/ 4951901 h 5618895"/>
              <a:gd name="connsiteX2768" fmla="*/ 4363936 w 18288000"/>
              <a:gd name="connsiteY2768" fmla="*/ 4948485 h 5618895"/>
              <a:gd name="connsiteX2769" fmla="*/ 4367350 w 18288000"/>
              <a:gd name="connsiteY2769" fmla="*/ 4959304 h 5618895"/>
              <a:gd name="connsiteX2770" fmla="*/ 4353118 w 18288000"/>
              <a:gd name="connsiteY2770" fmla="*/ 4951900 h 5618895"/>
              <a:gd name="connsiteX2771" fmla="*/ 16040297 w 18288000"/>
              <a:gd name="connsiteY2771" fmla="*/ 4947251 h 5618895"/>
              <a:gd name="connsiteX2772" fmla="*/ 16032275 w 18288000"/>
              <a:gd name="connsiteY2772" fmla="*/ 4961144 h 5618895"/>
              <a:gd name="connsiteX2773" fmla="*/ 16021318 w 18288000"/>
              <a:gd name="connsiteY2773" fmla="*/ 4964079 h 5618895"/>
              <a:gd name="connsiteX2774" fmla="*/ 16025330 w 18288000"/>
              <a:gd name="connsiteY2774" fmla="*/ 4957133 h 5618895"/>
              <a:gd name="connsiteX2775" fmla="*/ 16029339 w 18288000"/>
              <a:gd name="connsiteY2775" fmla="*/ 4950187 h 5618895"/>
              <a:gd name="connsiteX2776" fmla="*/ 9821131 w 18288000"/>
              <a:gd name="connsiteY2776" fmla="*/ 4947223 h 5618895"/>
              <a:gd name="connsiteX2777" fmla="*/ 9835360 w 18288000"/>
              <a:gd name="connsiteY2777" fmla="*/ 4954626 h 5618895"/>
              <a:gd name="connsiteX2778" fmla="*/ 9824545 w 18288000"/>
              <a:gd name="connsiteY2778" fmla="*/ 4958039 h 5618895"/>
              <a:gd name="connsiteX2779" fmla="*/ 13775985 w 18288000"/>
              <a:gd name="connsiteY2779" fmla="*/ 4947067 h 5618895"/>
              <a:gd name="connsiteX2780" fmla="*/ 13789876 w 18288000"/>
              <a:gd name="connsiteY2780" fmla="*/ 4955088 h 5618895"/>
              <a:gd name="connsiteX2781" fmla="*/ 13767961 w 18288000"/>
              <a:gd name="connsiteY2781" fmla="*/ 4960960 h 5618895"/>
              <a:gd name="connsiteX2782" fmla="*/ 13775985 w 18288000"/>
              <a:gd name="connsiteY2782" fmla="*/ 4947067 h 5618895"/>
              <a:gd name="connsiteX2783" fmla="*/ 16064226 w 18288000"/>
              <a:gd name="connsiteY2783" fmla="*/ 4946606 h 5618895"/>
              <a:gd name="connsiteX2784" fmla="*/ 16076749 w 18288000"/>
              <a:gd name="connsiteY2784" fmla="*/ 4948602 h 5618895"/>
              <a:gd name="connsiteX2785" fmla="*/ 16067641 w 18288000"/>
              <a:gd name="connsiteY2785" fmla="*/ 4957423 h 5618895"/>
              <a:gd name="connsiteX2786" fmla="*/ 16064226 w 18288000"/>
              <a:gd name="connsiteY2786" fmla="*/ 4946606 h 5618895"/>
              <a:gd name="connsiteX2787" fmla="*/ 9559243 w 18288000"/>
              <a:gd name="connsiteY2787" fmla="*/ 4946604 h 5618895"/>
              <a:gd name="connsiteX2788" fmla="*/ 9571764 w 18288000"/>
              <a:gd name="connsiteY2788" fmla="*/ 4948601 h 5618895"/>
              <a:gd name="connsiteX2789" fmla="*/ 9562655 w 18288000"/>
              <a:gd name="connsiteY2789" fmla="*/ 4957422 h 5618895"/>
              <a:gd name="connsiteX2790" fmla="*/ 9559243 w 18288000"/>
              <a:gd name="connsiteY2790" fmla="*/ 4946604 h 5618895"/>
              <a:gd name="connsiteX2791" fmla="*/ 11306061 w 18288000"/>
              <a:gd name="connsiteY2791" fmla="*/ 4946467 h 5618895"/>
              <a:gd name="connsiteX2792" fmla="*/ 11321145 w 18288000"/>
              <a:gd name="connsiteY2792" fmla="*/ 4956575 h 5618895"/>
              <a:gd name="connsiteX2793" fmla="*/ 11324558 w 18288000"/>
              <a:gd name="connsiteY2793" fmla="*/ 4967394 h 5618895"/>
              <a:gd name="connsiteX2794" fmla="*/ 11296094 w 18288000"/>
              <a:gd name="connsiteY2794" fmla="*/ 4952587 h 5618895"/>
              <a:gd name="connsiteX2795" fmla="*/ 11306061 w 18288000"/>
              <a:gd name="connsiteY2795" fmla="*/ 4946467 h 5618895"/>
              <a:gd name="connsiteX2796" fmla="*/ 4801075 w 18288000"/>
              <a:gd name="connsiteY2796" fmla="*/ 4946466 h 5618895"/>
              <a:gd name="connsiteX2797" fmla="*/ 4816160 w 18288000"/>
              <a:gd name="connsiteY2797" fmla="*/ 4956576 h 5618895"/>
              <a:gd name="connsiteX2798" fmla="*/ 4819575 w 18288000"/>
              <a:gd name="connsiteY2798" fmla="*/ 4967393 h 5618895"/>
              <a:gd name="connsiteX2799" fmla="*/ 4791110 w 18288000"/>
              <a:gd name="connsiteY2799" fmla="*/ 4952586 h 5618895"/>
              <a:gd name="connsiteX2800" fmla="*/ 4801075 w 18288000"/>
              <a:gd name="connsiteY2800" fmla="*/ 4946466 h 5618895"/>
              <a:gd name="connsiteX2801" fmla="*/ 9749395 w 18288000"/>
              <a:gd name="connsiteY2801" fmla="*/ 4946070 h 5618895"/>
              <a:gd name="connsiteX2802" fmla="*/ 9752807 w 18288000"/>
              <a:gd name="connsiteY2802" fmla="*/ 4956888 h 5618895"/>
              <a:gd name="connsiteX2803" fmla="*/ 9745695 w 18288000"/>
              <a:gd name="connsiteY2803" fmla="*/ 4953187 h 5618895"/>
              <a:gd name="connsiteX2804" fmla="*/ 9738578 w 18288000"/>
              <a:gd name="connsiteY2804" fmla="*/ 4949485 h 5618895"/>
              <a:gd name="connsiteX2805" fmla="*/ 13972332 w 18288000"/>
              <a:gd name="connsiteY2805" fmla="*/ 4944488 h 5618895"/>
              <a:gd name="connsiteX2806" fmla="*/ 13975744 w 18288000"/>
              <a:gd name="connsiteY2806" fmla="*/ 4955304 h 5618895"/>
              <a:gd name="connsiteX2807" fmla="*/ 13961513 w 18288000"/>
              <a:gd name="connsiteY2807" fmla="*/ 4947901 h 5618895"/>
              <a:gd name="connsiteX2808" fmla="*/ 7467344 w 18288000"/>
              <a:gd name="connsiteY2808" fmla="*/ 4944488 h 5618895"/>
              <a:gd name="connsiteX2809" fmla="*/ 7470760 w 18288000"/>
              <a:gd name="connsiteY2809" fmla="*/ 4955305 h 5618895"/>
              <a:gd name="connsiteX2810" fmla="*/ 7456529 w 18288000"/>
              <a:gd name="connsiteY2810" fmla="*/ 4947902 h 5618895"/>
              <a:gd name="connsiteX2811" fmla="*/ 15630543 w 18288000"/>
              <a:gd name="connsiteY2811" fmla="*/ 4943386 h 5618895"/>
              <a:gd name="connsiteX2812" fmla="*/ 15644436 w 18288000"/>
              <a:gd name="connsiteY2812" fmla="*/ 4951408 h 5618895"/>
              <a:gd name="connsiteX2813" fmla="*/ 15632011 w 18288000"/>
              <a:gd name="connsiteY2813" fmla="*/ 4948865 h 5618895"/>
              <a:gd name="connsiteX2814" fmla="*/ 15630543 w 18288000"/>
              <a:gd name="connsiteY2814" fmla="*/ 4943386 h 5618895"/>
              <a:gd name="connsiteX2815" fmla="*/ 13517049 w 18288000"/>
              <a:gd name="connsiteY2815" fmla="*/ 4941595 h 5618895"/>
              <a:gd name="connsiteX2816" fmla="*/ 13511783 w 18288000"/>
              <a:gd name="connsiteY2816" fmla="*/ 4943258 h 5618895"/>
              <a:gd name="connsiteX2817" fmla="*/ 13518547 w 18288000"/>
              <a:gd name="connsiteY2817" fmla="*/ 4943144 h 5618895"/>
              <a:gd name="connsiteX2818" fmla="*/ 10741678 w 18288000"/>
              <a:gd name="connsiteY2818" fmla="*/ 4941064 h 5618895"/>
              <a:gd name="connsiteX2819" fmla="*/ 10754202 w 18288000"/>
              <a:gd name="connsiteY2819" fmla="*/ 4943056 h 5618895"/>
              <a:gd name="connsiteX2820" fmla="*/ 10750500 w 18288000"/>
              <a:gd name="connsiteY2820" fmla="*/ 4950173 h 5618895"/>
              <a:gd name="connsiteX2821" fmla="*/ 10736270 w 18288000"/>
              <a:gd name="connsiteY2821" fmla="*/ 4942770 h 5618895"/>
              <a:gd name="connsiteX2822" fmla="*/ 10741678 w 18288000"/>
              <a:gd name="connsiteY2822" fmla="*/ 4941064 h 5618895"/>
              <a:gd name="connsiteX2823" fmla="*/ 4236693 w 18288000"/>
              <a:gd name="connsiteY2823" fmla="*/ 4941063 h 5618895"/>
              <a:gd name="connsiteX2824" fmla="*/ 4249215 w 18288000"/>
              <a:gd name="connsiteY2824" fmla="*/ 4943058 h 5618895"/>
              <a:gd name="connsiteX2825" fmla="*/ 4245516 w 18288000"/>
              <a:gd name="connsiteY2825" fmla="*/ 4950172 h 5618895"/>
              <a:gd name="connsiteX2826" fmla="*/ 4231285 w 18288000"/>
              <a:gd name="connsiteY2826" fmla="*/ 4942770 h 5618895"/>
              <a:gd name="connsiteX2827" fmla="*/ 4236693 w 18288000"/>
              <a:gd name="connsiteY2827" fmla="*/ 4941063 h 5618895"/>
              <a:gd name="connsiteX2828" fmla="*/ 10818820 w 18288000"/>
              <a:gd name="connsiteY2828" fmla="*/ 4940506 h 5618895"/>
              <a:gd name="connsiteX2829" fmla="*/ 10843872 w 18288000"/>
              <a:gd name="connsiteY2829" fmla="*/ 4944496 h 5618895"/>
              <a:gd name="connsiteX2830" fmla="*/ 10833053 w 18288000"/>
              <a:gd name="connsiteY2830" fmla="*/ 4947911 h 5618895"/>
              <a:gd name="connsiteX2831" fmla="*/ 10811418 w 18288000"/>
              <a:gd name="connsiteY2831" fmla="*/ 4954739 h 5618895"/>
              <a:gd name="connsiteX2832" fmla="*/ 4313838 w 18288000"/>
              <a:gd name="connsiteY2832" fmla="*/ 4940506 h 5618895"/>
              <a:gd name="connsiteX2833" fmla="*/ 4338887 w 18288000"/>
              <a:gd name="connsiteY2833" fmla="*/ 4944496 h 5618895"/>
              <a:gd name="connsiteX2834" fmla="*/ 4328069 w 18288000"/>
              <a:gd name="connsiteY2834" fmla="*/ 4947911 h 5618895"/>
              <a:gd name="connsiteX2835" fmla="*/ 4306433 w 18288000"/>
              <a:gd name="connsiteY2835" fmla="*/ 4954738 h 5618895"/>
              <a:gd name="connsiteX2836" fmla="*/ 8106540 w 18288000"/>
              <a:gd name="connsiteY2836" fmla="*/ 4940022 h 5618895"/>
              <a:gd name="connsiteX2837" fmla="*/ 8099139 w 18288000"/>
              <a:gd name="connsiteY2837" fmla="*/ 4954252 h 5618895"/>
              <a:gd name="connsiteX2838" fmla="*/ 8088323 w 18288000"/>
              <a:gd name="connsiteY2838" fmla="*/ 4957667 h 5618895"/>
              <a:gd name="connsiteX2839" fmla="*/ 1601554 w 18288000"/>
              <a:gd name="connsiteY2839" fmla="*/ 4940021 h 5618895"/>
              <a:gd name="connsiteX2840" fmla="*/ 1594149 w 18288000"/>
              <a:gd name="connsiteY2840" fmla="*/ 4954253 h 5618895"/>
              <a:gd name="connsiteX2841" fmla="*/ 1583331 w 18288000"/>
              <a:gd name="connsiteY2841" fmla="*/ 4957667 h 5618895"/>
              <a:gd name="connsiteX2842" fmla="*/ 17517800 w 18288000"/>
              <a:gd name="connsiteY2842" fmla="*/ 4938906 h 5618895"/>
              <a:gd name="connsiteX2843" fmla="*/ 17506846 w 18288000"/>
              <a:gd name="connsiteY2843" fmla="*/ 4941841 h 5618895"/>
              <a:gd name="connsiteX2844" fmla="*/ 17520736 w 18288000"/>
              <a:gd name="connsiteY2844" fmla="*/ 4949863 h 5618895"/>
              <a:gd name="connsiteX2845" fmla="*/ 17517800 w 18288000"/>
              <a:gd name="connsiteY2845" fmla="*/ 4938906 h 5618895"/>
              <a:gd name="connsiteX2846" fmla="*/ 16648243 w 18288000"/>
              <a:gd name="connsiteY2846" fmla="*/ 4937024 h 5618895"/>
              <a:gd name="connsiteX2847" fmla="*/ 16744708 w 18288000"/>
              <a:gd name="connsiteY2847" fmla="*/ 4946407 h 5618895"/>
              <a:gd name="connsiteX2848" fmla="*/ 16783452 w 18288000"/>
              <a:gd name="connsiteY2848" fmla="*/ 4959514 h 5618895"/>
              <a:gd name="connsiteX2849" fmla="*/ 16808304 w 18288000"/>
              <a:gd name="connsiteY2849" fmla="*/ 4964600 h 5618895"/>
              <a:gd name="connsiteX2850" fmla="*/ 16842646 w 18288000"/>
              <a:gd name="connsiteY2850" fmla="*/ 4961269 h 5618895"/>
              <a:gd name="connsiteX2851" fmla="*/ 16871504 w 18288000"/>
              <a:gd name="connsiteY2851" fmla="*/ 4959409 h 5618895"/>
              <a:gd name="connsiteX2852" fmla="*/ 16889410 w 18288000"/>
              <a:gd name="connsiteY2852" fmla="*/ 4960483 h 5618895"/>
              <a:gd name="connsiteX2853" fmla="*/ 16901834 w 18288000"/>
              <a:gd name="connsiteY2853" fmla="*/ 4963025 h 5618895"/>
              <a:gd name="connsiteX2854" fmla="*/ 16929620 w 18288000"/>
              <a:gd name="connsiteY2854" fmla="*/ 4979068 h 5618895"/>
              <a:gd name="connsiteX2855" fmla="*/ 16907706 w 18288000"/>
              <a:gd name="connsiteY2855" fmla="*/ 4984940 h 5618895"/>
              <a:gd name="connsiteX2856" fmla="*/ 16885790 w 18288000"/>
              <a:gd name="connsiteY2856" fmla="*/ 4990812 h 5618895"/>
              <a:gd name="connsiteX2857" fmla="*/ 16878846 w 18288000"/>
              <a:gd name="connsiteY2857" fmla="*/ 4986800 h 5618895"/>
              <a:gd name="connsiteX2858" fmla="*/ 16873128 w 18288000"/>
              <a:gd name="connsiteY2858" fmla="*/ 4985632 h 5618895"/>
              <a:gd name="connsiteX2859" fmla="*/ 16857824 w 18288000"/>
              <a:gd name="connsiteY2859" fmla="*/ 4986563 h 5618895"/>
              <a:gd name="connsiteX2860" fmla="*/ 16855462 w 18288000"/>
              <a:gd name="connsiteY2860" fmla="*/ 4987196 h 5618895"/>
              <a:gd name="connsiteX2861" fmla="*/ 16839026 w 18288000"/>
              <a:gd name="connsiteY2861" fmla="*/ 4991600 h 5618895"/>
              <a:gd name="connsiteX2862" fmla="*/ 16836090 w 18288000"/>
              <a:gd name="connsiteY2862" fmla="*/ 4980641 h 5618895"/>
              <a:gd name="connsiteX2863" fmla="*/ 16822196 w 18288000"/>
              <a:gd name="connsiteY2863" fmla="*/ 4972621 h 5618895"/>
              <a:gd name="connsiteX2864" fmla="*/ 16825134 w 18288000"/>
              <a:gd name="connsiteY2864" fmla="*/ 4983577 h 5618895"/>
              <a:gd name="connsiteX2865" fmla="*/ 16803218 w 18288000"/>
              <a:gd name="connsiteY2865" fmla="*/ 4989449 h 5618895"/>
              <a:gd name="connsiteX2866" fmla="*/ 16783846 w 18288000"/>
              <a:gd name="connsiteY2866" fmla="*/ 4982897 h 5618895"/>
              <a:gd name="connsiteX2867" fmla="*/ 16765944 w 18288000"/>
              <a:gd name="connsiteY2867" fmla="*/ 4981821 h 5618895"/>
              <a:gd name="connsiteX2868" fmla="*/ 16753518 w 18288000"/>
              <a:gd name="connsiteY2868" fmla="*/ 4979280 h 5618895"/>
              <a:gd name="connsiteX2869" fmla="*/ 16728667 w 18288000"/>
              <a:gd name="connsiteY2869" fmla="*/ 4974194 h 5618895"/>
              <a:gd name="connsiteX2870" fmla="*/ 16706754 w 18288000"/>
              <a:gd name="connsiteY2870" fmla="*/ 4980065 h 5618895"/>
              <a:gd name="connsiteX2871" fmla="*/ 16690316 w 18288000"/>
              <a:gd name="connsiteY2871" fmla="*/ 4984470 h 5618895"/>
              <a:gd name="connsiteX2872" fmla="*/ 16655977 w 18288000"/>
              <a:gd name="connsiteY2872" fmla="*/ 4987798 h 5618895"/>
              <a:gd name="connsiteX2873" fmla="*/ 16636604 w 18288000"/>
              <a:gd name="connsiteY2873" fmla="*/ 4981246 h 5618895"/>
              <a:gd name="connsiteX2874" fmla="*/ 16618700 w 18288000"/>
              <a:gd name="connsiteY2874" fmla="*/ 4980171 h 5618895"/>
              <a:gd name="connsiteX2875" fmla="*/ 16564989 w 18288000"/>
              <a:gd name="connsiteY2875" fmla="*/ 4976947 h 5618895"/>
              <a:gd name="connsiteX2876" fmla="*/ 16537679 w 18288000"/>
              <a:gd name="connsiteY2876" fmla="*/ 4976825 h 5618895"/>
              <a:gd name="connsiteX2877" fmla="*/ 16540747 w 18288000"/>
              <a:gd name="connsiteY2877" fmla="*/ 4986544 h 5618895"/>
              <a:gd name="connsiteX2878" fmla="*/ 16515697 w 18288000"/>
              <a:gd name="connsiteY2878" fmla="*/ 4982554 h 5618895"/>
              <a:gd name="connsiteX2879" fmla="*/ 16533902 w 18288000"/>
              <a:gd name="connsiteY2879" fmla="*/ 4976808 h 5618895"/>
              <a:gd name="connsiteX2880" fmla="*/ 16501944 w 18288000"/>
              <a:gd name="connsiteY2880" fmla="*/ 4976666 h 5618895"/>
              <a:gd name="connsiteX2881" fmla="*/ 16504878 w 18288000"/>
              <a:gd name="connsiteY2881" fmla="*/ 4985969 h 5618895"/>
              <a:gd name="connsiteX2882" fmla="*/ 16494061 w 18288000"/>
              <a:gd name="connsiteY2882" fmla="*/ 4989382 h 5618895"/>
              <a:gd name="connsiteX2883" fmla="*/ 16500679 w 18288000"/>
              <a:gd name="connsiteY2883" fmla="*/ 4976661 h 5618895"/>
              <a:gd name="connsiteX2884" fmla="*/ 16500319 w 18288000"/>
              <a:gd name="connsiteY2884" fmla="*/ 4976660 h 5618895"/>
              <a:gd name="connsiteX2885" fmla="*/ 16469991 w 18288000"/>
              <a:gd name="connsiteY2885" fmla="*/ 4973043 h 5618895"/>
              <a:gd name="connsiteX2886" fmla="*/ 16459035 w 18288000"/>
              <a:gd name="connsiteY2886" fmla="*/ 4975979 h 5618895"/>
              <a:gd name="connsiteX2887" fmla="*/ 16448077 w 18288000"/>
              <a:gd name="connsiteY2887" fmla="*/ 4978915 h 5618895"/>
              <a:gd name="connsiteX2888" fmla="*/ 16412269 w 18288000"/>
              <a:gd name="connsiteY2888" fmla="*/ 4976764 h 5618895"/>
              <a:gd name="connsiteX2889" fmla="*/ 16388886 w 18288000"/>
              <a:gd name="connsiteY2889" fmla="*/ 4977159 h 5618895"/>
              <a:gd name="connsiteX2890" fmla="*/ 16365503 w 18288000"/>
              <a:gd name="connsiteY2890" fmla="*/ 4977552 h 5618895"/>
              <a:gd name="connsiteX2891" fmla="*/ 16336641 w 18288000"/>
              <a:gd name="connsiteY2891" fmla="*/ 4979412 h 5618895"/>
              <a:gd name="connsiteX2892" fmla="*/ 16304845 w 18288000"/>
              <a:gd name="connsiteY2892" fmla="*/ 4970317 h 5618895"/>
              <a:gd name="connsiteX2893" fmla="*/ 16252602 w 18288000"/>
              <a:gd name="connsiteY2893" fmla="*/ 4972572 h 5618895"/>
              <a:gd name="connsiteX2894" fmla="*/ 16225208 w 18288000"/>
              <a:gd name="connsiteY2894" fmla="*/ 4979913 h 5618895"/>
              <a:gd name="connsiteX2895" fmla="*/ 16211315 w 18288000"/>
              <a:gd name="connsiteY2895" fmla="*/ 4971890 h 5618895"/>
              <a:gd name="connsiteX2896" fmla="*/ 16200356 w 18288000"/>
              <a:gd name="connsiteY2896" fmla="*/ 4974826 h 5618895"/>
              <a:gd name="connsiteX2897" fmla="*/ 16189400 w 18288000"/>
              <a:gd name="connsiteY2897" fmla="*/ 4977762 h 5618895"/>
              <a:gd name="connsiteX2898" fmla="*/ 16171497 w 18288000"/>
              <a:gd name="connsiteY2898" fmla="*/ 4976688 h 5618895"/>
              <a:gd name="connsiteX2899" fmla="*/ 16157603 w 18288000"/>
              <a:gd name="connsiteY2899" fmla="*/ 4968667 h 5618895"/>
              <a:gd name="connsiteX2900" fmla="*/ 16139700 w 18288000"/>
              <a:gd name="connsiteY2900" fmla="*/ 4967591 h 5618895"/>
              <a:gd name="connsiteX2901" fmla="*/ 16120720 w 18288000"/>
              <a:gd name="connsiteY2901" fmla="*/ 4984421 h 5618895"/>
              <a:gd name="connsiteX2902" fmla="*/ 16084914 w 18288000"/>
              <a:gd name="connsiteY2902" fmla="*/ 4982271 h 5618895"/>
              <a:gd name="connsiteX2903" fmla="*/ 16079732 w 18288000"/>
              <a:gd name="connsiteY2903" fmla="*/ 4962936 h 5618895"/>
              <a:gd name="connsiteX2904" fmla="*/ 16096944 w 18288000"/>
              <a:gd name="connsiteY2904" fmla="*/ 4961432 h 5618895"/>
              <a:gd name="connsiteX2905" fmla="*/ 16131285 w 18288000"/>
              <a:gd name="connsiteY2905" fmla="*/ 4958102 h 5618895"/>
              <a:gd name="connsiteX2906" fmla="*/ 16149189 w 18288000"/>
              <a:gd name="connsiteY2906" fmla="*/ 4959177 h 5618895"/>
              <a:gd name="connsiteX2907" fmla="*/ 16183528 w 18288000"/>
              <a:gd name="connsiteY2907" fmla="*/ 4955847 h 5618895"/>
              <a:gd name="connsiteX2908" fmla="*/ 16256419 w 18288000"/>
              <a:gd name="connsiteY2908" fmla="*/ 4956172 h 5618895"/>
              <a:gd name="connsiteX2909" fmla="*/ 16250680 w 18288000"/>
              <a:gd name="connsiteY2909" fmla="*/ 4953187 h 5618895"/>
              <a:gd name="connsiteX2910" fmla="*/ 16243564 w 18288000"/>
              <a:gd name="connsiteY2910" fmla="*/ 4949486 h 5618895"/>
              <a:gd name="connsiteX2911" fmla="*/ 16254380 w 18288000"/>
              <a:gd name="connsiteY2911" fmla="*/ 4946071 h 5618895"/>
              <a:gd name="connsiteX2912" fmla="*/ 16257570 w 18288000"/>
              <a:gd name="connsiteY2912" fmla="*/ 4956177 h 5618895"/>
              <a:gd name="connsiteX2913" fmla="*/ 16312865 w 18288000"/>
              <a:gd name="connsiteY2913" fmla="*/ 4956425 h 5618895"/>
              <a:gd name="connsiteX2914" fmla="*/ 16328698 w 18288000"/>
              <a:gd name="connsiteY2914" fmla="*/ 4955403 h 5618895"/>
              <a:gd name="connsiteX2915" fmla="*/ 16326115 w 18288000"/>
              <a:gd name="connsiteY2915" fmla="*/ 4947223 h 5618895"/>
              <a:gd name="connsiteX2916" fmla="*/ 16340346 w 18288000"/>
              <a:gd name="connsiteY2916" fmla="*/ 4954626 h 5618895"/>
              <a:gd name="connsiteX2917" fmla="*/ 16340246 w 18288000"/>
              <a:gd name="connsiteY2917" fmla="*/ 4954659 h 5618895"/>
              <a:gd name="connsiteX2918" fmla="*/ 16370590 w 18288000"/>
              <a:gd name="connsiteY2918" fmla="*/ 4952701 h 5618895"/>
              <a:gd name="connsiteX2919" fmla="*/ 16439269 w 18288000"/>
              <a:gd name="connsiteY2919" fmla="*/ 4946043 h 5618895"/>
              <a:gd name="connsiteX2920" fmla="*/ 16450227 w 18288000"/>
              <a:gd name="connsiteY2920" fmla="*/ 4943107 h 5618895"/>
              <a:gd name="connsiteX2921" fmla="*/ 16464119 w 18288000"/>
              <a:gd name="connsiteY2921" fmla="*/ 4951128 h 5618895"/>
              <a:gd name="connsiteX2922" fmla="*/ 16590521 w 18288000"/>
              <a:gd name="connsiteY2922" fmla="*/ 4940747 h 5618895"/>
              <a:gd name="connsiteX2923" fmla="*/ 1825308 w 18288000"/>
              <a:gd name="connsiteY2923" fmla="*/ 4936755 h 5618895"/>
              <a:gd name="connsiteX2924" fmla="*/ 1841489 w 18288000"/>
              <a:gd name="connsiteY2924" fmla="*/ 4947832 h 5618895"/>
              <a:gd name="connsiteX2925" fmla="*/ 1819574 w 18288000"/>
              <a:gd name="connsiteY2925" fmla="*/ 4953704 h 5618895"/>
              <a:gd name="connsiteX2926" fmla="*/ 1816639 w 18288000"/>
              <a:gd name="connsiteY2926" fmla="*/ 4942748 h 5618895"/>
              <a:gd name="connsiteX2927" fmla="*/ 1825308 w 18288000"/>
              <a:gd name="connsiteY2927" fmla="*/ 4936755 h 5618895"/>
              <a:gd name="connsiteX2928" fmla="*/ 15379715 w 18288000"/>
              <a:gd name="connsiteY2928" fmla="*/ 4936349 h 5618895"/>
              <a:gd name="connsiteX2929" fmla="*/ 15371695 w 18288000"/>
              <a:gd name="connsiteY2929" fmla="*/ 4950243 h 5618895"/>
              <a:gd name="connsiteX2930" fmla="*/ 15368759 w 18288000"/>
              <a:gd name="connsiteY2930" fmla="*/ 4939284 h 5618895"/>
              <a:gd name="connsiteX2931" fmla="*/ 15379715 w 18288000"/>
              <a:gd name="connsiteY2931" fmla="*/ 4936349 h 5618895"/>
              <a:gd name="connsiteX2932" fmla="*/ 8158635 w 18288000"/>
              <a:gd name="connsiteY2932" fmla="*/ 4935476 h 5618895"/>
              <a:gd name="connsiteX2933" fmla="*/ 8178274 w 18288000"/>
              <a:gd name="connsiteY2933" fmla="*/ 4941174 h 5618895"/>
              <a:gd name="connsiteX2934" fmla="*/ 8189092 w 18288000"/>
              <a:gd name="connsiteY2934" fmla="*/ 4937760 h 5618895"/>
              <a:gd name="connsiteX2935" fmla="*/ 8203328 w 18288000"/>
              <a:gd name="connsiteY2935" fmla="*/ 4945163 h 5618895"/>
              <a:gd name="connsiteX2936" fmla="*/ 8192508 w 18288000"/>
              <a:gd name="connsiteY2936" fmla="*/ 4948577 h 5618895"/>
              <a:gd name="connsiteX2937" fmla="*/ 8170872 w 18288000"/>
              <a:gd name="connsiteY2937" fmla="*/ 4955405 h 5618895"/>
              <a:gd name="connsiteX2938" fmla="*/ 8158348 w 18288000"/>
              <a:gd name="connsiteY2938" fmla="*/ 4953412 h 5618895"/>
              <a:gd name="connsiteX2939" fmla="*/ 8156640 w 18288000"/>
              <a:gd name="connsiteY2939" fmla="*/ 4948002 h 5618895"/>
              <a:gd name="connsiteX2940" fmla="*/ 8158635 w 18288000"/>
              <a:gd name="connsiteY2940" fmla="*/ 4935476 h 5618895"/>
              <a:gd name="connsiteX2941" fmla="*/ 1409253 w 18288000"/>
              <a:gd name="connsiteY2941" fmla="*/ 4934467 h 5618895"/>
              <a:gd name="connsiteX2942" fmla="*/ 1417666 w 18288000"/>
              <a:gd name="connsiteY2942" fmla="*/ 4943956 h 5618895"/>
              <a:gd name="connsiteX2943" fmla="*/ 1406710 w 18288000"/>
              <a:gd name="connsiteY2943" fmla="*/ 4946891 h 5618895"/>
              <a:gd name="connsiteX2944" fmla="*/ 1409253 w 18288000"/>
              <a:gd name="connsiteY2944" fmla="*/ 4934467 h 5618895"/>
              <a:gd name="connsiteX2945" fmla="*/ 17228796 w 18288000"/>
              <a:gd name="connsiteY2945" fmla="*/ 4934136 h 5618895"/>
              <a:gd name="connsiteX2946" fmla="*/ 17226252 w 18288000"/>
              <a:gd name="connsiteY2946" fmla="*/ 4946563 h 5618895"/>
              <a:gd name="connsiteX2947" fmla="*/ 17237210 w 18288000"/>
              <a:gd name="connsiteY2947" fmla="*/ 4943627 h 5618895"/>
              <a:gd name="connsiteX2948" fmla="*/ 17228796 w 18288000"/>
              <a:gd name="connsiteY2948" fmla="*/ 4934136 h 5618895"/>
              <a:gd name="connsiteX2949" fmla="*/ 10040731 w 18288000"/>
              <a:gd name="connsiteY2949" fmla="*/ 4932435 h 5618895"/>
              <a:gd name="connsiteX2950" fmla="*/ 10044142 w 18288000"/>
              <a:gd name="connsiteY2950" fmla="*/ 4943253 h 5618895"/>
              <a:gd name="connsiteX2951" fmla="*/ 10029910 w 18288000"/>
              <a:gd name="connsiteY2951" fmla="*/ 4935849 h 5618895"/>
              <a:gd name="connsiteX2952" fmla="*/ 3535743 w 18288000"/>
              <a:gd name="connsiteY2952" fmla="*/ 4932435 h 5618895"/>
              <a:gd name="connsiteX2953" fmla="*/ 3539158 w 18288000"/>
              <a:gd name="connsiteY2953" fmla="*/ 4943253 h 5618895"/>
              <a:gd name="connsiteX2954" fmla="*/ 3524926 w 18288000"/>
              <a:gd name="connsiteY2954" fmla="*/ 4935848 h 5618895"/>
              <a:gd name="connsiteX2955" fmla="*/ 3464007 w 18288000"/>
              <a:gd name="connsiteY2955" fmla="*/ 4931285 h 5618895"/>
              <a:gd name="connsiteX2956" fmla="*/ 3478240 w 18288000"/>
              <a:gd name="connsiteY2956" fmla="*/ 4938688 h 5618895"/>
              <a:gd name="connsiteX2957" fmla="*/ 3465715 w 18288000"/>
              <a:gd name="connsiteY2957" fmla="*/ 4936692 h 5618895"/>
              <a:gd name="connsiteX2958" fmla="*/ 3453190 w 18288000"/>
              <a:gd name="connsiteY2958" fmla="*/ 4934698 h 5618895"/>
              <a:gd name="connsiteX2959" fmla="*/ 9968997 w 18288000"/>
              <a:gd name="connsiteY2959" fmla="*/ 4931283 h 5618895"/>
              <a:gd name="connsiteX2960" fmla="*/ 9983227 w 18288000"/>
              <a:gd name="connsiteY2960" fmla="*/ 4938688 h 5618895"/>
              <a:gd name="connsiteX2961" fmla="*/ 9970700 w 18288000"/>
              <a:gd name="connsiteY2961" fmla="*/ 4936693 h 5618895"/>
              <a:gd name="connsiteX2962" fmla="*/ 9958178 w 18288000"/>
              <a:gd name="connsiteY2962" fmla="*/ 4934698 h 5618895"/>
              <a:gd name="connsiteX2963" fmla="*/ 10661119 w 18288000"/>
              <a:gd name="connsiteY2963" fmla="*/ 4930800 h 5618895"/>
              <a:gd name="connsiteX2964" fmla="*/ 10675351 w 18288000"/>
              <a:gd name="connsiteY2964" fmla="*/ 4938204 h 5618895"/>
              <a:gd name="connsiteX2965" fmla="*/ 10664533 w 18288000"/>
              <a:gd name="connsiteY2965" fmla="*/ 4941619 h 5618895"/>
              <a:gd name="connsiteX2966" fmla="*/ 4156135 w 18288000"/>
              <a:gd name="connsiteY2966" fmla="*/ 4930799 h 5618895"/>
              <a:gd name="connsiteX2967" fmla="*/ 4170365 w 18288000"/>
              <a:gd name="connsiteY2967" fmla="*/ 4938203 h 5618895"/>
              <a:gd name="connsiteX2968" fmla="*/ 4159549 w 18288000"/>
              <a:gd name="connsiteY2968" fmla="*/ 4941618 h 5618895"/>
              <a:gd name="connsiteX2969" fmla="*/ 7284594 w 18288000"/>
              <a:gd name="connsiteY2969" fmla="*/ 4930790 h 5618895"/>
              <a:gd name="connsiteX2970" fmla="*/ 7298826 w 18288000"/>
              <a:gd name="connsiteY2970" fmla="*/ 4938194 h 5618895"/>
              <a:gd name="connsiteX2971" fmla="*/ 7302242 w 18288000"/>
              <a:gd name="connsiteY2971" fmla="*/ 4949011 h 5618895"/>
              <a:gd name="connsiteX2972" fmla="*/ 7288009 w 18288000"/>
              <a:gd name="connsiteY2972" fmla="*/ 4941607 h 5618895"/>
              <a:gd name="connsiteX2973" fmla="*/ 14946920 w 18288000"/>
              <a:gd name="connsiteY2973" fmla="*/ 4930466 h 5618895"/>
              <a:gd name="connsiteX2974" fmla="*/ 14955743 w 18288000"/>
              <a:gd name="connsiteY2974" fmla="*/ 4939577 h 5618895"/>
              <a:gd name="connsiteX2975" fmla="*/ 14943218 w 18288000"/>
              <a:gd name="connsiteY2975" fmla="*/ 4937581 h 5618895"/>
              <a:gd name="connsiteX2976" fmla="*/ 14946920 w 18288000"/>
              <a:gd name="connsiteY2976" fmla="*/ 4930466 h 5618895"/>
              <a:gd name="connsiteX2977" fmla="*/ 8441932 w 18288000"/>
              <a:gd name="connsiteY2977" fmla="*/ 4930465 h 5618895"/>
              <a:gd name="connsiteX2978" fmla="*/ 8450757 w 18288000"/>
              <a:gd name="connsiteY2978" fmla="*/ 4939576 h 5618895"/>
              <a:gd name="connsiteX2979" fmla="*/ 8438236 w 18288000"/>
              <a:gd name="connsiteY2979" fmla="*/ 4937581 h 5618895"/>
              <a:gd name="connsiteX2980" fmla="*/ 8441932 w 18288000"/>
              <a:gd name="connsiteY2980" fmla="*/ 4930465 h 5618895"/>
              <a:gd name="connsiteX2981" fmla="*/ 3025780 w 18288000"/>
              <a:gd name="connsiteY2981" fmla="*/ 4929974 h 5618895"/>
              <a:gd name="connsiteX2982" fmla="*/ 3035467 w 18288000"/>
              <a:gd name="connsiteY2982" fmla="*/ 4933251 h 5618895"/>
              <a:gd name="connsiteX2983" fmla="*/ 3024508 w 18288000"/>
              <a:gd name="connsiteY2983" fmla="*/ 4936187 h 5618895"/>
              <a:gd name="connsiteX2984" fmla="*/ 3025780 w 18288000"/>
              <a:gd name="connsiteY2984" fmla="*/ 4929974 h 5618895"/>
              <a:gd name="connsiteX2985" fmla="*/ 15286360 w 18288000"/>
              <a:gd name="connsiteY2985" fmla="*/ 4929914 h 5618895"/>
              <a:gd name="connsiteX2986" fmla="*/ 15283818 w 18288000"/>
              <a:gd name="connsiteY2986" fmla="*/ 4942340 h 5618895"/>
              <a:gd name="connsiteX2987" fmla="*/ 15275401 w 18288000"/>
              <a:gd name="connsiteY2987" fmla="*/ 4932850 h 5618895"/>
              <a:gd name="connsiteX2988" fmla="*/ 15929937 w 18288000"/>
              <a:gd name="connsiteY2988" fmla="*/ 4929845 h 5618895"/>
              <a:gd name="connsiteX2989" fmla="*/ 15942363 w 18288000"/>
              <a:gd name="connsiteY2989" fmla="*/ 4932389 h 5618895"/>
              <a:gd name="connsiteX2990" fmla="*/ 15932874 w 18288000"/>
              <a:gd name="connsiteY2990" fmla="*/ 4940804 h 5618895"/>
              <a:gd name="connsiteX2991" fmla="*/ 10589384 w 18288000"/>
              <a:gd name="connsiteY2991" fmla="*/ 4929648 h 5618895"/>
              <a:gd name="connsiteX2992" fmla="*/ 10625250 w 18288000"/>
              <a:gd name="connsiteY2992" fmla="*/ 4930225 h 5618895"/>
              <a:gd name="connsiteX2993" fmla="*/ 10628663 w 18288000"/>
              <a:gd name="connsiteY2993" fmla="*/ 4941043 h 5618895"/>
              <a:gd name="connsiteX2994" fmla="*/ 10589384 w 18288000"/>
              <a:gd name="connsiteY2994" fmla="*/ 4929648 h 5618895"/>
              <a:gd name="connsiteX2995" fmla="*/ 4084399 w 18288000"/>
              <a:gd name="connsiteY2995" fmla="*/ 4929648 h 5618895"/>
              <a:gd name="connsiteX2996" fmla="*/ 4120267 w 18288000"/>
              <a:gd name="connsiteY2996" fmla="*/ 4930224 h 5618895"/>
              <a:gd name="connsiteX2997" fmla="*/ 4123678 w 18288000"/>
              <a:gd name="connsiteY2997" fmla="*/ 4941042 h 5618895"/>
              <a:gd name="connsiteX2998" fmla="*/ 4084399 w 18288000"/>
              <a:gd name="connsiteY2998" fmla="*/ 4929648 h 5618895"/>
              <a:gd name="connsiteX2999" fmla="*/ 10553515 w 18288000"/>
              <a:gd name="connsiteY2999" fmla="*/ 4929074 h 5618895"/>
              <a:gd name="connsiteX3000" fmla="*/ 10567747 w 18288000"/>
              <a:gd name="connsiteY3000" fmla="*/ 4936476 h 5618895"/>
              <a:gd name="connsiteX3001" fmla="*/ 10535294 w 18288000"/>
              <a:gd name="connsiteY3001" fmla="*/ 4946719 h 5618895"/>
              <a:gd name="connsiteX3002" fmla="*/ 4048531 w 18288000"/>
              <a:gd name="connsiteY3002" fmla="*/ 4929073 h 5618895"/>
              <a:gd name="connsiteX3003" fmla="*/ 4062762 w 18288000"/>
              <a:gd name="connsiteY3003" fmla="*/ 4936476 h 5618895"/>
              <a:gd name="connsiteX3004" fmla="*/ 4030309 w 18288000"/>
              <a:gd name="connsiteY3004" fmla="*/ 4946718 h 5618895"/>
              <a:gd name="connsiteX3005" fmla="*/ 1037676 w 18288000"/>
              <a:gd name="connsiteY3005" fmla="*/ 4928334 h 5618895"/>
              <a:gd name="connsiteX3006" fmla="*/ 1032196 w 18288000"/>
              <a:gd name="connsiteY3006" fmla="*/ 4929802 h 5618895"/>
              <a:gd name="connsiteX3007" fmla="*/ 1040613 w 18288000"/>
              <a:gd name="connsiteY3007" fmla="*/ 4939293 h 5618895"/>
              <a:gd name="connsiteX3008" fmla="*/ 1059983 w 18288000"/>
              <a:gd name="connsiteY3008" fmla="*/ 4945845 h 5618895"/>
              <a:gd name="connsiteX3009" fmla="*/ 1062527 w 18288000"/>
              <a:gd name="connsiteY3009" fmla="*/ 4933421 h 5618895"/>
              <a:gd name="connsiteX3010" fmla="*/ 1051568 w 18288000"/>
              <a:gd name="connsiteY3010" fmla="*/ 4936357 h 5618895"/>
              <a:gd name="connsiteX3011" fmla="*/ 1046090 w 18288000"/>
              <a:gd name="connsiteY3011" fmla="*/ 4937825 h 5618895"/>
              <a:gd name="connsiteX3012" fmla="*/ 1037676 w 18288000"/>
              <a:gd name="connsiteY3012" fmla="*/ 4928334 h 5618895"/>
              <a:gd name="connsiteX3013" fmla="*/ 3585691 w 18288000"/>
              <a:gd name="connsiteY3013" fmla="*/ 4926746 h 5618895"/>
              <a:gd name="connsiteX3014" fmla="*/ 3577669 w 18288000"/>
              <a:gd name="connsiteY3014" fmla="*/ 4940640 h 5618895"/>
              <a:gd name="connsiteX3015" fmla="*/ 3574732 w 18288000"/>
              <a:gd name="connsiteY3015" fmla="*/ 4929683 h 5618895"/>
              <a:gd name="connsiteX3016" fmla="*/ 3403091 w 18288000"/>
              <a:gd name="connsiteY3016" fmla="*/ 4926719 h 5618895"/>
              <a:gd name="connsiteX3017" fmla="*/ 3417325 w 18288000"/>
              <a:gd name="connsiteY3017" fmla="*/ 4934121 h 5618895"/>
              <a:gd name="connsiteX3018" fmla="*/ 3392274 w 18288000"/>
              <a:gd name="connsiteY3018" fmla="*/ 4930131 h 5618895"/>
              <a:gd name="connsiteX3019" fmla="*/ 3302262 w 18288000"/>
              <a:gd name="connsiteY3019" fmla="*/ 4926355 h 5618895"/>
              <a:gd name="connsiteX3020" fmla="*/ 3305100 w 18288000"/>
              <a:gd name="connsiteY3020" fmla="*/ 4931466 h 5618895"/>
              <a:gd name="connsiteX3021" fmla="*/ 3308036 w 18288000"/>
              <a:gd name="connsiteY3021" fmla="*/ 4942424 h 5618895"/>
              <a:gd name="connsiteX3022" fmla="*/ 3299621 w 18288000"/>
              <a:gd name="connsiteY3022" fmla="*/ 4932934 h 5618895"/>
              <a:gd name="connsiteX3023" fmla="*/ 3302262 w 18288000"/>
              <a:gd name="connsiteY3023" fmla="*/ 4926355 h 5618895"/>
              <a:gd name="connsiteX3024" fmla="*/ 1001868 w 18288000"/>
              <a:gd name="connsiteY3024" fmla="*/ 4926186 h 5618895"/>
              <a:gd name="connsiteX3025" fmla="*/ 990910 w 18288000"/>
              <a:gd name="connsiteY3025" fmla="*/ 4929122 h 5618895"/>
              <a:gd name="connsiteX3026" fmla="*/ 982889 w 18288000"/>
              <a:gd name="connsiteY3026" fmla="*/ 4943014 h 5618895"/>
              <a:gd name="connsiteX3027" fmla="*/ 11418506 w 18288000"/>
              <a:gd name="connsiteY3027" fmla="*/ 4925849 h 5618895"/>
              <a:gd name="connsiteX3028" fmla="*/ 11431030 w 18288000"/>
              <a:gd name="connsiteY3028" fmla="*/ 4927845 h 5618895"/>
              <a:gd name="connsiteX3029" fmla="*/ 11421919 w 18288000"/>
              <a:gd name="connsiteY3029" fmla="*/ 4936669 h 5618895"/>
              <a:gd name="connsiteX3030" fmla="*/ 11411103 w 18288000"/>
              <a:gd name="connsiteY3030" fmla="*/ 4940083 h 5618895"/>
              <a:gd name="connsiteX3031" fmla="*/ 11398576 w 18288000"/>
              <a:gd name="connsiteY3031" fmla="*/ 4938088 h 5618895"/>
              <a:gd name="connsiteX3032" fmla="*/ 11418506 w 18288000"/>
              <a:gd name="connsiteY3032" fmla="*/ 4925849 h 5618895"/>
              <a:gd name="connsiteX3033" fmla="*/ 4913522 w 18288000"/>
              <a:gd name="connsiteY3033" fmla="*/ 4925848 h 5618895"/>
              <a:gd name="connsiteX3034" fmla="*/ 4926046 w 18288000"/>
              <a:gd name="connsiteY3034" fmla="*/ 4927844 h 5618895"/>
              <a:gd name="connsiteX3035" fmla="*/ 4916937 w 18288000"/>
              <a:gd name="connsiteY3035" fmla="*/ 4936667 h 5618895"/>
              <a:gd name="connsiteX3036" fmla="*/ 4906118 w 18288000"/>
              <a:gd name="connsiteY3036" fmla="*/ 4940082 h 5618895"/>
              <a:gd name="connsiteX3037" fmla="*/ 4893593 w 18288000"/>
              <a:gd name="connsiteY3037" fmla="*/ 4938087 h 5618895"/>
              <a:gd name="connsiteX3038" fmla="*/ 4913522 w 18288000"/>
              <a:gd name="connsiteY3038" fmla="*/ 4925848 h 5618895"/>
              <a:gd name="connsiteX3039" fmla="*/ 3150911 w 18288000"/>
              <a:gd name="connsiteY3039" fmla="*/ 4925806 h 5618895"/>
              <a:gd name="connsiteX3040" fmla="*/ 3153848 w 18288000"/>
              <a:gd name="connsiteY3040" fmla="*/ 4936762 h 5618895"/>
              <a:gd name="connsiteX3041" fmla="*/ 3137411 w 18288000"/>
              <a:gd name="connsiteY3041" fmla="*/ 4941167 h 5618895"/>
              <a:gd name="connsiteX3042" fmla="*/ 3128996 w 18288000"/>
              <a:gd name="connsiteY3042" fmla="*/ 4931678 h 5618895"/>
              <a:gd name="connsiteX3043" fmla="*/ 10528464 w 18288000"/>
              <a:gd name="connsiteY3043" fmla="*/ 4925084 h 5618895"/>
              <a:gd name="connsiteX3044" fmla="*/ 10521064 w 18288000"/>
              <a:gd name="connsiteY3044" fmla="*/ 4939314 h 5618895"/>
              <a:gd name="connsiteX3045" fmla="*/ 10506830 w 18288000"/>
              <a:gd name="connsiteY3045" fmla="*/ 4931912 h 5618895"/>
              <a:gd name="connsiteX3046" fmla="*/ 4023481 w 18288000"/>
              <a:gd name="connsiteY3046" fmla="*/ 4925083 h 5618895"/>
              <a:gd name="connsiteX3047" fmla="*/ 4016077 w 18288000"/>
              <a:gd name="connsiteY3047" fmla="*/ 4939315 h 5618895"/>
              <a:gd name="connsiteX3048" fmla="*/ 4001845 w 18288000"/>
              <a:gd name="connsiteY3048" fmla="*/ 4931911 h 5618895"/>
              <a:gd name="connsiteX3049" fmla="*/ 10729214 w 18288000"/>
              <a:gd name="connsiteY3049" fmla="*/ 4922334 h 5618895"/>
              <a:gd name="connsiteX3050" fmla="*/ 10743444 w 18288000"/>
              <a:gd name="connsiteY3050" fmla="*/ 4929737 h 5618895"/>
              <a:gd name="connsiteX3051" fmla="*/ 10732628 w 18288000"/>
              <a:gd name="connsiteY3051" fmla="*/ 4933151 h 5618895"/>
              <a:gd name="connsiteX3052" fmla="*/ 15082295 w 18288000"/>
              <a:gd name="connsiteY3052" fmla="*/ 4922091 h 5618895"/>
              <a:gd name="connsiteX3053" fmla="*/ 15079753 w 18288000"/>
              <a:gd name="connsiteY3053" fmla="*/ 4934517 h 5618895"/>
              <a:gd name="connsiteX3054" fmla="*/ 15067329 w 18288000"/>
              <a:gd name="connsiteY3054" fmla="*/ 4931974 h 5618895"/>
              <a:gd name="connsiteX3055" fmla="*/ 15071339 w 18288000"/>
              <a:gd name="connsiteY3055" fmla="*/ 4925027 h 5618895"/>
              <a:gd name="connsiteX3056" fmla="*/ 14600754 w 18288000"/>
              <a:gd name="connsiteY3056" fmla="*/ 4921937 h 5618895"/>
              <a:gd name="connsiteX3057" fmla="*/ 14603688 w 18288000"/>
              <a:gd name="connsiteY3057" fmla="*/ 4932895 h 5618895"/>
              <a:gd name="connsiteX3058" fmla="*/ 14617582 w 18288000"/>
              <a:gd name="connsiteY3058" fmla="*/ 4940915 h 5618895"/>
              <a:gd name="connsiteX3059" fmla="*/ 319370 w 18288000"/>
              <a:gd name="connsiteY3059" fmla="*/ 4921156 h 5618895"/>
              <a:gd name="connsiteX3060" fmla="*/ 308413 w 18288000"/>
              <a:gd name="connsiteY3060" fmla="*/ 4924092 h 5618895"/>
              <a:gd name="connsiteX3061" fmla="*/ 322306 w 18288000"/>
              <a:gd name="connsiteY3061" fmla="*/ 4932114 h 5618895"/>
              <a:gd name="connsiteX3062" fmla="*/ 13822531 w 18288000"/>
              <a:gd name="connsiteY3062" fmla="*/ 4920014 h 5618895"/>
              <a:gd name="connsiteX3063" fmla="*/ 13825461 w 18288000"/>
              <a:gd name="connsiteY3063" fmla="*/ 4923535 h 5618895"/>
              <a:gd name="connsiteX3064" fmla="*/ 13832764 w 18288000"/>
              <a:gd name="connsiteY3064" fmla="*/ 4921136 h 5618895"/>
              <a:gd name="connsiteX3065" fmla="*/ 17242296 w 18288000"/>
              <a:gd name="connsiteY3065" fmla="*/ 4918776 h 5618895"/>
              <a:gd name="connsiteX3066" fmla="*/ 17244714 w 18288000"/>
              <a:gd name="connsiteY3066" fmla="*/ 4927804 h 5618895"/>
              <a:gd name="connsiteX3067" fmla="*/ 17248432 w 18288000"/>
              <a:gd name="connsiteY3067" fmla="*/ 4929738 h 5618895"/>
              <a:gd name="connsiteX3068" fmla="*/ 17246368 w 18288000"/>
              <a:gd name="connsiteY3068" fmla="*/ 4930388 h 5618895"/>
              <a:gd name="connsiteX3069" fmla="*/ 17259126 w 18288000"/>
              <a:gd name="connsiteY3069" fmla="*/ 4937754 h 5618895"/>
              <a:gd name="connsiteX3070" fmla="*/ 17256188 w 18288000"/>
              <a:gd name="connsiteY3070" fmla="*/ 4926796 h 5618895"/>
              <a:gd name="connsiteX3071" fmla="*/ 17242296 w 18288000"/>
              <a:gd name="connsiteY3071" fmla="*/ 4918776 h 5618895"/>
              <a:gd name="connsiteX3072" fmla="*/ 8931847 w 18288000"/>
              <a:gd name="connsiteY3072" fmla="*/ 4918596 h 5618895"/>
              <a:gd name="connsiteX3073" fmla="*/ 8946076 w 18288000"/>
              <a:gd name="connsiteY3073" fmla="*/ 4926001 h 5618895"/>
              <a:gd name="connsiteX3074" fmla="*/ 8941062 w 18288000"/>
              <a:gd name="connsiteY3074" fmla="*/ 4931301 h 5618895"/>
              <a:gd name="connsiteX3075" fmla="*/ 8910209 w 18288000"/>
              <a:gd name="connsiteY3075" fmla="*/ 4925424 h 5618895"/>
              <a:gd name="connsiteX3076" fmla="*/ 8931847 w 18288000"/>
              <a:gd name="connsiteY3076" fmla="*/ 4918596 h 5618895"/>
              <a:gd name="connsiteX3077" fmla="*/ 14235440 w 18288000"/>
              <a:gd name="connsiteY3077" fmla="*/ 4917278 h 5618895"/>
              <a:gd name="connsiteX3078" fmla="*/ 14237588 w 18288000"/>
              <a:gd name="connsiteY3078" fmla="*/ 4925294 h 5618895"/>
              <a:gd name="connsiteX3079" fmla="*/ 14248274 w 18288000"/>
              <a:gd name="connsiteY3079" fmla="*/ 4918239 h 5618895"/>
              <a:gd name="connsiteX3080" fmla="*/ 2396799 w 18288000"/>
              <a:gd name="connsiteY3080" fmla="*/ 4916479 h 5618895"/>
              <a:gd name="connsiteX3081" fmla="*/ 2399734 w 18288000"/>
              <a:gd name="connsiteY3081" fmla="*/ 4927435 h 5618895"/>
              <a:gd name="connsiteX3082" fmla="*/ 2385840 w 18288000"/>
              <a:gd name="connsiteY3082" fmla="*/ 4919415 h 5618895"/>
              <a:gd name="connsiteX3083" fmla="*/ 8526483 w 18288000"/>
              <a:gd name="connsiteY3083" fmla="*/ 4915677 h 5618895"/>
              <a:gd name="connsiteX3084" fmla="*/ 8524487 w 18288000"/>
              <a:gd name="connsiteY3084" fmla="*/ 4928203 h 5618895"/>
              <a:gd name="connsiteX3085" fmla="*/ 8515668 w 18288000"/>
              <a:gd name="connsiteY3085" fmla="*/ 4919091 h 5618895"/>
              <a:gd name="connsiteX3086" fmla="*/ 8526483 w 18288000"/>
              <a:gd name="connsiteY3086" fmla="*/ 4915677 h 5618895"/>
              <a:gd name="connsiteX3087" fmla="*/ 211946 w 18288000"/>
              <a:gd name="connsiteY3087" fmla="*/ 4914709 h 5618895"/>
              <a:gd name="connsiteX3088" fmla="*/ 200990 w 18288000"/>
              <a:gd name="connsiteY3088" fmla="*/ 4917645 h 5618895"/>
              <a:gd name="connsiteX3089" fmla="*/ 203926 w 18288000"/>
              <a:gd name="connsiteY3089" fmla="*/ 4928603 h 5618895"/>
              <a:gd name="connsiteX3090" fmla="*/ 1221800 w 18288000"/>
              <a:gd name="connsiteY3090" fmla="*/ 4914232 h 5618895"/>
              <a:gd name="connsiteX3091" fmla="*/ 1213779 w 18288000"/>
              <a:gd name="connsiteY3091" fmla="*/ 4928124 h 5618895"/>
              <a:gd name="connsiteX3092" fmla="*/ 1223267 w 18288000"/>
              <a:gd name="connsiteY3092" fmla="*/ 4919709 h 5618895"/>
              <a:gd name="connsiteX3093" fmla="*/ 1221800 w 18288000"/>
              <a:gd name="connsiteY3093" fmla="*/ 4914232 h 5618895"/>
              <a:gd name="connsiteX3094" fmla="*/ 10227295 w 18288000"/>
              <a:gd name="connsiteY3094" fmla="*/ 4913073 h 5618895"/>
              <a:gd name="connsiteX3095" fmla="*/ 10219889 w 18288000"/>
              <a:gd name="connsiteY3095" fmla="*/ 4927304 h 5618895"/>
              <a:gd name="connsiteX3096" fmla="*/ 10194841 w 18288000"/>
              <a:gd name="connsiteY3096" fmla="*/ 4923316 h 5618895"/>
              <a:gd name="connsiteX3097" fmla="*/ 10211067 w 18288000"/>
              <a:gd name="connsiteY3097" fmla="*/ 4918195 h 5618895"/>
              <a:gd name="connsiteX3098" fmla="*/ 10227295 w 18288000"/>
              <a:gd name="connsiteY3098" fmla="*/ 4913073 h 5618895"/>
              <a:gd name="connsiteX3099" fmla="*/ 3722308 w 18288000"/>
              <a:gd name="connsiteY3099" fmla="*/ 4913073 h 5618895"/>
              <a:gd name="connsiteX3100" fmla="*/ 3714905 w 18288000"/>
              <a:gd name="connsiteY3100" fmla="*/ 4927303 h 5618895"/>
              <a:gd name="connsiteX3101" fmla="*/ 3689856 w 18288000"/>
              <a:gd name="connsiteY3101" fmla="*/ 4923315 h 5618895"/>
              <a:gd name="connsiteX3102" fmla="*/ 3706082 w 18288000"/>
              <a:gd name="connsiteY3102" fmla="*/ 4918194 h 5618895"/>
              <a:gd name="connsiteX3103" fmla="*/ 3722308 w 18288000"/>
              <a:gd name="connsiteY3103" fmla="*/ 4913073 h 5618895"/>
              <a:gd name="connsiteX3104" fmla="*/ 10417451 w 18288000"/>
              <a:gd name="connsiteY3104" fmla="*/ 4912538 h 5618895"/>
              <a:gd name="connsiteX3105" fmla="*/ 10442502 w 18288000"/>
              <a:gd name="connsiteY3105" fmla="*/ 4916526 h 5618895"/>
              <a:gd name="connsiteX3106" fmla="*/ 10435096 w 18288000"/>
              <a:gd name="connsiteY3106" fmla="*/ 4930760 h 5618895"/>
              <a:gd name="connsiteX3107" fmla="*/ 10420864 w 18288000"/>
              <a:gd name="connsiteY3107" fmla="*/ 4923356 h 5618895"/>
              <a:gd name="connsiteX3108" fmla="*/ 10395812 w 18288000"/>
              <a:gd name="connsiteY3108" fmla="*/ 4919366 h 5618895"/>
              <a:gd name="connsiteX3109" fmla="*/ 3912466 w 18288000"/>
              <a:gd name="connsiteY3109" fmla="*/ 4912537 h 5618895"/>
              <a:gd name="connsiteX3110" fmla="*/ 3937514 w 18288000"/>
              <a:gd name="connsiteY3110" fmla="*/ 4916527 h 5618895"/>
              <a:gd name="connsiteX3111" fmla="*/ 3930110 w 18288000"/>
              <a:gd name="connsiteY3111" fmla="*/ 4930759 h 5618895"/>
              <a:gd name="connsiteX3112" fmla="*/ 3915878 w 18288000"/>
              <a:gd name="connsiteY3112" fmla="*/ 4923355 h 5618895"/>
              <a:gd name="connsiteX3113" fmla="*/ 3890829 w 18288000"/>
              <a:gd name="connsiteY3113" fmla="*/ 4919365 h 5618895"/>
              <a:gd name="connsiteX3114" fmla="*/ 15006418 w 18288000"/>
              <a:gd name="connsiteY3114" fmla="*/ 4911687 h 5618895"/>
              <a:gd name="connsiteX3115" fmla="*/ 14999015 w 18288000"/>
              <a:gd name="connsiteY3115" fmla="*/ 4925921 h 5618895"/>
              <a:gd name="connsiteX3116" fmla="*/ 14988197 w 18288000"/>
              <a:gd name="connsiteY3116" fmla="*/ 4929334 h 5618895"/>
              <a:gd name="connsiteX3117" fmla="*/ 15006418 w 18288000"/>
              <a:gd name="connsiteY3117" fmla="*/ 4911687 h 5618895"/>
              <a:gd name="connsiteX3118" fmla="*/ 8501435 w 18288000"/>
              <a:gd name="connsiteY3118" fmla="*/ 4911687 h 5618895"/>
              <a:gd name="connsiteX3119" fmla="*/ 8494032 w 18288000"/>
              <a:gd name="connsiteY3119" fmla="*/ 4925919 h 5618895"/>
              <a:gd name="connsiteX3120" fmla="*/ 8483211 w 18288000"/>
              <a:gd name="connsiteY3120" fmla="*/ 4929335 h 5618895"/>
              <a:gd name="connsiteX3121" fmla="*/ 8501435 w 18288000"/>
              <a:gd name="connsiteY3121" fmla="*/ 4911687 h 5618895"/>
              <a:gd name="connsiteX3122" fmla="*/ 7500550 w 18288000"/>
              <a:gd name="connsiteY3122" fmla="*/ 4909143 h 5618895"/>
              <a:gd name="connsiteX3123" fmla="*/ 7539659 w 18288000"/>
              <a:gd name="connsiteY3123" fmla="*/ 4909769 h 5618895"/>
              <a:gd name="connsiteX3124" fmla="*/ 7557305 w 18288000"/>
              <a:gd name="connsiteY3124" fmla="*/ 4927992 h 5618895"/>
              <a:gd name="connsiteX3125" fmla="*/ 7482154 w 18288000"/>
              <a:gd name="connsiteY3125" fmla="*/ 4916023 h 5618895"/>
              <a:gd name="connsiteX3126" fmla="*/ 7493925 w 18288000"/>
              <a:gd name="connsiteY3126" fmla="*/ 4909545 h 5618895"/>
              <a:gd name="connsiteX3127" fmla="*/ 2429670 w 18288000"/>
              <a:gd name="connsiteY3127" fmla="*/ 4907671 h 5618895"/>
              <a:gd name="connsiteX3128" fmla="*/ 2421648 w 18288000"/>
              <a:gd name="connsiteY3128" fmla="*/ 4921564 h 5618895"/>
              <a:gd name="connsiteX3129" fmla="*/ 2409223 w 18288000"/>
              <a:gd name="connsiteY3129" fmla="*/ 4919020 h 5618895"/>
              <a:gd name="connsiteX3130" fmla="*/ 2418713 w 18288000"/>
              <a:gd name="connsiteY3130" fmla="*/ 4910607 h 5618895"/>
              <a:gd name="connsiteX3131" fmla="*/ 2429670 w 18288000"/>
              <a:gd name="connsiteY3131" fmla="*/ 4907671 h 5618895"/>
              <a:gd name="connsiteX3132" fmla="*/ 3087687 w 18288000"/>
              <a:gd name="connsiteY3132" fmla="*/ 4907305 h 5618895"/>
              <a:gd name="connsiteX3133" fmla="*/ 3080284 w 18288000"/>
              <a:gd name="connsiteY3133" fmla="*/ 4921536 h 5618895"/>
              <a:gd name="connsiteX3134" fmla="*/ 3066050 w 18288000"/>
              <a:gd name="connsiteY3134" fmla="*/ 4914134 h 5618895"/>
              <a:gd name="connsiteX3135" fmla="*/ 3076870 w 18288000"/>
              <a:gd name="connsiteY3135" fmla="*/ 4910718 h 5618895"/>
              <a:gd name="connsiteX3136" fmla="*/ 3087687 w 18288000"/>
              <a:gd name="connsiteY3136" fmla="*/ 4907305 h 5618895"/>
              <a:gd name="connsiteX3137" fmla="*/ 7762448 w 18288000"/>
              <a:gd name="connsiteY3137" fmla="*/ 4907000 h 5618895"/>
              <a:gd name="connsiteX3138" fmla="*/ 7776676 w 18288000"/>
              <a:gd name="connsiteY3138" fmla="*/ 4914406 h 5618895"/>
              <a:gd name="connsiteX3139" fmla="*/ 7792904 w 18288000"/>
              <a:gd name="connsiteY3139" fmla="*/ 4909284 h 5618895"/>
              <a:gd name="connsiteX3140" fmla="*/ 7798313 w 18288000"/>
              <a:gd name="connsiteY3140" fmla="*/ 4907578 h 5618895"/>
              <a:gd name="connsiteX3141" fmla="*/ 7790912 w 18288000"/>
              <a:gd name="connsiteY3141" fmla="*/ 4921807 h 5618895"/>
              <a:gd name="connsiteX3142" fmla="*/ 7729995 w 18288000"/>
              <a:gd name="connsiteY3142" fmla="*/ 4917243 h 5618895"/>
              <a:gd name="connsiteX3143" fmla="*/ 7740808 w 18288000"/>
              <a:gd name="connsiteY3143" fmla="*/ 4913829 h 5618895"/>
              <a:gd name="connsiteX3144" fmla="*/ 21951 w 18288000"/>
              <a:gd name="connsiteY3144" fmla="*/ 4906898 h 5618895"/>
              <a:gd name="connsiteX3145" fmla="*/ 24887 w 18288000"/>
              <a:gd name="connsiteY3145" fmla="*/ 4917856 h 5618895"/>
              <a:gd name="connsiteX3146" fmla="*/ 35843 w 18288000"/>
              <a:gd name="connsiteY3146" fmla="*/ 4914920 h 5618895"/>
              <a:gd name="connsiteX3147" fmla="*/ 21951 w 18288000"/>
              <a:gd name="connsiteY3147" fmla="*/ 4906898 h 5618895"/>
              <a:gd name="connsiteX3148" fmla="*/ 10474951 w 18288000"/>
              <a:gd name="connsiteY3148" fmla="*/ 4906286 h 5618895"/>
              <a:gd name="connsiteX3149" fmla="*/ 10474665 w 18288000"/>
              <a:gd name="connsiteY3149" fmla="*/ 4924220 h 5618895"/>
              <a:gd name="connsiteX3150" fmla="*/ 10470963 w 18288000"/>
              <a:gd name="connsiteY3150" fmla="*/ 4931335 h 5618895"/>
              <a:gd name="connsiteX3151" fmla="*/ 10456735 w 18288000"/>
              <a:gd name="connsiteY3151" fmla="*/ 4923931 h 5618895"/>
              <a:gd name="connsiteX3152" fmla="*/ 10474951 w 18288000"/>
              <a:gd name="connsiteY3152" fmla="*/ 4906286 h 5618895"/>
              <a:gd name="connsiteX3153" fmla="*/ 3969967 w 18288000"/>
              <a:gd name="connsiteY3153" fmla="*/ 4906285 h 5618895"/>
              <a:gd name="connsiteX3154" fmla="*/ 3969680 w 18288000"/>
              <a:gd name="connsiteY3154" fmla="*/ 4924219 h 5618895"/>
              <a:gd name="connsiteX3155" fmla="*/ 3965977 w 18288000"/>
              <a:gd name="connsiteY3155" fmla="*/ 4931334 h 5618895"/>
              <a:gd name="connsiteX3156" fmla="*/ 3951747 w 18288000"/>
              <a:gd name="connsiteY3156" fmla="*/ 4923931 h 5618895"/>
              <a:gd name="connsiteX3157" fmla="*/ 3969967 w 18288000"/>
              <a:gd name="connsiteY3157" fmla="*/ 4906285 h 5618895"/>
              <a:gd name="connsiteX3158" fmla="*/ 15347804 w 18288000"/>
              <a:gd name="connsiteY3158" fmla="*/ 4905060 h 5618895"/>
              <a:gd name="connsiteX3159" fmla="*/ 15344358 w 18288000"/>
              <a:gd name="connsiteY3159" fmla="*/ 4908789 h 5618895"/>
              <a:gd name="connsiteX3160" fmla="*/ 15353747 w 18288000"/>
              <a:gd name="connsiteY3160" fmla="*/ 4907358 h 5618895"/>
              <a:gd name="connsiteX3161" fmla="*/ 3410317 w 18288000"/>
              <a:gd name="connsiteY3161" fmla="*/ 4904477 h 5618895"/>
              <a:gd name="connsiteX3162" fmla="*/ 3413730 w 18288000"/>
              <a:gd name="connsiteY3162" fmla="*/ 4915296 h 5618895"/>
              <a:gd name="connsiteX3163" fmla="*/ 3402915 w 18288000"/>
              <a:gd name="connsiteY3163" fmla="*/ 4918709 h 5618895"/>
              <a:gd name="connsiteX3164" fmla="*/ 2487392 w 18288000"/>
              <a:gd name="connsiteY3164" fmla="*/ 4903947 h 5618895"/>
              <a:gd name="connsiteX3165" fmla="*/ 2499817 w 18288000"/>
              <a:gd name="connsiteY3165" fmla="*/ 4906491 h 5618895"/>
              <a:gd name="connsiteX3166" fmla="*/ 2490329 w 18288000"/>
              <a:gd name="connsiteY3166" fmla="*/ 4914904 h 5618895"/>
              <a:gd name="connsiteX3167" fmla="*/ 2487392 w 18288000"/>
              <a:gd name="connsiteY3167" fmla="*/ 4903947 h 5618895"/>
              <a:gd name="connsiteX3168" fmla="*/ 10295613 w 18288000"/>
              <a:gd name="connsiteY3168" fmla="*/ 4903406 h 5618895"/>
              <a:gd name="connsiteX3169" fmla="*/ 10349416 w 18288000"/>
              <a:gd name="connsiteY3169" fmla="*/ 4904272 h 5618895"/>
              <a:gd name="connsiteX3170" fmla="*/ 10379876 w 18288000"/>
              <a:gd name="connsiteY3170" fmla="*/ 4906553 h 5618895"/>
              <a:gd name="connsiteX3171" fmla="*/ 10381585 w 18288000"/>
              <a:gd name="connsiteY3171" fmla="*/ 4911962 h 5618895"/>
              <a:gd name="connsiteX3172" fmla="*/ 10356247 w 18288000"/>
              <a:gd name="connsiteY3172" fmla="*/ 4925906 h 5618895"/>
              <a:gd name="connsiteX3173" fmla="*/ 10338312 w 18288000"/>
              <a:gd name="connsiteY3173" fmla="*/ 4925619 h 5618895"/>
              <a:gd name="connsiteX3174" fmla="*/ 10306146 w 18288000"/>
              <a:gd name="connsiteY3174" fmla="*/ 4917927 h 5618895"/>
              <a:gd name="connsiteX3175" fmla="*/ 10277394 w 18288000"/>
              <a:gd name="connsiteY3175" fmla="*/ 4921052 h 5618895"/>
              <a:gd name="connsiteX3176" fmla="*/ 10252343 w 18288000"/>
              <a:gd name="connsiteY3176" fmla="*/ 4917063 h 5618895"/>
              <a:gd name="connsiteX3177" fmla="*/ 10263160 w 18288000"/>
              <a:gd name="connsiteY3177" fmla="*/ 4913649 h 5618895"/>
              <a:gd name="connsiteX3178" fmla="*/ 3790630 w 18288000"/>
              <a:gd name="connsiteY3178" fmla="*/ 4903405 h 5618895"/>
              <a:gd name="connsiteX3179" fmla="*/ 3844431 w 18288000"/>
              <a:gd name="connsiteY3179" fmla="*/ 4904270 h 5618895"/>
              <a:gd name="connsiteX3180" fmla="*/ 3874888 w 18288000"/>
              <a:gd name="connsiteY3180" fmla="*/ 4906554 h 5618895"/>
              <a:gd name="connsiteX3181" fmla="*/ 3876596 w 18288000"/>
              <a:gd name="connsiteY3181" fmla="*/ 4911963 h 5618895"/>
              <a:gd name="connsiteX3182" fmla="*/ 3851259 w 18288000"/>
              <a:gd name="connsiteY3182" fmla="*/ 4925905 h 5618895"/>
              <a:gd name="connsiteX3183" fmla="*/ 3833325 w 18288000"/>
              <a:gd name="connsiteY3183" fmla="*/ 4925618 h 5618895"/>
              <a:gd name="connsiteX3184" fmla="*/ 3801158 w 18288000"/>
              <a:gd name="connsiteY3184" fmla="*/ 4917927 h 5618895"/>
              <a:gd name="connsiteX3185" fmla="*/ 3772409 w 18288000"/>
              <a:gd name="connsiteY3185" fmla="*/ 4921053 h 5618895"/>
              <a:gd name="connsiteX3186" fmla="*/ 3747361 w 18288000"/>
              <a:gd name="connsiteY3186" fmla="*/ 4917062 h 5618895"/>
              <a:gd name="connsiteX3187" fmla="*/ 3758174 w 18288000"/>
              <a:gd name="connsiteY3187" fmla="*/ 4913648 h 5618895"/>
              <a:gd name="connsiteX3188" fmla="*/ 1089526 w 18288000"/>
              <a:gd name="connsiteY3188" fmla="*/ 4902698 h 5618895"/>
              <a:gd name="connsiteX3189" fmla="*/ 1078568 w 18288000"/>
              <a:gd name="connsiteY3189" fmla="*/ 4905634 h 5618895"/>
              <a:gd name="connsiteX3190" fmla="*/ 1086983 w 18288000"/>
              <a:gd name="connsiteY3190" fmla="*/ 4915122 h 5618895"/>
              <a:gd name="connsiteX3191" fmla="*/ 1089526 w 18288000"/>
              <a:gd name="connsiteY3191" fmla="*/ 4902698 h 5618895"/>
              <a:gd name="connsiteX3192" fmla="*/ 2933127 w 18288000"/>
              <a:gd name="connsiteY3192" fmla="*/ 4901953 h 5618895"/>
              <a:gd name="connsiteX3193" fmla="*/ 2925106 w 18288000"/>
              <a:gd name="connsiteY3193" fmla="*/ 4915845 h 5618895"/>
              <a:gd name="connsiteX3194" fmla="*/ 2911213 w 18288000"/>
              <a:gd name="connsiteY3194" fmla="*/ 4907825 h 5618895"/>
              <a:gd name="connsiteX3195" fmla="*/ 2922171 w 18288000"/>
              <a:gd name="connsiteY3195" fmla="*/ 4904889 h 5618895"/>
              <a:gd name="connsiteX3196" fmla="*/ 2933127 w 18288000"/>
              <a:gd name="connsiteY3196" fmla="*/ 4901953 h 5618895"/>
              <a:gd name="connsiteX3197" fmla="*/ 15051817 w 18288000"/>
              <a:gd name="connsiteY3197" fmla="*/ 4901653 h 5618895"/>
              <a:gd name="connsiteX3198" fmla="*/ 15043551 w 18288000"/>
              <a:gd name="connsiteY3198" fmla="*/ 4908985 h 5618895"/>
              <a:gd name="connsiteX3199" fmla="*/ 15032594 w 18288000"/>
              <a:gd name="connsiteY3199" fmla="*/ 4911921 h 5618895"/>
              <a:gd name="connsiteX3200" fmla="*/ 15035532 w 18288000"/>
              <a:gd name="connsiteY3200" fmla="*/ 4922878 h 5618895"/>
              <a:gd name="connsiteX3201" fmla="*/ 15027508 w 18288000"/>
              <a:gd name="connsiteY3201" fmla="*/ 4936771 h 5618895"/>
              <a:gd name="connsiteX3202" fmla="*/ 15010681 w 18288000"/>
              <a:gd name="connsiteY3202" fmla="*/ 4917793 h 5618895"/>
              <a:gd name="connsiteX3203" fmla="*/ 15013711 w 18288000"/>
              <a:gd name="connsiteY3203" fmla="*/ 4902975 h 5618895"/>
              <a:gd name="connsiteX3204" fmla="*/ 14983711 w 18288000"/>
              <a:gd name="connsiteY3204" fmla="*/ 4904799 h 5618895"/>
              <a:gd name="connsiteX3205" fmla="*/ 14985830 w 18288000"/>
              <a:gd name="connsiteY3205" fmla="*/ 4912707 h 5618895"/>
              <a:gd name="connsiteX3206" fmla="*/ 14974872 w 18288000"/>
              <a:gd name="connsiteY3206" fmla="*/ 4915643 h 5618895"/>
              <a:gd name="connsiteX3207" fmla="*/ 14981040 w 18288000"/>
              <a:gd name="connsiteY3207" fmla="*/ 4904962 h 5618895"/>
              <a:gd name="connsiteX3208" fmla="*/ 14945500 w 18288000"/>
              <a:gd name="connsiteY3208" fmla="*/ 4907123 h 5618895"/>
              <a:gd name="connsiteX3209" fmla="*/ 14958025 w 18288000"/>
              <a:gd name="connsiteY3209" fmla="*/ 4909118 h 5618895"/>
              <a:gd name="connsiteX3210" fmla="*/ 14970551 w 18288000"/>
              <a:gd name="connsiteY3210" fmla="*/ 4911112 h 5618895"/>
              <a:gd name="connsiteX3211" fmla="*/ 14948915 w 18288000"/>
              <a:gd name="connsiteY3211" fmla="*/ 4917940 h 5618895"/>
              <a:gd name="connsiteX3212" fmla="*/ 14930980 w 18288000"/>
              <a:gd name="connsiteY3212" fmla="*/ 4917653 h 5618895"/>
              <a:gd name="connsiteX3213" fmla="*/ 14928080 w 18288000"/>
              <a:gd name="connsiteY3213" fmla="*/ 4916143 h 5618895"/>
              <a:gd name="connsiteX3214" fmla="*/ 14928108 w 18288000"/>
              <a:gd name="connsiteY3214" fmla="*/ 4916430 h 5618895"/>
              <a:gd name="connsiteX3215" fmla="*/ 14873320 w 18288000"/>
              <a:gd name="connsiteY3215" fmla="*/ 4931110 h 5618895"/>
              <a:gd name="connsiteX3216" fmla="*/ 14826556 w 18288000"/>
              <a:gd name="connsiteY3216" fmla="*/ 4931896 h 5618895"/>
              <a:gd name="connsiteX3217" fmla="*/ 14815598 w 18288000"/>
              <a:gd name="connsiteY3217" fmla="*/ 4934832 h 5618895"/>
              <a:gd name="connsiteX3218" fmla="*/ 14834577 w 18288000"/>
              <a:gd name="connsiteY3218" fmla="*/ 4918004 h 5618895"/>
              <a:gd name="connsiteX3219" fmla="*/ 14821630 w 18288000"/>
              <a:gd name="connsiteY3219" fmla="*/ 4910528 h 5618895"/>
              <a:gd name="connsiteX3220" fmla="*/ 14794626 w 18288000"/>
              <a:gd name="connsiteY3220" fmla="*/ 4919051 h 5618895"/>
              <a:gd name="connsiteX3221" fmla="*/ 14791257 w 18288000"/>
              <a:gd name="connsiteY3221" fmla="*/ 4917867 h 5618895"/>
              <a:gd name="connsiteX3222" fmla="*/ 14776853 w 18288000"/>
              <a:gd name="connsiteY3222" fmla="*/ 4921727 h 5618895"/>
              <a:gd name="connsiteX3223" fmla="*/ 14754940 w 18288000"/>
              <a:gd name="connsiteY3223" fmla="*/ 4927598 h 5618895"/>
              <a:gd name="connsiteX3224" fmla="*/ 14733025 w 18288000"/>
              <a:gd name="connsiteY3224" fmla="*/ 4933470 h 5618895"/>
              <a:gd name="connsiteX3225" fmla="*/ 14746919 w 18288000"/>
              <a:gd name="connsiteY3225" fmla="*/ 4941492 h 5618895"/>
              <a:gd name="connsiteX3226" fmla="*/ 14760811 w 18288000"/>
              <a:gd name="connsiteY3226" fmla="*/ 4949512 h 5618895"/>
              <a:gd name="connsiteX3227" fmla="*/ 14795151 w 18288000"/>
              <a:gd name="connsiteY3227" fmla="*/ 4946184 h 5618895"/>
              <a:gd name="connsiteX3228" fmla="*/ 14818534 w 18288000"/>
              <a:gd name="connsiteY3228" fmla="*/ 4945790 h 5618895"/>
              <a:gd name="connsiteX3229" fmla="*/ 14829492 w 18288000"/>
              <a:gd name="connsiteY3229" fmla="*/ 4942853 h 5618895"/>
              <a:gd name="connsiteX3230" fmla="*/ 14830960 w 18288000"/>
              <a:gd name="connsiteY3230" fmla="*/ 4948332 h 5618895"/>
              <a:gd name="connsiteX3231" fmla="*/ 14843385 w 18288000"/>
              <a:gd name="connsiteY3231" fmla="*/ 4950875 h 5618895"/>
              <a:gd name="connsiteX3232" fmla="*/ 14854342 w 18288000"/>
              <a:gd name="connsiteY3232" fmla="*/ 4947939 h 5618895"/>
              <a:gd name="connsiteX3233" fmla="*/ 14879192 w 18288000"/>
              <a:gd name="connsiteY3233" fmla="*/ 4953025 h 5618895"/>
              <a:gd name="connsiteX3234" fmla="*/ 14912065 w 18288000"/>
              <a:gd name="connsiteY3234" fmla="*/ 4944217 h 5618895"/>
              <a:gd name="connsiteX3235" fmla="*/ 14947871 w 18288000"/>
              <a:gd name="connsiteY3235" fmla="*/ 4946366 h 5618895"/>
              <a:gd name="connsiteX3236" fmla="*/ 14961765 w 18288000"/>
              <a:gd name="connsiteY3236" fmla="*/ 4954387 h 5618895"/>
              <a:gd name="connsiteX3237" fmla="*/ 15008531 w 18288000"/>
              <a:gd name="connsiteY3237" fmla="*/ 4953601 h 5618895"/>
              <a:gd name="connsiteX3238" fmla="*/ 15058232 w 18288000"/>
              <a:gd name="connsiteY3238" fmla="*/ 4963770 h 5618895"/>
              <a:gd name="connsiteX3239" fmla="*/ 15080147 w 18288000"/>
              <a:gd name="connsiteY3239" fmla="*/ 4957898 h 5618895"/>
              <a:gd name="connsiteX3240" fmla="*/ 15149589 w 18288000"/>
              <a:gd name="connsiteY3240" fmla="*/ 4959044 h 5618895"/>
              <a:gd name="connsiteX3241" fmla="*/ 15138494 w 18288000"/>
              <a:gd name="connsiteY3241" fmla="*/ 4953272 h 5618895"/>
              <a:gd name="connsiteX3242" fmla="*/ 15115440 w 18288000"/>
              <a:gd name="connsiteY3242" fmla="*/ 4936757 h 5618895"/>
              <a:gd name="connsiteX3243" fmla="*/ 15106616 w 18288000"/>
              <a:gd name="connsiteY3243" fmla="*/ 4927647 h 5618895"/>
              <a:gd name="connsiteX3244" fmla="*/ 15103201 w 18288000"/>
              <a:gd name="connsiteY3244" fmla="*/ 4916831 h 5618895"/>
              <a:gd name="connsiteX3245" fmla="*/ 15092385 w 18288000"/>
              <a:gd name="connsiteY3245" fmla="*/ 4920244 h 5618895"/>
              <a:gd name="connsiteX3246" fmla="*/ 15045698 w 18288000"/>
              <a:gd name="connsiteY3246" fmla="*/ 4923082 h 5618895"/>
              <a:gd name="connsiteX3247" fmla="*/ 15061925 w 18288000"/>
              <a:gd name="connsiteY3247" fmla="*/ 4917960 h 5618895"/>
              <a:gd name="connsiteX3248" fmla="*/ 15067336 w 18288000"/>
              <a:gd name="connsiteY3248" fmla="*/ 4916254 h 5618895"/>
              <a:gd name="connsiteX3249" fmla="*/ 15078154 w 18288000"/>
              <a:gd name="connsiteY3249" fmla="*/ 4912840 h 5618895"/>
              <a:gd name="connsiteX3250" fmla="*/ 15074741 w 18288000"/>
              <a:gd name="connsiteY3250" fmla="*/ 4902022 h 5618895"/>
              <a:gd name="connsiteX3251" fmla="*/ 2294389 w 18288000"/>
              <a:gd name="connsiteY3251" fmla="*/ 4901347 h 5618895"/>
              <a:gd name="connsiteX3252" fmla="*/ 2300331 w 18288000"/>
              <a:gd name="connsiteY3252" fmla="*/ 4907094 h 5618895"/>
              <a:gd name="connsiteX3253" fmla="*/ 2301799 w 18288000"/>
              <a:gd name="connsiteY3253" fmla="*/ 4912573 h 5618895"/>
              <a:gd name="connsiteX3254" fmla="*/ 2303268 w 18288000"/>
              <a:gd name="connsiteY3254" fmla="*/ 4918052 h 5618895"/>
              <a:gd name="connsiteX3255" fmla="*/ 2314225 w 18288000"/>
              <a:gd name="connsiteY3255" fmla="*/ 4915116 h 5618895"/>
              <a:gd name="connsiteX3256" fmla="*/ 2328118 w 18288000"/>
              <a:gd name="connsiteY3256" fmla="*/ 4923137 h 5618895"/>
              <a:gd name="connsiteX3257" fmla="*/ 2317162 w 18288000"/>
              <a:gd name="connsiteY3257" fmla="*/ 4926072 h 5618895"/>
              <a:gd name="connsiteX3258" fmla="*/ 2295247 w 18288000"/>
              <a:gd name="connsiteY3258" fmla="*/ 4931944 h 5618895"/>
              <a:gd name="connsiteX3259" fmla="*/ 2284290 w 18288000"/>
              <a:gd name="connsiteY3259" fmla="*/ 4934880 h 5618895"/>
              <a:gd name="connsiteX3260" fmla="*/ 2209738 w 18288000"/>
              <a:gd name="connsiteY3260" fmla="*/ 4919625 h 5618895"/>
              <a:gd name="connsiteX3261" fmla="*/ 2267459 w 18288000"/>
              <a:gd name="connsiteY3261" fmla="*/ 4915902 h 5618895"/>
              <a:gd name="connsiteX3262" fmla="*/ 2282427 w 18288000"/>
              <a:gd name="connsiteY3262" fmla="*/ 4906020 h 5618895"/>
              <a:gd name="connsiteX3263" fmla="*/ 2294389 w 18288000"/>
              <a:gd name="connsiteY3263" fmla="*/ 4901347 h 5618895"/>
              <a:gd name="connsiteX3264" fmla="*/ 1183056 w 18288000"/>
              <a:gd name="connsiteY3264" fmla="*/ 4901125 h 5618895"/>
              <a:gd name="connsiteX3265" fmla="*/ 1172099 w 18288000"/>
              <a:gd name="connsiteY3265" fmla="*/ 4904061 h 5618895"/>
              <a:gd name="connsiteX3266" fmla="*/ 1175035 w 18288000"/>
              <a:gd name="connsiteY3266" fmla="*/ 4915017 h 5618895"/>
              <a:gd name="connsiteX3267" fmla="*/ 1185992 w 18288000"/>
              <a:gd name="connsiteY3267" fmla="*/ 4912081 h 5618895"/>
              <a:gd name="connsiteX3268" fmla="*/ 1183056 w 18288000"/>
              <a:gd name="connsiteY3268" fmla="*/ 4901125 h 5618895"/>
              <a:gd name="connsiteX3269" fmla="*/ 3611292 w 18288000"/>
              <a:gd name="connsiteY3269" fmla="*/ 4900527 h 5618895"/>
              <a:gd name="connsiteX3270" fmla="*/ 3625524 w 18288000"/>
              <a:gd name="connsiteY3270" fmla="*/ 4907931 h 5618895"/>
              <a:gd name="connsiteX3271" fmla="*/ 3636342 w 18288000"/>
              <a:gd name="connsiteY3271" fmla="*/ 4904518 h 5618895"/>
              <a:gd name="connsiteX3272" fmla="*/ 3633068 w 18288000"/>
              <a:gd name="connsiteY3272" fmla="*/ 4912985 h 5618895"/>
              <a:gd name="connsiteX3273" fmla="*/ 3616410 w 18288000"/>
              <a:gd name="connsiteY3273" fmla="*/ 4916755 h 5618895"/>
              <a:gd name="connsiteX3274" fmla="*/ 3600473 w 18288000"/>
              <a:gd name="connsiteY3274" fmla="*/ 4903940 h 5618895"/>
              <a:gd name="connsiteX3275" fmla="*/ 2239674 w 18288000"/>
              <a:gd name="connsiteY3275" fmla="*/ 4899859 h 5618895"/>
              <a:gd name="connsiteX3276" fmla="*/ 2253568 w 18288000"/>
              <a:gd name="connsiteY3276" fmla="*/ 4907881 h 5618895"/>
              <a:gd name="connsiteX3277" fmla="*/ 2248088 w 18288000"/>
              <a:gd name="connsiteY3277" fmla="*/ 4909349 h 5618895"/>
              <a:gd name="connsiteX3278" fmla="*/ 2241141 w 18288000"/>
              <a:gd name="connsiteY3278" fmla="*/ 4905338 h 5618895"/>
              <a:gd name="connsiteX3279" fmla="*/ 2239674 w 18288000"/>
              <a:gd name="connsiteY3279" fmla="*/ 4899859 h 5618895"/>
              <a:gd name="connsiteX3280" fmla="*/ 14669479 w 18288000"/>
              <a:gd name="connsiteY3280" fmla="*/ 4899154 h 5618895"/>
              <a:gd name="connsiteX3281" fmla="*/ 14666494 w 18288000"/>
              <a:gd name="connsiteY3281" fmla="*/ 4904321 h 5618895"/>
              <a:gd name="connsiteX3282" fmla="*/ 14652072 w 18288000"/>
              <a:gd name="connsiteY3282" fmla="*/ 4904565 h 5618895"/>
              <a:gd name="connsiteX3283" fmla="*/ 14647743 w 18288000"/>
              <a:gd name="connsiteY3283" fmla="*/ 4905930 h 5618895"/>
              <a:gd name="connsiteX3284" fmla="*/ 14621709 w 18288000"/>
              <a:gd name="connsiteY3284" fmla="*/ 4905513 h 5618895"/>
              <a:gd name="connsiteX3285" fmla="*/ 14669430 w 18288000"/>
              <a:gd name="connsiteY3285" fmla="*/ 4915279 h 5618895"/>
              <a:gd name="connsiteX3286" fmla="*/ 14738111 w 18288000"/>
              <a:gd name="connsiteY3286" fmla="*/ 4908619 h 5618895"/>
              <a:gd name="connsiteX3287" fmla="*/ 14738819 w 18288000"/>
              <a:gd name="connsiteY3287" fmla="*/ 4907392 h 5618895"/>
              <a:gd name="connsiteX3288" fmla="*/ 14719477 w 18288000"/>
              <a:gd name="connsiteY3288" fmla="*/ 4907083 h 5618895"/>
              <a:gd name="connsiteX3289" fmla="*/ 14683610 w 18288000"/>
              <a:gd name="connsiteY3289" fmla="*/ 4906506 h 5618895"/>
              <a:gd name="connsiteX3290" fmla="*/ 1957615 w 18288000"/>
              <a:gd name="connsiteY3290" fmla="*/ 4899101 h 5618895"/>
              <a:gd name="connsiteX3291" fmla="*/ 1964561 w 18288000"/>
              <a:gd name="connsiteY3291" fmla="*/ 4903112 h 5618895"/>
              <a:gd name="connsiteX3292" fmla="*/ 1972977 w 18288000"/>
              <a:gd name="connsiteY3292" fmla="*/ 4912601 h 5618895"/>
              <a:gd name="connsiteX3293" fmla="*/ 1975912 w 18288000"/>
              <a:gd name="connsiteY3293" fmla="*/ 4923558 h 5618895"/>
              <a:gd name="connsiteX3294" fmla="*/ 1960552 w 18288000"/>
              <a:gd name="connsiteY3294" fmla="*/ 4910059 h 5618895"/>
              <a:gd name="connsiteX3295" fmla="*/ 1958717 w 18288000"/>
              <a:gd name="connsiteY3295" fmla="*/ 4903210 h 5618895"/>
              <a:gd name="connsiteX3296" fmla="*/ 2509307 w 18288000"/>
              <a:gd name="connsiteY3296" fmla="*/ 4898075 h 5618895"/>
              <a:gd name="connsiteX3297" fmla="*/ 2516253 w 18288000"/>
              <a:gd name="connsiteY3297" fmla="*/ 4902087 h 5618895"/>
              <a:gd name="connsiteX3298" fmla="*/ 2523199 w 18288000"/>
              <a:gd name="connsiteY3298" fmla="*/ 4906096 h 5618895"/>
              <a:gd name="connsiteX3299" fmla="*/ 2512244 w 18288000"/>
              <a:gd name="connsiteY3299" fmla="*/ 4909032 h 5618895"/>
              <a:gd name="connsiteX3300" fmla="*/ 3657977 w 18288000"/>
              <a:gd name="connsiteY3300" fmla="*/ 4897691 h 5618895"/>
              <a:gd name="connsiteX3301" fmla="*/ 3661391 w 18288000"/>
              <a:gd name="connsiteY3301" fmla="*/ 4908507 h 5618895"/>
              <a:gd name="connsiteX3302" fmla="*/ 3648866 w 18288000"/>
              <a:gd name="connsiteY3302" fmla="*/ 4906514 h 5618895"/>
              <a:gd name="connsiteX3303" fmla="*/ 3647159 w 18288000"/>
              <a:gd name="connsiteY3303" fmla="*/ 4901103 h 5618895"/>
              <a:gd name="connsiteX3304" fmla="*/ 4702305 w 18288000"/>
              <a:gd name="connsiteY3304" fmla="*/ 4897345 h 5618895"/>
              <a:gd name="connsiteX3305" fmla="*/ 4705720 w 18288000"/>
              <a:gd name="connsiteY3305" fmla="*/ 4908163 h 5618895"/>
              <a:gd name="connsiteX3306" fmla="*/ 4716537 w 18288000"/>
              <a:gd name="connsiteY3306" fmla="*/ 4904749 h 5618895"/>
              <a:gd name="connsiteX3307" fmla="*/ 4709422 w 18288000"/>
              <a:gd name="connsiteY3307" fmla="*/ 4901048 h 5618895"/>
              <a:gd name="connsiteX3308" fmla="*/ 4702305 w 18288000"/>
              <a:gd name="connsiteY3308" fmla="*/ 4897345 h 5618895"/>
              <a:gd name="connsiteX3309" fmla="*/ 3187995 w 18288000"/>
              <a:gd name="connsiteY3309" fmla="*/ 4897321 h 5618895"/>
              <a:gd name="connsiteX3310" fmla="*/ 3207636 w 18288000"/>
              <a:gd name="connsiteY3310" fmla="*/ 4903018 h 5618895"/>
              <a:gd name="connsiteX3311" fmla="*/ 3176889 w 18288000"/>
              <a:gd name="connsiteY3311" fmla="*/ 4918668 h 5618895"/>
              <a:gd name="connsiteX3312" fmla="*/ 3141022 w 18288000"/>
              <a:gd name="connsiteY3312" fmla="*/ 4918093 h 5618895"/>
              <a:gd name="connsiteX3313" fmla="*/ 3157246 w 18288000"/>
              <a:gd name="connsiteY3313" fmla="*/ 4912972 h 5618895"/>
              <a:gd name="connsiteX3314" fmla="*/ 3159244 w 18288000"/>
              <a:gd name="connsiteY3314" fmla="*/ 4900448 h 5618895"/>
              <a:gd name="connsiteX3315" fmla="*/ 3187995 w 18288000"/>
              <a:gd name="connsiteY3315" fmla="*/ 4897321 h 5618895"/>
              <a:gd name="connsiteX3316" fmla="*/ 3346164 w 18288000"/>
              <a:gd name="connsiteY3316" fmla="*/ 4897102 h 5618895"/>
              <a:gd name="connsiteX3317" fmla="*/ 3343070 w 18288000"/>
              <a:gd name="connsiteY3317" fmla="*/ 4897540 h 5618895"/>
              <a:gd name="connsiteX3318" fmla="*/ 3350119 w 18288000"/>
              <a:gd name="connsiteY3318" fmla="*/ 4897111 h 5618895"/>
              <a:gd name="connsiteX3319" fmla="*/ 15248545 w 18288000"/>
              <a:gd name="connsiteY3319" fmla="*/ 4896135 h 5618895"/>
              <a:gd name="connsiteX3320" fmla="*/ 15232443 w 18288000"/>
              <a:gd name="connsiteY3320" fmla="*/ 4911729 h 5618895"/>
              <a:gd name="connsiteX3321" fmla="*/ 15235856 w 18288000"/>
              <a:gd name="connsiteY3321" fmla="*/ 4922546 h 5618895"/>
              <a:gd name="connsiteX3322" fmla="*/ 15221624 w 18288000"/>
              <a:gd name="connsiteY3322" fmla="*/ 4915143 h 5618895"/>
              <a:gd name="connsiteX3323" fmla="*/ 15185757 w 18288000"/>
              <a:gd name="connsiteY3323" fmla="*/ 4914567 h 5618895"/>
              <a:gd name="connsiteX3324" fmla="*/ 15167535 w 18288000"/>
              <a:gd name="connsiteY3324" fmla="*/ 4932213 h 5618895"/>
              <a:gd name="connsiteX3325" fmla="*/ 15192297 w 18288000"/>
              <a:gd name="connsiteY3325" fmla="*/ 4954136 h 5618895"/>
              <a:gd name="connsiteX3326" fmla="*/ 15213644 w 18288000"/>
              <a:gd name="connsiteY3326" fmla="*/ 4965240 h 5618895"/>
              <a:gd name="connsiteX3327" fmla="*/ 15224464 w 18288000"/>
              <a:gd name="connsiteY3327" fmla="*/ 4961828 h 5618895"/>
              <a:gd name="connsiteX3328" fmla="*/ 15225987 w 18288000"/>
              <a:gd name="connsiteY3328" fmla="*/ 4966652 h 5618895"/>
              <a:gd name="connsiteX3329" fmla="*/ 15241282 w 18288000"/>
              <a:gd name="connsiteY3329" fmla="*/ 4967572 h 5618895"/>
              <a:gd name="connsiteX3330" fmla="*/ 15259183 w 18288000"/>
              <a:gd name="connsiteY3330" fmla="*/ 4968645 h 5618895"/>
              <a:gd name="connsiteX3331" fmla="*/ 15270142 w 18288000"/>
              <a:gd name="connsiteY3331" fmla="*/ 4965709 h 5618895"/>
              <a:gd name="connsiteX3332" fmla="*/ 15294994 w 18288000"/>
              <a:gd name="connsiteY3332" fmla="*/ 4970795 h 5618895"/>
              <a:gd name="connsiteX3333" fmla="*/ 15330801 w 18288000"/>
              <a:gd name="connsiteY3333" fmla="*/ 4972944 h 5618895"/>
              <a:gd name="connsiteX3334" fmla="*/ 15366609 w 18288000"/>
              <a:gd name="connsiteY3334" fmla="*/ 4975094 h 5618895"/>
              <a:gd name="connsiteX3335" fmla="*/ 15413372 w 18288000"/>
              <a:gd name="connsiteY3335" fmla="*/ 4974307 h 5618895"/>
              <a:gd name="connsiteX3336" fmla="*/ 15452116 w 18288000"/>
              <a:gd name="connsiteY3336" fmla="*/ 4987414 h 5618895"/>
              <a:gd name="connsiteX3337" fmla="*/ 15480978 w 18288000"/>
              <a:gd name="connsiteY3337" fmla="*/ 4985551 h 5618895"/>
              <a:gd name="connsiteX3338" fmla="*/ 15506902 w 18288000"/>
              <a:gd name="connsiteY3338" fmla="*/ 4972734 h 5618895"/>
              <a:gd name="connsiteX3339" fmla="*/ 15513850 w 18288000"/>
              <a:gd name="connsiteY3339" fmla="*/ 4976744 h 5618895"/>
              <a:gd name="connsiteX3340" fmla="*/ 15531753 w 18288000"/>
              <a:gd name="connsiteY3340" fmla="*/ 4977818 h 5618895"/>
              <a:gd name="connsiteX3341" fmla="*/ 15570498 w 18288000"/>
              <a:gd name="connsiteY3341" fmla="*/ 4990925 h 5618895"/>
              <a:gd name="connsiteX3342" fmla="*/ 15606305 w 18288000"/>
              <a:gd name="connsiteY3342" fmla="*/ 4993074 h 5618895"/>
              <a:gd name="connsiteX3343" fmla="*/ 15625677 w 18288000"/>
              <a:gd name="connsiteY3343" fmla="*/ 4999628 h 5618895"/>
              <a:gd name="connsiteX3344" fmla="*/ 15649060 w 18288000"/>
              <a:gd name="connsiteY3344" fmla="*/ 4999235 h 5618895"/>
              <a:gd name="connsiteX3345" fmla="*/ 15665273 w 18288000"/>
              <a:gd name="connsiteY3345" fmla="*/ 5000208 h 5618895"/>
              <a:gd name="connsiteX3346" fmla="*/ 15667109 w 18288000"/>
              <a:gd name="connsiteY3346" fmla="*/ 4988665 h 5618895"/>
              <a:gd name="connsiteX3347" fmla="*/ 15675934 w 18288000"/>
              <a:gd name="connsiteY3347" fmla="*/ 4997776 h 5618895"/>
              <a:gd name="connsiteX3348" fmla="*/ 15667756 w 18288000"/>
              <a:gd name="connsiteY3348" fmla="*/ 5000357 h 5618895"/>
              <a:gd name="connsiteX3349" fmla="*/ 15702772 w 18288000"/>
              <a:gd name="connsiteY3349" fmla="*/ 5002459 h 5618895"/>
              <a:gd name="connsiteX3350" fmla="*/ 15730164 w 18288000"/>
              <a:gd name="connsiteY3350" fmla="*/ 4995119 h 5618895"/>
              <a:gd name="connsiteX3351" fmla="*/ 15746601 w 18288000"/>
              <a:gd name="connsiteY3351" fmla="*/ 4990715 h 5618895"/>
              <a:gd name="connsiteX3352" fmla="*/ 15771451 w 18288000"/>
              <a:gd name="connsiteY3352" fmla="*/ 4995800 h 5618895"/>
              <a:gd name="connsiteX3353" fmla="*/ 15751687 w 18288000"/>
              <a:gd name="connsiteY3353" fmla="*/ 4965864 h 5618895"/>
              <a:gd name="connsiteX3354" fmla="*/ 15737793 w 18288000"/>
              <a:gd name="connsiteY3354" fmla="*/ 4957842 h 5618895"/>
              <a:gd name="connsiteX3355" fmla="*/ 15760327 w 18288000"/>
              <a:gd name="connsiteY3355" fmla="*/ 4954412 h 5618895"/>
              <a:gd name="connsiteX3356" fmla="*/ 15737965 w 18288000"/>
              <a:gd name="connsiteY3356" fmla="*/ 4949834 h 5618895"/>
              <a:gd name="connsiteX3357" fmla="*/ 15680243 w 18288000"/>
              <a:gd name="connsiteY3357" fmla="*/ 4953557 h 5618895"/>
              <a:gd name="connsiteX3358" fmla="*/ 15641501 w 18288000"/>
              <a:gd name="connsiteY3358" fmla="*/ 4940450 h 5618895"/>
              <a:gd name="connsiteX3359" fmla="*/ 15664884 w 18288000"/>
              <a:gd name="connsiteY3359" fmla="*/ 4940057 h 5618895"/>
              <a:gd name="connsiteX3360" fmla="*/ 15681318 w 18288000"/>
              <a:gd name="connsiteY3360" fmla="*/ 4935653 h 5618895"/>
              <a:gd name="connsiteX3361" fmla="*/ 15739040 w 18288000"/>
              <a:gd name="connsiteY3361" fmla="*/ 4931930 h 5618895"/>
              <a:gd name="connsiteX3362" fmla="*/ 15743857 w 18288000"/>
              <a:gd name="connsiteY3362" fmla="*/ 4932730 h 5618895"/>
              <a:gd name="connsiteX3363" fmla="*/ 15764794 w 18288000"/>
              <a:gd name="connsiteY3363" fmla="*/ 4927121 h 5618895"/>
              <a:gd name="connsiteX3364" fmla="*/ 15786496 w 18288000"/>
              <a:gd name="connsiteY3364" fmla="*/ 4925016 h 5618895"/>
              <a:gd name="connsiteX3365" fmla="*/ 15770456 w 18288000"/>
              <a:gd name="connsiteY3365" fmla="*/ 4920365 h 5618895"/>
              <a:gd name="connsiteX3366" fmla="*/ 15723770 w 18288000"/>
              <a:gd name="connsiteY3366" fmla="*/ 4923202 h 5618895"/>
              <a:gd name="connsiteX3367" fmla="*/ 15682496 w 18288000"/>
              <a:gd name="connsiteY3367" fmla="*/ 4924333 h 5618895"/>
              <a:gd name="connsiteX3368" fmla="*/ 15671837 w 18288000"/>
              <a:gd name="connsiteY3368" fmla="*/ 4927697 h 5618895"/>
              <a:gd name="connsiteX3369" fmla="*/ 15671261 w 18288000"/>
              <a:gd name="connsiteY3369" fmla="*/ 4928694 h 5618895"/>
              <a:gd name="connsiteX3370" fmla="*/ 15669388 w 18288000"/>
              <a:gd name="connsiteY3370" fmla="*/ 4928470 h 5618895"/>
              <a:gd name="connsiteX3371" fmla="*/ 15660860 w 18288000"/>
              <a:gd name="connsiteY3371" fmla="*/ 4931162 h 5618895"/>
              <a:gd name="connsiteX3372" fmla="*/ 15648332 w 18288000"/>
              <a:gd name="connsiteY3372" fmla="*/ 4929168 h 5618895"/>
              <a:gd name="connsiteX3373" fmla="*/ 15641219 w 18288000"/>
              <a:gd name="connsiteY3373" fmla="*/ 4925467 h 5618895"/>
              <a:gd name="connsiteX3374" fmla="*/ 15637465 w 18288000"/>
              <a:gd name="connsiteY3374" fmla="*/ 4924867 h 5618895"/>
              <a:gd name="connsiteX3375" fmla="*/ 15623029 w 18288000"/>
              <a:gd name="connsiteY3375" fmla="*/ 4924003 h 5618895"/>
              <a:gd name="connsiteX3376" fmla="*/ 15605127 w 18288000"/>
              <a:gd name="connsiteY3376" fmla="*/ 4922926 h 5618895"/>
              <a:gd name="connsiteX3377" fmla="*/ 15577733 w 18288000"/>
              <a:gd name="connsiteY3377" fmla="*/ 4930267 h 5618895"/>
              <a:gd name="connsiteX3378" fmla="*/ 15514137 w 18288000"/>
              <a:gd name="connsiteY3378" fmla="*/ 4912076 h 5618895"/>
              <a:gd name="connsiteX3379" fmla="*/ 15513983 w 18288000"/>
              <a:gd name="connsiteY3379" fmla="*/ 4911492 h 5618895"/>
              <a:gd name="connsiteX3380" fmla="*/ 15505151 w 18288000"/>
              <a:gd name="connsiteY3380" fmla="*/ 4908931 h 5618895"/>
              <a:gd name="connsiteX3381" fmla="*/ 15483513 w 18288000"/>
              <a:gd name="connsiteY3381" fmla="*/ 4915760 h 5618895"/>
              <a:gd name="connsiteX3382" fmla="*/ 15462155 w 18288000"/>
              <a:gd name="connsiteY3382" fmla="*/ 4915416 h 5618895"/>
              <a:gd name="connsiteX3383" fmla="*/ 15481266 w 18288000"/>
              <a:gd name="connsiteY3383" fmla="*/ 4920884 h 5618895"/>
              <a:gd name="connsiteX3384" fmla="*/ 15484201 w 18288000"/>
              <a:gd name="connsiteY3384" fmla="*/ 4931840 h 5618895"/>
              <a:gd name="connsiteX3385" fmla="*/ 15465223 w 18288000"/>
              <a:gd name="connsiteY3385" fmla="*/ 4948671 h 5618895"/>
              <a:gd name="connsiteX3386" fmla="*/ 15462287 w 18288000"/>
              <a:gd name="connsiteY3386" fmla="*/ 4937712 h 5618895"/>
              <a:gd name="connsiteX3387" fmla="*/ 15448396 w 18288000"/>
              <a:gd name="connsiteY3387" fmla="*/ 4929691 h 5618895"/>
              <a:gd name="connsiteX3388" fmla="*/ 15447859 w 18288000"/>
              <a:gd name="connsiteY3388" fmla="*/ 4929382 h 5618895"/>
              <a:gd name="connsiteX3389" fmla="*/ 15446044 w 18288000"/>
              <a:gd name="connsiteY3389" fmla="*/ 4931302 h 5618895"/>
              <a:gd name="connsiteX3390" fmla="*/ 15415195 w 18288000"/>
              <a:gd name="connsiteY3390" fmla="*/ 4925426 h 5618895"/>
              <a:gd name="connsiteX3391" fmla="*/ 15431882 w 18288000"/>
              <a:gd name="connsiteY3391" fmla="*/ 4920158 h 5618895"/>
              <a:gd name="connsiteX3392" fmla="*/ 15422568 w 18288000"/>
              <a:gd name="connsiteY3392" fmla="*/ 4914781 h 5618895"/>
              <a:gd name="connsiteX3393" fmla="*/ 15382792 w 18288000"/>
              <a:gd name="connsiteY3393" fmla="*/ 4914142 h 5618895"/>
              <a:gd name="connsiteX3394" fmla="*/ 15398692 w 18288000"/>
              <a:gd name="connsiteY3394" fmla="*/ 4919521 h 5618895"/>
              <a:gd name="connsiteX3395" fmla="*/ 15389206 w 18288000"/>
              <a:gd name="connsiteY3395" fmla="*/ 4927936 h 5618895"/>
              <a:gd name="connsiteX3396" fmla="*/ 15375355 w 18288000"/>
              <a:gd name="connsiteY3396" fmla="*/ 4926284 h 5618895"/>
              <a:gd name="connsiteX3397" fmla="*/ 15379887 w 18288000"/>
              <a:gd name="connsiteY3397" fmla="*/ 4928341 h 5618895"/>
              <a:gd name="connsiteX3398" fmla="*/ 15347018 w 18288000"/>
              <a:gd name="connsiteY3398" fmla="*/ 4937149 h 5618895"/>
              <a:gd name="connsiteX3399" fmla="*/ 15341421 w 18288000"/>
              <a:gd name="connsiteY3399" fmla="*/ 4936813 h 5618895"/>
              <a:gd name="connsiteX3400" fmla="*/ 15336055 w 18288000"/>
              <a:gd name="connsiteY3400" fmla="*/ 4938506 h 5618895"/>
              <a:gd name="connsiteX3401" fmla="*/ 15325238 w 18288000"/>
              <a:gd name="connsiteY3401" fmla="*/ 4941919 h 5618895"/>
              <a:gd name="connsiteX3402" fmla="*/ 15318120 w 18288000"/>
              <a:gd name="connsiteY3402" fmla="*/ 4938217 h 5618895"/>
              <a:gd name="connsiteX3403" fmla="*/ 15312031 w 18288000"/>
              <a:gd name="connsiteY3403" fmla="*/ 4935049 h 5618895"/>
              <a:gd name="connsiteX3404" fmla="*/ 15311211 w 18288000"/>
              <a:gd name="connsiteY3404" fmla="*/ 4935000 h 5618895"/>
              <a:gd name="connsiteX3405" fmla="*/ 15311611 w 18288000"/>
              <a:gd name="connsiteY3405" fmla="*/ 4934831 h 5618895"/>
              <a:gd name="connsiteX3406" fmla="*/ 15311006 w 18288000"/>
              <a:gd name="connsiteY3406" fmla="*/ 4934514 h 5618895"/>
              <a:gd name="connsiteX3407" fmla="*/ 15293071 w 18288000"/>
              <a:gd name="connsiteY3407" fmla="*/ 4934228 h 5618895"/>
              <a:gd name="connsiteX3408" fmla="*/ 15290692 w 18288000"/>
              <a:gd name="connsiteY3408" fmla="*/ 4930944 h 5618895"/>
              <a:gd name="connsiteX3409" fmla="*/ 15290196 w 18288000"/>
              <a:gd name="connsiteY3409" fmla="*/ 4930977 h 5618895"/>
              <a:gd name="connsiteX3410" fmla="*/ 15258398 w 18288000"/>
              <a:gd name="connsiteY3410" fmla="*/ 4921881 h 5618895"/>
              <a:gd name="connsiteX3411" fmla="*/ 15280304 w 18288000"/>
              <a:gd name="connsiteY3411" fmla="*/ 4918545 h 5618895"/>
              <a:gd name="connsiteX3412" fmla="*/ 15268309 w 18288000"/>
              <a:gd name="connsiteY3412" fmla="*/ 4912303 h 5618895"/>
              <a:gd name="connsiteX3413" fmla="*/ 15252906 w 18288000"/>
              <a:gd name="connsiteY3413" fmla="*/ 4896396 h 5618895"/>
              <a:gd name="connsiteX3414" fmla="*/ 1158206 w 18288000"/>
              <a:gd name="connsiteY3414" fmla="*/ 4896038 h 5618895"/>
              <a:gd name="connsiteX3415" fmla="*/ 1147248 w 18288000"/>
              <a:gd name="connsiteY3415" fmla="*/ 4898974 h 5618895"/>
              <a:gd name="connsiteX3416" fmla="*/ 1150185 w 18288000"/>
              <a:gd name="connsiteY3416" fmla="*/ 4909933 h 5618895"/>
              <a:gd name="connsiteX3417" fmla="*/ 1161141 w 18288000"/>
              <a:gd name="connsiteY3417" fmla="*/ 4906997 h 5618895"/>
              <a:gd name="connsiteX3418" fmla="*/ 1158206 w 18288000"/>
              <a:gd name="connsiteY3418" fmla="*/ 4896038 h 5618895"/>
              <a:gd name="connsiteX3419" fmla="*/ 1301974 w 18288000"/>
              <a:gd name="connsiteY3419" fmla="*/ 4895685 h 5618895"/>
              <a:gd name="connsiteX3420" fmla="*/ 1276586 w 18288000"/>
              <a:gd name="connsiteY3420" fmla="*/ 4899552 h 5618895"/>
              <a:gd name="connsiteX3421" fmla="*/ 1290481 w 18288000"/>
              <a:gd name="connsiteY3421" fmla="*/ 4907572 h 5618895"/>
              <a:gd name="connsiteX3422" fmla="*/ 1309851 w 18288000"/>
              <a:gd name="connsiteY3422" fmla="*/ 4914125 h 5618895"/>
              <a:gd name="connsiteX3423" fmla="*/ 1312393 w 18288000"/>
              <a:gd name="connsiteY3423" fmla="*/ 4901701 h 5618895"/>
              <a:gd name="connsiteX3424" fmla="*/ 1301974 w 18288000"/>
              <a:gd name="connsiteY3424" fmla="*/ 4895685 h 5618895"/>
              <a:gd name="connsiteX3425" fmla="*/ 2038719 w 18288000"/>
              <a:gd name="connsiteY3425" fmla="*/ 4894985 h 5618895"/>
              <a:gd name="connsiteX3426" fmla="*/ 2044591 w 18288000"/>
              <a:gd name="connsiteY3426" fmla="*/ 4916900 h 5618895"/>
              <a:gd name="connsiteX3427" fmla="*/ 2022677 w 18288000"/>
              <a:gd name="connsiteY3427" fmla="*/ 4922771 h 5618895"/>
              <a:gd name="connsiteX3428" fmla="*/ 2008784 w 18288000"/>
              <a:gd name="connsiteY3428" fmla="*/ 4914751 h 5618895"/>
              <a:gd name="connsiteX3429" fmla="*/ 2019742 w 18288000"/>
              <a:gd name="connsiteY3429" fmla="*/ 4911814 h 5618895"/>
              <a:gd name="connsiteX3430" fmla="*/ 2025220 w 18288000"/>
              <a:gd name="connsiteY3430" fmla="*/ 4910347 h 5618895"/>
              <a:gd name="connsiteX3431" fmla="*/ 2027763 w 18288000"/>
              <a:gd name="connsiteY3431" fmla="*/ 4897921 h 5618895"/>
              <a:gd name="connsiteX3432" fmla="*/ 14459582 w 18288000"/>
              <a:gd name="connsiteY3432" fmla="*/ 4893941 h 5618895"/>
              <a:gd name="connsiteX3433" fmla="*/ 14433049 w 18288000"/>
              <a:gd name="connsiteY3433" fmla="*/ 4902316 h 5618895"/>
              <a:gd name="connsiteX3434" fmla="*/ 14439618 w 18288000"/>
              <a:gd name="connsiteY3434" fmla="*/ 4912264 h 5618895"/>
              <a:gd name="connsiteX3435" fmla="*/ 14457520 w 18288000"/>
              <a:gd name="connsiteY3435" fmla="*/ 4913340 h 5618895"/>
              <a:gd name="connsiteX3436" fmla="*/ 14471414 w 18288000"/>
              <a:gd name="connsiteY3436" fmla="*/ 4921361 h 5618895"/>
              <a:gd name="connsiteX3437" fmla="*/ 14518178 w 18288000"/>
              <a:gd name="connsiteY3437" fmla="*/ 4920574 h 5618895"/>
              <a:gd name="connsiteX3438" fmla="*/ 14564942 w 18288000"/>
              <a:gd name="connsiteY3438" fmla="*/ 4919788 h 5618895"/>
              <a:gd name="connsiteX3439" fmla="*/ 14588325 w 18288000"/>
              <a:gd name="connsiteY3439" fmla="*/ 4919395 h 5618895"/>
              <a:gd name="connsiteX3440" fmla="*/ 14589253 w 18288000"/>
              <a:gd name="connsiteY3440" fmla="*/ 4903946 h 5618895"/>
              <a:gd name="connsiteX3441" fmla="*/ 14577715 w 18288000"/>
              <a:gd name="connsiteY3441" fmla="*/ 4901186 h 5618895"/>
              <a:gd name="connsiteX3442" fmla="*/ 14572967 w 18288000"/>
              <a:gd name="connsiteY3442" fmla="*/ 4905894 h 5618895"/>
              <a:gd name="connsiteX3443" fmla="*/ 14571294 w 18288000"/>
              <a:gd name="connsiteY3443" fmla="*/ 4899651 h 5618895"/>
              <a:gd name="connsiteX3444" fmla="*/ 14561774 w 18288000"/>
              <a:gd name="connsiteY3444" fmla="*/ 4897375 h 5618895"/>
              <a:gd name="connsiteX3445" fmla="*/ 14515091 w 18288000"/>
              <a:gd name="connsiteY3445" fmla="*/ 4900215 h 5618895"/>
              <a:gd name="connsiteX3446" fmla="*/ 14468405 w 18288000"/>
              <a:gd name="connsiteY3446" fmla="*/ 4903052 h 5618895"/>
              <a:gd name="connsiteX3447" fmla="*/ 14459582 w 18288000"/>
              <a:gd name="connsiteY3447" fmla="*/ 4893941 h 5618895"/>
              <a:gd name="connsiteX3448" fmla="*/ 1345267 w 18288000"/>
              <a:gd name="connsiteY3448" fmla="*/ 4892892 h 5618895"/>
              <a:gd name="connsiteX3449" fmla="*/ 1337243 w 18288000"/>
              <a:gd name="connsiteY3449" fmla="*/ 4906785 h 5618895"/>
              <a:gd name="connsiteX3450" fmla="*/ 1345659 w 18288000"/>
              <a:gd name="connsiteY3450" fmla="*/ 4916275 h 5618895"/>
              <a:gd name="connsiteX3451" fmla="*/ 1348202 w 18288000"/>
              <a:gd name="connsiteY3451" fmla="*/ 4903849 h 5618895"/>
              <a:gd name="connsiteX3452" fmla="*/ 1345267 w 18288000"/>
              <a:gd name="connsiteY3452" fmla="*/ 4892892 h 5618895"/>
              <a:gd name="connsiteX3453" fmla="*/ 3590187 w 18288000"/>
              <a:gd name="connsiteY3453" fmla="*/ 4890711 h 5618895"/>
              <a:gd name="connsiteX3454" fmla="*/ 3597059 w 18288000"/>
              <a:gd name="connsiteY3454" fmla="*/ 4893124 h 5618895"/>
              <a:gd name="connsiteX3455" fmla="*/ 3578837 w 18288000"/>
              <a:gd name="connsiteY3455" fmla="*/ 4910770 h 5618895"/>
              <a:gd name="connsiteX3456" fmla="*/ 3526743 w 18288000"/>
              <a:gd name="connsiteY3456" fmla="*/ 4915316 h 5618895"/>
              <a:gd name="connsiteX3457" fmla="*/ 3489170 w 18288000"/>
              <a:gd name="connsiteY3457" fmla="*/ 4909330 h 5618895"/>
              <a:gd name="connsiteX3458" fmla="*/ 3465826 w 18288000"/>
              <a:gd name="connsiteY3458" fmla="*/ 4910750 h 5618895"/>
              <a:gd name="connsiteX3459" fmla="*/ 3447892 w 18288000"/>
              <a:gd name="connsiteY3459" fmla="*/ 4910461 h 5618895"/>
              <a:gd name="connsiteX3460" fmla="*/ 3467820 w 18288000"/>
              <a:gd name="connsiteY3460" fmla="*/ 4898226 h 5618895"/>
              <a:gd name="connsiteX3461" fmla="*/ 3477231 w 18288000"/>
              <a:gd name="connsiteY3461" fmla="*/ 4896894 h 5618895"/>
              <a:gd name="connsiteX3462" fmla="*/ 3486189 w 18288000"/>
              <a:gd name="connsiteY3462" fmla="*/ 4896845 h 5618895"/>
              <a:gd name="connsiteX3463" fmla="*/ 3492868 w 18288000"/>
              <a:gd name="connsiteY3463" fmla="*/ 4902215 h 5618895"/>
              <a:gd name="connsiteX3464" fmla="*/ 3528738 w 18288000"/>
              <a:gd name="connsiteY3464" fmla="*/ 4902792 h 5618895"/>
              <a:gd name="connsiteX3465" fmla="*/ 3550373 w 18288000"/>
              <a:gd name="connsiteY3465" fmla="*/ 4895963 h 5618895"/>
              <a:gd name="connsiteX3466" fmla="*/ 3558229 w 18288000"/>
              <a:gd name="connsiteY3466" fmla="*/ 4894186 h 5618895"/>
              <a:gd name="connsiteX3467" fmla="*/ 14249785 w 18288000"/>
              <a:gd name="connsiteY3467" fmla="*/ 4888780 h 5618895"/>
              <a:gd name="connsiteX3468" fmla="*/ 14210558 w 18288000"/>
              <a:gd name="connsiteY3468" fmla="*/ 4891164 h 5618895"/>
              <a:gd name="connsiteX3469" fmla="*/ 14217825 w 18288000"/>
              <a:gd name="connsiteY3469" fmla="*/ 4895358 h 5618895"/>
              <a:gd name="connsiteX3470" fmla="*/ 14239737 w 18288000"/>
              <a:gd name="connsiteY3470" fmla="*/ 4889487 h 5618895"/>
              <a:gd name="connsiteX3471" fmla="*/ 14264588 w 18288000"/>
              <a:gd name="connsiteY3471" fmla="*/ 4894572 h 5618895"/>
              <a:gd name="connsiteX3472" fmla="*/ 14289439 w 18288000"/>
              <a:gd name="connsiteY3472" fmla="*/ 4899658 h 5618895"/>
              <a:gd name="connsiteX3473" fmla="*/ 14300396 w 18288000"/>
              <a:gd name="connsiteY3473" fmla="*/ 4896722 h 5618895"/>
              <a:gd name="connsiteX3474" fmla="*/ 14311352 w 18288000"/>
              <a:gd name="connsiteY3474" fmla="*/ 4893786 h 5618895"/>
              <a:gd name="connsiteX3475" fmla="*/ 14292374 w 18288000"/>
              <a:gd name="connsiteY3475" fmla="*/ 4910614 h 5618895"/>
              <a:gd name="connsiteX3476" fmla="*/ 14281419 w 18288000"/>
              <a:gd name="connsiteY3476" fmla="*/ 4913550 h 5618895"/>
              <a:gd name="connsiteX3477" fmla="*/ 14267524 w 18288000"/>
              <a:gd name="connsiteY3477" fmla="*/ 4905530 h 5618895"/>
              <a:gd name="connsiteX3478" fmla="*/ 14242674 w 18288000"/>
              <a:gd name="connsiteY3478" fmla="*/ 4900444 h 5618895"/>
              <a:gd name="connsiteX3479" fmla="*/ 14245609 w 18288000"/>
              <a:gd name="connsiteY3479" fmla="*/ 4911402 h 5618895"/>
              <a:gd name="connsiteX3480" fmla="*/ 14245065 w 18288000"/>
              <a:gd name="connsiteY3480" fmla="*/ 4914060 h 5618895"/>
              <a:gd name="connsiteX3481" fmla="*/ 14239253 w 18288000"/>
              <a:gd name="connsiteY3481" fmla="*/ 4915894 h 5618895"/>
              <a:gd name="connsiteX3482" fmla="*/ 14234652 w 18288000"/>
              <a:gd name="connsiteY3482" fmla="*/ 4914338 h 5618895"/>
              <a:gd name="connsiteX3483" fmla="*/ 14235396 w 18288000"/>
              <a:gd name="connsiteY3483" fmla="*/ 4917112 h 5618895"/>
              <a:gd name="connsiteX3484" fmla="*/ 14239253 w 18288000"/>
              <a:gd name="connsiteY3484" fmla="*/ 4915894 h 5618895"/>
              <a:gd name="connsiteX3485" fmla="*/ 14244338 w 18288000"/>
              <a:gd name="connsiteY3485" fmla="*/ 4917614 h 5618895"/>
              <a:gd name="connsiteX3486" fmla="*/ 14245065 w 18288000"/>
              <a:gd name="connsiteY3486" fmla="*/ 4914060 h 5618895"/>
              <a:gd name="connsiteX3487" fmla="*/ 14245795 w 18288000"/>
              <a:gd name="connsiteY3487" fmla="*/ 4913829 h 5618895"/>
              <a:gd name="connsiteX3488" fmla="*/ 14267430 w 18288000"/>
              <a:gd name="connsiteY3488" fmla="*/ 4907002 h 5618895"/>
              <a:gd name="connsiteX3489" fmla="*/ 14281663 w 18288000"/>
              <a:gd name="connsiteY3489" fmla="*/ 4914406 h 5618895"/>
              <a:gd name="connsiteX3490" fmla="*/ 14297890 w 18288000"/>
              <a:gd name="connsiteY3490" fmla="*/ 4909284 h 5618895"/>
              <a:gd name="connsiteX3491" fmla="*/ 14303299 w 18288000"/>
              <a:gd name="connsiteY3491" fmla="*/ 4907578 h 5618895"/>
              <a:gd name="connsiteX3492" fmla="*/ 14296025 w 18288000"/>
              <a:gd name="connsiteY3492" fmla="*/ 4921561 h 5618895"/>
              <a:gd name="connsiteX3493" fmla="*/ 14318692 w 18288000"/>
              <a:gd name="connsiteY3493" fmla="*/ 4921178 h 5618895"/>
              <a:gd name="connsiteX3494" fmla="*/ 14328183 w 18288000"/>
              <a:gd name="connsiteY3494" fmla="*/ 4912765 h 5618895"/>
              <a:gd name="connsiteX3495" fmla="*/ 14353033 w 18288000"/>
              <a:gd name="connsiteY3495" fmla="*/ 4917849 h 5618895"/>
              <a:gd name="connsiteX3496" fmla="*/ 14396862 w 18288000"/>
              <a:gd name="connsiteY3496" fmla="*/ 4906105 h 5618895"/>
              <a:gd name="connsiteX3497" fmla="*/ 14403372 w 18288000"/>
              <a:gd name="connsiteY3497" fmla="*/ 4894831 h 5618895"/>
              <a:gd name="connsiteX3498" fmla="*/ 14310703 w 18288000"/>
              <a:gd name="connsiteY3498" fmla="*/ 4893344 h 5618895"/>
              <a:gd name="connsiteX3499" fmla="*/ 14302041 w 18288000"/>
              <a:gd name="connsiteY3499" fmla="*/ 4893871 h 5618895"/>
              <a:gd name="connsiteX3500" fmla="*/ 14300396 w 18288000"/>
              <a:gd name="connsiteY3500" fmla="*/ 4896722 h 5618895"/>
              <a:gd name="connsiteX3501" fmla="*/ 14299670 w 18288000"/>
              <a:gd name="connsiteY3501" fmla="*/ 4894016 h 5618895"/>
              <a:gd name="connsiteX3502" fmla="*/ 14287358 w 18288000"/>
              <a:gd name="connsiteY3502" fmla="*/ 4894764 h 5618895"/>
              <a:gd name="connsiteX3503" fmla="*/ 14274833 w 18288000"/>
              <a:gd name="connsiteY3503" fmla="*/ 4892770 h 5618895"/>
              <a:gd name="connsiteX3504" fmla="*/ 14249785 w 18288000"/>
              <a:gd name="connsiteY3504" fmla="*/ 4888780 h 5618895"/>
              <a:gd name="connsiteX3505" fmla="*/ 10895299 w 18288000"/>
              <a:gd name="connsiteY3505" fmla="*/ 4888750 h 5618895"/>
              <a:gd name="connsiteX3506" fmla="*/ 10887898 w 18288000"/>
              <a:gd name="connsiteY3506" fmla="*/ 4902981 h 5618895"/>
              <a:gd name="connsiteX3507" fmla="*/ 10884483 w 18288000"/>
              <a:gd name="connsiteY3507" fmla="*/ 4892164 h 5618895"/>
              <a:gd name="connsiteX3508" fmla="*/ 4390314 w 18288000"/>
              <a:gd name="connsiteY3508" fmla="*/ 4888749 h 5618895"/>
              <a:gd name="connsiteX3509" fmla="*/ 4382912 w 18288000"/>
              <a:gd name="connsiteY3509" fmla="*/ 4902982 h 5618895"/>
              <a:gd name="connsiteX3510" fmla="*/ 4379498 w 18288000"/>
              <a:gd name="connsiteY3510" fmla="*/ 4892163 h 5618895"/>
              <a:gd name="connsiteX3511" fmla="*/ 1056260 w 18288000"/>
              <a:gd name="connsiteY3511" fmla="*/ 4888123 h 5618895"/>
              <a:gd name="connsiteX3512" fmla="*/ 1053719 w 18288000"/>
              <a:gd name="connsiteY3512" fmla="*/ 4900549 h 5618895"/>
              <a:gd name="connsiteX3513" fmla="*/ 1063207 w 18288000"/>
              <a:gd name="connsiteY3513" fmla="*/ 4892134 h 5618895"/>
              <a:gd name="connsiteX3514" fmla="*/ 1056260 w 18288000"/>
              <a:gd name="connsiteY3514" fmla="*/ 4888123 h 5618895"/>
              <a:gd name="connsiteX3515" fmla="*/ 1918111 w 18288000"/>
              <a:gd name="connsiteY3515" fmla="*/ 4887700 h 5618895"/>
              <a:gd name="connsiteX3516" fmla="*/ 1898934 w 18288000"/>
              <a:gd name="connsiteY3516" fmla="*/ 4888866 h 5618895"/>
              <a:gd name="connsiteX3517" fmla="*/ 1898425 w 18288000"/>
              <a:gd name="connsiteY3517" fmla="*/ 4897345 h 5618895"/>
              <a:gd name="connsiteX3518" fmla="*/ 1912318 w 18288000"/>
              <a:gd name="connsiteY3518" fmla="*/ 4905367 h 5618895"/>
              <a:gd name="connsiteX3519" fmla="*/ 1920338 w 18288000"/>
              <a:gd name="connsiteY3519" fmla="*/ 4891473 h 5618895"/>
              <a:gd name="connsiteX3520" fmla="*/ 1919333 w 18288000"/>
              <a:gd name="connsiteY3520" fmla="*/ 4887720 h 5618895"/>
              <a:gd name="connsiteX3521" fmla="*/ 2811811 w 18288000"/>
              <a:gd name="connsiteY3521" fmla="*/ 4887483 h 5618895"/>
              <a:gd name="connsiteX3522" fmla="*/ 2825706 w 18288000"/>
              <a:gd name="connsiteY3522" fmla="*/ 4895505 h 5618895"/>
              <a:gd name="connsiteX3523" fmla="*/ 2817684 w 18288000"/>
              <a:gd name="connsiteY3523" fmla="*/ 4909398 h 5618895"/>
              <a:gd name="connsiteX3524" fmla="*/ 2803790 w 18288000"/>
              <a:gd name="connsiteY3524" fmla="*/ 4901377 h 5618895"/>
              <a:gd name="connsiteX3525" fmla="*/ 2811811 w 18288000"/>
              <a:gd name="connsiteY3525" fmla="*/ 4887483 h 5618895"/>
              <a:gd name="connsiteX3526" fmla="*/ 2858577 w 18288000"/>
              <a:gd name="connsiteY3526" fmla="*/ 4886697 h 5618895"/>
              <a:gd name="connsiteX3527" fmla="*/ 2872470 w 18288000"/>
              <a:gd name="connsiteY3527" fmla="*/ 4894718 h 5618895"/>
              <a:gd name="connsiteX3528" fmla="*/ 2861513 w 18288000"/>
              <a:gd name="connsiteY3528" fmla="*/ 4897654 h 5618895"/>
              <a:gd name="connsiteX3529" fmla="*/ 2858577 w 18288000"/>
              <a:gd name="connsiteY3529" fmla="*/ 4886697 h 5618895"/>
              <a:gd name="connsiteX3530" fmla="*/ 10988671 w 18288000"/>
              <a:gd name="connsiteY3530" fmla="*/ 4883073 h 5618895"/>
              <a:gd name="connsiteX3531" fmla="*/ 10982050 w 18288000"/>
              <a:gd name="connsiteY3531" fmla="*/ 4885162 h 5618895"/>
              <a:gd name="connsiteX3532" fmla="*/ 10981403 w 18288000"/>
              <a:gd name="connsiteY3532" fmla="*/ 4888335 h 5618895"/>
              <a:gd name="connsiteX3533" fmla="*/ 10992083 w 18288000"/>
              <a:gd name="connsiteY3533" fmla="*/ 4893891 h 5618895"/>
              <a:gd name="connsiteX3534" fmla="*/ 2047347 w 18288000"/>
              <a:gd name="connsiteY3534" fmla="*/ 4882599 h 5618895"/>
              <a:gd name="connsiteX3535" fmla="*/ 2045089 w 18288000"/>
              <a:gd name="connsiteY3535" fmla="*/ 4882972 h 5618895"/>
              <a:gd name="connsiteX3536" fmla="*/ 2039992 w 18288000"/>
              <a:gd name="connsiteY3536" fmla="*/ 4888773 h 5618895"/>
              <a:gd name="connsiteX3537" fmla="*/ 2036157 w 18288000"/>
              <a:gd name="connsiteY3537" fmla="*/ 4884449 h 5618895"/>
              <a:gd name="connsiteX3538" fmla="*/ 2007778 w 18288000"/>
              <a:gd name="connsiteY3538" fmla="*/ 4889140 h 5618895"/>
              <a:gd name="connsiteX3539" fmla="*/ 1982333 w 18288000"/>
              <a:gd name="connsiteY3539" fmla="*/ 4886607 h 5618895"/>
              <a:gd name="connsiteX3540" fmla="*/ 1978061 w 18288000"/>
              <a:gd name="connsiteY3540" fmla="*/ 4887751 h 5618895"/>
              <a:gd name="connsiteX3541" fmla="*/ 1957615 w 18288000"/>
              <a:gd name="connsiteY3541" fmla="*/ 4899101 h 5618895"/>
              <a:gd name="connsiteX3542" fmla="*/ 1956148 w 18288000"/>
              <a:gd name="connsiteY3542" fmla="*/ 4893623 h 5618895"/>
              <a:gd name="connsiteX3543" fmla="*/ 1951369 w 18288000"/>
              <a:gd name="connsiteY3543" fmla="*/ 4888234 h 5618895"/>
              <a:gd name="connsiteX3544" fmla="*/ 1936586 w 18288000"/>
              <a:gd name="connsiteY3544" fmla="*/ 4887997 h 5618895"/>
              <a:gd name="connsiteX3545" fmla="*/ 1934233 w 18288000"/>
              <a:gd name="connsiteY3545" fmla="*/ 4899495 h 5618895"/>
              <a:gd name="connsiteX3546" fmla="*/ 1938637 w 18288000"/>
              <a:gd name="connsiteY3546" fmla="*/ 4915931 h 5618895"/>
              <a:gd name="connsiteX3547" fmla="*/ 1929146 w 18288000"/>
              <a:gd name="connsiteY3547" fmla="*/ 4924345 h 5618895"/>
              <a:gd name="connsiteX3548" fmla="*/ 1911243 w 18288000"/>
              <a:gd name="connsiteY3548" fmla="*/ 4923271 h 5618895"/>
              <a:gd name="connsiteX3549" fmla="*/ 1891871 w 18288000"/>
              <a:gd name="connsiteY3549" fmla="*/ 4916717 h 5618895"/>
              <a:gd name="connsiteX3550" fmla="*/ 1873967 w 18288000"/>
              <a:gd name="connsiteY3550" fmla="*/ 4915643 h 5618895"/>
              <a:gd name="connsiteX3551" fmla="*/ 1854597 w 18288000"/>
              <a:gd name="connsiteY3551" fmla="*/ 4909089 h 5618895"/>
              <a:gd name="connsiteX3552" fmla="*/ 1862616 w 18288000"/>
              <a:gd name="connsiteY3552" fmla="*/ 4895197 h 5618895"/>
              <a:gd name="connsiteX3553" fmla="*/ 1856158 w 18288000"/>
              <a:gd name="connsiteY3553" fmla="*/ 4891467 h 5618895"/>
              <a:gd name="connsiteX3554" fmla="*/ 1838418 w 18288000"/>
              <a:gd name="connsiteY3554" fmla="*/ 4892546 h 5618895"/>
              <a:gd name="connsiteX3555" fmla="*/ 1840702 w 18288000"/>
              <a:gd name="connsiteY3555" fmla="*/ 4901069 h 5618895"/>
              <a:gd name="connsiteX3556" fmla="*/ 1815853 w 18288000"/>
              <a:gd name="connsiteY3556" fmla="*/ 4895982 h 5618895"/>
              <a:gd name="connsiteX3557" fmla="*/ 1809899 w 18288000"/>
              <a:gd name="connsiteY3557" fmla="*/ 4894279 h 5618895"/>
              <a:gd name="connsiteX3558" fmla="*/ 1798100 w 18288000"/>
              <a:gd name="connsiteY3558" fmla="*/ 4894997 h 5618895"/>
              <a:gd name="connsiteX3559" fmla="*/ 1803158 w 18288000"/>
              <a:gd name="connsiteY3559" fmla="*/ 4897916 h 5618895"/>
              <a:gd name="connsiteX3560" fmla="*/ 1811841 w 18288000"/>
              <a:gd name="connsiteY3560" fmla="*/ 4902929 h 5618895"/>
              <a:gd name="connsiteX3561" fmla="*/ 1818788 w 18288000"/>
              <a:gd name="connsiteY3561" fmla="*/ 4906940 h 5618895"/>
              <a:gd name="connsiteX3562" fmla="*/ 1785916 w 18288000"/>
              <a:gd name="connsiteY3562" fmla="*/ 4915749 h 5618895"/>
              <a:gd name="connsiteX3563" fmla="*/ 1762534 w 18288000"/>
              <a:gd name="connsiteY3563" fmla="*/ 4916141 h 5618895"/>
              <a:gd name="connsiteX3564" fmla="*/ 1739151 w 18288000"/>
              <a:gd name="connsiteY3564" fmla="*/ 4916534 h 5618895"/>
              <a:gd name="connsiteX3565" fmla="*/ 1692385 w 18288000"/>
              <a:gd name="connsiteY3565" fmla="*/ 4917322 h 5618895"/>
              <a:gd name="connsiteX3566" fmla="*/ 1649631 w 18288000"/>
              <a:gd name="connsiteY3566" fmla="*/ 4911162 h 5618895"/>
              <a:gd name="connsiteX3567" fmla="*/ 1606876 w 18288000"/>
              <a:gd name="connsiteY3567" fmla="*/ 4905002 h 5618895"/>
              <a:gd name="connsiteX3568" fmla="*/ 1594452 w 18288000"/>
              <a:gd name="connsiteY3568" fmla="*/ 4902459 h 5618895"/>
              <a:gd name="connsiteX3569" fmla="*/ 1560112 w 18288000"/>
              <a:gd name="connsiteY3569" fmla="*/ 4905787 h 5618895"/>
              <a:gd name="connsiteX3570" fmla="*/ 1513347 w 18288000"/>
              <a:gd name="connsiteY3570" fmla="*/ 4906575 h 5618895"/>
              <a:gd name="connsiteX3571" fmla="*/ 1480475 w 18288000"/>
              <a:gd name="connsiteY3571" fmla="*/ 4915383 h 5618895"/>
              <a:gd name="connsiteX3572" fmla="*/ 1469517 w 18288000"/>
              <a:gd name="connsiteY3572" fmla="*/ 4918319 h 5618895"/>
              <a:gd name="connsiteX3573" fmla="*/ 1461496 w 18288000"/>
              <a:gd name="connsiteY3573" fmla="*/ 4932211 h 5618895"/>
              <a:gd name="connsiteX3574" fmla="*/ 1450539 w 18288000"/>
              <a:gd name="connsiteY3574" fmla="*/ 4935147 h 5618895"/>
              <a:gd name="connsiteX3575" fmla="*/ 1436645 w 18288000"/>
              <a:gd name="connsiteY3575" fmla="*/ 4927127 h 5618895"/>
              <a:gd name="connsiteX3576" fmla="*/ 1422753 w 18288000"/>
              <a:gd name="connsiteY3576" fmla="*/ 4919106 h 5618895"/>
              <a:gd name="connsiteX3577" fmla="*/ 1415806 w 18288000"/>
              <a:gd name="connsiteY3577" fmla="*/ 4915095 h 5618895"/>
              <a:gd name="connsiteX3578" fmla="*/ 1397902 w 18288000"/>
              <a:gd name="connsiteY3578" fmla="*/ 4914020 h 5618895"/>
              <a:gd name="connsiteX3579" fmla="*/ 1379998 w 18288000"/>
              <a:gd name="connsiteY3579" fmla="*/ 4912945 h 5618895"/>
              <a:gd name="connsiteX3580" fmla="*/ 1361019 w 18288000"/>
              <a:gd name="connsiteY3580" fmla="*/ 4929775 h 5618895"/>
              <a:gd name="connsiteX3581" fmla="*/ 1311713 w 18288000"/>
              <a:gd name="connsiteY3581" fmla="*/ 4942987 h 5618895"/>
              <a:gd name="connsiteX3582" fmla="*/ 1255458 w 18288000"/>
              <a:gd name="connsiteY3582" fmla="*/ 4952188 h 5618895"/>
              <a:gd name="connsiteX3583" fmla="*/ 1241565 w 18288000"/>
              <a:gd name="connsiteY3583" fmla="*/ 4944167 h 5618895"/>
              <a:gd name="connsiteX3584" fmla="*/ 1252523 w 18288000"/>
              <a:gd name="connsiteY3584" fmla="*/ 4941231 h 5618895"/>
              <a:gd name="connsiteX3585" fmla="*/ 1249586 w 18288000"/>
              <a:gd name="connsiteY3585" fmla="*/ 4930273 h 5618895"/>
              <a:gd name="connsiteX3586" fmla="*/ 1246650 w 18288000"/>
              <a:gd name="connsiteY3586" fmla="*/ 4919316 h 5618895"/>
              <a:gd name="connsiteX3587" fmla="*/ 1257607 w 18288000"/>
              <a:gd name="connsiteY3587" fmla="*/ 4916380 h 5618895"/>
              <a:gd name="connsiteX3588" fmla="*/ 1265629 w 18288000"/>
              <a:gd name="connsiteY3588" fmla="*/ 4902488 h 5618895"/>
              <a:gd name="connsiteX3589" fmla="*/ 1254671 w 18288000"/>
              <a:gd name="connsiteY3589" fmla="*/ 4905424 h 5618895"/>
              <a:gd name="connsiteX3590" fmla="*/ 1243714 w 18288000"/>
              <a:gd name="connsiteY3590" fmla="*/ 4908360 h 5618895"/>
              <a:gd name="connsiteX3591" fmla="*/ 1235693 w 18288000"/>
              <a:gd name="connsiteY3591" fmla="*/ 4922252 h 5618895"/>
              <a:gd name="connsiteX3592" fmla="*/ 1238629 w 18288000"/>
              <a:gd name="connsiteY3592" fmla="*/ 4933209 h 5618895"/>
              <a:gd name="connsiteX3593" fmla="*/ 1191864 w 18288000"/>
              <a:gd name="connsiteY3593" fmla="*/ 4933996 h 5618895"/>
              <a:gd name="connsiteX3594" fmla="*/ 1158993 w 18288000"/>
              <a:gd name="connsiteY3594" fmla="*/ 4942804 h 5618895"/>
              <a:gd name="connsiteX3595" fmla="*/ 1145098 w 18288000"/>
              <a:gd name="connsiteY3595" fmla="*/ 4934784 h 5618895"/>
              <a:gd name="connsiteX3596" fmla="*/ 1131205 w 18288000"/>
              <a:gd name="connsiteY3596" fmla="*/ 4926761 h 5618895"/>
              <a:gd name="connsiteX3597" fmla="*/ 1134142 w 18288000"/>
              <a:gd name="connsiteY3597" fmla="*/ 4937720 h 5618895"/>
              <a:gd name="connsiteX3598" fmla="*/ 1123185 w 18288000"/>
              <a:gd name="connsiteY3598" fmla="*/ 4940656 h 5618895"/>
              <a:gd name="connsiteX3599" fmla="*/ 1098334 w 18288000"/>
              <a:gd name="connsiteY3599" fmla="*/ 4935569 h 5618895"/>
              <a:gd name="connsiteX3600" fmla="*/ 1087376 w 18288000"/>
              <a:gd name="connsiteY3600" fmla="*/ 4938505 h 5618895"/>
              <a:gd name="connsiteX3601" fmla="*/ 1090312 w 18288000"/>
              <a:gd name="connsiteY3601" fmla="*/ 4949464 h 5618895"/>
              <a:gd name="connsiteX3602" fmla="*/ 1104207 w 18288000"/>
              <a:gd name="connsiteY3602" fmla="*/ 4957484 h 5618895"/>
              <a:gd name="connsiteX3603" fmla="*/ 1126121 w 18288000"/>
              <a:gd name="connsiteY3603" fmla="*/ 4951612 h 5618895"/>
              <a:gd name="connsiteX3604" fmla="*/ 1140013 w 18288000"/>
              <a:gd name="connsiteY3604" fmla="*/ 4959633 h 5618895"/>
              <a:gd name="connsiteX3605" fmla="*/ 1150970 w 18288000"/>
              <a:gd name="connsiteY3605" fmla="*/ 4956697 h 5618895"/>
              <a:gd name="connsiteX3606" fmla="*/ 1175822 w 18288000"/>
              <a:gd name="connsiteY3606" fmla="*/ 4961783 h 5618895"/>
              <a:gd name="connsiteX3607" fmla="*/ 1208692 w 18288000"/>
              <a:gd name="connsiteY3607" fmla="*/ 4952975 h 5618895"/>
              <a:gd name="connsiteX3608" fmla="*/ 1224054 w 18288000"/>
              <a:gd name="connsiteY3608" fmla="*/ 4966475 h 5618895"/>
              <a:gd name="connsiteX3609" fmla="*/ 1233543 w 18288000"/>
              <a:gd name="connsiteY3609" fmla="*/ 4958060 h 5618895"/>
              <a:gd name="connsiteX3610" fmla="*/ 1255458 w 18288000"/>
              <a:gd name="connsiteY3610" fmla="*/ 4952188 h 5618895"/>
              <a:gd name="connsiteX3611" fmla="*/ 1276298 w 18288000"/>
              <a:gd name="connsiteY3611" fmla="*/ 4964220 h 5618895"/>
              <a:gd name="connsiteX3612" fmla="*/ 1316117 w 18288000"/>
              <a:gd name="connsiteY3612" fmla="*/ 4959423 h 5618895"/>
              <a:gd name="connsiteX3613" fmla="*/ 1334020 w 18288000"/>
              <a:gd name="connsiteY3613" fmla="*/ 4960498 h 5618895"/>
              <a:gd name="connsiteX3614" fmla="*/ 1369828 w 18288000"/>
              <a:gd name="connsiteY3614" fmla="*/ 4962647 h 5618895"/>
              <a:gd name="connsiteX3615" fmla="*/ 1398689 w 18288000"/>
              <a:gd name="connsiteY3615" fmla="*/ 4960786 h 5618895"/>
              <a:gd name="connsiteX3616" fmla="*/ 1422070 w 18288000"/>
              <a:gd name="connsiteY3616" fmla="*/ 4960391 h 5618895"/>
              <a:gd name="connsiteX3617" fmla="*/ 1445453 w 18288000"/>
              <a:gd name="connsiteY3617" fmla="*/ 4959998 h 5618895"/>
              <a:gd name="connsiteX3618" fmla="*/ 1528027 w 18288000"/>
              <a:gd name="connsiteY3618" fmla="*/ 4961361 h 5618895"/>
              <a:gd name="connsiteX3619" fmla="*/ 1538985 w 18288000"/>
              <a:gd name="connsiteY3619" fmla="*/ 4958425 h 5618895"/>
              <a:gd name="connsiteX3620" fmla="*/ 1552877 w 18288000"/>
              <a:gd name="connsiteY3620" fmla="*/ 4966446 h 5618895"/>
              <a:gd name="connsiteX3621" fmla="*/ 1565302 w 18288000"/>
              <a:gd name="connsiteY3621" fmla="*/ 4968989 h 5618895"/>
              <a:gd name="connsiteX3622" fmla="*/ 1599643 w 18288000"/>
              <a:gd name="connsiteY3622" fmla="*/ 4965660 h 5618895"/>
              <a:gd name="connsiteX3623" fmla="*/ 1635450 w 18288000"/>
              <a:gd name="connsiteY3623" fmla="*/ 4967809 h 5618895"/>
              <a:gd name="connsiteX3624" fmla="*/ 1657365 w 18288000"/>
              <a:gd name="connsiteY3624" fmla="*/ 4961937 h 5618895"/>
              <a:gd name="connsiteX3625" fmla="*/ 1643471 w 18288000"/>
              <a:gd name="connsiteY3625" fmla="*/ 4953916 h 5618895"/>
              <a:gd name="connsiteX3626" fmla="*/ 1652735 w 18288000"/>
              <a:gd name="connsiteY3626" fmla="*/ 4951434 h 5618895"/>
              <a:gd name="connsiteX3627" fmla="*/ 1651654 w 18288000"/>
              <a:gd name="connsiteY3627" fmla="*/ 4948001 h 5618895"/>
              <a:gd name="connsiteX3628" fmla="*/ 1652804 w 18288000"/>
              <a:gd name="connsiteY3628" fmla="*/ 4940778 h 5618895"/>
              <a:gd name="connsiteX3629" fmla="*/ 1651493 w 18288000"/>
              <a:gd name="connsiteY3629" fmla="*/ 4940022 h 5618895"/>
              <a:gd name="connsiteX3630" fmla="*/ 1652928 w 18288000"/>
              <a:gd name="connsiteY3630" fmla="*/ 4939997 h 5618895"/>
              <a:gd name="connsiteX3631" fmla="*/ 1653647 w 18288000"/>
              <a:gd name="connsiteY3631" fmla="*/ 4935475 h 5618895"/>
              <a:gd name="connsiteX3632" fmla="*/ 1668343 w 18288000"/>
              <a:gd name="connsiteY3632" fmla="*/ 4939738 h 5618895"/>
              <a:gd name="connsiteX3633" fmla="*/ 1678369 w 18288000"/>
              <a:gd name="connsiteY3633" fmla="*/ 4939570 h 5618895"/>
              <a:gd name="connsiteX3634" fmla="*/ 1684106 w 18288000"/>
              <a:gd name="connsiteY3634" fmla="*/ 4937760 h 5618895"/>
              <a:gd name="connsiteX3635" fmla="*/ 1687298 w 18288000"/>
              <a:gd name="connsiteY3635" fmla="*/ 4939420 h 5618895"/>
              <a:gd name="connsiteX3636" fmla="*/ 1698258 w 18288000"/>
              <a:gd name="connsiteY3636" fmla="*/ 4939236 h 5618895"/>
              <a:gd name="connsiteX3637" fmla="*/ 1709216 w 18288000"/>
              <a:gd name="connsiteY3637" fmla="*/ 4936300 h 5618895"/>
              <a:gd name="connsiteX3638" fmla="*/ 1710684 w 18288000"/>
              <a:gd name="connsiteY3638" fmla="*/ 4941779 h 5618895"/>
              <a:gd name="connsiteX3639" fmla="*/ 1719097 w 18288000"/>
              <a:gd name="connsiteY3639" fmla="*/ 4951268 h 5618895"/>
              <a:gd name="connsiteX3640" fmla="*/ 1738469 w 18288000"/>
              <a:gd name="connsiteY3640" fmla="*/ 4957821 h 5618895"/>
              <a:gd name="connsiteX3641" fmla="*/ 1756374 w 18288000"/>
              <a:gd name="connsiteY3641" fmla="*/ 4958896 h 5618895"/>
              <a:gd name="connsiteX3642" fmla="*/ 1764787 w 18288000"/>
              <a:gd name="connsiteY3642" fmla="*/ 4968384 h 5618895"/>
              <a:gd name="connsiteX3643" fmla="*/ 1844425 w 18288000"/>
              <a:gd name="connsiteY3643" fmla="*/ 4958790 h 5618895"/>
              <a:gd name="connsiteX3644" fmla="*/ 1883168 w 18288000"/>
              <a:gd name="connsiteY3644" fmla="*/ 4971897 h 5618895"/>
              <a:gd name="connsiteX3645" fmla="*/ 1918978 w 18288000"/>
              <a:gd name="connsiteY3645" fmla="*/ 4974046 h 5618895"/>
              <a:gd name="connsiteX3646" fmla="*/ 1963199 w 18288000"/>
              <a:gd name="connsiteY3646" fmla="*/ 4985685 h 5618895"/>
              <a:gd name="connsiteX3647" fmla="*/ 2001549 w 18288000"/>
              <a:gd name="connsiteY3647" fmla="*/ 4975409 h 5618895"/>
              <a:gd name="connsiteX3648" fmla="*/ 1948914 w 18288000"/>
              <a:gd name="connsiteY3648" fmla="*/ 4954281 h 5618895"/>
              <a:gd name="connsiteX3649" fmla="*/ 1921126 w 18288000"/>
              <a:gd name="connsiteY3649" fmla="*/ 4938238 h 5618895"/>
              <a:gd name="connsiteX3650" fmla="*/ 1943040 w 18288000"/>
              <a:gd name="connsiteY3650" fmla="*/ 4932366 h 5618895"/>
              <a:gd name="connsiteX3651" fmla="*/ 1956933 w 18288000"/>
              <a:gd name="connsiteY3651" fmla="*/ 4940387 h 5618895"/>
              <a:gd name="connsiteX3652" fmla="*/ 1970828 w 18288000"/>
              <a:gd name="connsiteY3652" fmla="*/ 4948409 h 5618895"/>
              <a:gd name="connsiteX3653" fmla="*/ 1988732 w 18288000"/>
              <a:gd name="connsiteY3653" fmla="*/ 4949483 h 5618895"/>
              <a:gd name="connsiteX3654" fmla="*/ 2002231 w 18288000"/>
              <a:gd name="connsiteY3654" fmla="*/ 4934122 h 5618895"/>
              <a:gd name="connsiteX3655" fmla="*/ 2025614 w 18288000"/>
              <a:gd name="connsiteY3655" fmla="*/ 4933729 h 5618895"/>
              <a:gd name="connsiteX3656" fmla="*/ 2014879 w 18288000"/>
              <a:gd name="connsiteY3656" fmla="*/ 4952323 h 5618895"/>
              <a:gd name="connsiteX3657" fmla="*/ 2021149 w 18288000"/>
              <a:gd name="connsiteY3657" fmla="*/ 4950345 h 5618895"/>
              <a:gd name="connsiteX3658" fmla="*/ 2064417 w 18288000"/>
              <a:gd name="connsiteY3658" fmla="*/ 4936688 h 5618895"/>
              <a:gd name="connsiteX3659" fmla="*/ 2071533 w 18288000"/>
              <a:gd name="connsiteY3659" fmla="*/ 4940392 h 5618895"/>
              <a:gd name="connsiteX3660" fmla="*/ 2082702 w 18288000"/>
              <a:gd name="connsiteY3660" fmla="*/ 4940570 h 5618895"/>
              <a:gd name="connsiteX3661" fmla="*/ 2083336 w 18288000"/>
              <a:gd name="connsiteY3661" fmla="*/ 4930006 h 5618895"/>
              <a:gd name="connsiteX3662" fmla="*/ 2091357 w 18288000"/>
              <a:gd name="connsiteY3662" fmla="*/ 4916113 h 5618895"/>
              <a:gd name="connsiteX3663" fmla="*/ 2077464 w 18288000"/>
              <a:gd name="connsiteY3663" fmla="*/ 4908091 h 5618895"/>
              <a:gd name="connsiteX3664" fmla="*/ 2063570 w 18288000"/>
              <a:gd name="connsiteY3664" fmla="*/ 4900071 h 5618895"/>
              <a:gd name="connsiteX3665" fmla="*/ 2060634 w 18288000"/>
              <a:gd name="connsiteY3665" fmla="*/ 4889113 h 5618895"/>
              <a:gd name="connsiteX3666" fmla="*/ 2060122 w 18288000"/>
              <a:gd name="connsiteY3666" fmla="*/ 4887203 h 5618895"/>
              <a:gd name="connsiteX3667" fmla="*/ 2054464 w 18288000"/>
              <a:gd name="connsiteY3667" fmla="*/ 4886301 h 5618895"/>
              <a:gd name="connsiteX3668" fmla="*/ 2047347 w 18288000"/>
              <a:gd name="connsiteY3668" fmla="*/ 4882599 h 5618895"/>
              <a:gd name="connsiteX3669" fmla="*/ 10903639 w 18288000"/>
              <a:gd name="connsiteY3669" fmla="*/ 4878120 h 5618895"/>
              <a:gd name="connsiteX3670" fmla="*/ 10910391 w 18288000"/>
              <a:gd name="connsiteY3670" fmla="*/ 4881079 h 5618895"/>
              <a:gd name="connsiteX3671" fmla="*/ 10922818 w 18288000"/>
              <a:gd name="connsiteY3671" fmla="*/ 4883621 h 5618895"/>
              <a:gd name="connsiteX3672" fmla="*/ 10933776 w 18288000"/>
              <a:gd name="connsiteY3672" fmla="*/ 4880685 h 5618895"/>
              <a:gd name="connsiteX3673" fmla="*/ 10946057 w 18288000"/>
              <a:gd name="connsiteY3673" fmla="*/ 4881424 h 5618895"/>
              <a:gd name="connsiteX3674" fmla="*/ 10927752 w 18288000"/>
              <a:gd name="connsiteY3674" fmla="*/ 4878507 h 5618895"/>
              <a:gd name="connsiteX3675" fmla="*/ 10900852 w 18288000"/>
              <a:gd name="connsiteY3675" fmla="*/ 4878075 h 5618895"/>
              <a:gd name="connsiteX3676" fmla="*/ 10900236 w 18288000"/>
              <a:gd name="connsiteY3676" fmla="*/ 4879259 h 5618895"/>
              <a:gd name="connsiteX3677" fmla="*/ 10901420 w 18288000"/>
              <a:gd name="connsiteY3677" fmla="*/ 4878085 h 5618895"/>
              <a:gd name="connsiteX3678" fmla="*/ 2501590 w 18288000"/>
              <a:gd name="connsiteY3678" fmla="*/ 4876655 h 5618895"/>
              <a:gd name="connsiteX3679" fmla="*/ 2492477 w 18288000"/>
              <a:gd name="connsiteY3679" fmla="*/ 4879097 h 5618895"/>
              <a:gd name="connsiteX3680" fmla="*/ 2486999 w 18288000"/>
              <a:gd name="connsiteY3680" fmla="*/ 4880564 h 5618895"/>
              <a:gd name="connsiteX3681" fmla="*/ 2481025 w 18288000"/>
              <a:gd name="connsiteY3681" fmla="*/ 4882165 h 5618895"/>
              <a:gd name="connsiteX3682" fmla="*/ 2488577 w 18288000"/>
              <a:gd name="connsiteY3682" fmla="*/ 4886095 h 5618895"/>
              <a:gd name="connsiteX3683" fmla="*/ 1506996 w 18288000"/>
              <a:gd name="connsiteY3683" fmla="*/ 4872747 h 5618895"/>
              <a:gd name="connsiteX3684" fmla="*/ 1518433 w 18288000"/>
              <a:gd name="connsiteY3684" fmla="*/ 4881724 h 5618895"/>
              <a:gd name="connsiteX3685" fmla="*/ 1522272 w 18288000"/>
              <a:gd name="connsiteY3685" fmla="*/ 4880695 h 5618895"/>
              <a:gd name="connsiteX3686" fmla="*/ 1509335 w 18288000"/>
              <a:gd name="connsiteY3686" fmla="*/ 4873964 h 5618895"/>
              <a:gd name="connsiteX3687" fmla="*/ 3088261 w 18288000"/>
              <a:gd name="connsiteY3687" fmla="*/ 4871437 h 5618895"/>
              <a:gd name="connsiteX3688" fmla="*/ 3091676 w 18288000"/>
              <a:gd name="connsiteY3688" fmla="*/ 4882254 h 5618895"/>
              <a:gd name="connsiteX3689" fmla="*/ 3080859 w 18288000"/>
              <a:gd name="connsiteY3689" fmla="*/ 4885669 h 5618895"/>
              <a:gd name="connsiteX3690" fmla="*/ 3134948 w 18288000"/>
              <a:gd name="connsiteY3690" fmla="*/ 4868598 h 5618895"/>
              <a:gd name="connsiteX3691" fmla="*/ 3138365 w 18288000"/>
              <a:gd name="connsiteY3691" fmla="*/ 4879415 h 5618895"/>
              <a:gd name="connsiteX3692" fmla="*/ 3127545 w 18288000"/>
              <a:gd name="connsiteY3692" fmla="*/ 4882830 h 5618895"/>
              <a:gd name="connsiteX3693" fmla="*/ 3134948 w 18288000"/>
              <a:gd name="connsiteY3693" fmla="*/ 4868598 h 5618895"/>
              <a:gd name="connsiteX3694" fmla="*/ 2299356 w 18288000"/>
              <a:gd name="connsiteY3694" fmla="*/ 4867277 h 5618895"/>
              <a:gd name="connsiteX3695" fmla="*/ 2280774 w 18288000"/>
              <a:gd name="connsiteY3695" fmla="*/ 4868408 h 5618895"/>
              <a:gd name="connsiteX3696" fmla="*/ 2263856 w 18288000"/>
              <a:gd name="connsiteY3696" fmla="*/ 4867510 h 5618895"/>
              <a:gd name="connsiteX3697" fmla="*/ 2266674 w 18288000"/>
              <a:gd name="connsiteY3697" fmla="*/ 4869137 h 5618895"/>
              <a:gd name="connsiteX3698" fmla="*/ 2291523 w 18288000"/>
              <a:gd name="connsiteY3698" fmla="*/ 4874222 h 5618895"/>
              <a:gd name="connsiteX3699" fmla="*/ 3005532 w 18288000"/>
              <a:gd name="connsiteY3699" fmla="*/ 4865691 h 5618895"/>
              <a:gd name="connsiteX3700" fmla="*/ 3001362 w 18288000"/>
              <a:gd name="connsiteY3700" fmla="*/ 4873705 h 5618895"/>
              <a:gd name="connsiteX3701" fmla="*/ 3031743 w 18288000"/>
              <a:gd name="connsiteY3701" fmla="*/ 4875529 h 5618895"/>
              <a:gd name="connsiteX3702" fmla="*/ 3051115 w 18288000"/>
              <a:gd name="connsiteY3702" fmla="*/ 4882081 h 5618895"/>
              <a:gd name="connsiteX3703" fmla="*/ 3059531 w 18288000"/>
              <a:gd name="connsiteY3703" fmla="*/ 4891572 h 5618895"/>
              <a:gd name="connsiteX3704" fmla="*/ 3015701 w 18288000"/>
              <a:gd name="connsiteY3704" fmla="*/ 4903316 h 5618895"/>
              <a:gd name="connsiteX3705" fmla="*/ 3001808 w 18288000"/>
              <a:gd name="connsiteY3705" fmla="*/ 4895293 h 5618895"/>
              <a:gd name="connsiteX3706" fmla="*/ 3009829 w 18288000"/>
              <a:gd name="connsiteY3706" fmla="*/ 4881401 h 5618895"/>
              <a:gd name="connsiteX3707" fmla="*/ 2998872 w 18288000"/>
              <a:gd name="connsiteY3707" fmla="*/ 4884337 h 5618895"/>
              <a:gd name="connsiteX3708" fmla="*/ 2995937 w 18288000"/>
              <a:gd name="connsiteY3708" fmla="*/ 4873380 h 5618895"/>
              <a:gd name="connsiteX3709" fmla="*/ 2996066 w 18288000"/>
              <a:gd name="connsiteY3709" fmla="*/ 4873388 h 5618895"/>
              <a:gd name="connsiteX3710" fmla="*/ 2994713 w 18288000"/>
              <a:gd name="connsiteY3710" fmla="*/ 4869106 h 5618895"/>
              <a:gd name="connsiteX3711" fmla="*/ 3204407 w 18288000"/>
              <a:gd name="connsiteY3711" fmla="*/ 4862537 h 5618895"/>
              <a:gd name="connsiteX3712" fmla="*/ 3206683 w 18288000"/>
              <a:gd name="connsiteY3712" fmla="*/ 4869750 h 5618895"/>
              <a:gd name="connsiteX3713" fmla="*/ 3220916 w 18288000"/>
              <a:gd name="connsiteY3713" fmla="*/ 4877153 h 5618895"/>
              <a:gd name="connsiteX3714" fmla="*/ 3185047 w 18288000"/>
              <a:gd name="connsiteY3714" fmla="*/ 4876577 h 5618895"/>
              <a:gd name="connsiteX3715" fmla="*/ 3093494 w 18288000"/>
              <a:gd name="connsiteY3715" fmla="*/ 4861721 h 5618895"/>
              <a:gd name="connsiteX3716" fmla="*/ 3102316 w 18288000"/>
              <a:gd name="connsiteY3716" fmla="*/ 4870832 h 5618895"/>
              <a:gd name="connsiteX3717" fmla="*/ 3089790 w 18288000"/>
              <a:gd name="connsiteY3717" fmla="*/ 4868836 h 5618895"/>
              <a:gd name="connsiteX3718" fmla="*/ 3093494 w 18288000"/>
              <a:gd name="connsiteY3718" fmla="*/ 4861721 h 5618895"/>
              <a:gd name="connsiteX3719" fmla="*/ 3881339 w 18288000"/>
              <a:gd name="connsiteY3719" fmla="*/ 4859053 h 5618895"/>
              <a:gd name="connsiteX3720" fmla="*/ 3884752 w 18288000"/>
              <a:gd name="connsiteY3720" fmla="*/ 4869871 h 5618895"/>
              <a:gd name="connsiteX3721" fmla="*/ 3897278 w 18288000"/>
              <a:gd name="connsiteY3721" fmla="*/ 4871867 h 5618895"/>
              <a:gd name="connsiteX3722" fmla="*/ 3909804 w 18288000"/>
              <a:gd name="connsiteY3722" fmla="*/ 4873862 h 5618895"/>
              <a:gd name="connsiteX3723" fmla="*/ 2698172 w 18288000"/>
              <a:gd name="connsiteY3723" fmla="*/ 4857833 h 5618895"/>
              <a:gd name="connsiteX3724" fmla="*/ 2701453 w 18288000"/>
              <a:gd name="connsiteY3724" fmla="*/ 4870078 h 5618895"/>
              <a:gd name="connsiteX3725" fmla="*/ 2691962 w 18288000"/>
              <a:gd name="connsiteY3725" fmla="*/ 4878492 h 5618895"/>
              <a:gd name="connsiteX3726" fmla="*/ 2695199 w 18288000"/>
              <a:gd name="connsiteY3726" fmla="*/ 4880361 h 5618895"/>
              <a:gd name="connsiteX3727" fmla="*/ 2700368 w 18288000"/>
              <a:gd name="connsiteY3727" fmla="*/ 4878730 h 5618895"/>
              <a:gd name="connsiteX3728" fmla="*/ 2697835 w 18288000"/>
              <a:gd name="connsiteY3728" fmla="*/ 4881882 h 5618895"/>
              <a:gd name="connsiteX3729" fmla="*/ 2698909 w 18288000"/>
              <a:gd name="connsiteY3729" fmla="*/ 4882503 h 5618895"/>
              <a:gd name="connsiteX3730" fmla="*/ 2709866 w 18288000"/>
              <a:gd name="connsiteY3730" fmla="*/ 4879567 h 5618895"/>
              <a:gd name="connsiteX3731" fmla="*/ 2713877 w 18288000"/>
              <a:gd name="connsiteY3731" fmla="*/ 4872620 h 5618895"/>
              <a:gd name="connsiteX3732" fmla="*/ 2723367 w 18288000"/>
              <a:gd name="connsiteY3732" fmla="*/ 4864207 h 5618895"/>
              <a:gd name="connsiteX3733" fmla="*/ 2726740 w 18288000"/>
              <a:gd name="connsiteY3733" fmla="*/ 4861215 h 5618895"/>
              <a:gd name="connsiteX3734" fmla="*/ 2718589 w 18288000"/>
              <a:gd name="connsiteY3734" fmla="*/ 4861084 h 5618895"/>
              <a:gd name="connsiteX3735" fmla="*/ 3181456 w 18288000"/>
              <a:gd name="connsiteY3735" fmla="*/ 4857751 h 5618895"/>
              <a:gd name="connsiteX3736" fmla="*/ 3174052 w 18288000"/>
              <a:gd name="connsiteY3736" fmla="*/ 4871983 h 5618895"/>
              <a:gd name="connsiteX3737" fmla="*/ 3159819 w 18288000"/>
              <a:gd name="connsiteY3737" fmla="*/ 4864579 h 5618895"/>
              <a:gd name="connsiteX3738" fmla="*/ 3165229 w 18288000"/>
              <a:gd name="connsiteY3738" fmla="*/ 4862872 h 5618895"/>
              <a:gd name="connsiteX3739" fmla="*/ 3181456 w 18288000"/>
              <a:gd name="connsiteY3739" fmla="*/ 4857751 h 5618895"/>
              <a:gd name="connsiteX3740" fmla="*/ 3214088 w 18288000"/>
              <a:gd name="connsiteY3740" fmla="*/ 4855517 h 5618895"/>
              <a:gd name="connsiteX3741" fmla="*/ 3204407 w 18288000"/>
              <a:gd name="connsiteY3741" fmla="*/ 4862537 h 5618895"/>
              <a:gd name="connsiteX3742" fmla="*/ 3203269 w 18288000"/>
              <a:gd name="connsiteY3742" fmla="*/ 4858931 h 5618895"/>
              <a:gd name="connsiteX3743" fmla="*/ 3214088 w 18288000"/>
              <a:gd name="connsiteY3743" fmla="*/ 4855517 h 5618895"/>
              <a:gd name="connsiteX3744" fmla="*/ 1252192 w 18288000"/>
              <a:gd name="connsiteY3744" fmla="*/ 4848418 h 5618895"/>
              <a:gd name="connsiteX3745" fmla="*/ 1264841 w 18288000"/>
              <a:gd name="connsiteY3745" fmla="*/ 4855722 h 5618895"/>
              <a:gd name="connsiteX3746" fmla="*/ 1275799 w 18288000"/>
              <a:gd name="connsiteY3746" fmla="*/ 4852786 h 5618895"/>
              <a:gd name="connsiteX3747" fmla="*/ 1297239 w 18288000"/>
              <a:gd name="connsiteY3747" fmla="*/ 4857173 h 5618895"/>
              <a:gd name="connsiteX3748" fmla="*/ 1289007 w 18288000"/>
              <a:gd name="connsiteY3748" fmla="*/ 4854281 h 5618895"/>
              <a:gd name="connsiteX3749" fmla="*/ 1276482 w 18288000"/>
              <a:gd name="connsiteY3749" fmla="*/ 4852287 h 5618895"/>
              <a:gd name="connsiteX3750" fmla="*/ 18193172 w 18288000"/>
              <a:gd name="connsiteY3750" fmla="*/ 4847900 h 5618895"/>
              <a:gd name="connsiteX3751" fmla="*/ 18200364 w 18288000"/>
              <a:gd name="connsiteY3751" fmla="*/ 4855326 h 5618895"/>
              <a:gd name="connsiteX3752" fmla="*/ 18203506 w 18288000"/>
              <a:gd name="connsiteY3752" fmla="*/ 4849283 h 5618895"/>
              <a:gd name="connsiteX3753" fmla="*/ 2535838 w 18288000"/>
              <a:gd name="connsiteY3753" fmla="*/ 4847388 h 5618895"/>
              <a:gd name="connsiteX3754" fmla="*/ 2526303 w 18288000"/>
              <a:gd name="connsiteY3754" fmla="*/ 4848425 h 5618895"/>
              <a:gd name="connsiteX3755" fmla="*/ 2528970 w 18288000"/>
              <a:gd name="connsiteY3755" fmla="*/ 4851432 h 5618895"/>
              <a:gd name="connsiteX3756" fmla="*/ 2537546 w 18288000"/>
              <a:gd name="connsiteY3756" fmla="*/ 4852798 h 5618895"/>
              <a:gd name="connsiteX3757" fmla="*/ 1179696 w 18288000"/>
              <a:gd name="connsiteY3757" fmla="*/ 4847145 h 5618895"/>
              <a:gd name="connsiteX3758" fmla="*/ 1164615 w 18288000"/>
              <a:gd name="connsiteY3758" fmla="*/ 4851904 h 5618895"/>
              <a:gd name="connsiteX3759" fmla="*/ 1169844 w 18288000"/>
              <a:gd name="connsiteY3759" fmla="*/ 4851816 h 5618895"/>
              <a:gd name="connsiteX3760" fmla="*/ 1182268 w 18288000"/>
              <a:gd name="connsiteY3760" fmla="*/ 4854359 h 5618895"/>
              <a:gd name="connsiteX3761" fmla="*/ 1186445 w 18288000"/>
              <a:gd name="connsiteY3761" fmla="*/ 4850657 h 5618895"/>
              <a:gd name="connsiteX3762" fmla="*/ 18186600 w 18288000"/>
              <a:gd name="connsiteY3762" fmla="*/ 4847021 h 5618895"/>
              <a:gd name="connsiteX3763" fmla="*/ 18186132 w 18288000"/>
              <a:gd name="connsiteY3763" fmla="*/ 4847922 h 5618895"/>
              <a:gd name="connsiteX3764" fmla="*/ 18188276 w 18288000"/>
              <a:gd name="connsiteY3764" fmla="*/ 4847246 h 5618895"/>
              <a:gd name="connsiteX3765" fmla="*/ 10915034 w 18288000"/>
              <a:gd name="connsiteY3765" fmla="*/ 4846837 h 5618895"/>
              <a:gd name="connsiteX3766" fmla="*/ 10909197 w 18288000"/>
              <a:gd name="connsiteY3766" fmla="*/ 4848678 h 5618895"/>
              <a:gd name="connsiteX3767" fmla="*/ 10900282 w 18288000"/>
              <a:gd name="connsiteY3767" fmla="*/ 4853584 h 5618895"/>
              <a:gd name="connsiteX3768" fmla="*/ 10920923 w 18288000"/>
              <a:gd name="connsiteY3768" fmla="*/ 4856872 h 5618895"/>
              <a:gd name="connsiteX3769" fmla="*/ 10945975 w 18288000"/>
              <a:gd name="connsiteY3769" fmla="*/ 4860862 h 5618895"/>
              <a:gd name="connsiteX3770" fmla="*/ 10947680 w 18288000"/>
              <a:gd name="connsiteY3770" fmla="*/ 4866272 h 5618895"/>
              <a:gd name="connsiteX3771" fmla="*/ 10963133 w 18288000"/>
              <a:gd name="connsiteY3771" fmla="*/ 4878692 h 5618895"/>
              <a:gd name="connsiteX3772" fmla="*/ 10974429 w 18288000"/>
              <a:gd name="connsiteY3772" fmla="*/ 4875665 h 5618895"/>
              <a:gd name="connsiteX3773" fmla="*/ 10960206 w 18288000"/>
              <a:gd name="connsiteY3773" fmla="*/ 4868266 h 5618895"/>
              <a:gd name="connsiteX3774" fmla="*/ 10949016 w 18288000"/>
              <a:gd name="connsiteY3774" fmla="*/ 4854602 h 5618895"/>
              <a:gd name="connsiteX3775" fmla="*/ 10933046 w 18288000"/>
              <a:gd name="connsiteY3775" fmla="*/ 4852059 h 5618895"/>
              <a:gd name="connsiteX3776" fmla="*/ 2613514 w 18288000"/>
              <a:gd name="connsiteY3776" fmla="*/ 4846665 h 5618895"/>
              <a:gd name="connsiteX3777" fmla="*/ 2607621 w 18288000"/>
              <a:gd name="connsiteY3777" fmla="*/ 4848244 h 5618895"/>
              <a:gd name="connsiteX3778" fmla="*/ 2607574 w 18288000"/>
              <a:gd name="connsiteY3778" fmla="*/ 4848539 h 5618895"/>
              <a:gd name="connsiteX3779" fmla="*/ 2606913 w 18288000"/>
              <a:gd name="connsiteY3779" fmla="*/ 4848434 h 5618895"/>
              <a:gd name="connsiteX3780" fmla="*/ 2602049 w 18288000"/>
              <a:gd name="connsiteY3780" fmla="*/ 4849737 h 5618895"/>
              <a:gd name="connsiteX3781" fmla="*/ 2598041 w 18288000"/>
              <a:gd name="connsiteY3781" fmla="*/ 4856684 h 5618895"/>
              <a:gd name="connsiteX3782" fmla="*/ 2632380 w 18288000"/>
              <a:gd name="connsiteY3782" fmla="*/ 4853355 h 5618895"/>
              <a:gd name="connsiteX3783" fmla="*/ 2633701 w 18288000"/>
              <a:gd name="connsiteY3783" fmla="*/ 4852701 h 5618895"/>
              <a:gd name="connsiteX3784" fmla="*/ 2607574 w 18288000"/>
              <a:gd name="connsiteY3784" fmla="*/ 4848539 h 5618895"/>
              <a:gd name="connsiteX3785" fmla="*/ 1091584 w 18288000"/>
              <a:gd name="connsiteY3785" fmla="*/ 4845733 h 5618895"/>
              <a:gd name="connsiteX3786" fmla="*/ 1124546 w 18288000"/>
              <a:gd name="connsiteY3786" fmla="*/ 4858083 h 5618895"/>
              <a:gd name="connsiteX3787" fmla="*/ 1146461 w 18288000"/>
              <a:gd name="connsiteY3787" fmla="*/ 4852211 h 5618895"/>
              <a:gd name="connsiteX3788" fmla="*/ 1154414 w 18288000"/>
              <a:gd name="connsiteY3788" fmla="*/ 4852076 h 5618895"/>
              <a:gd name="connsiteX3789" fmla="*/ 1150945 w 18288000"/>
              <a:gd name="connsiteY3789" fmla="*/ 4850272 h 5618895"/>
              <a:gd name="connsiteX3790" fmla="*/ 1133012 w 18288000"/>
              <a:gd name="connsiteY3790" fmla="*/ 4849985 h 5618895"/>
              <a:gd name="connsiteX3791" fmla="*/ 1107961 w 18288000"/>
              <a:gd name="connsiteY3791" fmla="*/ 4845995 h 5618895"/>
              <a:gd name="connsiteX3792" fmla="*/ 956466 w 18288000"/>
              <a:gd name="connsiteY3792" fmla="*/ 4844400 h 5618895"/>
              <a:gd name="connsiteX3793" fmla="*/ 946975 w 18288000"/>
              <a:gd name="connsiteY3793" fmla="*/ 4852814 h 5618895"/>
              <a:gd name="connsiteX3794" fmla="*/ 959401 w 18288000"/>
              <a:gd name="connsiteY3794" fmla="*/ 4855356 h 5618895"/>
              <a:gd name="connsiteX3795" fmla="*/ 951379 w 18288000"/>
              <a:gd name="connsiteY3795" fmla="*/ 4869250 h 5618895"/>
              <a:gd name="connsiteX3796" fmla="*/ 962337 w 18288000"/>
              <a:gd name="connsiteY3796" fmla="*/ 4866313 h 5618895"/>
              <a:gd name="connsiteX3797" fmla="*/ 959401 w 18288000"/>
              <a:gd name="connsiteY3797" fmla="*/ 4855356 h 5618895"/>
              <a:gd name="connsiteX3798" fmla="*/ 968890 w 18288000"/>
              <a:gd name="connsiteY3798" fmla="*/ 4846942 h 5618895"/>
              <a:gd name="connsiteX3799" fmla="*/ 956466 w 18288000"/>
              <a:gd name="connsiteY3799" fmla="*/ 4844400 h 5618895"/>
              <a:gd name="connsiteX3800" fmla="*/ 890328 w 18288000"/>
              <a:gd name="connsiteY3800" fmla="*/ 4838633 h 5618895"/>
              <a:gd name="connsiteX3801" fmla="*/ 885005 w 18288000"/>
              <a:gd name="connsiteY3801" fmla="*/ 4840059 h 5618895"/>
              <a:gd name="connsiteX3802" fmla="*/ 881938 w 18288000"/>
              <a:gd name="connsiteY3802" fmla="*/ 4845953 h 5618895"/>
              <a:gd name="connsiteX3803" fmla="*/ 877805 w 18288000"/>
              <a:gd name="connsiteY3803" fmla="*/ 4845296 h 5618895"/>
              <a:gd name="connsiteX3804" fmla="*/ 887785 w 18288000"/>
              <a:gd name="connsiteY3804" fmla="*/ 4851058 h 5618895"/>
              <a:gd name="connsiteX3805" fmla="*/ 934551 w 18288000"/>
              <a:gd name="connsiteY3805" fmla="*/ 4850272 h 5618895"/>
              <a:gd name="connsiteX3806" fmla="*/ 924443 w 18288000"/>
              <a:gd name="connsiteY3806" fmla="*/ 4844436 h 5618895"/>
              <a:gd name="connsiteX3807" fmla="*/ 917806 w 18288000"/>
              <a:gd name="connsiteY3807" fmla="*/ 4846530 h 5618895"/>
              <a:gd name="connsiteX3808" fmla="*/ 905281 w 18288000"/>
              <a:gd name="connsiteY3808" fmla="*/ 4844534 h 5618895"/>
              <a:gd name="connsiteX3809" fmla="*/ 910038 w 18288000"/>
              <a:gd name="connsiteY3809" fmla="*/ 4841614 h 5618895"/>
              <a:gd name="connsiteX3810" fmla="*/ 902753 w 18288000"/>
              <a:gd name="connsiteY3810" fmla="*/ 4841176 h 5618895"/>
              <a:gd name="connsiteX3811" fmla="*/ 890328 w 18288000"/>
              <a:gd name="connsiteY3811" fmla="*/ 4838633 h 5618895"/>
              <a:gd name="connsiteX3812" fmla="*/ 3910378 w 18288000"/>
              <a:gd name="connsiteY3812" fmla="*/ 4837993 h 5618895"/>
              <a:gd name="connsiteX3813" fmla="*/ 3913794 w 18288000"/>
              <a:gd name="connsiteY3813" fmla="*/ 4848811 h 5618895"/>
              <a:gd name="connsiteX3814" fmla="*/ 3924613 w 18288000"/>
              <a:gd name="connsiteY3814" fmla="*/ 4845397 h 5618895"/>
              <a:gd name="connsiteX3815" fmla="*/ 4064667 w 18288000"/>
              <a:gd name="connsiteY3815" fmla="*/ 4836883 h 5618895"/>
              <a:gd name="connsiteX3816" fmla="*/ 4032214 w 18288000"/>
              <a:gd name="connsiteY3816" fmla="*/ 4847124 h 5618895"/>
              <a:gd name="connsiteX3817" fmla="*/ 4044739 w 18288000"/>
              <a:gd name="connsiteY3817" fmla="*/ 4849119 h 5618895"/>
              <a:gd name="connsiteX3818" fmla="*/ 4057263 w 18288000"/>
              <a:gd name="connsiteY3818" fmla="*/ 4851114 h 5618895"/>
              <a:gd name="connsiteX3819" fmla="*/ 4078900 w 18288000"/>
              <a:gd name="connsiteY3819" fmla="*/ 4844286 h 5618895"/>
              <a:gd name="connsiteX3820" fmla="*/ 1029188 w 18288000"/>
              <a:gd name="connsiteY3820" fmla="*/ 4836657 h 5618895"/>
              <a:gd name="connsiteX3821" fmla="*/ 1024977 w 18288000"/>
              <a:gd name="connsiteY3821" fmla="*/ 4837115 h 5618895"/>
              <a:gd name="connsiteX3822" fmla="*/ 1025144 w 18288000"/>
              <a:gd name="connsiteY3822" fmla="*/ 4837741 h 5618895"/>
              <a:gd name="connsiteX3823" fmla="*/ 3243127 w 18288000"/>
              <a:gd name="connsiteY3823" fmla="*/ 4834458 h 5618895"/>
              <a:gd name="connsiteX3824" fmla="*/ 3246541 w 18288000"/>
              <a:gd name="connsiteY3824" fmla="*/ 4845275 h 5618895"/>
              <a:gd name="connsiteX3825" fmla="*/ 3235722 w 18288000"/>
              <a:gd name="connsiteY3825" fmla="*/ 4848690 h 5618895"/>
              <a:gd name="connsiteX3826" fmla="*/ 3243127 w 18288000"/>
              <a:gd name="connsiteY3826" fmla="*/ 4834458 h 5618895"/>
              <a:gd name="connsiteX3827" fmla="*/ 1050749 w 18288000"/>
              <a:gd name="connsiteY3827" fmla="*/ 4834313 h 5618895"/>
              <a:gd name="connsiteX3828" fmla="*/ 1040459 w 18288000"/>
              <a:gd name="connsiteY3828" fmla="*/ 4835432 h 5618895"/>
              <a:gd name="connsiteX3829" fmla="*/ 1052853 w 18288000"/>
              <a:gd name="connsiteY3829" fmla="*/ 4837218 h 5618895"/>
              <a:gd name="connsiteX3830" fmla="*/ 389412 w 18288000"/>
              <a:gd name="connsiteY3830" fmla="*/ 4831926 h 5618895"/>
              <a:gd name="connsiteX3831" fmla="*/ 378456 w 18288000"/>
              <a:gd name="connsiteY3831" fmla="*/ 4834861 h 5618895"/>
              <a:gd name="connsiteX3832" fmla="*/ 381391 w 18288000"/>
              <a:gd name="connsiteY3832" fmla="*/ 4845818 h 5618895"/>
              <a:gd name="connsiteX3833" fmla="*/ 389412 w 18288000"/>
              <a:gd name="connsiteY3833" fmla="*/ 4831926 h 5618895"/>
              <a:gd name="connsiteX3834" fmla="*/ 17700174 w 18288000"/>
              <a:gd name="connsiteY3834" fmla="*/ 4830609 h 5618895"/>
              <a:gd name="connsiteX3835" fmla="*/ 17697812 w 18288000"/>
              <a:gd name="connsiteY3835" fmla="*/ 4830752 h 5618895"/>
              <a:gd name="connsiteX3836" fmla="*/ 17700350 w 18288000"/>
              <a:gd name="connsiteY3836" fmla="*/ 4831272 h 5618895"/>
              <a:gd name="connsiteX3837" fmla="*/ 817027 w 18288000"/>
              <a:gd name="connsiteY3837" fmla="*/ 4828730 h 5618895"/>
              <a:gd name="connsiteX3838" fmla="*/ 817608 w 18288000"/>
              <a:gd name="connsiteY3838" fmla="*/ 4830570 h 5618895"/>
              <a:gd name="connsiteX3839" fmla="*/ 811574 w 18288000"/>
              <a:gd name="connsiteY3839" fmla="*/ 4829609 h 5618895"/>
              <a:gd name="connsiteX3840" fmla="*/ 813234 w 18288000"/>
              <a:gd name="connsiteY3840" fmla="*/ 4835802 h 5618895"/>
              <a:gd name="connsiteX3841" fmla="*/ 824191 w 18288000"/>
              <a:gd name="connsiteY3841" fmla="*/ 4832867 h 5618895"/>
              <a:gd name="connsiteX3842" fmla="*/ 929048 w 18288000"/>
              <a:gd name="connsiteY3842" fmla="*/ 4828258 h 5618895"/>
              <a:gd name="connsiteX3843" fmla="*/ 917185 w 18288000"/>
              <a:gd name="connsiteY3843" fmla="*/ 4829294 h 5618895"/>
              <a:gd name="connsiteX3844" fmla="*/ 917721 w 18288000"/>
              <a:gd name="connsiteY3844" fmla="*/ 4831293 h 5618895"/>
              <a:gd name="connsiteX3845" fmla="*/ 17934180 w 18288000"/>
              <a:gd name="connsiteY3845" fmla="*/ 4827337 h 5618895"/>
              <a:gd name="connsiteX3846" fmla="*/ 17897098 w 18288000"/>
              <a:gd name="connsiteY3846" fmla="*/ 4831402 h 5618895"/>
              <a:gd name="connsiteX3847" fmla="*/ 17879390 w 18288000"/>
              <a:gd name="connsiteY3847" fmla="*/ 4842018 h 5618895"/>
              <a:gd name="connsiteX3848" fmla="*/ 17896742 w 18288000"/>
              <a:gd name="connsiteY3848" fmla="*/ 4844088 h 5618895"/>
              <a:gd name="connsiteX3849" fmla="*/ 17899188 w 18288000"/>
              <a:gd name="connsiteY3849" fmla="*/ 4843316 h 5618895"/>
              <a:gd name="connsiteX3850" fmla="*/ 17898668 w 18288000"/>
              <a:gd name="connsiteY3850" fmla="*/ 4844317 h 5618895"/>
              <a:gd name="connsiteX3851" fmla="*/ 17900034 w 18288000"/>
              <a:gd name="connsiteY3851" fmla="*/ 4844480 h 5618895"/>
              <a:gd name="connsiteX3852" fmla="*/ 17899188 w 18288000"/>
              <a:gd name="connsiteY3852" fmla="*/ 4843316 h 5618895"/>
              <a:gd name="connsiteX3853" fmla="*/ 17920824 w 18288000"/>
              <a:gd name="connsiteY3853" fmla="*/ 4836488 h 5618895"/>
              <a:gd name="connsiteX3854" fmla="*/ 17923730 w 18288000"/>
              <a:gd name="connsiteY3854" fmla="*/ 4845697 h 5618895"/>
              <a:gd name="connsiteX3855" fmla="*/ 17966428 w 18288000"/>
              <a:gd name="connsiteY3855" fmla="*/ 4845888 h 5618895"/>
              <a:gd name="connsiteX3856" fmla="*/ 17970928 w 18288000"/>
              <a:gd name="connsiteY3856" fmla="*/ 4844468 h 5618895"/>
              <a:gd name="connsiteX3857" fmla="*/ 17973718 w 18288000"/>
              <a:gd name="connsiteY3857" fmla="*/ 4845920 h 5618895"/>
              <a:gd name="connsiteX3858" fmla="*/ 17974388 w 18288000"/>
              <a:gd name="connsiteY3858" fmla="*/ 4845924 h 5618895"/>
              <a:gd name="connsiteX3859" fmla="*/ 18014208 w 18288000"/>
              <a:gd name="connsiteY3859" fmla="*/ 4841125 h 5618895"/>
              <a:gd name="connsiteX3860" fmla="*/ 18012742 w 18288000"/>
              <a:gd name="connsiteY3860" fmla="*/ 4835647 h 5618895"/>
              <a:gd name="connsiteX3861" fmla="*/ 17994834 w 18288000"/>
              <a:gd name="connsiteY3861" fmla="*/ 4834573 h 5618895"/>
              <a:gd name="connsiteX3862" fmla="*/ 17983880 w 18288000"/>
              <a:gd name="connsiteY3862" fmla="*/ 4837509 h 5618895"/>
              <a:gd name="connsiteX3863" fmla="*/ 17934180 w 18288000"/>
              <a:gd name="connsiteY3863" fmla="*/ 4827337 h 5618895"/>
              <a:gd name="connsiteX3864" fmla="*/ 1008368 w 18288000"/>
              <a:gd name="connsiteY3864" fmla="*/ 4826696 h 5618895"/>
              <a:gd name="connsiteX3865" fmla="*/ 1001831 w 18288000"/>
              <a:gd name="connsiteY3865" fmla="*/ 4826743 h 5618895"/>
              <a:gd name="connsiteX3866" fmla="*/ 1005773 w 18288000"/>
              <a:gd name="connsiteY3866" fmla="*/ 4831188 h 5618895"/>
              <a:gd name="connsiteX3867" fmla="*/ 17851604 w 18288000"/>
              <a:gd name="connsiteY3867" fmla="*/ 4825975 h 5618895"/>
              <a:gd name="connsiteX3868" fmla="*/ 17856660 w 18288000"/>
              <a:gd name="connsiteY3868" fmla="*/ 4844844 h 5618895"/>
              <a:gd name="connsiteX3869" fmla="*/ 17857916 w 18288000"/>
              <a:gd name="connsiteY3869" fmla="*/ 4844448 h 5618895"/>
              <a:gd name="connsiteX3870" fmla="*/ 17860470 w 18288000"/>
              <a:gd name="connsiteY3870" fmla="*/ 4847088 h 5618895"/>
              <a:gd name="connsiteX3871" fmla="*/ 17868432 w 18288000"/>
              <a:gd name="connsiteY3871" fmla="*/ 4844954 h 5618895"/>
              <a:gd name="connsiteX3872" fmla="*/ 17865496 w 18288000"/>
              <a:gd name="connsiteY3872" fmla="*/ 4833997 h 5618895"/>
              <a:gd name="connsiteX3873" fmla="*/ 742295 w 18288000"/>
              <a:gd name="connsiteY3873" fmla="*/ 4824124 h 5618895"/>
              <a:gd name="connsiteX3874" fmla="*/ 728128 w 18288000"/>
              <a:gd name="connsiteY3874" fmla="*/ 4824986 h 5618895"/>
              <a:gd name="connsiteX3875" fmla="*/ 730661 w 18288000"/>
              <a:gd name="connsiteY3875" fmla="*/ 4834440 h 5618895"/>
              <a:gd name="connsiteX3876" fmla="*/ 3336319 w 18288000"/>
              <a:gd name="connsiteY3876" fmla="*/ 4820774 h 5618895"/>
              <a:gd name="connsiteX3877" fmla="*/ 3334184 w 18288000"/>
              <a:gd name="connsiteY3877" fmla="*/ 4821447 h 5618895"/>
              <a:gd name="connsiteX3878" fmla="*/ 3336498 w 18288000"/>
              <a:gd name="connsiteY3878" fmla="*/ 4828781 h 5618895"/>
              <a:gd name="connsiteX3879" fmla="*/ 3350728 w 18288000"/>
              <a:gd name="connsiteY3879" fmla="*/ 4836186 h 5618895"/>
              <a:gd name="connsiteX3880" fmla="*/ 3356138 w 18288000"/>
              <a:gd name="connsiteY3880" fmla="*/ 4834477 h 5618895"/>
              <a:gd name="connsiteX3881" fmla="*/ 3372365 w 18288000"/>
              <a:gd name="connsiteY3881" fmla="*/ 4829356 h 5618895"/>
              <a:gd name="connsiteX3882" fmla="*/ 3376777 w 18288000"/>
              <a:gd name="connsiteY3882" fmla="*/ 4833913 h 5618895"/>
              <a:gd name="connsiteX3883" fmla="*/ 3381326 w 18288000"/>
              <a:gd name="connsiteY3883" fmla="*/ 4828252 h 5618895"/>
              <a:gd name="connsiteX3884" fmla="*/ 3377453 w 18288000"/>
              <a:gd name="connsiteY3884" fmla="*/ 4828608 h 5618895"/>
              <a:gd name="connsiteX3885" fmla="*/ 3336319 w 18288000"/>
              <a:gd name="connsiteY3885" fmla="*/ 4820774 h 5618895"/>
              <a:gd name="connsiteX3886" fmla="*/ 17754564 w 18288000"/>
              <a:gd name="connsiteY3886" fmla="*/ 4817588 h 5618895"/>
              <a:gd name="connsiteX3887" fmla="*/ 17738074 w 18288000"/>
              <a:gd name="connsiteY3887" fmla="*/ 4822792 h 5618895"/>
              <a:gd name="connsiteX3888" fmla="*/ 17730120 w 18288000"/>
              <a:gd name="connsiteY3888" fmla="*/ 4825303 h 5618895"/>
              <a:gd name="connsiteX3889" fmla="*/ 17734692 w 18288000"/>
              <a:gd name="connsiteY3889" fmla="*/ 4827942 h 5618895"/>
              <a:gd name="connsiteX3890" fmla="*/ 17751126 w 18288000"/>
              <a:gd name="connsiteY3890" fmla="*/ 4823538 h 5618895"/>
              <a:gd name="connsiteX3891" fmla="*/ 17801904 w 18288000"/>
              <a:gd name="connsiteY3891" fmla="*/ 4815805 h 5618895"/>
              <a:gd name="connsiteX3892" fmla="*/ 17771968 w 18288000"/>
              <a:gd name="connsiteY3892" fmla="*/ 4835570 h 5618895"/>
              <a:gd name="connsiteX3893" fmla="*/ 17784392 w 18288000"/>
              <a:gd name="connsiteY3893" fmla="*/ 4838113 h 5618895"/>
              <a:gd name="connsiteX3894" fmla="*/ 17815796 w 18288000"/>
              <a:gd name="connsiteY3894" fmla="*/ 4823826 h 5618895"/>
              <a:gd name="connsiteX3895" fmla="*/ 17813812 w 18288000"/>
              <a:gd name="connsiteY3895" fmla="*/ 4822680 h 5618895"/>
              <a:gd name="connsiteX3896" fmla="*/ 17809810 w 18288000"/>
              <a:gd name="connsiteY3896" fmla="*/ 4823944 h 5618895"/>
              <a:gd name="connsiteX3897" fmla="*/ 17808428 w 18288000"/>
              <a:gd name="connsiteY3897" fmla="*/ 4819572 h 5618895"/>
              <a:gd name="connsiteX3898" fmla="*/ 16855614 w 18288000"/>
              <a:gd name="connsiteY3898" fmla="*/ 4815802 h 5618895"/>
              <a:gd name="connsiteX3899" fmla="*/ 16833980 w 18288000"/>
              <a:gd name="connsiteY3899" fmla="*/ 4822631 h 5618895"/>
              <a:gd name="connsiteX3900" fmla="*/ 16835438 w 18288000"/>
              <a:gd name="connsiteY3900" fmla="*/ 4824139 h 5618895"/>
              <a:gd name="connsiteX3901" fmla="*/ 16867750 w 18288000"/>
              <a:gd name="connsiteY3901" fmla="*/ 4819321 h 5618895"/>
              <a:gd name="connsiteX3902" fmla="*/ 678023 w 18288000"/>
              <a:gd name="connsiteY3902" fmla="*/ 4813312 h 5618895"/>
              <a:gd name="connsiteX3903" fmla="*/ 691917 w 18288000"/>
              <a:gd name="connsiteY3903" fmla="*/ 4821332 h 5618895"/>
              <a:gd name="connsiteX3904" fmla="*/ 678023 w 18288000"/>
              <a:gd name="connsiteY3904" fmla="*/ 4813312 h 5618895"/>
              <a:gd name="connsiteX3905" fmla="*/ 450948 w 18288000"/>
              <a:gd name="connsiteY3905" fmla="*/ 4809564 h 5618895"/>
              <a:gd name="connsiteX3906" fmla="*/ 444198 w 18288000"/>
              <a:gd name="connsiteY3906" fmla="*/ 4817246 h 5618895"/>
              <a:gd name="connsiteX3907" fmla="*/ 455157 w 18288000"/>
              <a:gd name="connsiteY3907" fmla="*/ 4814309 h 5618895"/>
              <a:gd name="connsiteX3908" fmla="*/ 450948 w 18288000"/>
              <a:gd name="connsiteY3908" fmla="*/ 4809564 h 5618895"/>
              <a:gd name="connsiteX3909" fmla="*/ 507798 w 18288000"/>
              <a:gd name="connsiteY3909" fmla="*/ 4808311 h 5618895"/>
              <a:gd name="connsiteX3910" fmla="*/ 491693 w 18288000"/>
              <a:gd name="connsiteY3910" fmla="*/ 4810063 h 5618895"/>
              <a:gd name="connsiteX3911" fmla="*/ 501920 w 18288000"/>
              <a:gd name="connsiteY3911" fmla="*/ 4813522 h 5618895"/>
              <a:gd name="connsiteX3912" fmla="*/ 10380075 w 18288000"/>
              <a:gd name="connsiteY3912" fmla="*/ 4801551 h 5618895"/>
              <a:gd name="connsiteX3913" fmla="*/ 10363179 w 18288000"/>
              <a:gd name="connsiteY3913" fmla="*/ 4806882 h 5618895"/>
              <a:gd name="connsiteX3914" fmla="*/ 10366857 w 18288000"/>
              <a:gd name="connsiteY3914" fmla="*/ 4810680 h 5618895"/>
              <a:gd name="connsiteX3915" fmla="*/ 10377674 w 18288000"/>
              <a:gd name="connsiteY3915" fmla="*/ 4807267 h 5618895"/>
              <a:gd name="connsiteX3916" fmla="*/ 10390517 w 18288000"/>
              <a:gd name="connsiteY3916" fmla="*/ 4803213 h 5618895"/>
              <a:gd name="connsiteX3917" fmla="*/ 3875086 w 18288000"/>
              <a:gd name="connsiteY3917" fmla="*/ 4801551 h 5618895"/>
              <a:gd name="connsiteX3918" fmla="*/ 3853452 w 18288000"/>
              <a:gd name="connsiteY3918" fmla="*/ 4808379 h 5618895"/>
              <a:gd name="connsiteX3919" fmla="*/ 3882273 w 18288000"/>
              <a:gd name="connsiteY3919" fmla="*/ 4814896 h 5618895"/>
              <a:gd name="connsiteX3920" fmla="*/ 3900135 w 18288000"/>
              <a:gd name="connsiteY3920" fmla="*/ 4805539 h 5618895"/>
              <a:gd name="connsiteX3921" fmla="*/ 3689849 w 18288000"/>
              <a:gd name="connsiteY3921" fmla="*/ 4800235 h 5618895"/>
              <a:gd name="connsiteX3922" fmla="*/ 3681051 w 18288000"/>
              <a:gd name="connsiteY3922" fmla="*/ 4801193 h 5618895"/>
              <a:gd name="connsiteX3923" fmla="*/ 3652301 w 18288000"/>
              <a:gd name="connsiteY3923" fmla="*/ 4804319 h 5618895"/>
              <a:gd name="connsiteX3924" fmla="*/ 3628959 w 18288000"/>
              <a:gd name="connsiteY3924" fmla="*/ 4805737 h 5618895"/>
              <a:gd name="connsiteX3925" fmla="*/ 3605612 w 18288000"/>
              <a:gd name="connsiteY3925" fmla="*/ 4807157 h 5618895"/>
              <a:gd name="connsiteX3926" fmla="*/ 3594797 w 18288000"/>
              <a:gd name="connsiteY3926" fmla="*/ 4810571 h 5618895"/>
              <a:gd name="connsiteX3927" fmla="*/ 3548111 w 18288000"/>
              <a:gd name="connsiteY3927" fmla="*/ 4813409 h 5618895"/>
              <a:gd name="connsiteX3928" fmla="*/ 3501424 w 18288000"/>
              <a:gd name="connsiteY3928" fmla="*/ 4816248 h 5618895"/>
              <a:gd name="connsiteX3929" fmla="*/ 3443921 w 18288000"/>
              <a:gd name="connsiteY3929" fmla="*/ 4822500 h 5618895"/>
              <a:gd name="connsiteX3930" fmla="*/ 3412148 w 18288000"/>
              <a:gd name="connsiteY3930" fmla="*/ 4825419 h 5618895"/>
              <a:gd name="connsiteX3931" fmla="*/ 3469148 w 18288000"/>
              <a:gd name="connsiteY3931" fmla="*/ 4834498 h 5618895"/>
              <a:gd name="connsiteX3932" fmla="*/ 3524946 w 18288000"/>
              <a:gd name="connsiteY3932" fmla="*/ 4822838 h 5618895"/>
              <a:gd name="connsiteX3933" fmla="*/ 3564514 w 18288000"/>
              <a:gd name="connsiteY3933" fmla="*/ 4816297 h 5618895"/>
              <a:gd name="connsiteX3934" fmla="*/ 3590467 w 18288000"/>
              <a:gd name="connsiteY3934" fmla="*/ 4816713 h 5618895"/>
              <a:gd name="connsiteX3935" fmla="*/ 3614053 w 18288000"/>
              <a:gd name="connsiteY3935" fmla="*/ 4813451 h 5618895"/>
              <a:gd name="connsiteX3936" fmla="*/ 3656202 w 18288000"/>
              <a:gd name="connsiteY3936" fmla="*/ 4812743 h 5618895"/>
              <a:gd name="connsiteX3937" fmla="*/ 3681228 w 18288000"/>
              <a:gd name="connsiteY3937" fmla="*/ 4809200 h 5618895"/>
              <a:gd name="connsiteX3938" fmla="*/ 3700870 w 18288000"/>
              <a:gd name="connsiteY3938" fmla="*/ 4814898 h 5618895"/>
              <a:gd name="connsiteX3939" fmla="*/ 3720800 w 18288000"/>
              <a:gd name="connsiteY3939" fmla="*/ 4802661 h 5618895"/>
              <a:gd name="connsiteX3940" fmla="*/ 3690341 w 18288000"/>
              <a:gd name="connsiteY3940" fmla="*/ 4800378 h 5618895"/>
              <a:gd name="connsiteX3941" fmla="*/ 3773469 w 18288000"/>
              <a:gd name="connsiteY3941" fmla="*/ 4797933 h 5618895"/>
              <a:gd name="connsiteX3942" fmla="*/ 3745847 w 18288000"/>
              <a:gd name="connsiteY3942" fmla="*/ 4806649 h 5618895"/>
              <a:gd name="connsiteX3943" fmla="*/ 3765489 w 18288000"/>
              <a:gd name="connsiteY3943" fmla="*/ 4812347 h 5618895"/>
              <a:gd name="connsiteX3944" fmla="*/ 3781715 w 18288000"/>
              <a:gd name="connsiteY3944" fmla="*/ 4807227 h 5618895"/>
              <a:gd name="connsiteX3945" fmla="*/ 3792534 w 18288000"/>
              <a:gd name="connsiteY3945" fmla="*/ 4803812 h 5618895"/>
              <a:gd name="connsiteX3946" fmla="*/ 3784659 w 18288000"/>
              <a:gd name="connsiteY3946" fmla="*/ 4799714 h 5618895"/>
              <a:gd name="connsiteX3947" fmla="*/ 3781537 w 18288000"/>
              <a:gd name="connsiteY3947" fmla="*/ 4799219 h 5618895"/>
              <a:gd name="connsiteX3948" fmla="*/ 474134 w 18288000"/>
              <a:gd name="connsiteY3948" fmla="*/ 4797481 h 5618895"/>
              <a:gd name="connsiteX3949" fmla="*/ 463177 w 18288000"/>
              <a:gd name="connsiteY3949" fmla="*/ 4800417 h 5618895"/>
              <a:gd name="connsiteX3950" fmla="*/ 484321 w 18288000"/>
              <a:gd name="connsiteY3950" fmla="*/ 4807568 h 5618895"/>
              <a:gd name="connsiteX3951" fmla="*/ 484387 w 18288000"/>
              <a:gd name="connsiteY3951" fmla="*/ 4803400 h 5618895"/>
              <a:gd name="connsiteX3952" fmla="*/ 16895476 w 18288000"/>
              <a:gd name="connsiteY3952" fmla="*/ 4791329 h 5618895"/>
              <a:gd name="connsiteX3953" fmla="*/ 16863022 w 18288000"/>
              <a:gd name="connsiteY3953" fmla="*/ 4801569 h 5618895"/>
              <a:gd name="connsiteX3954" fmla="*/ 16871842 w 18288000"/>
              <a:gd name="connsiteY3954" fmla="*/ 4810681 h 5618895"/>
              <a:gd name="connsiteX3955" fmla="*/ 16882660 w 18288000"/>
              <a:gd name="connsiteY3955" fmla="*/ 4807268 h 5618895"/>
              <a:gd name="connsiteX3956" fmla="*/ 16898886 w 18288000"/>
              <a:gd name="connsiteY3956" fmla="*/ 4802146 h 5618895"/>
              <a:gd name="connsiteX3957" fmla="*/ 16909706 w 18288000"/>
              <a:gd name="connsiteY3957" fmla="*/ 4798732 h 5618895"/>
              <a:gd name="connsiteX3958" fmla="*/ 16930280 w 18288000"/>
              <a:gd name="connsiteY3958" fmla="*/ 4792238 h 5618895"/>
              <a:gd name="connsiteX3959" fmla="*/ 16926472 w 18288000"/>
              <a:gd name="connsiteY3959" fmla="*/ 4792009 h 5618895"/>
              <a:gd name="connsiteX3960" fmla="*/ 16925042 w 18288000"/>
              <a:gd name="connsiteY3960" fmla="*/ 4791803 h 5618895"/>
              <a:gd name="connsiteX3961" fmla="*/ 17111784 w 18288000"/>
              <a:gd name="connsiteY3961" fmla="*/ 4787852 h 5618895"/>
              <a:gd name="connsiteX3962" fmla="*/ 17110678 w 18288000"/>
              <a:gd name="connsiteY3962" fmla="*/ 4794782 h 5618895"/>
              <a:gd name="connsiteX3963" fmla="*/ 17113708 w 18288000"/>
              <a:gd name="connsiteY3963" fmla="*/ 4788961 h 5618895"/>
              <a:gd name="connsiteX3964" fmla="*/ 16999664 w 18288000"/>
              <a:gd name="connsiteY3964" fmla="*/ 4782236 h 5618895"/>
              <a:gd name="connsiteX3965" fmla="*/ 16962248 w 18288000"/>
              <a:gd name="connsiteY3965" fmla="*/ 4794045 h 5618895"/>
              <a:gd name="connsiteX3966" fmla="*/ 16962280 w 18288000"/>
              <a:gd name="connsiteY3966" fmla="*/ 4794158 h 5618895"/>
              <a:gd name="connsiteX3967" fmla="*/ 16961952 w 18288000"/>
              <a:gd name="connsiteY3967" fmla="*/ 4794138 h 5618895"/>
              <a:gd name="connsiteX3968" fmla="*/ 16956392 w 18288000"/>
              <a:gd name="connsiteY3968" fmla="*/ 4795893 h 5618895"/>
              <a:gd name="connsiteX3969" fmla="*/ 16976032 w 18288000"/>
              <a:gd name="connsiteY3969" fmla="*/ 4801591 h 5618895"/>
              <a:gd name="connsiteX3970" fmla="*/ 16992258 w 18288000"/>
              <a:gd name="connsiteY3970" fmla="*/ 4796471 h 5618895"/>
              <a:gd name="connsiteX3971" fmla="*/ 17006490 w 18288000"/>
              <a:gd name="connsiteY3971" fmla="*/ 4803873 h 5618895"/>
              <a:gd name="connsiteX3972" fmla="*/ 17017308 w 18288000"/>
              <a:gd name="connsiteY3972" fmla="*/ 4800458 h 5618895"/>
              <a:gd name="connsiteX3973" fmla="*/ 17040652 w 18288000"/>
              <a:gd name="connsiteY3973" fmla="*/ 4799040 h 5618895"/>
              <a:gd name="connsiteX3974" fmla="*/ 17074810 w 18288000"/>
              <a:gd name="connsiteY3974" fmla="*/ 4794207 h 5618895"/>
              <a:gd name="connsiteX3975" fmla="*/ 16999664 w 18288000"/>
              <a:gd name="connsiteY3975" fmla="*/ 4782236 h 5618895"/>
              <a:gd name="connsiteX3976" fmla="*/ 17232700 w 18288000"/>
              <a:gd name="connsiteY3976" fmla="*/ 4686468 h 5618895"/>
              <a:gd name="connsiteX3977" fmla="*/ 17228718 w 18288000"/>
              <a:gd name="connsiteY3977" fmla="*/ 4687535 h 5618895"/>
              <a:gd name="connsiteX3978" fmla="*/ 17221716 w 18288000"/>
              <a:gd name="connsiteY3978" fmla="*/ 4694316 h 5618895"/>
              <a:gd name="connsiteX3979" fmla="*/ 17230392 w 18288000"/>
              <a:gd name="connsiteY3979" fmla="*/ 4698829 h 5618895"/>
              <a:gd name="connsiteX3980" fmla="*/ 17244906 w 18288000"/>
              <a:gd name="connsiteY3980" fmla="*/ 4694940 h 5618895"/>
              <a:gd name="connsiteX3981" fmla="*/ 17245060 w 18288000"/>
              <a:gd name="connsiteY3981" fmla="*/ 4692896 h 5618895"/>
              <a:gd name="connsiteX3982" fmla="*/ 0 w 18288000"/>
              <a:gd name="connsiteY3982" fmla="*/ 0 h 5618895"/>
              <a:gd name="connsiteX3983" fmla="*/ 18288000 w 18288000"/>
              <a:gd name="connsiteY3983" fmla="*/ 0 h 5618895"/>
              <a:gd name="connsiteX3984" fmla="*/ 18288000 w 18288000"/>
              <a:gd name="connsiteY3984" fmla="*/ 4816891 h 5618895"/>
              <a:gd name="connsiteX3985" fmla="*/ 18262986 w 18288000"/>
              <a:gd name="connsiteY3985" fmla="*/ 4811771 h 5618895"/>
              <a:gd name="connsiteX3986" fmla="*/ 18236806 w 18288000"/>
              <a:gd name="connsiteY3986" fmla="*/ 4820034 h 5618895"/>
              <a:gd name="connsiteX3987" fmla="*/ 18223544 w 18288000"/>
              <a:gd name="connsiteY3987" fmla="*/ 4813134 h 5618895"/>
              <a:gd name="connsiteX3988" fmla="*/ 18222484 w 18288000"/>
              <a:gd name="connsiteY3988" fmla="*/ 4813203 h 5618895"/>
              <a:gd name="connsiteX3989" fmla="*/ 18220580 w 18288000"/>
              <a:gd name="connsiteY3989" fmla="*/ 4825155 h 5618895"/>
              <a:gd name="connsiteX3990" fmla="*/ 18215170 w 18288000"/>
              <a:gd name="connsiteY3990" fmla="*/ 4826863 h 5618895"/>
              <a:gd name="connsiteX3991" fmla="*/ 18223464 w 18288000"/>
              <a:gd name="connsiteY3991" fmla="*/ 4831176 h 5618895"/>
              <a:gd name="connsiteX3992" fmla="*/ 18235606 w 18288000"/>
              <a:gd name="connsiteY3992" fmla="*/ 4834650 h 5618895"/>
              <a:gd name="connsiteX3993" fmla="*/ 18286384 w 18288000"/>
              <a:gd name="connsiteY3993" fmla="*/ 4826917 h 5618895"/>
              <a:gd name="connsiteX3994" fmla="*/ 18288000 w 18288000"/>
              <a:gd name="connsiteY3994" fmla="*/ 4827247 h 5618895"/>
              <a:gd name="connsiteX3995" fmla="*/ 18288000 w 18288000"/>
              <a:gd name="connsiteY3995" fmla="*/ 4839790 h 5618895"/>
              <a:gd name="connsiteX3996" fmla="*/ 18276892 w 18288000"/>
              <a:gd name="connsiteY3996" fmla="*/ 4835331 h 5618895"/>
              <a:gd name="connsiteX3997" fmla="*/ 18272104 w 18288000"/>
              <a:gd name="connsiteY3997" fmla="*/ 4839578 h 5618895"/>
              <a:gd name="connsiteX3998" fmla="*/ 18284910 w 18288000"/>
              <a:gd name="connsiteY3998" fmla="*/ 4840538 h 5618895"/>
              <a:gd name="connsiteX3999" fmla="*/ 18261278 w 18288000"/>
              <a:gd name="connsiteY3999" fmla="*/ 4859892 h 5618895"/>
              <a:gd name="connsiteX4000" fmla="*/ 18246700 w 18288000"/>
              <a:gd name="connsiteY4000" fmla="*/ 4872781 h 5618895"/>
              <a:gd name="connsiteX4001" fmla="*/ 18251362 w 18288000"/>
              <a:gd name="connsiteY4001" fmla="*/ 4871532 h 5618895"/>
              <a:gd name="connsiteX4002" fmla="*/ 18288000 w 18288000"/>
              <a:gd name="connsiteY4002" fmla="*/ 4869169 h 5618895"/>
              <a:gd name="connsiteX4003" fmla="*/ 18288000 w 18288000"/>
              <a:gd name="connsiteY4003" fmla="*/ 4990898 h 5618895"/>
              <a:gd name="connsiteX4004" fmla="*/ 18283660 w 18288000"/>
              <a:gd name="connsiteY4004" fmla="*/ 4992061 h 5618895"/>
              <a:gd name="connsiteX4005" fmla="*/ 18247850 w 18288000"/>
              <a:gd name="connsiteY4005" fmla="*/ 4989913 h 5618895"/>
              <a:gd name="connsiteX4006" fmla="*/ 18236894 w 18288000"/>
              <a:gd name="connsiteY4006" fmla="*/ 4992849 h 5618895"/>
              <a:gd name="connsiteX4007" fmla="*/ 18225936 w 18288000"/>
              <a:gd name="connsiteY4007" fmla="*/ 4995785 h 5618895"/>
              <a:gd name="connsiteX4008" fmla="*/ 18201084 w 18288000"/>
              <a:gd name="connsiteY4008" fmla="*/ 4990698 h 5618895"/>
              <a:gd name="connsiteX4009" fmla="*/ 18197076 w 18288000"/>
              <a:gd name="connsiteY4009" fmla="*/ 4997646 h 5618895"/>
              <a:gd name="connsiteX4010" fmla="*/ 18190128 w 18288000"/>
              <a:gd name="connsiteY4010" fmla="*/ 4993634 h 5618895"/>
              <a:gd name="connsiteX4011" fmla="*/ 18179172 w 18288000"/>
              <a:gd name="connsiteY4011" fmla="*/ 4996570 h 5618895"/>
              <a:gd name="connsiteX4012" fmla="*/ 18155788 w 18288000"/>
              <a:gd name="connsiteY4012" fmla="*/ 4996966 h 5618895"/>
              <a:gd name="connsiteX4013" fmla="*/ 18143364 w 18288000"/>
              <a:gd name="connsiteY4013" fmla="*/ 4994422 h 5618895"/>
              <a:gd name="connsiteX4014" fmla="*/ 18071746 w 18288000"/>
              <a:gd name="connsiteY4014" fmla="*/ 4990123 h 5618895"/>
              <a:gd name="connsiteX4015" fmla="*/ 18033396 w 18288000"/>
              <a:gd name="connsiteY4015" fmla="*/ 5000399 h 5618895"/>
              <a:gd name="connsiteX4016" fmla="*/ 18015344 w 18288000"/>
              <a:gd name="connsiteY4016" fmla="*/ 5005236 h 5618895"/>
              <a:gd name="connsiteX4017" fmla="*/ 18032952 w 18288000"/>
              <a:gd name="connsiteY4017" fmla="*/ 5003321 h 5618895"/>
              <a:gd name="connsiteX4018" fmla="*/ 18050600 w 18288000"/>
              <a:gd name="connsiteY4018" fmla="*/ 5021543 h 5618895"/>
              <a:gd name="connsiteX4019" fmla="*/ 17975450 w 18288000"/>
              <a:gd name="connsiteY4019" fmla="*/ 5009575 h 5618895"/>
              <a:gd name="connsiteX4020" fmla="*/ 17975896 w 18288000"/>
              <a:gd name="connsiteY4020" fmla="*/ 5009527 h 5618895"/>
              <a:gd name="connsiteX4021" fmla="*/ 17959240 w 18288000"/>
              <a:gd name="connsiteY4021" fmla="*/ 5008526 h 5618895"/>
              <a:gd name="connsiteX4022" fmla="*/ 17946812 w 18288000"/>
              <a:gd name="connsiteY4022" fmla="*/ 5005984 h 5618895"/>
              <a:gd name="connsiteX4023" fmla="*/ 17934388 w 18288000"/>
              <a:gd name="connsiteY4023" fmla="*/ 5003440 h 5618895"/>
              <a:gd name="connsiteX4024" fmla="*/ 17909536 w 18288000"/>
              <a:gd name="connsiteY4024" fmla="*/ 4998356 h 5618895"/>
              <a:gd name="connsiteX4025" fmla="*/ 17897112 w 18288000"/>
              <a:gd name="connsiteY4025" fmla="*/ 4995812 h 5618895"/>
              <a:gd name="connsiteX4026" fmla="*/ 17895644 w 18288000"/>
              <a:gd name="connsiteY4026" fmla="*/ 4990335 h 5618895"/>
              <a:gd name="connsiteX4027" fmla="*/ 17881750 w 18288000"/>
              <a:gd name="connsiteY4027" fmla="*/ 4982313 h 5618895"/>
              <a:gd name="connsiteX4028" fmla="*/ 17856898 w 18288000"/>
              <a:gd name="connsiteY4028" fmla="*/ 4977228 h 5618895"/>
              <a:gd name="connsiteX4029" fmla="*/ 17870402 w 18288000"/>
              <a:gd name="connsiteY4029" fmla="*/ 4961866 h 5618895"/>
              <a:gd name="connsiteX4030" fmla="*/ 17886836 w 18288000"/>
              <a:gd name="connsiteY4030" fmla="*/ 4957462 h 5618895"/>
              <a:gd name="connsiteX4031" fmla="*/ 17900728 w 18288000"/>
              <a:gd name="connsiteY4031" fmla="*/ 4965484 h 5618895"/>
              <a:gd name="connsiteX4032" fmla="*/ 17922644 w 18288000"/>
              <a:gd name="connsiteY4032" fmla="*/ 4959612 h 5618895"/>
              <a:gd name="connsiteX4033" fmla="*/ 17955516 w 18288000"/>
              <a:gd name="connsiteY4033" fmla="*/ 4950804 h 5618895"/>
              <a:gd name="connsiteX4034" fmla="*/ 17930664 w 18288000"/>
              <a:gd name="connsiteY4034" fmla="*/ 4945719 h 5618895"/>
              <a:gd name="connsiteX4035" fmla="*/ 17894856 w 18288000"/>
              <a:gd name="connsiteY4035" fmla="*/ 4943569 h 5618895"/>
              <a:gd name="connsiteX4036" fmla="*/ 17891922 w 18288000"/>
              <a:gd name="connsiteY4036" fmla="*/ 4932612 h 5618895"/>
              <a:gd name="connsiteX4037" fmla="*/ 17848090 w 18288000"/>
              <a:gd name="connsiteY4037" fmla="*/ 4944357 h 5618895"/>
              <a:gd name="connsiteX4038" fmla="*/ 17840070 w 18288000"/>
              <a:gd name="connsiteY4038" fmla="*/ 4958249 h 5618895"/>
              <a:gd name="connsiteX4039" fmla="*/ 17836060 w 18288000"/>
              <a:gd name="connsiteY4039" fmla="*/ 4965197 h 5618895"/>
              <a:gd name="connsiteX4040" fmla="*/ 17829114 w 18288000"/>
              <a:gd name="connsiteY4040" fmla="*/ 4961185 h 5618895"/>
              <a:gd name="connsiteX4041" fmla="*/ 17832050 w 18288000"/>
              <a:gd name="connsiteY4041" fmla="*/ 4972143 h 5618895"/>
              <a:gd name="connsiteX4042" fmla="*/ 17821092 w 18288000"/>
              <a:gd name="connsiteY4042" fmla="*/ 4975079 h 5618895"/>
              <a:gd name="connsiteX4043" fmla="*/ 17785286 w 18288000"/>
              <a:gd name="connsiteY4043" fmla="*/ 4972929 h 5618895"/>
              <a:gd name="connsiteX4044" fmla="*/ 17777264 w 18288000"/>
              <a:gd name="connsiteY4044" fmla="*/ 4986822 h 5618895"/>
              <a:gd name="connsiteX4045" fmla="*/ 17802114 w 18288000"/>
              <a:gd name="connsiteY4045" fmla="*/ 4991908 h 5618895"/>
              <a:gd name="connsiteX4046" fmla="*/ 17826964 w 18288000"/>
              <a:gd name="connsiteY4046" fmla="*/ 4996993 h 5618895"/>
              <a:gd name="connsiteX4047" fmla="*/ 17821488 w 18288000"/>
              <a:gd name="connsiteY4047" fmla="*/ 4998460 h 5618895"/>
              <a:gd name="connsiteX4048" fmla="*/ 17816006 w 18288000"/>
              <a:gd name="connsiteY4048" fmla="*/ 4999929 h 5618895"/>
              <a:gd name="connsiteX4049" fmla="*/ 17781668 w 18288000"/>
              <a:gd name="connsiteY4049" fmla="*/ 5003257 h 5618895"/>
              <a:gd name="connsiteX4050" fmla="*/ 17751336 w 18288000"/>
              <a:gd name="connsiteY4050" fmla="*/ 4999642 h 5618895"/>
              <a:gd name="connsiteX4051" fmla="*/ 17722476 w 18288000"/>
              <a:gd name="connsiteY4051" fmla="*/ 5001502 h 5618895"/>
              <a:gd name="connsiteX4052" fmla="*/ 17708586 w 18288000"/>
              <a:gd name="connsiteY4052" fmla="*/ 4993480 h 5618895"/>
              <a:gd name="connsiteX4053" fmla="*/ 17713668 w 18288000"/>
              <a:gd name="connsiteY4053" fmla="*/ 4968630 h 5618895"/>
              <a:gd name="connsiteX4054" fmla="*/ 17716212 w 18288000"/>
              <a:gd name="connsiteY4054" fmla="*/ 4956206 h 5618895"/>
              <a:gd name="connsiteX4055" fmla="*/ 17732646 w 18288000"/>
              <a:gd name="connsiteY4055" fmla="*/ 4951802 h 5618895"/>
              <a:gd name="connsiteX4056" fmla="*/ 17740670 w 18288000"/>
              <a:gd name="connsiteY4056" fmla="*/ 4937908 h 5618895"/>
              <a:gd name="connsiteX4057" fmla="*/ 17728242 w 18288000"/>
              <a:gd name="connsiteY4057" fmla="*/ 4935367 h 5618895"/>
              <a:gd name="connsiteX4058" fmla="*/ 17710340 w 18288000"/>
              <a:gd name="connsiteY4058" fmla="*/ 4934291 h 5618895"/>
              <a:gd name="connsiteX4059" fmla="*/ 17693906 w 18288000"/>
              <a:gd name="connsiteY4059" fmla="*/ 4938694 h 5618895"/>
              <a:gd name="connsiteX4060" fmla="*/ 17674532 w 18288000"/>
              <a:gd name="connsiteY4060" fmla="*/ 4932141 h 5618895"/>
              <a:gd name="connsiteX4061" fmla="*/ 17658094 w 18288000"/>
              <a:gd name="connsiteY4061" fmla="*/ 4936545 h 5618895"/>
              <a:gd name="connsiteX4062" fmla="*/ 17620820 w 18288000"/>
              <a:gd name="connsiteY4062" fmla="*/ 4928917 h 5618895"/>
              <a:gd name="connsiteX4063" fmla="*/ 17611332 w 18288000"/>
              <a:gd name="connsiteY4063" fmla="*/ 4937332 h 5618895"/>
              <a:gd name="connsiteX4064" fmla="*/ 17614266 w 18288000"/>
              <a:gd name="connsiteY4064" fmla="*/ 4948289 h 5618895"/>
              <a:gd name="connsiteX4065" fmla="*/ 17628160 w 18288000"/>
              <a:gd name="connsiteY4065" fmla="*/ 4956310 h 5618895"/>
              <a:gd name="connsiteX4066" fmla="*/ 17639116 w 18288000"/>
              <a:gd name="connsiteY4066" fmla="*/ 4953375 h 5618895"/>
              <a:gd name="connsiteX4067" fmla="*/ 17653012 w 18288000"/>
              <a:gd name="connsiteY4067" fmla="*/ 4961396 h 5618895"/>
              <a:gd name="connsiteX4068" fmla="*/ 17653068 w 18288000"/>
              <a:gd name="connsiteY4068" fmla="*/ 4961607 h 5618895"/>
              <a:gd name="connsiteX4069" fmla="*/ 17660622 w 18288000"/>
              <a:gd name="connsiteY4069" fmla="*/ 4954292 h 5618895"/>
              <a:gd name="connsiteX4070" fmla="*/ 17658626 w 18288000"/>
              <a:gd name="connsiteY4070" fmla="*/ 4966819 h 5618895"/>
              <a:gd name="connsiteX4071" fmla="*/ 17653790 w 18288000"/>
              <a:gd name="connsiteY4071" fmla="*/ 4964300 h 5618895"/>
              <a:gd name="connsiteX4072" fmla="*/ 17655948 w 18288000"/>
              <a:gd name="connsiteY4072" fmla="*/ 4972353 h 5618895"/>
              <a:gd name="connsiteX4073" fmla="*/ 17620138 w 18288000"/>
              <a:gd name="connsiteY4073" fmla="*/ 4970204 h 5618895"/>
              <a:gd name="connsiteX4074" fmla="*/ 17595288 w 18288000"/>
              <a:gd name="connsiteY4074" fmla="*/ 4965119 h 5618895"/>
              <a:gd name="connsiteX4075" fmla="*/ 17617204 w 18288000"/>
              <a:gd name="connsiteY4075" fmla="*/ 4959246 h 5618895"/>
              <a:gd name="connsiteX4076" fmla="*/ 17592354 w 18288000"/>
              <a:gd name="connsiteY4076" fmla="*/ 4954161 h 5618895"/>
              <a:gd name="connsiteX4077" fmla="*/ 17575916 w 18288000"/>
              <a:gd name="connsiteY4077" fmla="*/ 4958565 h 5618895"/>
              <a:gd name="connsiteX4078" fmla="*/ 17573376 w 18288000"/>
              <a:gd name="connsiteY4078" fmla="*/ 4970990 h 5618895"/>
              <a:gd name="connsiteX4079" fmla="*/ 17565352 w 18288000"/>
              <a:gd name="connsiteY4079" fmla="*/ 4984884 h 5618895"/>
              <a:gd name="connsiteX4080" fmla="*/ 17623078 w 18288000"/>
              <a:gd name="connsiteY4080" fmla="*/ 4981161 h 5618895"/>
              <a:gd name="connsiteX4081" fmla="*/ 17650862 w 18288000"/>
              <a:gd name="connsiteY4081" fmla="*/ 4997204 h 5618895"/>
              <a:gd name="connsiteX4082" fmla="*/ 17593138 w 18288000"/>
              <a:gd name="connsiteY4082" fmla="*/ 5000926 h 5618895"/>
              <a:gd name="connsiteX4083" fmla="*/ 17558800 w 18288000"/>
              <a:gd name="connsiteY4083" fmla="*/ 5004255 h 5618895"/>
              <a:gd name="connsiteX4084" fmla="*/ 17521526 w 18288000"/>
              <a:gd name="connsiteY4084" fmla="*/ 4996627 h 5618895"/>
              <a:gd name="connsiteX4085" fmla="*/ 17507628 w 18288000"/>
              <a:gd name="connsiteY4085" fmla="*/ 4988607 h 5618895"/>
              <a:gd name="connsiteX4086" fmla="*/ 17529544 w 18288000"/>
              <a:gd name="connsiteY4086" fmla="*/ 4982735 h 5618895"/>
              <a:gd name="connsiteX4087" fmla="*/ 17519660 w 18288000"/>
              <a:gd name="connsiteY4087" fmla="*/ 4967768 h 5618895"/>
              <a:gd name="connsiteX4088" fmla="*/ 17523672 w 18288000"/>
              <a:gd name="connsiteY4088" fmla="*/ 4960821 h 5618895"/>
              <a:gd name="connsiteX4089" fmla="*/ 17501756 w 18288000"/>
              <a:gd name="connsiteY4089" fmla="*/ 4966693 h 5618895"/>
              <a:gd name="connsiteX4090" fmla="*/ 17483854 w 18288000"/>
              <a:gd name="connsiteY4090" fmla="*/ 4965617 h 5618895"/>
              <a:gd name="connsiteX4091" fmla="*/ 17476906 w 18288000"/>
              <a:gd name="connsiteY4091" fmla="*/ 4961608 h 5618895"/>
              <a:gd name="connsiteX4092" fmla="*/ 17487866 w 18288000"/>
              <a:gd name="connsiteY4092" fmla="*/ 4958671 h 5618895"/>
              <a:gd name="connsiteX4093" fmla="*/ 17473970 w 18288000"/>
              <a:gd name="connsiteY4093" fmla="*/ 4950650 h 5618895"/>
              <a:gd name="connsiteX4094" fmla="*/ 17454994 w 18288000"/>
              <a:gd name="connsiteY4094" fmla="*/ 4967479 h 5618895"/>
              <a:gd name="connsiteX4095" fmla="*/ 17444036 w 18288000"/>
              <a:gd name="connsiteY4095" fmla="*/ 4970415 h 5618895"/>
              <a:gd name="connsiteX4096" fmla="*/ 17433080 w 18288000"/>
              <a:gd name="connsiteY4096" fmla="*/ 4973351 h 5618895"/>
              <a:gd name="connsiteX4097" fmla="*/ 17446972 w 18288000"/>
              <a:gd name="connsiteY4097" fmla="*/ 4981373 h 5618895"/>
              <a:gd name="connsiteX4098" fmla="*/ 17460864 w 18288000"/>
              <a:gd name="connsiteY4098" fmla="*/ 4989393 h 5618895"/>
              <a:gd name="connsiteX4099" fmla="*/ 17425056 w 18288000"/>
              <a:gd name="connsiteY4099" fmla="*/ 4987245 h 5618895"/>
              <a:gd name="connsiteX4100" fmla="*/ 17414100 w 18288000"/>
              <a:gd name="connsiteY4100" fmla="*/ 4990180 h 5618895"/>
              <a:gd name="connsiteX4101" fmla="*/ 17411556 w 18288000"/>
              <a:gd name="connsiteY4101" fmla="*/ 5002605 h 5618895"/>
              <a:gd name="connsiteX4102" fmla="*/ 17407548 w 18288000"/>
              <a:gd name="connsiteY4102" fmla="*/ 5009551 h 5618895"/>
              <a:gd name="connsiteX4103" fmla="*/ 17376142 w 18288000"/>
              <a:gd name="connsiteY4103" fmla="*/ 5023838 h 5618895"/>
              <a:gd name="connsiteX4104" fmla="*/ 17348750 w 18288000"/>
              <a:gd name="connsiteY4104" fmla="*/ 5031178 h 5618895"/>
              <a:gd name="connsiteX4105" fmla="*/ 17332312 w 18288000"/>
              <a:gd name="connsiteY4105" fmla="*/ 5035583 h 5618895"/>
              <a:gd name="connsiteX4106" fmla="*/ 17260698 w 18288000"/>
              <a:gd name="connsiteY4106" fmla="*/ 5031284 h 5618895"/>
              <a:gd name="connsiteX4107" fmla="*/ 17235850 w 18288000"/>
              <a:gd name="connsiteY4107" fmla="*/ 5026198 h 5618895"/>
              <a:gd name="connsiteX4108" fmla="*/ 17223422 w 18288000"/>
              <a:gd name="connsiteY4108" fmla="*/ 5023656 h 5618895"/>
              <a:gd name="connsiteX4109" fmla="*/ 17210998 w 18288000"/>
              <a:gd name="connsiteY4109" fmla="*/ 5021113 h 5618895"/>
              <a:gd name="connsiteX4110" fmla="*/ 17189084 w 18288000"/>
              <a:gd name="connsiteY4110" fmla="*/ 5026985 h 5618895"/>
              <a:gd name="connsiteX4111" fmla="*/ 17164232 w 18288000"/>
              <a:gd name="connsiteY4111" fmla="*/ 5021900 h 5618895"/>
              <a:gd name="connsiteX4112" fmla="*/ 17092616 w 18288000"/>
              <a:gd name="connsiteY4112" fmla="*/ 5017602 h 5618895"/>
              <a:gd name="connsiteX4113" fmla="*/ 17103574 w 18288000"/>
              <a:gd name="connsiteY4113" fmla="*/ 5014666 h 5618895"/>
              <a:gd name="connsiteX4114" fmla="*/ 17125490 w 18288000"/>
              <a:gd name="connsiteY4114" fmla="*/ 5008793 h 5618895"/>
              <a:gd name="connsiteX4115" fmla="*/ 17100638 w 18288000"/>
              <a:gd name="connsiteY4115" fmla="*/ 5003709 h 5618895"/>
              <a:gd name="connsiteX4116" fmla="*/ 17075786 w 18288000"/>
              <a:gd name="connsiteY4116" fmla="*/ 4998623 h 5618895"/>
              <a:gd name="connsiteX4117" fmla="*/ 17026086 w 18288000"/>
              <a:gd name="connsiteY4117" fmla="*/ 4988452 h 5618895"/>
              <a:gd name="connsiteX4118" fmla="*/ 17054946 w 18288000"/>
              <a:gd name="connsiteY4118" fmla="*/ 4986591 h 5618895"/>
              <a:gd name="connsiteX4119" fmla="*/ 17091828 w 18288000"/>
              <a:gd name="connsiteY4119" fmla="*/ 4970836 h 5618895"/>
              <a:gd name="connsiteX4120" fmla="*/ 17129392 w 18288000"/>
              <a:gd name="connsiteY4120" fmla="*/ 4913797 h 5618895"/>
              <a:gd name="connsiteX4121" fmla="*/ 17027450 w 18288000"/>
              <a:gd name="connsiteY4121" fmla="*/ 4905880 h 5618895"/>
              <a:gd name="connsiteX4122" fmla="*/ 16991640 w 18288000"/>
              <a:gd name="connsiteY4122" fmla="*/ 4903730 h 5618895"/>
              <a:gd name="connsiteX4123" fmla="*/ 16962780 w 18288000"/>
              <a:gd name="connsiteY4123" fmla="*/ 4905590 h 5618895"/>
              <a:gd name="connsiteX4124" fmla="*/ 16933918 w 18288000"/>
              <a:gd name="connsiteY4124" fmla="*/ 4907454 h 5618895"/>
              <a:gd name="connsiteX4125" fmla="*/ 16909068 w 18288000"/>
              <a:gd name="connsiteY4125" fmla="*/ 4902367 h 5618895"/>
              <a:gd name="connsiteX4126" fmla="*/ 16862302 w 18288000"/>
              <a:gd name="connsiteY4126" fmla="*/ 4903155 h 5618895"/>
              <a:gd name="connsiteX4127" fmla="*/ 16855356 w 18288000"/>
              <a:gd name="connsiteY4127" fmla="*/ 4899143 h 5618895"/>
              <a:gd name="connsiteX4128" fmla="*/ 16853880 w 18288000"/>
              <a:gd name="connsiteY4128" fmla="*/ 4898291 h 5618895"/>
              <a:gd name="connsiteX4129" fmla="*/ 16822010 w 18288000"/>
              <a:gd name="connsiteY4129" fmla="*/ 4897779 h 5618895"/>
              <a:gd name="connsiteX4130" fmla="*/ 16787850 w 18288000"/>
              <a:gd name="connsiteY4130" fmla="*/ 4902613 h 5618895"/>
              <a:gd name="connsiteX4131" fmla="*/ 16749488 w 18288000"/>
              <a:gd name="connsiteY4131" fmla="*/ 4905959 h 5618895"/>
              <a:gd name="connsiteX4132" fmla="*/ 16757816 w 18288000"/>
              <a:gd name="connsiteY4132" fmla="*/ 4907664 h 5618895"/>
              <a:gd name="connsiteX4133" fmla="*/ 16768773 w 18288000"/>
              <a:gd name="connsiteY4133" fmla="*/ 4904728 h 5618895"/>
              <a:gd name="connsiteX4134" fmla="*/ 16782666 w 18288000"/>
              <a:gd name="connsiteY4134" fmla="*/ 4912750 h 5618895"/>
              <a:gd name="connsiteX4135" fmla="*/ 16832368 w 18288000"/>
              <a:gd name="connsiteY4135" fmla="*/ 4922919 h 5618895"/>
              <a:gd name="connsiteX4136" fmla="*/ 16914940 w 18288000"/>
              <a:gd name="connsiteY4136" fmla="*/ 4924282 h 5618895"/>
              <a:gd name="connsiteX4137" fmla="*/ 16938322 w 18288000"/>
              <a:gd name="connsiteY4137" fmla="*/ 4923889 h 5618895"/>
              <a:gd name="connsiteX4138" fmla="*/ 16961706 w 18288000"/>
              <a:gd name="connsiteY4138" fmla="*/ 4923496 h 5618895"/>
              <a:gd name="connsiteX4139" fmla="*/ 17047216 w 18288000"/>
              <a:gd name="connsiteY4139" fmla="*/ 4935816 h 5618895"/>
              <a:gd name="connsiteX4140" fmla="*/ 17025298 w 18288000"/>
              <a:gd name="connsiteY4140" fmla="*/ 4941688 h 5618895"/>
              <a:gd name="connsiteX4141" fmla="*/ 16967578 w 18288000"/>
              <a:gd name="connsiteY4141" fmla="*/ 4945409 h 5618895"/>
              <a:gd name="connsiteX4142" fmla="*/ 16906920 w 18288000"/>
              <a:gd name="connsiteY4142" fmla="*/ 4938176 h 5618895"/>
              <a:gd name="connsiteX4143" fmla="*/ 16889014 w 18288000"/>
              <a:gd name="connsiteY4143" fmla="*/ 4937101 h 5618895"/>
              <a:gd name="connsiteX4144" fmla="*/ 16861622 w 18288000"/>
              <a:gd name="connsiteY4144" fmla="*/ 4944441 h 5618895"/>
              <a:gd name="connsiteX4145" fmla="*/ 16818866 w 18288000"/>
              <a:gd name="connsiteY4145" fmla="*/ 4938282 h 5618895"/>
              <a:gd name="connsiteX4146" fmla="*/ 16788538 w 18288000"/>
              <a:gd name="connsiteY4146" fmla="*/ 4934663 h 5618895"/>
              <a:gd name="connsiteX4147" fmla="*/ 16772102 w 18288000"/>
              <a:gd name="connsiteY4147" fmla="*/ 4939067 h 5618895"/>
              <a:gd name="connsiteX4148" fmla="*/ 16752730 w 18288000"/>
              <a:gd name="connsiteY4148" fmla="*/ 4932515 h 5618895"/>
              <a:gd name="connsiteX4149" fmla="*/ 16735975 w 18288000"/>
              <a:gd name="connsiteY4149" fmla="*/ 4907138 h 5618895"/>
              <a:gd name="connsiteX4150" fmla="*/ 16735754 w 18288000"/>
              <a:gd name="connsiteY4150" fmla="*/ 4907158 h 5618895"/>
              <a:gd name="connsiteX4151" fmla="*/ 16689071 w 18288000"/>
              <a:gd name="connsiteY4151" fmla="*/ 4909996 h 5618895"/>
              <a:gd name="connsiteX4152" fmla="*/ 16660319 w 18288000"/>
              <a:gd name="connsiteY4152" fmla="*/ 4913122 h 5618895"/>
              <a:gd name="connsiteX4153" fmla="*/ 16652915 w 18288000"/>
              <a:gd name="connsiteY4153" fmla="*/ 4927355 h 5618895"/>
              <a:gd name="connsiteX4154" fmla="*/ 16640912 w 18288000"/>
              <a:gd name="connsiteY4154" fmla="*/ 4921110 h 5618895"/>
              <a:gd name="connsiteX4155" fmla="*/ 16645307 w 18288000"/>
              <a:gd name="connsiteY4155" fmla="*/ 4926067 h 5618895"/>
              <a:gd name="connsiteX4156" fmla="*/ 16623392 w 18288000"/>
              <a:gd name="connsiteY4156" fmla="*/ 4931939 h 5618895"/>
              <a:gd name="connsiteX4157" fmla="*/ 16614980 w 18288000"/>
              <a:gd name="connsiteY4157" fmla="*/ 4922448 h 5618895"/>
              <a:gd name="connsiteX4158" fmla="*/ 16593798 w 18288000"/>
              <a:gd name="connsiteY4158" fmla="*/ 4919923 h 5618895"/>
              <a:gd name="connsiteX4159" fmla="*/ 16556129 w 18288000"/>
              <a:gd name="connsiteY4159" fmla="*/ 4922213 h 5618895"/>
              <a:gd name="connsiteX4160" fmla="*/ 16550720 w 18288000"/>
              <a:gd name="connsiteY4160" fmla="*/ 4923919 h 5618895"/>
              <a:gd name="connsiteX4161" fmla="*/ 16546414 w 18288000"/>
              <a:gd name="connsiteY4161" fmla="*/ 4919475 h 5618895"/>
              <a:gd name="connsiteX4162" fmla="*/ 16537883 w 18288000"/>
              <a:gd name="connsiteY4162" fmla="*/ 4919620 h 5618895"/>
              <a:gd name="connsiteX4163" fmla="*/ 16531072 w 18288000"/>
              <a:gd name="connsiteY4163" fmla="*/ 4918225 h 5618895"/>
              <a:gd name="connsiteX4164" fmla="*/ 16520262 w 18288000"/>
              <a:gd name="connsiteY4164" fmla="*/ 4921637 h 5618895"/>
              <a:gd name="connsiteX4165" fmla="*/ 16509445 w 18288000"/>
              <a:gd name="connsiteY4165" fmla="*/ 4925052 h 5618895"/>
              <a:gd name="connsiteX4166" fmla="*/ 16491510 w 18288000"/>
              <a:gd name="connsiteY4166" fmla="*/ 4924763 h 5618895"/>
              <a:gd name="connsiteX4167" fmla="*/ 16450234 w 18288000"/>
              <a:gd name="connsiteY4167" fmla="*/ 4925895 h 5618895"/>
              <a:gd name="connsiteX4168" fmla="*/ 16412660 w 18288000"/>
              <a:gd name="connsiteY4168" fmla="*/ 4919911 h 5618895"/>
              <a:gd name="connsiteX4169" fmla="*/ 16405254 w 18288000"/>
              <a:gd name="connsiteY4169" fmla="*/ 4934142 h 5618895"/>
              <a:gd name="connsiteX4170" fmla="*/ 16394437 w 18288000"/>
              <a:gd name="connsiteY4170" fmla="*/ 4937557 h 5618895"/>
              <a:gd name="connsiteX4171" fmla="*/ 16380206 w 18288000"/>
              <a:gd name="connsiteY4171" fmla="*/ 4930151 h 5618895"/>
              <a:gd name="connsiteX4172" fmla="*/ 16276018 w 18288000"/>
              <a:gd name="connsiteY4172" fmla="*/ 4939243 h 5618895"/>
              <a:gd name="connsiteX4173" fmla="*/ 16157595 w 18288000"/>
              <a:gd name="connsiteY4173" fmla="*/ 4940930 h 5618895"/>
              <a:gd name="connsiteX4174" fmla="*/ 16161011 w 18288000"/>
              <a:gd name="connsiteY4174" fmla="*/ 4951747 h 5618895"/>
              <a:gd name="connsiteX4175" fmla="*/ 16139447 w 18288000"/>
              <a:gd name="connsiteY4175" fmla="*/ 4954092 h 5618895"/>
              <a:gd name="connsiteX4176" fmla="*/ 16127547 w 18288000"/>
              <a:gd name="connsiteY4176" fmla="*/ 4950413 h 5618895"/>
              <a:gd name="connsiteX4177" fmla="*/ 16118027 w 18288000"/>
              <a:gd name="connsiteY4177" fmla="*/ 4947470 h 5618895"/>
              <a:gd name="connsiteX4178" fmla="*/ 16071628 w 18288000"/>
              <a:gd name="connsiteY4178" fmla="*/ 4932374 h 5618895"/>
              <a:gd name="connsiteX4179" fmla="*/ 16026651 w 18288000"/>
              <a:gd name="connsiteY4179" fmla="*/ 4940622 h 5618895"/>
              <a:gd name="connsiteX4180" fmla="*/ 16025291 w 18288000"/>
              <a:gd name="connsiteY4180" fmla="*/ 4939527 h 5618895"/>
              <a:gd name="connsiteX4181" fmla="*/ 16015446 w 18288000"/>
              <a:gd name="connsiteY4181" fmla="*/ 4942165 h 5618895"/>
              <a:gd name="connsiteX4182" fmla="*/ 16004489 w 18288000"/>
              <a:gd name="connsiteY4182" fmla="*/ 4945101 h 5618895"/>
              <a:gd name="connsiteX4183" fmla="*/ 16012512 w 18288000"/>
              <a:gd name="connsiteY4183" fmla="*/ 4931208 h 5618895"/>
              <a:gd name="connsiteX4184" fmla="*/ 16021135 w 18288000"/>
              <a:gd name="connsiteY4184" fmla="*/ 4936188 h 5618895"/>
              <a:gd name="connsiteX4185" fmla="*/ 16010713 w 18288000"/>
              <a:gd name="connsiteY4185" fmla="*/ 4927810 h 5618895"/>
              <a:gd name="connsiteX4186" fmla="*/ 15974845 w 18288000"/>
              <a:gd name="connsiteY4186" fmla="*/ 4927232 h 5618895"/>
              <a:gd name="connsiteX4187" fmla="*/ 15931862 w 18288000"/>
              <a:gd name="connsiteY4187" fmla="*/ 4922955 h 5618895"/>
              <a:gd name="connsiteX4188" fmla="*/ 15878058 w 18288000"/>
              <a:gd name="connsiteY4188" fmla="*/ 4922092 h 5618895"/>
              <a:gd name="connsiteX4189" fmla="*/ 15850566 w 18288000"/>
              <a:gd name="connsiteY4189" fmla="*/ 4925081 h 5618895"/>
              <a:gd name="connsiteX4190" fmla="*/ 15858323 w 18288000"/>
              <a:gd name="connsiteY4190" fmla="*/ 4925546 h 5618895"/>
              <a:gd name="connsiteX4191" fmla="*/ 15870748 w 18288000"/>
              <a:gd name="connsiteY4191" fmla="*/ 4928090 h 5618895"/>
              <a:gd name="connsiteX4192" fmla="*/ 15888650 w 18288000"/>
              <a:gd name="connsiteY4192" fmla="*/ 4929165 h 5618895"/>
              <a:gd name="connsiteX4193" fmla="*/ 15899611 w 18288000"/>
              <a:gd name="connsiteY4193" fmla="*/ 4926228 h 5618895"/>
              <a:gd name="connsiteX4194" fmla="*/ 15908023 w 18288000"/>
              <a:gd name="connsiteY4194" fmla="*/ 4935717 h 5618895"/>
              <a:gd name="connsiteX4195" fmla="*/ 15897066 w 18288000"/>
              <a:gd name="connsiteY4195" fmla="*/ 4938653 h 5618895"/>
              <a:gd name="connsiteX4196" fmla="*/ 15884642 w 18288000"/>
              <a:gd name="connsiteY4196" fmla="*/ 4936111 h 5618895"/>
              <a:gd name="connsiteX4197" fmla="*/ 15850301 w 18288000"/>
              <a:gd name="connsiteY4197" fmla="*/ 4939440 h 5618895"/>
              <a:gd name="connsiteX4198" fmla="*/ 15785632 w 18288000"/>
              <a:gd name="connsiteY4198" fmla="*/ 4939152 h 5618895"/>
              <a:gd name="connsiteX4199" fmla="*/ 15761969 w 18288000"/>
              <a:gd name="connsiteY4199" fmla="*/ 4935743 h 5618895"/>
              <a:gd name="connsiteX4200" fmla="*/ 15806646 w 18288000"/>
              <a:gd name="connsiteY4200" fmla="*/ 4943175 h 5618895"/>
              <a:gd name="connsiteX4201" fmla="*/ 15831498 w 18288000"/>
              <a:gd name="connsiteY4201" fmla="*/ 4948261 h 5618895"/>
              <a:gd name="connsiteX4202" fmla="*/ 15842454 w 18288000"/>
              <a:gd name="connsiteY4202" fmla="*/ 4945325 h 5618895"/>
              <a:gd name="connsiteX4203" fmla="*/ 15851872 w 18288000"/>
              <a:gd name="connsiteY4203" fmla="*/ 4950763 h 5618895"/>
              <a:gd name="connsiteX4204" fmla="*/ 15853236 w 18288000"/>
              <a:gd name="connsiteY4204" fmla="*/ 4950397 h 5618895"/>
              <a:gd name="connsiteX4205" fmla="*/ 15905483 w 18288000"/>
              <a:gd name="connsiteY4205" fmla="*/ 4948143 h 5618895"/>
              <a:gd name="connsiteX4206" fmla="*/ 15946767 w 18288000"/>
              <a:gd name="connsiteY4206" fmla="*/ 4948824 h 5618895"/>
              <a:gd name="connsiteX4207" fmla="*/ 15971617 w 18288000"/>
              <a:gd name="connsiteY4207" fmla="*/ 4953908 h 5618895"/>
              <a:gd name="connsiteX4208" fmla="*/ 15983148 w 18288000"/>
              <a:gd name="connsiteY4208" fmla="*/ 4954602 h 5618895"/>
              <a:gd name="connsiteX4209" fmla="*/ 15985684 w 18288000"/>
              <a:gd name="connsiteY4209" fmla="*/ 4953922 h 5618895"/>
              <a:gd name="connsiteX4210" fmla="*/ 15991439 w 18288000"/>
              <a:gd name="connsiteY4210" fmla="*/ 4955100 h 5618895"/>
              <a:gd name="connsiteX4211" fmla="*/ 16007425 w 18288000"/>
              <a:gd name="connsiteY4211" fmla="*/ 4956059 h 5618895"/>
              <a:gd name="connsiteX4212" fmla="*/ 16002534 w 18288000"/>
              <a:gd name="connsiteY4212" fmla="*/ 4957370 h 5618895"/>
              <a:gd name="connsiteX4213" fmla="*/ 16010535 w 18288000"/>
              <a:gd name="connsiteY4213" fmla="*/ 4959007 h 5618895"/>
              <a:gd name="connsiteX4214" fmla="*/ 15999579 w 18288000"/>
              <a:gd name="connsiteY4214" fmla="*/ 4961942 h 5618895"/>
              <a:gd name="connsiteX4215" fmla="*/ 15977666 w 18288000"/>
              <a:gd name="connsiteY4215" fmla="*/ 4967814 h 5618895"/>
              <a:gd name="connsiteX4216" fmla="*/ 15976720 w 18288000"/>
              <a:gd name="connsiteY4216" fmla="*/ 4964286 h 5618895"/>
              <a:gd name="connsiteX4217" fmla="*/ 15974554 w 18288000"/>
              <a:gd name="connsiteY4217" fmla="*/ 4964867 h 5618895"/>
              <a:gd name="connsiteX4218" fmla="*/ 15949704 w 18288000"/>
              <a:gd name="connsiteY4218" fmla="*/ 4959780 h 5618895"/>
              <a:gd name="connsiteX4219" fmla="*/ 15905874 w 18288000"/>
              <a:gd name="connsiteY4219" fmla="*/ 4971524 h 5618895"/>
              <a:gd name="connsiteX4220" fmla="*/ 15886895 w 18288000"/>
              <a:gd name="connsiteY4220" fmla="*/ 4988355 h 5618895"/>
              <a:gd name="connsiteX4221" fmla="*/ 16013297 w 18288000"/>
              <a:gd name="connsiteY4221" fmla="*/ 4977974 h 5618895"/>
              <a:gd name="connsiteX4222" fmla="*/ 16027191 w 18288000"/>
              <a:gd name="connsiteY4222" fmla="*/ 4985994 h 5618895"/>
              <a:gd name="connsiteX4223" fmla="*/ 16048424 w 18288000"/>
              <a:gd name="connsiteY4223" fmla="*/ 5021408 h 5618895"/>
              <a:gd name="connsiteX4224" fmla="*/ 16067796 w 18288000"/>
              <a:gd name="connsiteY4224" fmla="*/ 5027962 h 5618895"/>
              <a:gd name="connsiteX4225" fmla="*/ 16082764 w 18288000"/>
              <a:gd name="connsiteY4225" fmla="*/ 5018080 h 5618895"/>
              <a:gd name="connsiteX4226" fmla="*/ 16104679 w 18288000"/>
              <a:gd name="connsiteY4226" fmla="*/ 5012208 h 5618895"/>
              <a:gd name="connsiteX4227" fmla="*/ 16096658 w 18288000"/>
              <a:gd name="connsiteY4227" fmla="*/ 5026100 h 5618895"/>
              <a:gd name="connsiteX4228" fmla="*/ 16107078 w 18288000"/>
              <a:gd name="connsiteY4228" fmla="*/ 5032117 h 5618895"/>
              <a:gd name="connsiteX4229" fmla="*/ 16108566 w 18288000"/>
              <a:gd name="connsiteY4229" fmla="*/ 5032977 h 5618895"/>
              <a:gd name="connsiteX4230" fmla="*/ 16030915 w 18288000"/>
              <a:gd name="connsiteY4230" fmla="*/ 5043716 h 5618895"/>
              <a:gd name="connsiteX4231" fmla="*/ 15984148 w 18288000"/>
              <a:gd name="connsiteY4231" fmla="*/ 5044504 h 5618895"/>
              <a:gd name="connsiteX4232" fmla="*/ 15949810 w 18288000"/>
              <a:gd name="connsiteY4232" fmla="*/ 5047832 h 5618895"/>
              <a:gd name="connsiteX4233" fmla="*/ 15912534 w 18288000"/>
              <a:gd name="connsiteY4233" fmla="*/ 5040205 h 5618895"/>
              <a:gd name="connsiteX4234" fmla="*/ 15854811 w 18288000"/>
              <a:gd name="connsiteY4234" fmla="*/ 5043927 h 5618895"/>
              <a:gd name="connsiteX4235" fmla="*/ 15843853 w 18288000"/>
              <a:gd name="connsiteY4235" fmla="*/ 5046863 h 5618895"/>
              <a:gd name="connsiteX4236" fmla="*/ 15819002 w 18288000"/>
              <a:gd name="connsiteY4236" fmla="*/ 5041778 h 5618895"/>
              <a:gd name="connsiteX4237" fmla="*/ 15736430 w 18288000"/>
              <a:gd name="connsiteY4237" fmla="*/ 5040415 h 5618895"/>
              <a:gd name="connsiteX4238" fmla="*/ 15675773 w 18288000"/>
              <a:gd name="connsiteY4238" fmla="*/ 5033180 h 5618895"/>
              <a:gd name="connsiteX4239" fmla="*/ 15659336 w 18288000"/>
              <a:gd name="connsiteY4239" fmla="*/ 5037584 h 5618895"/>
              <a:gd name="connsiteX4240" fmla="*/ 15642900 w 18288000"/>
              <a:gd name="connsiteY4240" fmla="*/ 5041988 h 5618895"/>
              <a:gd name="connsiteX4241" fmla="*/ 15535478 w 18288000"/>
              <a:gd name="connsiteY4241" fmla="*/ 5035540 h 5618895"/>
              <a:gd name="connsiteX4242" fmla="*/ 15519040 w 18288000"/>
              <a:gd name="connsiteY4242" fmla="*/ 5039945 h 5618895"/>
              <a:gd name="connsiteX4243" fmla="*/ 15499667 w 18288000"/>
              <a:gd name="connsiteY4243" fmla="*/ 5033393 h 5618895"/>
              <a:gd name="connsiteX4244" fmla="*/ 15485776 w 18288000"/>
              <a:gd name="connsiteY4244" fmla="*/ 5025369 h 5618895"/>
              <a:gd name="connsiteX4245" fmla="*/ 15474818 w 18288000"/>
              <a:gd name="connsiteY4245" fmla="*/ 5028306 h 5618895"/>
              <a:gd name="connsiteX4246" fmla="*/ 15433532 w 18288000"/>
              <a:gd name="connsiteY4246" fmla="*/ 5027625 h 5618895"/>
              <a:gd name="connsiteX4247" fmla="*/ 15395181 w 18288000"/>
              <a:gd name="connsiteY4247" fmla="*/ 5037901 h 5618895"/>
              <a:gd name="connsiteX4248" fmla="*/ 15331587 w 18288000"/>
              <a:gd name="connsiteY4248" fmla="*/ 5019710 h 5618895"/>
              <a:gd name="connsiteX4249" fmla="*/ 15290301 w 18288000"/>
              <a:gd name="connsiteY4249" fmla="*/ 5019027 h 5618895"/>
              <a:gd name="connsiteX4250" fmla="*/ 15227099 w 18288000"/>
              <a:gd name="connsiteY4250" fmla="*/ 5024219 h 5618895"/>
              <a:gd name="connsiteX4251" fmla="*/ 14907767 w 18288000"/>
              <a:gd name="connsiteY4251" fmla="*/ 5015832 h 5618895"/>
              <a:gd name="connsiteX4252" fmla="*/ 14858065 w 18288000"/>
              <a:gd name="connsiteY4252" fmla="*/ 5005662 h 5618895"/>
              <a:gd name="connsiteX4253" fmla="*/ 14811299 w 18288000"/>
              <a:gd name="connsiteY4253" fmla="*/ 5006449 h 5618895"/>
              <a:gd name="connsiteX4254" fmla="*/ 14802884 w 18288000"/>
              <a:gd name="connsiteY4254" fmla="*/ 4996959 h 5618895"/>
              <a:gd name="connsiteX4255" fmla="*/ 14786448 w 18288000"/>
              <a:gd name="connsiteY4255" fmla="*/ 5001363 h 5618895"/>
              <a:gd name="connsiteX4256" fmla="*/ 14590974 w 18288000"/>
              <a:gd name="connsiteY4256" fmla="*/ 4995020 h 5618895"/>
              <a:gd name="connsiteX4257" fmla="*/ 14451851 w 18288000"/>
              <a:gd name="connsiteY4257" fmla="*/ 4985324 h 5618895"/>
              <a:gd name="connsiteX4258" fmla="*/ 14415606 w 18288000"/>
              <a:gd name="connsiteY4258" fmla="*/ 4982916 h 5618895"/>
              <a:gd name="connsiteX4259" fmla="*/ 14420524 w 18288000"/>
              <a:gd name="connsiteY4259" fmla="*/ 4985754 h 5618895"/>
              <a:gd name="connsiteX4260" fmla="*/ 14409567 w 18288000"/>
              <a:gd name="connsiteY4260" fmla="*/ 4988690 h 5618895"/>
              <a:gd name="connsiteX4261" fmla="*/ 14407880 w 18288000"/>
              <a:gd name="connsiteY4261" fmla="*/ 4982403 h 5618895"/>
              <a:gd name="connsiteX4262" fmla="*/ 14381608 w 18288000"/>
              <a:gd name="connsiteY4262" fmla="*/ 4980657 h 5618895"/>
              <a:gd name="connsiteX4263" fmla="*/ 14360765 w 18288000"/>
              <a:gd name="connsiteY4263" fmla="*/ 4968626 h 5618895"/>
              <a:gd name="connsiteX4264" fmla="*/ 14331904 w 18288000"/>
              <a:gd name="connsiteY4264" fmla="*/ 4970486 h 5618895"/>
              <a:gd name="connsiteX4265" fmla="*/ 14174781 w 18288000"/>
              <a:gd name="connsiteY4265" fmla="*/ 4953868 h 5618895"/>
              <a:gd name="connsiteX4266" fmla="*/ 14151398 w 18288000"/>
              <a:gd name="connsiteY4266" fmla="*/ 4954261 h 5618895"/>
              <a:gd name="connsiteX4267" fmla="*/ 14140440 w 18288000"/>
              <a:gd name="connsiteY4267" fmla="*/ 4957197 h 5618895"/>
              <a:gd name="connsiteX4268" fmla="*/ 14128016 w 18288000"/>
              <a:gd name="connsiteY4268" fmla="*/ 4954654 h 5618895"/>
              <a:gd name="connsiteX4269" fmla="*/ 14037027 w 18288000"/>
              <a:gd name="connsiteY4269" fmla="*/ 4943803 h 5618895"/>
              <a:gd name="connsiteX4270" fmla="*/ 13972413 w 18288000"/>
              <a:gd name="connsiteY4270" fmla="*/ 4936590 h 5618895"/>
              <a:gd name="connsiteX4271" fmla="*/ 13889960 w 18288000"/>
              <a:gd name="connsiteY4271" fmla="*/ 4934144 h 5618895"/>
              <a:gd name="connsiteX4272" fmla="*/ 13808855 w 18288000"/>
              <a:gd name="connsiteY4272" fmla="*/ 4938259 h 5618895"/>
              <a:gd name="connsiteX4273" fmla="*/ 13803982 w 18288000"/>
              <a:gd name="connsiteY4273" fmla="*/ 4938732 h 5618895"/>
              <a:gd name="connsiteX4274" fmla="*/ 13807227 w 18288000"/>
              <a:gd name="connsiteY4274" fmla="*/ 4949011 h 5618895"/>
              <a:gd name="connsiteX4275" fmla="*/ 13792993 w 18288000"/>
              <a:gd name="connsiteY4275" fmla="*/ 4941609 h 5618895"/>
              <a:gd name="connsiteX4276" fmla="*/ 13792439 w 18288000"/>
              <a:gd name="connsiteY4276" fmla="*/ 4939850 h 5618895"/>
              <a:gd name="connsiteX4277" fmla="*/ 13774515 w 18288000"/>
              <a:gd name="connsiteY4277" fmla="*/ 4941588 h 5618895"/>
              <a:gd name="connsiteX4278" fmla="*/ 13759153 w 18288000"/>
              <a:gd name="connsiteY4278" fmla="*/ 4928089 h 5618895"/>
              <a:gd name="connsiteX4279" fmla="*/ 13748198 w 18288000"/>
              <a:gd name="connsiteY4279" fmla="*/ 4931024 h 5618895"/>
              <a:gd name="connsiteX4280" fmla="*/ 13738370 w 18288000"/>
              <a:gd name="connsiteY4280" fmla="*/ 4925351 h 5618895"/>
              <a:gd name="connsiteX4281" fmla="*/ 13703790 w 18288000"/>
              <a:gd name="connsiteY4281" fmla="*/ 4930244 h 5618895"/>
              <a:gd name="connsiteX4282" fmla="*/ 13681215 w 18288000"/>
              <a:gd name="connsiteY4282" fmla="*/ 4926647 h 5618895"/>
              <a:gd name="connsiteX4283" fmla="*/ 13678283 w 18288000"/>
              <a:gd name="connsiteY4283" fmla="*/ 4926696 h 5618895"/>
              <a:gd name="connsiteX4284" fmla="*/ 13660518 w 18288000"/>
              <a:gd name="connsiteY4284" fmla="*/ 4943900 h 5618895"/>
              <a:gd name="connsiteX4285" fmla="*/ 13624650 w 18288000"/>
              <a:gd name="connsiteY4285" fmla="*/ 4943324 h 5618895"/>
              <a:gd name="connsiteX4286" fmla="*/ 13571137 w 18288000"/>
              <a:gd name="connsiteY4286" fmla="*/ 4924526 h 5618895"/>
              <a:gd name="connsiteX4287" fmla="*/ 13560319 w 18288000"/>
              <a:gd name="connsiteY4287" fmla="*/ 4927939 h 5618895"/>
              <a:gd name="connsiteX4288" fmla="*/ 13527865 w 18288000"/>
              <a:gd name="connsiteY4288" fmla="*/ 4938182 h 5618895"/>
              <a:gd name="connsiteX4289" fmla="*/ 13523950 w 18288000"/>
              <a:gd name="connsiteY4289" fmla="*/ 4943052 h 5618895"/>
              <a:gd name="connsiteX4290" fmla="*/ 13528266 w 18288000"/>
              <a:gd name="connsiteY4290" fmla="*/ 4942980 h 5618895"/>
              <a:gd name="connsiteX4291" fmla="*/ 13520243 w 18288000"/>
              <a:gd name="connsiteY4291" fmla="*/ 4956873 h 5618895"/>
              <a:gd name="connsiteX4292" fmla="*/ 13496791 w 18288000"/>
              <a:gd name="connsiteY4292" fmla="*/ 4963157 h 5618895"/>
              <a:gd name="connsiteX4293" fmla="*/ 13491424 w 18288000"/>
              <a:gd name="connsiteY4293" fmla="*/ 4973474 h 5618895"/>
              <a:gd name="connsiteX4294" fmla="*/ 13488842 w 18288000"/>
              <a:gd name="connsiteY4294" fmla="*/ 4965287 h 5618895"/>
              <a:gd name="connsiteX4295" fmla="*/ 13487374 w 18288000"/>
              <a:gd name="connsiteY4295" fmla="*/ 4965680 h 5618895"/>
              <a:gd name="connsiteX4296" fmla="*/ 13484436 w 18288000"/>
              <a:gd name="connsiteY4296" fmla="*/ 4954724 h 5618895"/>
              <a:gd name="connsiteX4297" fmla="*/ 13483285 w 18288000"/>
              <a:gd name="connsiteY4297" fmla="*/ 4950429 h 5618895"/>
              <a:gd name="connsiteX4298" fmla="*/ 13455844 w 18288000"/>
              <a:gd name="connsiteY4298" fmla="*/ 4954965 h 5618895"/>
              <a:gd name="connsiteX4299" fmla="*/ 13427093 w 18288000"/>
              <a:gd name="connsiteY4299" fmla="*/ 4958090 h 5618895"/>
              <a:gd name="connsiteX4300" fmla="*/ 13415107 w 18288000"/>
              <a:gd name="connsiteY4300" fmla="*/ 4945714 h 5618895"/>
              <a:gd name="connsiteX4301" fmla="*/ 13398928 w 18288000"/>
              <a:gd name="connsiteY4301" fmla="*/ 4942402 h 5618895"/>
              <a:gd name="connsiteX4302" fmla="*/ 13391790 w 18288000"/>
              <a:gd name="connsiteY4302" fmla="*/ 4940943 h 5618895"/>
              <a:gd name="connsiteX4303" fmla="*/ 13362761 w 18288000"/>
              <a:gd name="connsiteY4303" fmla="*/ 4942709 h 5618895"/>
              <a:gd name="connsiteX4304" fmla="*/ 13341126 w 18288000"/>
              <a:gd name="connsiteY4304" fmla="*/ 4949536 h 5618895"/>
              <a:gd name="connsiteX4305" fmla="*/ 13331047 w 18288000"/>
              <a:gd name="connsiteY4305" fmla="*/ 4935640 h 5618895"/>
              <a:gd name="connsiteX4306" fmla="*/ 13327311 w 18288000"/>
              <a:gd name="connsiteY4306" fmla="*/ 4938106 h 5618895"/>
              <a:gd name="connsiteX4307" fmla="*/ 13318089 w 18288000"/>
              <a:gd name="connsiteY4307" fmla="*/ 4937552 h 5618895"/>
              <a:gd name="connsiteX4308" fmla="*/ 13326894 w 18288000"/>
              <a:gd name="connsiteY4308" fmla="*/ 4942132 h 5618895"/>
              <a:gd name="connsiteX4309" fmla="*/ 13330307 w 18288000"/>
              <a:gd name="connsiteY4309" fmla="*/ 4952951 h 5618895"/>
              <a:gd name="connsiteX4310" fmla="*/ 13272805 w 18288000"/>
              <a:gd name="connsiteY4310" fmla="*/ 4959202 h 5618895"/>
              <a:gd name="connsiteX4311" fmla="*/ 13256575 w 18288000"/>
              <a:gd name="connsiteY4311" fmla="*/ 4964322 h 5618895"/>
              <a:gd name="connsiteX4312" fmla="*/ 13236935 w 18288000"/>
              <a:gd name="connsiteY4312" fmla="*/ 4958627 h 5618895"/>
              <a:gd name="connsiteX4313" fmla="*/ 13229820 w 18288000"/>
              <a:gd name="connsiteY4313" fmla="*/ 4954923 h 5618895"/>
              <a:gd name="connsiteX4314" fmla="*/ 13221226 w 18288000"/>
              <a:gd name="connsiteY4314" fmla="*/ 4954786 h 5618895"/>
              <a:gd name="connsiteX4315" fmla="*/ 13214803 w 18288000"/>
              <a:gd name="connsiteY4315" fmla="*/ 4956507 h 5618895"/>
              <a:gd name="connsiteX4316" fmla="*/ 13209759 w 18288000"/>
              <a:gd name="connsiteY4316" fmla="*/ 4954297 h 5618895"/>
              <a:gd name="connsiteX4317" fmla="*/ 13186836 w 18288000"/>
              <a:gd name="connsiteY4317" fmla="*/ 4950647 h 5618895"/>
              <a:gd name="connsiteX4318" fmla="*/ 13150969 w 18288000"/>
              <a:gd name="connsiteY4318" fmla="*/ 4950071 h 5618895"/>
              <a:gd name="connsiteX4319" fmla="*/ 13100870 w 18288000"/>
              <a:gd name="connsiteY4319" fmla="*/ 4942092 h 5618895"/>
              <a:gd name="connsiteX4320" fmla="*/ 13111688 w 18288000"/>
              <a:gd name="connsiteY4320" fmla="*/ 4938678 h 5618895"/>
              <a:gd name="connsiteX4321" fmla="*/ 13102862 w 18288000"/>
              <a:gd name="connsiteY4321" fmla="*/ 4929566 h 5618895"/>
              <a:gd name="connsiteX4322" fmla="*/ 13102500 w 18288000"/>
              <a:gd name="connsiteY4322" fmla="*/ 4931848 h 5618895"/>
              <a:gd name="connsiteX4323" fmla="*/ 13104444 w 18288000"/>
              <a:gd name="connsiteY4323" fmla="*/ 4939103 h 5618895"/>
              <a:gd name="connsiteX4324" fmla="*/ 13101443 w 18288000"/>
              <a:gd name="connsiteY4324" fmla="*/ 4938489 h 5618895"/>
              <a:gd name="connsiteX4325" fmla="*/ 13100870 w 18288000"/>
              <a:gd name="connsiteY4325" fmla="*/ 4942092 h 5618895"/>
              <a:gd name="connsiteX4326" fmla="*/ 13088345 w 18288000"/>
              <a:gd name="connsiteY4326" fmla="*/ 4940097 h 5618895"/>
              <a:gd name="connsiteX4327" fmla="*/ 13068415 w 18288000"/>
              <a:gd name="connsiteY4327" fmla="*/ 4952334 h 5618895"/>
              <a:gd name="connsiteX4328" fmla="*/ 13035962 w 18288000"/>
              <a:gd name="connsiteY4328" fmla="*/ 4962575 h 5618895"/>
              <a:gd name="connsiteX4329" fmla="*/ 13018315 w 18288000"/>
              <a:gd name="connsiteY4329" fmla="*/ 4944354 h 5618895"/>
              <a:gd name="connsiteX4330" fmla="*/ 13030841 w 18288000"/>
              <a:gd name="connsiteY4330" fmla="*/ 4946350 h 5618895"/>
              <a:gd name="connsiteX4331" fmla="*/ 13029132 w 18288000"/>
              <a:gd name="connsiteY4331" fmla="*/ 4940940 h 5618895"/>
              <a:gd name="connsiteX4332" fmla="*/ 13000384 w 18288000"/>
              <a:gd name="connsiteY4332" fmla="*/ 4944066 h 5618895"/>
              <a:gd name="connsiteX4333" fmla="*/ 13000094 w 18288000"/>
              <a:gd name="connsiteY4333" fmla="*/ 4961999 h 5618895"/>
              <a:gd name="connsiteX4334" fmla="*/ 12928358 w 18288000"/>
              <a:gd name="connsiteY4334" fmla="*/ 4960849 h 5618895"/>
              <a:gd name="connsiteX4335" fmla="*/ 12892493 w 18288000"/>
              <a:gd name="connsiteY4335" fmla="*/ 4960272 h 5618895"/>
              <a:gd name="connsiteX4336" fmla="*/ 12856624 w 18288000"/>
              <a:gd name="connsiteY4336" fmla="*/ 4959697 h 5618895"/>
              <a:gd name="connsiteX4337" fmla="*/ 12833281 w 18288000"/>
              <a:gd name="connsiteY4337" fmla="*/ 4961115 h 5618895"/>
              <a:gd name="connsiteX4338" fmla="*/ 12819049 w 18288000"/>
              <a:gd name="connsiteY4338" fmla="*/ 4953713 h 5618895"/>
              <a:gd name="connsiteX4339" fmla="*/ 12797413 w 18288000"/>
              <a:gd name="connsiteY4339" fmla="*/ 4960541 h 5618895"/>
              <a:gd name="connsiteX4340" fmla="*/ 12774071 w 18288000"/>
              <a:gd name="connsiteY4340" fmla="*/ 4961960 h 5618895"/>
              <a:gd name="connsiteX4341" fmla="*/ 12758457 w 18288000"/>
              <a:gd name="connsiteY4341" fmla="*/ 4961131 h 5618895"/>
              <a:gd name="connsiteX4342" fmla="*/ 12758109 w 18288000"/>
              <a:gd name="connsiteY4342" fmla="*/ 4961439 h 5618895"/>
              <a:gd name="connsiteX4343" fmla="*/ 12757486 w 18288000"/>
              <a:gd name="connsiteY4343" fmla="*/ 4961078 h 5618895"/>
              <a:gd name="connsiteX4344" fmla="*/ 12725678 w 18288000"/>
              <a:gd name="connsiteY4344" fmla="*/ 4959389 h 5618895"/>
              <a:gd name="connsiteX4345" fmla="*/ 12673584 w 18288000"/>
              <a:gd name="connsiteY4345" fmla="*/ 4963934 h 5618895"/>
              <a:gd name="connsiteX4346" fmla="*/ 12653655 w 18288000"/>
              <a:gd name="connsiteY4346" fmla="*/ 4976172 h 5618895"/>
              <a:gd name="connsiteX4347" fmla="*/ 12635722 w 18288000"/>
              <a:gd name="connsiteY4347" fmla="*/ 4975882 h 5618895"/>
              <a:gd name="connsiteX4348" fmla="*/ 12601560 w 18288000"/>
              <a:gd name="connsiteY4348" fmla="*/ 4980717 h 5618895"/>
              <a:gd name="connsiteX4349" fmla="*/ 12594444 w 18288000"/>
              <a:gd name="connsiteY4349" fmla="*/ 4977014 h 5618895"/>
              <a:gd name="connsiteX4350" fmla="*/ 12581920 w 18288000"/>
              <a:gd name="connsiteY4350" fmla="*/ 4975019 h 5618895"/>
              <a:gd name="connsiteX4351" fmla="*/ 12571104 w 18288000"/>
              <a:gd name="connsiteY4351" fmla="*/ 4978433 h 5618895"/>
              <a:gd name="connsiteX4352" fmla="*/ 12560284 w 18288000"/>
              <a:gd name="connsiteY4352" fmla="*/ 4981846 h 5618895"/>
              <a:gd name="connsiteX4353" fmla="*/ 12547761 w 18288000"/>
              <a:gd name="connsiteY4353" fmla="*/ 4979854 h 5618895"/>
              <a:gd name="connsiteX4354" fmla="*/ 12540643 w 18288000"/>
              <a:gd name="connsiteY4354" fmla="*/ 4976152 h 5618895"/>
              <a:gd name="connsiteX4355" fmla="*/ 12501073 w 18288000"/>
              <a:gd name="connsiteY4355" fmla="*/ 4982691 h 5618895"/>
              <a:gd name="connsiteX4356" fmla="*/ 12458092 w 18288000"/>
              <a:gd name="connsiteY4356" fmla="*/ 4978413 h 5618895"/>
              <a:gd name="connsiteX4357" fmla="*/ 12447274 w 18288000"/>
              <a:gd name="connsiteY4357" fmla="*/ 4981828 h 5618895"/>
              <a:gd name="connsiteX4358" fmla="*/ 12411405 w 18288000"/>
              <a:gd name="connsiteY4358" fmla="*/ 4981252 h 5618895"/>
              <a:gd name="connsiteX4359" fmla="*/ 12364719 w 18288000"/>
              <a:gd name="connsiteY4359" fmla="*/ 4984090 h 5618895"/>
              <a:gd name="connsiteX4360" fmla="*/ 12271348 w 18288000"/>
              <a:gd name="connsiteY4360" fmla="*/ 4989767 h 5618895"/>
              <a:gd name="connsiteX4361" fmla="*/ 12246298 w 18288000"/>
              <a:gd name="connsiteY4361" fmla="*/ 4985777 h 5618895"/>
              <a:gd name="connsiteX4362" fmla="*/ 12217548 w 18288000"/>
              <a:gd name="connsiteY4362" fmla="*/ 4988903 h 5618895"/>
              <a:gd name="connsiteX4363" fmla="*/ 12176270 w 18288000"/>
              <a:gd name="connsiteY4363" fmla="*/ 4990034 h 5618895"/>
              <a:gd name="connsiteX4364" fmla="*/ 12124176 w 18288000"/>
              <a:gd name="connsiteY4364" fmla="*/ 4994580 h 5618895"/>
              <a:gd name="connsiteX4365" fmla="*/ 12092011 w 18288000"/>
              <a:gd name="connsiteY4365" fmla="*/ 4986887 h 5618895"/>
              <a:gd name="connsiteX4366" fmla="*/ 12066961 w 18288000"/>
              <a:gd name="connsiteY4366" fmla="*/ 4982899 h 5618895"/>
              <a:gd name="connsiteX4367" fmla="*/ 12065252 w 18288000"/>
              <a:gd name="connsiteY4367" fmla="*/ 4977489 h 5618895"/>
              <a:gd name="connsiteX4368" fmla="*/ 12041910 w 18288000"/>
              <a:gd name="connsiteY4368" fmla="*/ 4978910 h 5618895"/>
              <a:gd name="connsiteX4369" fmla="*/ 12016860 w 18288000"/>
              <a:gd name="connsiteY4369" fmla="*/ 4974918 h 5618895"/>
              <a:gd name="connsiteX4370" fmla="*/ 12002631 w 18288000"/>
              <a:gd name="connsiteY4370" fmla="*/ 4967515 h 5618895"/>
              <a:gd name="connsiteX4371" fmla="*/ 12002156 w 18288000"/>
              <a:gd name="connsiteY4371" fmla="*/ 4967269 h 5618895"/>
              <a:gd name="connsiteX4372" fmla="*/ 11995974 w 18288000"/>
              <a:gd name="connsiteY4372" fmla="*/ 4966005 h 5618895"/>
              <a:gd name="connsiteX4373" fmla="*/ 11964924 w 18288000"/>
              <a:gd name="connsiteY4373" fmla="*/ 4969014 h 5618895"/>
              <a:gd name="connsiteX4374" fmla="*/ 11955800 w 18288000"/>
              <a:gd name="connsiteY4374" fmla="*/ 4979321 h 5618895"/>
              <a:gd name="connsiteX4375" fmla="*/ 11930894 w 18288000"/>
              <a:gd name="connsiteY4375" fmla="*/ 4966364 h 5618895"/>
              <a:gd name="connsiteX4376" fmla="*/ 11905846 w 18288000"/>
              <a:gd name="connsiteY4376" fmla="*/ 4962374 h 5618895"/>
              <a:gd name="connsiteX4377" fmla="*/ 11882503 w 18288000"/>
              <a:gd name="connsiteY4377" fmla="*/ 4963792 h 5618895"/>
              <a:gd name="connsiteX4378" fmla="*/ 11859158 w 18288000"/>
              <a:gd name="connsiteY4378" fmla="*/ 4965213 h 5618895"/>
              <a:gd name="connsiteX4379" fmla="*/ 11809061 w 18288000"/>
              <a:gd name="connsiteY4379" fmla="*/ 4957233 h 5618895"/>
              <a:gd name="connsiteX4380" fmla="*/ 11787359 w 18288000"/>
              <a:gd name="connsiteY4380" fmla="*/ 4949609 h 5618895"/>
              <a:gd name="connsiteX4381" fmla="*/ 11772138 w 18288000"/>
              <a:gd name="connsiteY4381" fmla="*/ 4947794 h 5618895"/>
              <a:gd name="connsiteX4382" fmla="*/ 11772788 w 18288000"/>
              <a:gd name="connsiteY4382" fmla="*/ 4949849 h 5618895"/>
              <a:gd name="connsiteX4383" fmla="*/ 11767862 w 18288000"/>
              <a:gd name="connsiteY4383" fmla="*/ 4947283 h 5618895"/>
              <a:gd name="connsiteX4384" fmla="*/ 11736282 w 18288000"/>
              <a:gd name="connsiteY4384" fmla="*/ 4943517 h 5618895"/>
              <a:gd name="connsiteX4385" fmla="*/ 11694341 w 18288000"/>
              <a:gd name="connsiteY4385" fmla="*/ 4951802 h 5618895"/>
              <a:gd name="connsiteX4386" fmla="*/ 11672992 w 18288000"/>
              <a:gd name="connsiteY4386" fmla="*/ 4940698 h 5618895"/>
              <a:gd name="connsiteX4387" fmla="*/ 11651357 w 18288000"/>
              <a:gd name="connsiteY4387" fmla="*/ 4947526 h 5618895"/>
              <a:gd name="connsiteX4388" fmla="*/ 11644244 w 18288000"/>
              <a:gd name="connsiteY4388" fmla="*/ 4943824 h 5618895"/>
              <a:gd name="connsiteX4389" fmla="*/ 11641258 w 18288000"/>
              <a:gd name="connsiteY4389" fmla="*/ 4943777 h 5618895"/>
              <a:gd name="connsiteX4390" fmla="*/ 11629318 w 18288000"/>
              <a:gd name="connsiteY4390" fmla="*/ 4947544 h 5618895"/>
              <a:gd name="connsiteX4391" fmla="*/ 11593449 w 18288000"/>
              <a:gd name="connsiteY4391" fmla="*/ 4946969 h 5618895"/>
              <a:gd name="connsiteX4392" fmla="*/ 11591055 w 18288000"/>
              <a:gd name="connsiteY4392" fmla="*/ 4939383 h 5618895"/>
              <a:gd name="connsiteX4393" fmla="*/ 11583323 w 18288000"/>
              <a:gd name="connsiteY4393" fmla="*/ 4939259 h 5618895"/>
              <a:gd name="connsiteX4394" fmla="*/ 11565388 w 18288000"/>
              <a:gd name="connsiteY4394" fmla="*/ 4938970 h 5618895"/>
              <a:gd name="connsiteX4395" fmla="*/ 11554572 w 18288000"/>
              <a:gd name="connsiteY4395" fmla="*/ 4942384 h 5618895"/>
              <a:gd name="connsiteX4396" fmla="*/ 11544042 w 18288000"/>
              <a:gd name="connsiteY4396" fmla="*/ 4927865 h 5618895"/>
              <a:gd name="connsiteX4397" fmla="*/ 11539266 w 18288000"/>
              <a:gd name="connsiteY4397" fmla="*/ 4928384 h 5618895"/>
              <a:gd name="connsiteX4398" fmla="*/ 11529117 w 18288000"/>
              <a:gd name="connsiteY4398" fmla="*/ 4931586 h 5618895"/>
              <a:gd name="connsiteX4399" fmla="*/ 11528478 w 18288000"/>
              <a:gd name="connsiteY4399" fmla="*/ 4929557 h 5618895"/>
              <a:gd name="connsiteX4400" fmla="*/ 11518669 w 18288000"/>
              <a:gd name="connsiteY4400" fmla="*/ 4930623 h 5618895"/>
              <a:gd name="connsiteX4401" fmla="*/ 11513490 w 18288000"/>
              <a:gd name="connsiteY4401" fmla="*/ 4931558 h 5618895"/>
              <a:gd name="connsiteX4402" fmla="*/ 11504472 w 18288000"/>
              <a:gd name="connsiteY4402" fmla="*/ 4934405 h 5618895"/>
              <a:gd name="connsiteX4403" fmla="*/ 11505483 w 18288000"/>
              <a:gd name="connsiteY4403" fmla="*/ 4932460 h 5618895"/>
              <a:gd name="connsiteX4404" fmla="*/ 11504155 w 18288000"/>
              <a:gd name="connsiteY4404" fmla="*/ 4927501 h 5618895"/>
              <a:gd name="connsiteX4405" fmla="*/ 11511413 w 18288000"/>
              <a:gd name="connsiteY4405" fmla="*/ 4921064 h 5618895"/>
              <a:gd name="connsiteX4406" fmla="*/ 11511876 w 18288000"/>
              <a:gd name="connsiteY4406" fmla="*/ 4920173 h 5618895"/>
              <a:gd name="connsiteX4407" fmla="*/ 11459810 w 18288000"/>
              <a:gd name="connsiteY4407" fmla="*/ 4920548 h 5618895"/>
              <a:gd name="connsiteX4408" fmla="*/ 11504069 w 18288000"/>
              <a:gd name="connsiteY4408" fmla="*/ 4927596 h 5618895"/>
              <a:gd name="connsiteX4409" fmla="*/ 11446564 w 18288000"/>
              <a:gd name="connsiteY4409" fmla="*/ 4933849 h 5618895"/>
              <a:gd name="connsiteX4410" fmla="*/ 11432334 w 18288000"/>
              <a:gd name="connsiteY4410" fmla="*/ 4926446 h 5618895"/>
              <a:gd name="connsiteX4411" fmla="*/ 11423266 w 18288000"/>
              <a:gd name="connsiteY4411" fmla="*/ 4921728 h 5618895"/>
              <a:gd name="connsiteX4412" fmla="*/ 11412669 w 18288000"/>
              <a:gd name="connsiteY4412" fmla="*/ 4922653 h 5618895"/>
              <a:gd name="connsiteX4413" fmla="*/ 11409157 w 18288000"/>
              <a:gd name="connsiteY4413" fmla="*/ 4923594 h 5618895"/>
              <a:gd name="connsiteX4414" fmla="*/ 11392722 w 18288000"/>
              <a:gd name="connsiteY4414" fmla="*/ 4927998 h 5618895"/>
              <a:gd name="connsiteX4415" fmla="*/ 11382327 w 18288000"/>
              <a:gd name="connsiteY4415" fmla="*/ 4925872 h 5618895"/>
              <a:gd name="connsiteX4416" fmla="*/ 11375236 w 18288000"/>
              <a:gd name="connsiteY4416" fmla="*/ 4939506 h 5618895"/>
              <a:gd name="connsiteX4417" fmla="*/ 11337659 w 18288000"/>
              <a:gd name="connsiteY4417" fmla="*/ 4933522 h 5618895"/>
              <a:gd name="connsiteX4418" fmla="*/ 11322599 w 18288000"/>
              <a:gd name="connsiteY4418" fmla="*/ 4921416 h 5618895"/>
              <a:gd name="connsiteX4419" fmla="*/ 11309183 w 18288000"/>
              <a:gd name="connsiteY4419" fmla="*/ 4918670 h 5618895"/>
              <a:gd name="connsiteX4420" fmla="*/ 11310902 w 18288000"/>
              <a:gd name="connsiteY4420" fmla="*/ 4924123 h 5618895"/>
              <a:gd name="connsiteX4421" fmla="*/ 11285851 w 18288000"/>
              <a:gd name="connsiteY4421" fmla="*/ 4920132 h 5618895"/>
              <a:gd name="connsiteX4422" fmla="*/ 11260803 w 18288000"/>
              <a:gd name="connsiteY4422" fmla="*/ 4916142 h 5618895"/>
              <a:gd name="connsiteX4423" fmla="*/ 11214117 w 18288000"/>
              <a:gd name="connsiteY4423" fmla="*/ 4918982 h 5618895"/>
              <a:gd name="connsiteX4424" fmla="*/ 11180246 w 18288000"/>
              <a:gd name="connsiteY4424" fmla="*/ 4905881 h 5618895"/>
              <a:gd name="connsiteX4425" fmla="*/ 11175351 w 18288000"/>
              <a:gd name="connsiteY4425" fmla="*/ 4905513 h 5618895"/>
              <a:gd name="connsiteX4426" fmla="*/ 11169459 w 18288000"/>
              <a:gd name="connsiteY4426" fmla="*/ 4905613 h 5618895"/>
              <a:gd name="connsiteX4427" fmla="*/ 11165287 w 18288000"/>
              <a:gd name="connsiteY4427" fmla="*/ 4904760 h 5618895"/>
              <a:gd name="connsiteX4428" fmla="*/ 11149788 w 18288000"/>
              <a:gd name="connsiteY4428" fmla="*/ 4903596 h 5618895"/>
              <a:gd name="connsiteX4429" fmla="*/ 11113918 w 18288000"/>
              <a:gd name="connsiteY4429" fmla="*/ 4903022 h 5618895"/>
              <a:gd name="connsiteX4430" fmla="*/ 11110504 w 18288000"/>
              <a:gd name="connsiteY4430" fmla="*/ 4892206 h 5618895"/>
              <a:gd name="connsiteX4431" fmla="*/ 11099688 w 18288000"/>
              <a:gd name="connsiteY4431" fmla="*/ 4895618 h 5618895"/>
              <a:gd name="connsiteX4432" fmla="*/ 11042186 w 18288000"/>
              <a:gd name="connsiteY4432" fmla="*/ 4901870 h 5618895"/>
              <a:gd name="connsiteX4433" fmla="*/ 11018841 w 18288000"/>
              <a:gd name="connsiteY4433" fmla="*/ 4903291 h 5618895"/>
              <a:gd name="connsiteX4434" fmla="*/ 11006318 w 18288000"/>
              <a:gd name="connsiteY4434" fmla="*/ 4901294 h 5618895"/>
              <a:gd name="connsiteX4435" fmla="*/ 10977564 w 18288000"/>
              <a:gd name="connsiteY4435" fmla="*/ 4904421 h 5618895"/>
              <a:gd name="connsiteX4436" fmla="*/ 10977689 w 18288000"/>
              <a:gd name="connsiteY4436" fmla="*/ 4896775 h 5618895"/>
              <a:gd name="connsiteX4437" fmla="*/ 10965573 w 18288000"/>
              <a:gd name="connsiteY4437" fmla="*/ 4889781 h 5618895"/>
              <a:gd name="connsiteX4438" fmla="*/ 10896908 w 18288000"/>
              <a:gd name="connsiteY4438" fmla="*/ 4885659 h 5618895"/>
              <a:gd name="connsiteX4439" fmla="*/ 10895299 w 18288000"/>
              <a:gd name="connsiteY4439" fmla="*/ 4888750 h 5618895"/>
              <a:gd name="connsiteX4440" fmla="*/ 10881069 w 18288000"/>
              <a:gd name="connsiteY4440" fmla="*/ 4881346 h 5618895"/>
              <a:gd name="connsiteX4441" fmla="*/ 10891885 w 18288000"/>
              <a:gd name="connsiteY4441" fmla="*/ 4877932 h 5618895"/>
              <a:gd name="connsiteX4442" fmla="*/ 10866836 w 18288000"/>
              <a:gd name="connsiteY4442" fmla="*/ 4873941 h 5618895"/>
              <a:gd name="connsiteX4443" fmla="*/ 10856017 w 18288000"/>
              <a:gd name="connsiteY4443" fmla="*/ 4877356 h 5618895"/>
              <a:gd name="connsiteX4444" fmla="*/ 10859432 w 18288000"/>
              <a:gd name="connsiteY4444" fmla="*/ 4888175 h 5618895"/>
              <a:gd name="connsiteX4445" fmla="*/ 10845199 w 18288000"/>
              <a:gd name="connsiteY4445" fmla="*/ 4880771 h 5618895"/>
              <a:gd name="connsiteX4446" fmla="*/ 10809331 w 18288000"/>
              <a:gd name="connsiteY4446" fmla="*/ 4880195 h 5618895"/>
              <a:gd name="connsiteX4447" fmla="*/ 10791399 w 18288000"/>
              <a:gd name="connsiteY4447" fmla="*/ 4879906 h 5618895"/>
              <a:gd name="connsiteX4448" fmla="*/ 10748414 w 18288000"/>
              <a:gd name="connsiteY4448" fmla="*/ 4875629 h 5618895"/>
              <a:gd name="connsiteX4449" fmla="*/ 10536021 w 18288000"/>
              <a:gd name="connsiteY4449" fmla="*/ 4881450 h 5618895"/>
              <a:gd name="connsiteX4450" fmla="*/ 10503766 w 18288000"/>
              <a:gd name="connsiteY4450" fmla="*/ 4886426 h 5618895"/>
              <a:gd name="connsiteX4451" fmla="*/ 10455372 w 18288000"/>
              <a:gd name="connsiteY4451" fmla="*/ 4883855 h 5618895"/>
              <a:gd name="connsiteX4452" fmla="*/ 10421214 w 18288000"/>
              <a:gd name="connsiteY4452" fmla="*/ 4888687 h 5618895"/>
              <a:gd name="connsiteX4453" fmla="*/ 10399581 w 18288000"/>
              <a:gd name="connsiteY4453" fmla="*/ 4895515 h 5618895"/>
              <a:gd name="connsiteX4454" fmla="*/ 10352892 w 18288000"/>
              <a:gd name="connsiteY4454" fmla="*/ 4898355 h 5618895"/>
              <a:gd name="connsiteX4455" fmla="*/ 10321829 w 18288000"/>
              <a:gd name="connsiteY4455" fmla="*/ 4897856 h 5618895"/>
              <a:gd name="connsiteX4456" fmla="*/ 10321819 w 18288000"/>
              <a:gd name="connsiteY4456" fmla="*/ 4897859 h 5618895"/>
              <a:gd name="connsiteX4457" fmla="*/ 10321814 w 18288000"/>
              <a:gd name="connsiteY4457" fmla="*/ 4897855 h 5618895"/>
              <a:gd name="connsiteX4458" fmla="*/ 10317023 w 18288000"/>
              <a:gd name="connsiteY4458" fmla="*/ 4897778 h 5618895"/>
              <a:gd name="connsiteX4459" fmla="*/ 10282864 w 18288000"/>
              <a:gd name="connsiteY4459" fmla="*/ 4902612 h 5618895"/>
              <a:gd name="connsiteX4460" fmla="*/ 10230769 w 18288000"/>
              <a:gd name="connsiteY4460" fmla="*/ 4907157 h 5618895"/>
              <a:gd name="connsiteX4461" fmla="*/ 10184086 w 18288000"/>
              <a:gd name="connsiteY4461" fmla="*/ 4909996 h 5618895"/>
              <a:gd name="connsiteX4462" fmla="*/ 10155331 w 18288000"/>
              <a:gd name="connsiteY4462" fmla="*/ 4913122 h 5618895"/>
              <a:gd name="connsiteX4463" fmla="*/ 10147926 w 18288000"/>
              <a:gd name="connsiteY4463" fmla="*/ 4927355 h 5618895"/>
              <a:gd name="connsiteX4464" fmla="*/ 10133696 w 18288000"/>
              <a:gd name="connsiteY4464" fmla="*/ 4919950 h 5618895"/>
              <a:gd name="connsiteX4465" fmla="*/ 10122878 w 18288000"/>
              <a:gd name="connsiteY4465" fmla="*/ 4923363 h 5618895"/>
              <a:gd name="connsiteX4466" fmla="*/ 10097832 w 18288000"/>
              <a:gd name="connsiteY4466" fmla="*/ 4919374 h 5618895"/>
              <a:gd name="connsiteX4467" fmla="*/ 10051145 w 18288000"/>
              <a:gd name="connsiteY4467" fmla="*/ 4922211 h 5618895"/>
              <a:gd name="connsiteX4468" fmla="*/ 10045732 w 18288000"/>
              <a:gd name="connsiteY4468" fmla="*/ 4923921 h 5618895"/>
              <a:gd name="connsiteX4469" fmla="*/ 10036958 w 18288000"/>
              <a:gd name="connsiteY4469" fmla="*/ 4914859 h 5618895"/>
              <a:gd name="connsiteX4470" fmla="*/ 10036675 w 18288000"/>
              <a:gd name="connsiteY4470" fmla="*/ 4914883 h 5618895"/>
              <a:gd name="connsiteX4471" fmla="*/ 10026093 w 18288000"/>
              <a:gd name="connsiteY4471" fmla="*/ 4918224 h 5618895"/>
              <a:gd name="connsiteX4472" fmla="*/ 10015274 w 18288000"/>
              <a:gd name="connsiteY4472" fmla="*/ 4921637 h 5618895"/>
              <a:gd name="connsiteX4473" fmla="*/ 10004457 w 18288000"/>
              <a:gd name="connsiteY4473" fmla="*/ 4925052 h 5618895"/>
              <a:gd name="connsiteX4474" fmla="*/ 9986524 w 18288000"/>
              <a:gd name="connsiteY4474" fmla="*/ 4924763 h 5618895"/>
              <a:gd name="connsiteX4475" fmla="*/ 9945247 w 18288000"/>
              <a:gd name="connsiteY4475" fmla="*/ 4925894 h 5618895"/>
              <a:gd name="connsiteX4476" fmla="*/ 9907674 w 18288000"/>
              <a:gd name="connsiteY4476" fmla="*/ 4919910 h 5618895"/>
              <a:gd name="connsiteX4477" fmla="*/ 9903356 w 18288000"/>
              <a:gd name="connsiteY4477" fmla="*/ 4928208 h 5618895"/>
              <a:gd name="connsiteX4478" fmla="*/ 9908079 w 18288000"/>
              <a:gd name="connsiteY4478" fmla="*/ 4926719 h 5618895"/>
              <a:gd name="connsiteX4479" fmla="*/ 9922307 w 18288000"/>
              <a:gd name="connsiteY4479" fmla="*/ 4934122 h 5618895"/>
              <a:gd name="connsiteX4480" fmla="*/ 9901965 w 18288000"/>
              <a:gd name="connsiteY4480" fmla="*/ 4930882 h 5618895"/>
              <a:gd name="connsiteX4481" fmla="*/ 9900269 w 18288000"/>
              <a:gd name="connsiteY4481" fmla="*/ 4934141 h 5618895"/>
              <a:gd name="connsiteX4482" fmla="*/ 9889450 w 18288000"/>
              <a:gd name="connsiteY4482" fmla="*/ 4937556 h 5618895"/>
              <a:gd name="connsiteX4483" fmla="*/ 9875220 w 18288000"/>
              <a:gd name="connsiteY4483" fmla="*/ 4930153 h 5618895"/>
              <a:gd name="connsiteX4484" fmla="*/ 9771032 w 18288000"/>
              <a:gd name="connsiteY4484" fmla="*/ 4939242 h 5618895"/>
              <a:gd name="connsiteX4485" fmla="*/ 9652609 w 18288000"/>
              <a:gd name="connsiteY4485" fmla="*/ 4940929 h 5618895"/>
              <a:gd name="connsiteX4486" fmla="*/ 9656024 w 18288000"/>
              <a:gd name="connsiteY4486" fmla="*/ 4951747 h 5618895"/>
              <a:gd name="connsiteX4487" fmla="*/ 9634460 w 18288000"/>
              <a:gd name="connsiteY4487" fmla="*/ 4954092 h 5618895"/>
              <a:gd name="connsiteX4488" fmla="*/ 9622562 w 18288000"/>
              <a:gd name="connsiteY4488" fmla="*/ 4950413 h 5618895"/>
              <a:gd name="connsiteX4489" fmla="*/ 9613040 w 18288000"/>
              <a:gd name="connsiteY4489" fmla="*/ 4947470 h 5618895"/>
              <a:gd name="connsiteX4490" fmla="*/ 9566643 w 18288000"/>
              <a:gd name="connsiteY4490" fmla="*/ 4932373 h 5618895"/>
              <a:gd name="connsiteX4491" fmla="*/ 9521665 w 18288000"/>
              <a:gd name="connsiteY4491" fmla="*/ 4940621 h 5618895"/>
              <a:gd name="connsiteX4492" fmla="*/ 9505723 w 18288000"/>
              <a:gd name="connsiteY4492" fmla="*/ 4927809 h 5618895"/>
              <a:gd name="connsiteX4493" fmla="*/ 9469859 w 18288000"/>
              <a:gd name="connsiteY4493" fmla="*/ 4927232 h 5618895"/>
              <a:gd name="connsiteX4494" fmla="*/ 9426876 w 18288000"/>
              <a:gd name="connsiteY4494" fmla="*/ 4922954 h 5618895"/>
              <a:gd name="connsiteX4495" fmla="*/ 9373073 w 18288000"/>
              <a:gd name="connsiteY4495" fmla="*/ 4922091 h 5618895"/>
              <a:gd name="connsiteX4496" fmla="*/ 9344320 w 18288000"/>
              <a:gd name="connsiteY4496" fmla="*/ 4925217 h 5618895"/>
              <a:gd name="connsiteX4497" fmla="*/ 9315571 w 18288000"/>
              <a:gd name="connsiteY4497" fmla="*/ 4928343 h 5618895"/>
              <a:gd name="connsiteX4498" fmla="*/ 9285113 w 18288000"/>
              <a:gd name="connsiteY4498" fmla="*/ 4926060 h 5618895"/>
              <a:gd name="connsiteX4499" fmla="*/ 9265470 w 18288000"/>
              <a:gd name="connsiteY4499" fmla="*/ 4920365 h 5618895"/>
              <a:gd name="connsiteX4500" fmla="*/ 9218784 w 18288000"/>
              <a:gd name="connsiteY4500" fmla="*/ 4923201 h 5618895"/>
              <a:gd name="connsiteX4501" fmla="*/ 9177506 w 18288000"/>
              <a:gd name="connsiteY4501" fmla="*/ 4924335 h 5618895"/>
              <a:gd name="connsiteX4502" fmla="*/ 9155874 w 18288000"/>
              <a:gd name="connsiteY4502" fmla="*/ 4931161 h 5618895"/>
              <a:gd name="connsiteX4503" fmla="*/ 9143347 w 18288000"/>
              <a:gd name="connsiteY4503" fmla="*/ 4929166 h 5618895"/>
              <a:gd name="connsiteX4504" fmla="*/ 9143033 w 18288000"/>
              <a:gd name="connsiteY4504" fmla="*/ 4929006 h 5618895"/>
              <a:gd name="connsiteX4505" fmla="*/ 9139874 w 18288000"/>
              <a:gd name="connsiteY4505" fmla="*/ 4935083 h 5618895"/>
              <a:gd name="connsiteX4506" fmla="*/ 9127347 w 18288000"/>
              <a:gd name="connsiteY4506" fmla="*/ 4933088 h 5618895"/>
              <a:gd name="connsiteX4507" fmla="*/ 9104003 w 18288000"/>
              <a:gd name="connsiteY4507" fmla="*/ 4934508 h 5618895"/>
              <a:gd name="connsiteX4508" fmla="*/ 9100592 w 18288000"/>
              <a:gd name="connsiteY4508" fmla="*/ 4923688 h 5618895"/>
              <a:gd name="connsiteX4509" fmla="*/ 9113562 w 18288000"/>
              <a:gd name="connsiteY4509" fmla="*/ 4921855 h 5618895"/>
              <a:gd name="connsiteX4510" fmla="*/ 9111182 w 18288000"/>
              <a:gd name="connsiteY4510" fmla="*/ 4921475 h 5618895"/>
              <a:gd name="connsiteX4511" fmla="*/ 9080720 w 18288000"/>
              <a:gd name="connsiteY4511" fmla="*/ 4919194 h 5618895"/>
              <a:gd name="connsiteX4512" fmla="*/ 9055674 w 18288000"/>
              <a:gd name="connsiteY4512" fmla="*/ 4915201 h 5618895"/>
              <a:gd name="connsiteX4513" fmla="*/ 9025216 w 18288000"/>
              <a:gd name="connsiteY4513" fmla="*/ 4912920 h 5618895"/>
              <a:gd name="connsiteX4514" fmla="*/ 9019805 w 18288000"/>
              <a:gd name="connsiteY4514" fmla="*/ 4914627 h 5618895"/>
              <a:gd name="connsiteX4515" fmla="*/ 9000165 w 18288000"/>
              <a:gd name="connsiteY4515" fmla="*/ 4908931 h 5618895"/>
              <a:gd name="connsiteX4516" fmla="*/ 8978530 w 18288000"/>
              <a:gd name="connsiteY4516" fmla="*/ 4915758 h 5618895"/>
              <a:gd name="connsiteX4517" fmla="*/ 8942663 w 18288000"/>
              <a:gd name="connsiteY4517" fmla="*/ 4915182 h 5618895"/>
              <a:gd name="connsiteX4518" fmla="*/ 8870929 w 18288000"/>
              <a:gd name="connsiteY4518" fmla="*/ 4914030 h 5618895"/>
              <a:gd name="connsiteX4519" fmla="*/ 8874343 w 18288000"/>
              <a:gd name="connsiteY4519" fmla="*/ 4924849 h 5618895"/>
              <a:gd name="connsiteX4520" fmla="*/ 8863523 w 18288000"/>
              <a:gd name="connsiteY4520" fmla="*/ 4928262 h 5618895"/>
              <a:gd name="connsiteX4521" fmla="*/ 8860107 w 18288000"/>
              <a:gd name="connsiteY4521" fmla="*/ 4917444 h 5618895"/>
              <a:gd name="connsiteX4522" fmla="*/ 8851287 w 18288000"/>
              <a:gd name="connsiteY4522" fmla="*/ 4908334 h 5618895"/>
              <a:gd name="connsiteX4523" fmla="*/ 8835058 w 18288000"/>
              <a:gd name="connsiteY4523" fmla="*/ 4913456 h 5618895"/>
              <a:gd name="connsiteX4524" fmla="*/ 8838475 w 18288000"/>
              <a:gd name="connsiteY4524" fmla="*/ 4924272 h 5618895"/>
              <a:gd name="connsiteX4525" fmla="*/ 8850999 w 18288000"/>
              <a:gd name="connsiteY4525" fmla="*/ 4926268 h 5618895"/>
              <a:gd name="connsiteX4526" fmla="*/ 8841889 w 18288000"/>
              <a:gd name="connsiteY4526" fmla="*/ 4935091 h 5618895"/>
              <a:gd name="connsiteX4527" fmla="*/ 8831072 w 18288000"/>
              <a:gd name="connsiteY4527" fmla="*/ 4938504 h 5618895"/>
              <a:gd name="connsiteX4528" fmla="*/ 8820254 w 18288000"/>
              <a:gd name="connsiteY4528" fmla="*/ 4941919 h 5618895"/>
              <a:gd name="connsiteX4529" fmla="*/ 8813134 w 18288000"/>
              <a:gd name="connsiteY4529" fmla="*/ 4938218 h 5618895"/>
              <a:gd name="connsiteX4530" fmla="*/ 8806018 w 18288000"/>
              <a:gd name="connsiteY4530" fmla="*/ 4934516 h 5618895"/>
              <a:gd name="connsiteX4531" fmla="*/ 8777557 w 18288000"/>
              <a:gd name="connsiteY4531" fmla="*/ 4919708 h 5618895"/>
              <a:gd name="connsiteX4532" fmla="*/ 8763324 w 18288000"/>
              <a:gd name="connsiteY4532" fmla="*/ 4912304 h 5618895"/>
              <a:gd name="connsiteX4533" fmla="*/ 8745676 w 18288000"/>
              <a:gd name="connsiteY4533" fmla="*/ 4894081 h 5618895"/>
              <a:gd name="connsiteX4534" fmla="*/ 8727457 w 18288000"/>
              <a:gd name="connsiteY4534" fmla="*/ 4911729 h 5618895"/>
              <a:gd name="connsiteX4535" fmla="*/ 8730868 w 18288000"/>
              <a:gd name="connsiteY4535" fmla="*/ 4922547 h 5618895"/>
              <a:gd name="connsiteX4536" fmla="*/ 8716638 w 18288000"/>
              <a:gd name="connsiteY4536" fmla="*/ 4915142 h 5618895"/>
              <a:gd name="connsiteX4537" fmla="*/ 8680771 w 18288000"/>
              <a:gd name="connsiteY4537" fmla="*/ 4914566 h 5618895"/>
              <a:gd name="connsiteX4538" fmla="*/ 8662547 w 18288000"/>
              <a:gd name="connsiteY4538" fmla="*/ 4932213 h 5618895"/>
              <a:gd name="connsiteX4539" fmla="*/ 8663247 w 18288000"/>
              <a:gd name="connsiteY4539" fmla="*/ 4932829 h 5618895"/>
              <a:gd name="connsiteX4540" fmla="*/ 8686120 w 18288000"/>
              <a:gd name="connsiteY4540" fmla="*/ 4929591 h 5618895"/>
              <a:gd name="connsiteX4541" fmla="*/ 8698645 w 18288000"/>
              <a:gd name="connsiteY4541" fmla="*/ 4931587 h 5618895"/>
              <a:gd name="connsiteX4542" fmla="*/ 8727108 w 18288000"/>
              <a:gd name="connsiteY4542" fmla="*/ 4946392 h 5618895"/>
              <a:gd name="connsiteX4543" fmla="*/ 8702056 w 18288000"/>
              <a:gd name="connsiteY4543" fmla="*/ 4942406 h 5618895"/>
              <a:gd name="connsiteX4544" fmla="*/ 8681420 w 18288000"/>
              <a:gd name="connsiteY4544" fmla="*/ 4948919 h 5618895"/>
              <a:gd name="connsiteX4545" fmla="*/ 8687310 w 18288000"/>
              <a:gd name="connsiteY4545" fmla="*/ 4954135 h 5618895"/>
              <a:gd name="connsiteX4546" fmla="*/ 8708661 w 18288000"/>
              <a:gd name="connsiteY4546" fmla="*/ 4965241 h 5618895"/>
              <a:gd name="connsiteX4547" fmla="*/ 8719475 w 18288000"/>
              <a:gd name="connsiteY4547" fmla="*/ 4961827 h 5618895"/>
              <a:gd name="connsiteX4548" fmla="*/ 8722892 w 18288000"/>
              <a:gd name="connsiteY4548" fmla="*/ 4972646 h 5618895"/>
              <a:gd name="connsiteX4549" fmla="*/ 8728299 w 18288000"/>
              <a:gd name="connsiteY4549" fmla="*/ 4970939 h 5618895"/>
              <a:gd name="connsiteX4550" fmla="*/ 8758759 w 18288000"/>
              <a:gd name="connsiteY4550" fmla="*/ 4973221 h 5618895"/>
              <a:gd name="connsiteX4551" fmla="*/ 8776401 w 18288000"/>
              <a:gd name="connsiteY4551" fmla="*/ 4991443 h 5618895"/>
              <a:gd name="connsiteX4552" fmla="*/ 8765588 w 18288000"/>
              <a:gd name="connsiteY4552" fmla="*/ 4994857 h 5618895"/>
              <a:gd name="connsiteX4553" fmla="*/ 8751355 w 18288000"/>
              <a:gd name="connsiteY4553" fmla="*/ 4987453 h 5618895"/>
              <a:gd name="connsiteX4554" fmla="*/ 8715491 w 18288000"/>
              <a:gd name="connsiteY4554" fmla="*/ 4986875 h 5618895"/>
              <a:gd name="connsiteX4555" fmla="*/ 8676204 w 18288000"/>
              <a:gd name="connsiteY4555" fmla="*/ 4975483 h 5618895"/>
              <a:gd name="connsiteX4556" fmla="*/ 8643000 w 18288000"/>
              <a:gd name="connsiteY4556" fmla="*/ 4958207 h 5618895"/>
              <a:gd name="connsiteX4557" fmla="*/ 8613807 w 18288000"/>
              <a:gd name="connsiteY4557" fmla="*/ 4964307 h 5618895"/>
              <a:gd name="connsiteX4558" fmla="*/ 8504495 w 18288000"/>
              <a:gd name="connsiteY4558" fmla="*/ 4957173 h 5618895"/>
              <a:gd name="connsiteX4559" fmla="*/ 8508552 w 18288000"/>
              <a:gd name="connsiteY4559" fmla="*/ 4955893 h 5618895"/>
              <a:gd name="connsiteX4560" fmla="*/ 8526136 w 18288000"/>
              <a:gd name="connsiteY4560" fmla="*/ 4950343 h 5618895"/>
              <a:gd name="connsiteX4561" fmla="*/ 8569403 w 18288000"/>
              <a:gd name="connsiteY4561" fmla="*/ 4936689 h 5618895"/>
              <a:gd name="connsiteX4562" fmla="*/ 8576520 w 18288000"/>
              <a:gd name="connsiteY4562" fmla="*/ 4940391 h 5618895"/>
              <a:gd name="connsiteX4563" fmla="*/ 8594455 w 18288000"/>
              <a:gd name="connsiteY4563" fmla="*/ 4940678 h 5618895"/>
              <a:gd name="connsiteX4564" fmla="*/ 8613098 w 18288000"/>
              <a:gd name="connsiteY4564" fmla="*/ 4938651 h 5618895"/>
              <a:gd name="connsiteX4565" fmla="*/ 8610452 w 18288000"/>
              <a:gd name="connsiteY4565" fmla="*/ 4936758 h 5618895"/>
              <a:gd name="connsiteX4566" fmla="*/ 8601631 w 18288000"/>
              <a:gd name="connsiteY4566" fmla="*/ 4927646 h 5618895"/>
              <a:gd name="connsiteX4567" fmla="*/ 8598217 w 18288000"/>
              <a:gd name="connsiteY4567" fmla="*/ 4916830 h 5618895"/>
              <a:gd name="connsiteX4568" fmla="*/ 8587399 w 18288000"/>
              <a:gd name="connsiteY4568" fmla="*/ 4920244 h 5618895"/>
              <a:gd name="connsiteX4569" fmla="*/ 8540712 w 18288000"/>
              <a:gd name="connsiteY4569" fmla="*/ 4923081 h 5618895"/>
              <a:gd name="connsiteX4570" fmla="*/ 8556942 w 18288000"/>
              <a:gd name="connsiteY4570" fmla="*/ 4917960 h 5618895"/>
              <a:gd name="connsiteX4571" fmla="*/ 8562350 w 18288000"/>
              <a:gd name="connsiteY4571" fmla="*/ 4916252 h 5618895"/>
              <a:gd name="connsiteX4572" fmla="*/ 8573169 w 18288000"/>
              <a:gd name="connsiteY4572" fmla="*/ 4912839 h 5618895"/>
              <a:gd name="connsiteX4573" fmla="*/ 8569754 w 18288000"/>
              <a:gd name="connsiteY4573" fmla="*/ 4902022 h 5618895"/>
              <a:gd name="connsiteX4574" fmla="*/ 8533886 w 18288000"/>
              <a:gd name="connsiteY4574" fmla="*/ 4901445 h 5618895"/>
              <a:gd name="connsiteX4575" fmla="*/ 8440514 w 18288000"/>
              <a:gd name="connsiteY4575" fmla="*/ 4907122 h 5618895"/>
              <a:gd name="connsiteX4576" fmla="*/ 8453041 w 18288000"/>
              <a:gd name="connsiteY4576" fmla="*/ 4909117 h 5618895"/>
              <a:gd name="connsiteX4577" fmla="*/ 8465566 w 18288000"/>
              <a:gd name="connsiteY4577" fmla="*/ 4911112 h 5618895"/>
              <a:gd name="connsiteX4578" fmla="*/ 8443930 w 18288000"/>
              <a:gd name="connsiteY4578" fmla="*/ 4917940 h 5618895"/>
              <a:gd name="connsiteX4579" fmla="*/ 8425998 w 18288000"/>
              <a:gd name="connsiteY4579" fmla="*/ 4917651 h 5618895"/>
              <a:gd name="connsiteX4580" fmla="*/ 8418878 w 18288000"/>
              <a:gd name="connsiteY4580" fmla="*/ 4913950 h 5618895"/>
              <a:gd name="connsiteX4581" fmla="*/ 8408351 w 18288000"/>
              <a:gd name="connsiteY4581" fmla="*/ 4899429 h 5618895"/>
              <a:gd name="connsiteX4582" fmla="*/ 8404650 w 18288000"/>
              <a:gd name="connsiteY4582" fmla="*/ 4906546 h 5618895"/>
              <a:gd name="connsiteX4583" fmla="*/ 8393828 w 18288000"/>
              <a:gd name="connsiteY4583" fmla="*/ 4909960 h 5618895"/>
              <a:gd name="connsiteX4584" fmla="*/ 8381305 w 18288000"/>
              <a:gd name="connsiteY4584" fmla="*/ 4907964 h 5618895"/>
              <a:gd name="connsiteX4585" fmla="*/ 8361663 w 18288000"/>
              <a:gd name="connsiteY4585" fmla="*/ 4902268 h 5618895"/>
              <a:gd name="connsiteX4586" fmla="*/ 8354551 w 18288000"/>
              <a:gd name="connsiteY4586" fmla="*/ 4898567 h 5618895"/>
              <a:gd name="connsiteX4587" fmla="*/ 8343019 w 18288000"/>
              <a:gd name="connsiteY4587" fmla="*/ 4892568 h 5618895"/>
              <a:gd name="connsiteX4588" fmla="*/ 8334698 w 18288000"/>
              <a:gd name="connsiteY4588" fmla="*/ 4893074 h 5618895"/>
              <a:gd name="connsiteX4589" fmla="*/ 8325799 w 18288000"/>
              <a:gd name="connsiteY4589" fmla="*/ 4901693 h 5618895"/>
              <a:gd name="connsiteX4590" fmla="*/ 8316684 w 18288000"/>
              <a:gd name="connsiteY4590" fmla="*/ 4910516 h 5618895"/>
              <a:gd name="connsiteX4591" fmla="*/ 8289642 w 18288000"/>
              <a:gd name="connsiteY4591" fmla="*/ 4919051 h 5618895"/>
              <a:gd name="connsiteX4592" fmla="*/ 8262885 w 18288000"/>
              <a:gd name="connsiteY4592" fmla="*/ 4909653 h 5618895"/>
              <a:gd name="connsiteX4593" fmla="*/ 8250362 w 18288000"/>
              <a:gd name="connsiteY4593" fmla="*/ 4907656 h 5618895"/>
              <a:gd name="connsiteX4594" fmla="*/ 8214494 w 18288000"/>
              <a:gd name="connsiteY4594" fmla="*/ 4907082 h 5618895"/>
              <a:gd name="connsiteX4595" fmla="*/ 8178628 w 18288000"/>
              <a:gd name="connsiteY4595" fmla="*/ 4906506 h 5618895"/>
              <a:gd name="connsiteX4596" fmla="*/ 8164395 w 18288000"/>
              <a:gd name="connsiteY4596" fmla="*/ 4899101 h 5618895"/>
              <a:gd name="connsiteX4597" fmla="*/ 8153578 w 18288000"/>
              <a:gd name="connsiteY4597" fmla="*/ 4902515 h 5618895"/>
              <a:gd name="connsiteX4598" fmla="*/ 8142760 w 18288000"/>
              <a:gd name="connsiteY4598" fmla="*/ 4905930 h 5618895"/>
              <a:gd name="connsiteX4599" fmla="*/ 8106889 w 18288000"/>
              <a:gd name="connsiteY4599" fmla="*/ 4905356 h 5618895"/>
              <a:gd name="connsiteX4600" fmla="*/ 8088957 w 18288000"/>
              <a:gd name="connsiteY4600" fmla="*/ 4905066 h 5618895"/>
              <a:gd name="connsiteX4601" fmla="*/ 8056789 w 18288000"/>
              <a:gd name="connsiteY4601" fmla="*/ 4897375 h 5618895"/>
              <a:gd name="connsiteX4602" fmla="*/ 8010107 w 18288000"/>
              <a:gd name="connsiteY4602" fmla="*/ 4900214 h 5618895"/>
              <a:gd name="connsiteX4603" fmla="*/ 7963419 w 18288000"/>
              <a:gd name="connsiteY4603" fmla="*/ 4903051 h 5618895"/>
              <a:gd name="connsiteX4604" fmla="*/ 7954596 w 18288000"/>
              <a:gd name="connsiteY4604" fmla="*/ 4893942 h 5618895"/>
              <a:gd name="connsiteX4605" fmla="*/ 7927553 w 18288000"/>
              <a:gd name="connsiteY4605" fmla="*/ 4902476 h 5618895"/>
              <a:gd name="connsiteX4606" fmla="*/ 7913318 w 18288000"/>
              <a:gd name="connsiteY4606" fmla="*/ 4895072 h 5618895"/>
              <a:gd name="connsiteX4607" fmla="*/ 7805718 w 18288000"/>
              <a:gd name="connsiteY4607" fmla="*/ 4893343 h 5618895"/>
              <a:gd name="connsiteX4608" fmla="*/ 7782371 w 18288000"/>
              <a:gd name="connsiteY4608" fmla="*/ 4894763 h 5618895"/>
              <a:gd name="connsiteX4609" fmla="*/ 7769850 w 18288000"/>
              <a:gd name="connsiteY4609" fmla="*/ 4892770 h 5618895"/>
              <a:gd name="connsiteX4610" fmla="*/ 7744801 w 18288000"/>
              <a:gd name="connsiteY4610" fmla="*/ 4888779 h 5618895"/>
              <a:gd name="connsiteX4611" fmla="*/ 7698114 w 18288000"/>
              <a:gd name="connsiteY4611" fmla="*/ 4891617 h 5618895"/>
              <a:gd name="connsiteX4612" fmla="*/ 7669363 w 18288000"/>
              <a:gd name="connsiteY4612" fmla="*/ 4894744 h 5618895"/>
              <a:gd name="connsiteX4613" fmla="*/ 7640612 w 18288000"/>
              <a:gd name="connsiteY4613" fmla="*/ 4897870 h 5618895"/>
              <a:gd name="connsiteX4614" fmla="*/ 7617266 w 18288000"/>
              <a:gd name="connsiteY4614" fmla="*/ 4899290 h 5618895"/>
              <a:gd name="connsiteX4615" fmla="*/ 7593927 w 18288000"/>
              <a:gd name="connsiteY4615" fmla="*/ 4900708 h 5618895"/>
              <a:gd name="connsiteX4616" fmla="*/ 7583107 w 18288000"/>
              <a:gd name="connsiteY4616" fmla="*/ 4904121 h 5618895"/>
              <a:gd name="connsiteX4617" fmla="*/ 7536422 w 18288000"/>
              <a:gd name="connsiteY4617" fmla="*/ 4906961 h 5618895"/>
              <a:gd name="connsiteX4618" fmla="*/ 7500550 w 18288000"/>
              <a:gd name="connsiteY4618" fmla="*/ 4909143 h 5618895"/>
              <a:gd name="connsiteX4619" fmla="*/ 7494824 w 18288000"/>
              <a:gd name="connsiteY4619" fmla="*/ 4909050 h 5618895"/>
              <a:gd name="connsiteX4620" fmla="*/ 7493925 w 18288000"/>
              <a:gd name="connsiteY4620" fmla="*/ 4909545 h 5618895"/>
              <a:gd name="connsiteX4621" fmla="*/ 7489736 w 18288000"/>
              <a:gd name="connsiteY4621" fmla="*/ 4909799 h 5618895"/>
              <a:gd name="connsiteX4622" fmla="*/ 7432233 w 18288000"/>
              <a:gd name="connsiteY4622" fmla="*/ 4916050 h 5618895"/>
              <a:gd name="connsiteX4623" fmla="*/ 7324630 w 18288000"/>
              <a:gd name="connsiteY4623" fmla="*/ 4914325 h 5618895"/>
              <a:gd name="connsiteX4624" fmla="*/ 7302994 w 18288000"/>
              <a:gd name="connsiteY4624" fmla="*/ 4921154 h 5618895"/>
              <a:gd name="connsiteX4625" fmla="*/ 7267128 w 18288000"/>
              <a:gd name="connsiteY4625" fmla="*/ 4920575 h 5618895"/>
              <a:gd name="connsiteX4626" fmla="*/ 7198806 w 18288000"/>
              <a:gd name="connsiteY4626" fmla="*/ 4930243 h 5618895"/>
              <a:gd name="connsiteX4627" fmla="*/ 7173755 w 18288000"/>
              <a:gd name="connsiteY4627" fmla="*/ 4926252 h 5618895"/>
              <a:gd name="connsiteX4628" fmla="*/ 7155532 w 18288000"/>
              <a:gd name="connsiteY4628" fmla="*/ 4943900 h 5618895"/>
              <a:gd name="connsiteX4629" fmla="*/ 7119666 w 18288000"/>
              <a:gd name="connsiteY4629" fmla="*/ 4943323 h 5618895"/>
              <a:gd name="connsiteX4630" fmla="*/ 7066154 w 18288000"/>
              <a:gd name="connsiteY4630" fmla="*/ 4924525 h 5618895"/>
              <a:gd name="connsiteX4631" fmla="*/ 7055333 w 18288000"/>
              <a:gd name="connsiteY4631" fmla="*/ 4927941 h 5618895"/>
              <a:gd name="connsiteX4632" fmla="*/ 7022880 w 18288000"/>
              <a:gd name="connsiteY4632" fmla="*/ 4938181 h 5618895"/>
              <a:gd name="connsiteX4633" fmla="*/ 7012065 w 18288000"/>
              <a:gd name="connsiteY4633" fmla="*/ 4941596 h 5618895"/>
              <a:gd name="connsiteX4634" fmla="*/ 6990430 w 18288000"/>
              <a:gd name="connsiteY4634" fmla="*/ 4948423 h 5618895"/>
              <a:gd name="connsiteX4635" fmla="*/ 6950859 w 18288000"/>
              <a:gd name="connsiteY4635" fmla="*/ 4954965 h 5618895"/>
              <a:gd name="connsiteX4636" fmla="*/ 6922108 w 18288000"/>
              <a:gd name="connsiteY4636" fmla="*/ 4958091 h 5618895"/>
              <a:gd name="connsiteX4637" fmla="*/ 6904461 w 18288000"/>
              <a:gd name="connsiteY4637" fmla="*/ 4939868 h 5618895"/>
              <a:gd name="connsiteX4638" fmla="*/ 6857775 w 18288000"/>
              <a:gd name="connsiteY4638" fmla="*/ 4942707 h 5618895"/>
              <a:gd name="connsiteX4639" fmla="*/ 6836142 w 18288000"/>
              <a:gd name="connsiteY4639" fmla="*/ 4949535 h 5618895"/>
              <a:gd name="connsiteX4640" fmla="*/ 6825611 w 18288000"/>
              <a:gd name="connsiteY4640" fmla="*/ 4935015 h 5618895"/>
              <a:gd name="connsiteX4641" fmla="*/ 6807675 w 18288000"/>
              <a:gd name="connsiteY4641" fmla="*/ 4934729 h 5618895"/>
              <a:gd name="connsiteX4642" fmla="*/ 6821907 w 18288000"/>
              <a:gd name="connsiteY4642" fmla="*/ 4942131 h 5618895"/>
              <a:gd name="connsiteX4643" fmla="*/ 6825324 w 18288000"/>
              <a:gd name="connsiteY4643" fmla="*/ 4952950 h 5618895"/>
              <a:gd name="connsiteX4644" fmla="*/ 6767820 w 18288000"/>
              <a:gd name="connsiteY4644" fmla="*/ 4959201 h 5618895"/>
              <a:gd name="connsiteX4645" fmla="*/ 6751592 w 18288000"/>
              <a:gd name="connsiteY4645" fmla="*/ 4964323 h 5618895"/>
              <a:gd name="connsiteX4646" fmla="*/ 6731951 w 18288000"/>
              <a:gd name="connsiteY4646" fmla="*/ 4958627 h 5618895"/>
              <a:gd name="connsiteX4647" fmla="*/ 6724834 w 18288000"/>
              <a:gd name="connsiteY4647" fmla="*/ 4954925 h 5618895"/>
              <a:gd name="connsiteX4648" fmla="*/ 6706901 w 18288000"/>
              <a:gd name="connsiteY4648" fmla="*/ 4954635 h 5618895"/>
              <a:gd name="connsiteX4649" fmla="*/ 6681850 w 18288000"/>
              <a:gd name="connsiteY4649" fmla="*/ 4950647 h 5618895"/>
              <a:gd name="connsiteX4650" fmla="*/ 6645984 w 18288000"/>
              <a:gd name="connsiteY4650" fmla="*/ 4950071 h 5618895"/>
              <a:gd name="connsiteX4651" fmla="*/ 6595885 w 18288000"/>
              <a:gd name="connsiteY4651" fmla="*/ 4942091 h 5618895"/>
              <a:gd name="connsiteX4652" fmla="*/ 6606706 w 18288000"/>
              <a:gd name="connsiteY4652" fmla="*/ 4938677 h 5618895"/>
              <a:gd name="connsiteX4653" fmla="*/ 6597878 w 18288000"/>
              <a:gd name="connsiteY4653" fmla="*/ 4929566 h 5618895"/>
              <a:gd name="connsiteX4654" fmla="*/ 6595885 w 18288000"/>
              <a:gd name="connsiteY4654" fmla="*/ 4942091 h 5618895"/>
              <a:gd name="connsiteX4655" fmla="*/ 6583356 w 18288000"/>
              <a:gd name="connsiteY4655" fmla="*/ 4940096 h 5618895"/>
              <a:gd name="connsiteX4656" fmla="*/ 6563430 w 18288000"/>
              <a:gd name="connsiteY4656" fmla="*/ 4952334 h 5618895"/>
              <a:gd name="connsiteX4657" fmla="*/ 6530978 w 18288000"/>
              <a:gd name="connsiteY4657" fmla="*/ 4962577 h 5618895"/>
              <a:gd name="connsiteX4658" fmla="*/ 6513330 w 18288000"/>
              <a:gd name="connsiteY4658" fmla="*/ 4944353 h 5618895"/>
              <a:gd name="connsiteX4659" fmla="*/ 6525858 w 18288000"/>
              <a:gd name="connsiteY4659" fmla="*/ 4946348 h 5618895"/>
              <a:gd name="connsiteX4660" fmla="*/ 6524150 w 18288000"/>
              <a:gd name="connsiteY4660" fmla="*/ 4940940 h 5618895"/>
              <a:gd name="connsiteX4661" fmla="*/ 6495400 w 18288000"/>
              <a:gd name="connsiteY4661" fmla="*/ 4944065 h 5618895"/>
              <a:gd name="connsiteX4662" fmla="*/ 6495107 w 18288000"/>
              <a:gd name="connsiteY4662" fmla="*/ 4961999 h 5618895"/>
              <a:gd name="connsiteX4663" fmla="*/ 6423372 w 18288000"/>
              <a:gd name="connsiteY4663" fmla="*/ 4960849 h 5618895"/>
              <a:gd name="connsiteX4664" fmla="*/ 6387509 w 18288000"/>
              <a:gd name="connsiteY4664" fmla="*/ 4960271 h 5618895"/>
              <a:gd name="connsiteX4665" fmla="*/ 6351641 w 18288000"/>
              <a:gd name="connsiteY4665" fmla="*/ 4959696 h 5618895"/>
              <a:gd name="connsiteX4666" fmla="*/ 6328297 w 18288000"/>
              <a:gd name="connsiteY4666" fmla="*/ 4961116 h 5618895"/>
              <a:gd name="connsiteX4667" fmla="*/ 6314067 w 18288000"/>
              <a:gd name="connsiteY4667" fmla="*/ 4953711 h 5618895"/>
              <a:gd name="connsiteX4668" fmla="*/ 6292429 w 18288000"/>
              <a:gd name="connsiteY4668" fmla="*/ 4960541 h 5618895"/>
              <a:gd name="connsiteX4669" fmla="*/ 6269085 w 18288000"/>
              <a:gd name="connsiteY4669" fmla="*/ 4961959 h 5618895"/>
              <a:gd name="connsiteX4670" fmla="*/ 6220692 w 18288000"/>
              <a:gd name="connsiteY4670" fmla="*/ 4959388 h 5618895"/>
              <a:gd name="connsiteX4671" fmla="*/ 6168601 w 18288000"/>
              <a:gd name="connsiteY4671" fmla="*/ 4963932 h 5618895"/>
              <a:gd name="connsiteX4672" fmla="*/ 6148672 w 18288000"/>
              <a:gd name="connsiteY4672" fmla="*/ 4976170 h 5618895"/>
              <a:gd name="connsiteX4673" fmla="*/ 6130738 w 18288000"/>
              <a:gd name="connsiteY4673" fmla="*/ 4975882 h 5618895"/>
              <a:gd name="connsiteX4674" fmla="*/ 6096577 w 18288000"/>
              <a:gd name="connsiteY4674" fmla="*/ 4980717 h 5618895"/>
              <a:gd name="connsiteX4675" fmla="*/ 6089460 w 18288000"/>
              <a:gd name="connsiteY4675" fmla="*/ 4977015 h 5618895"/>
              <a:gd name="connsiteX4676" fmla="*/ 6076936 w 18288000"/>
              <a:gd name="connsiteY4676" fmla="*/ 4975019 h 5618895"/>
              <a:gd name="connsiteX4677" fmla="*/ 6066118 w 18288000"/>
              <a:gd name="connsiteY4677" fmla="*/ 4978432 h 5618895"/>
              <a:gd name="connsiteX4678" fmla="*/ 6055300 w 18288000"/>
              <a:gd name="connsiteY4678" fmla="*/ 4981847 h 5618895"/>
              <a:gd name="connsiteX4679" fmla="*/ 6042777 w 18288000"/>
              <a:gd name="connsiteY4679" fmla="*/ 4979853 h 5618895"/>
              <a:gd name="connsiteX4680" fmla="*/ 6035659 w 18288000"/>
              <a:gd name="connsiteY4680" fmla="*/ 4976151 h 5618895"/>
              <a:gd name="connsiteX4681" fmla="*/ 5996091 w 18288000"/>
              <a:gd name="connsiteY4681" fmla="*/ 4982691 h 5618895"/>
              <a:gd name="connsiteX4682" fmla="*/ 5953106 w 18288000"/>
              <a:gd name="connsiteY4682" fmla="*/ 4978412 h 5618895"/>
              <a:gd name="connsiteX4683" fmla="*/ 5942288 w 18288000"/>
              <a:gd name="connsiteY4683" fmla="*/ 4981827 h 5618895"/>
              <a:gd name="connsiteX4684" fmla="*/ 5906423 w 18288000"/>
              <a:gd name="connsiteY4684" fmla="*/ 4981251 h 5618895"/>
              <a:gd name="connsiteX4685" fmla="*/ 5859734 w 18288000"/>
              <a:gd name="connsiteY4685" fmla="*/ 4984089 h 5618895"/>
              <a:gd name="connsiteX4686" fmla="*/ 5766364 w 18288000"/>
              <a:gd name="connsiteY4686" fmla="*/ 4989765 h 5618895"/>
              <a:gd name="connsiteX4687" fmla="*/ 5741315 w 18288000"/>
              <a:gd name="connsiteY4687" fmla="*/ 4985776 h 5618895"/>
              <a:gd name="connsiteX4688" fmla="*/ 5712563 w 18288000"/>
              <a:gd name="connsiteY4688" fmla="*/ 4988901 h 5618895"/>
              <a:gd name="connsiteX4689" fmla="*/ 5671287 w 18288000"/>
              <a:gd name="connsiteY4689" fmla="*/ 4990034 h 5618895"/>
              <a:gd name="connsiteX4690" fmla="*/ 5619191 w 18288000"/>
              <a:gd name="connsiteY4690" fmla="*/ 4994580 h 5618895"/>
              <a:gd name="connsiteX4691" fmla="*/ 5587027 w 18288000"/>
              <a:gd name="connsiteY4691" fmla="*/ 4986887 h 5618895"/>
              <a:gd name="connsiteX4692" fmla="*/ 5561977 w 18288000"/>
              <a:gd name="connsiteY4692" fmla="*/ 4982898 h 5618895"/>
              <a:gd name="connsiteX4693" fmla="*/ 5560269 w 18288000"/>
              <a:gd name="connsiteY4693" fmla="*/ 4977489 h 5618895"/>
              <a:gd name="connsiteX4694" fmla="*/ 5536928 w 18288000"/>
              <a:gd name="connsiteY4694" fmla="*/ 4978908 h 5618895"/>
              <a:gd name="connsiteX4695" fmla="*/ 5511876 w 18288000"/>
              <a:gd name="connsiteY4695" fmla="*/ 4974918 h 5618895"/>
              <a:gd name="connsiteX4696" fmla="*/ 5497646 w 18288000"/>
              <a:gd name="connsiteY4696" fmla="*/ 4967514 h 5618895"/>
              <a:gd name="connsiteX4697" fmla="*/ 5483414 w 18288000"/>
              <a:gd name="connsiteY4697" fmla="*/ 4960110 h 5618895"/>
              <a:gd name="connsiteX4698" fmla="*/ 5472596 w 18288000"/>
              <a:gd name="connsiteY4698" fmla="*/ 4963524 h 5618895"/>
              <a:gd name="connsiteX4699" fmla="*/ 5461779 w 18288000"/>
              <a:gd name="connsiteY4699" fmla="*/ 4966937 h 5618895"/>
              <a:gd name="connsiteX4700" fmla="*/ 5425912 w 18288000"/>
              <a:gd name="connsiteY4700" fmla="*/ 4966362 h 5618895"/>
              <a:gd name="connsiteX4701" fmla="*/ 5400862 w 18288000"/>
              <a:gd name="connsiteY4701" fmla="*/ 4962374 h 5618895"/>
              <a:gd name="connsiteX4702" fmla="*/ 5377516 w 18288000"/>
              <a:gd name="connsiteY4702" fmla="*/ 4963792 h 5618895"/>
              <a:gd name="connsiteX4703" fmla="*/ 5354175 w 18288000"/>
              <a:gd name="connsiteY4703" fmla="*/ 4965211 h 5618895"/>
              <a:gd name="connsiteX4704" fmla="*/ 5304076 w 18288000"/>
              <a:gd name="connsiteY4704" fmla="*/ 4957231 h 5618895"/>
              <a:gd name="connsiteX4705" fmla="*/ 5277319 w 18288000"/>
              <a:gd name="connsiteY4705" fmla="*/ 4947833 h 5618895"/>
              <a:gd name="connsiteX4706" fmla="*/ 5264792 w 18288000"/>
              <a:gd name="connsiteY4706" fmla="*/ 4945839 h 5618895"/>
              <a:gd name="connsiteX4707" fmla="*/ 5239744 w 18288000"/>
              <a:gd name="connsiteY4707" fmla="*/ 4941848 h 5618895"/>
              <a:gd name="connsiteX4708" fmla="*/ 5168008 w 18288000"/>
              <a:gd name="connsiteY4708" fmla="*/ 4940697 h 5618895"/>
              <a:gd name="connsiteX4709" fmla="*/ 5146371 w 18288000"/>
              <a:gd name="connsiteY4709" fmla="*/ 4947525 h 5618895"/>
              <a:gd name="connsiteX4710" fmla="*/ 5139257 w 18288000"/>
              <a:gd name="connsiteY4710" fmla="*/ 4943823 h 5618895"/>
              <a:gd name="connsiteX4711" fmla="*/ 5121322 w 18288000"/>
              <a:gd name="connsiteY4711" fmla="*/ 4943535 h 5618895"/>
              <a:gd name="connsiteX4712" fmla="*/ 5096275 w 18288000"/>
              <a:gd name="connsiteY4712" fmla="*/ 4939546 h 5618895"/>
              <a:gd name="connsiteX4713" fmla="*/ 5078339 w 18288000"/>
              <a:gd name="connsiteY4713" fmla="*/ 4939258 h 5618895"/>
              <a:gd name="connsiteX4714" fmla="*/ 5060405 w 18288000"/>
              <a:gd name="connsiteY4714" fmla="*/ 4938970 h 5618895"/>
              <a:gd name="connsiteX4715" fmla="*/ 5049588 w 18288000"/>
              <a:gd name="connsiteY4715" fmla="*/ 4942383 h 5618895"/>
              <a:gd name="connsiteX4716" fmla="*/ 5039057 w 18288000"/>
              <a:gd name="connsiteY4716" fmla="*/ 4927863 h 5618895"/>
              <a:gd name="connsiteX4717" fmla="*/ 5010304 w 18288000"/>
              <a:gd name="connsiteY4717" fmla="*/ 4930990 h 5618895"/>
              <a:gd name="connsiteX4718" fmla="*/ 4999486 w 18288000"/>
              <a:gd name="connsiteY4718" fmla="*/ 4934405 h 5618895"/>
              <a:gd name="connsiteX4719" fmla="*/ 5006894 w 18288000"/>
              <a:gd name="connsiteY4719" fmla="*/ 4920172 h 5618895"/>
              <a:gd name="connsiteX4720" fmla="*/ 4929747 w 18288000"/>
              <a:gd name="connsiteY4720" fmla="*/ 4920728 h 5618895"/>
              <a:gd name="connsiteX4721" fmla="*/ 4877653 w 18288000"/>
              <a:gd name="connsiteY4721" fmla="*/ 4925273 h 5618895"/>
              <a:gd name="connsiteX4722" fmla="*/ 4870251 w 18288000"/>
              <a:gd name="connsiteY4722" fmla="*/ 4939505 h 5618895"/>
              <a:gd name="connsiteX4723" fmla="*/ 4832676 w 18288000"/>
              <a:gd name="connsiteY4723" fmla="*/ 4933520 h 5618895"/>
              <a:gd name="connsiteX4724" fmla="*/ 4816738 w 18288000"/>
              <a:gd name="connsiteY4724" fmla="*/ 4920708 h 5618895"/>
              <a:gd name="connsiteX4725" fmla="*/ 4802504 w 18288000"/>
              <a:gd name="connsiteY4725" fmla="*/ 4913303 h 5618895"/>
              <a:gd name="connsiteX4726" fmla="*/ 4805919 w 18288000"/>
              <a:gd name="connsiteY4726" fmla="*/ 4924122 h 5618895"/>
              <a:gd name="connsiteX4727" fmla="*/ 4780868 w 18288000"/>
              <a:gd name="connsiteY4727" fmla="*/ 4920131 h 5618895"/>
              <a:gd name="connsiteX4728" fmla="*/ 4755819 w 18288000"/>
              <a:gd name="connsiteY4728" fmla="*/ 4916142 h 5618895"/>
              <a:gd name="connsiteX4729" fmla="*/ 4709133 w 18288000"/>
              <a:gd name="connsiteY4729" fmla="*/ 4918981 h 5618895"/>
              <a:gd name="connsiteX4730" fmla="*/ 4675261 w 18288000"/>
              <a:gd name="connsiteY4730" fmla="*/ 4905880 h 5618895"/>
              <a:gd name="connsiteX4731" fmla="*/ 4644803 w 18288000"/>
              <a:gd name="connsiteY4731" fmla="*/ 4903597 h 5618895"/>
              <a:gd name="connsiteX4732" fmla="*/ 4608933 w 18288000"/>
              <a:gd name="connsiteY4732" fmla="*/ 4903022 h 5618895"/>
              <a:gd name="connsiteX4733" fmla="*/ 4605521 w 18288000"/>
              <a:gd name="connsiteY4733" fmla="*/ 4892205 h 5618895"/>
              <a:gd name="connsiteX4734" fmla="*/ 4594702 w 18288000"/>
              <a:gd name="connsiteY4734" fmla="*/ 4895618 h 5618895"/>
              <a:gd name="connsiteX4735" fmla="*/ 4537199 w 18288000"/>
              <a:gd name="connsiteY4735" fmla="*/ 4901869 h 5618895"/>
              <a:gd name="connsiteX4736" fmla="*/ 4513856 w 18288000"/>
              <a:gd name="connsiteY4736" fmla="*/ 4903290 h 5618895"/>
              <a:gd name="connsiteX4737" fmla="*/ 4501332 w 18288000"/>
              <a:gd name="connsiteY4737" fmla="*/ 4901294 h 5618895"/>
              <a:gd name="connsiteX4738" fmla="*/ 4472867 w 18288000"/>
              <a:gd name="connsiteY4738" fmla="*/ 4886487 h 5618895"/>
              <a:gd name="connsiteX4739" fmla="*/ 4487099 w 18288000"/>
              <a:gd name="connsiteY4739" fmla="*/ 4893890 h 5618895"/>
              <a:gd name="connsiteX4740" fmla="*/ 4483685 w 18288000"/>
              <a:gd name="connsiteY4740" fmla="*/ 4883072 h 5618895"/>
              <a:gd name="connsiteX4741" fmla="*/ 4472867 w 18288000"/>
              <a:gd name="connsiteY4741" fmla="*/ 4886487 h 5618895"/>
              <a:gd name="connsiteX4742" fmla="*/ 4469455 w 18288000"/>
              <a:gd name="connsiteY4742" fmla="*/ 4875669 h 5618895"/>
              <a:gd name="connsiteX4743" fmla="*/ 4455222 w 18288000"/>
              <a:gd name="connsiteY4743" fmla="*/ 4868265 h 5618895"/>
              <a:gd name="connsiteX4744" fmla="*/ 4435870 w 18288000"/>
              <a:gd name="connsiteY4744" fmla="*/ 4844634 h 5618895"/>
              <a:gd name="connsiteX4745" fmla="*/ 4412525 w 18288000"/>
              <a:gd name="connsiteY4745" fmla="*/ 4846054 h 5618895"/>
              <a:gd name="connsiteX4746" fmla="*/ 4390892 w 18288000"/>
              <a:gd name="connsiteY4746" fmla="*/ 4852881 h 5618895"/>
              <a:gd name="connsiteX4747" fmla="*/ 4415939 w 18288000"/>
              <a:gd name="connsiteY4747" fmla="*/ 4856872 h 5618895"/>
              <a:gd name="connsiteX4748" fmla="*/ 4440990 w 18288000"/>
              <a:gd name="connsiteY4748" fmla="*/ 4860862 h 5618895"/>
              <a:gd name="connsiteX4749" fmla="*/ 4442696 w 18288000"/>
              <a:gd name="connsiteY4749" fmla="*/ 4866271 h 5618895"/>
              <a:gd name="connsiteX4750" fmla="*/ 4458637 w 18288000"/>
              <a:gd name="connsiteY4750" fmla="*/ 4879084 h 5618895"/>
              <a:gd name="connsiteX4751" fmla="*/ 4447818 w 18288000"/>
              <a:gd name="connsiteY4751" fmla="*/ 4882497 h 5618895"/>
              <a:gd name="connsiteX4752" fmla="*/ 4422769 w 18288000"/>
              <a:gd name="connsiteY4752" fmla="*/ 4878508 h 5618895"/>
              <a:gd name="connsiteX4753" fmla="*/ 4395866 w 18288000"/>
              <a:gd name="connsiteY4753" fmla="*/ 4878076 h 5618895"/>
              <a:gd name="connsiteX4754" fmla="*/ 4390314 w 18288000"/>
              <a:gd name="connsiteY4754" fmla="*/ 4888749 h 5618895"/>
              <a:gd name="connsiteX4755" fmla="*/ 4376083 w 18288000"/>
              <a:gd name="connsiteY4755" fmla="*/ 4881345 h 5618895"/>
              <a:gd name="connsiteX4756" fmla="*/ 4386901 w 18288000"/>
              <a:gd name="connsiteY4756" fmla="*/ 4877931 h 5618895"/>
              <a:gd name="connsiteX4757" fmla="*/ 4361851 w 18288000"/>
              <a:gd name="connsiteY4757" fmla="*/ 4873941 h 5618895"/>
              <a:gd name="connsiteX4758" fmla="*/ 4351035 w 18288000"/>
              <a:gd name="connsiteY4758" fmla="*/ 4877354 h 5618895"/>
              <a:gd name="connsiteX4759" fmla="*/ 4354447 w 18288000"/>
              <a:gd name="connsiteY4759" fmla="*/ 4888173 h 5618895"/>
              <a:gd name="connsiteX4760" fmla="*/ 4340214 w 18288000"/>
              <a:gd name="connsiteY4760" fmla="*/ 4880769 h 5618895"/>
              <a:gd name="connsiteX4761" fmla="*/ 4304347 w 18288000"/>
              <a:gd name="connsiteY4761" fmla="*/ 4880194 h 5618895"/>
              <a:gd name="connsiteX4762" fmla="*/ 4286413 w 18288000"/>
              <a:gd name="connsiteY4762" fmla="*/ 4879905 h 5618895"/>
              <a:gd name="connsiteX4763" fmla="*/ 4243429 w 18288000"/>
              <a:gd name="connsiteY4763" fmla="*/ 4875628 h 5618895"/>
              <a:gd name="connsiteX4764" fmla="*/ 3830664 w 18288000"/>
              <a:gd name="connsiteY4764" fmla="*/ 4886941 h 5618895"/>
              <a:gd name="connsiteX4765" fmla="*/ 3737293 w 18288000"/>
              <a:gd name="connsiteY4765" fmla="*/ 4892617 h 5618895"/>
              <a:gd name="connsiteX4766" fmla="*/ 3618873 w 18288000"/>
              <a:gd name="connsiteY4766" fmla="*/ 4894304 h 5618895"/>
              <a:gd name="connsiteX4767" fmla="*/ 3611757 w 18288000"/>
              <a:gd name="connsiteY4767" fmla="*/ 4890602 h 5618895"/>
              <a:gd name="connsiteX4768" fmla="*/ 3593824 w 18288000"/>
              <a:gd name="connsiteY4768" fmla="*/ 4890316 h 5618895"/>
              <a:gd name="connsiteX4769" fmla="*/ 3590187 w 18288000"/>
              <a:gd name="connsiteY4769" fmla="*/ 4890711 h 5618895"/>
              <a:gd name="connsiteX4770" fmla="*/ 3583681 w 18288000"/>
              <a:gd name="connsiteY4770" fmla="*/ 4888425 h 5618895"/>
              <a:gd name="connsiteX4771" fmla="*/ 3558229 w 18288000"/>
              <a:gd name="connsiteY4771" fmla="*/ 4894186 h 5618895"/>
              <a:gd name="connsiteX4772" fmla="*/ 3536320 w 18288000"/>
              <a:gd name="connsiteY4772" fmla="*/ 4896567 h 5618895"/>
              <a:gd name="connsiteX4773" fmla="*/ 3486189 w 18288000"/>
              <a:gd name="connsiteY4773" fmla="*/ 4896845 h 5618895"/>
              <a:gd name="connsiteX4774" fmla="*/ 3484901 w 18288000"/>
              <a:gd name="connsiteY4774" fmla="*/ 4895808 h 5618895"/>
              <a:gd name="connsiteX4775" fmla="*/ 3477231 w 18288000"/>
              <a:gd name="connsiteY4775" fmla="*/ 4896894 h 5618895"/>
              <a:gd name="connsiteX4776" fmla="*/ 3411636 w 18288000"/>
              <a:gd name="connsiteY4776" fmla="*/ 4897257 h 5618895"/>
              <a:gd name="connsiteX4777" fmla="*/ 3358215 w 18288000"/>
              <a:gd name="connsiteY4777" fmla="*/ 4897131 h 5618895"/>
              <a:gd name="connsiteX4778" fmla="*/ 3349400 w 18288000"/>
              <a:gd name="connsiteY4778" fmla="*/ 4899913 h 5618895"/>
              <a:gd name="connsiteX4779" fmla="*/ 3295310 w 18288000"/>
              <a:gd name="connsiteY4779" fmla="*/ 4916983 h 5618895"/>
              <a:gd name="connsiteX4780" fmla="*/ 3281079 w 18288000"/>
              <a:gd name="connsiteY4780" fmla="*/ 4909579 h 5618895"/>
              <a:gd name="connsiteX4781" fmla="*/ 3304649 w 18288000"/>
              <a:gd name="connsiteY4781" fmla="*/ 4902139 h 5618895"/>
              <a:gd name="connsiteX4782" fmla="*/ 3270723 w 18288000"/>
              <a:gd name="connsiteY4782" fmla="*/ 4903067 h 5618895"/>
              <a:gd name="connsiteX4783" fmla="*/ 3252794 w 18288000"/>
              <a:gd name="connsiteY4783" fmla="*/ 4902779 h 5618895"/>
              <a:gd name="connsiteX4784" fmla="*/ 3285245 w 18288000"/>
              <a:gd name="connsiteY4784" fmla="*/ 4892537 h 5618895"/>
              <a:gd name="connsiteX4785" fmla="*/ 3296064 w 18288000"/>
              <a:gd name="connsiteY4785" fmla="*/ 4889122 h 5618895"/>
              <a:gd name="connsiteX4786" fmla="*/ 3317700 w 18288000"/>
              <a:gd name="connsiteY4786" fmla="*/ 4882294 h 5618895"/>
              <a:gd name="connsiteX4787" fmla="*/ 3335633 w 18288000"/>
              <a:gd name="connsiteY4787" fmla="*/ 4882583 h 5618895"/>
              <a:gd name="connsiteX4788" fmla="*/ 3342749 w 18288000"/>
              <a:gd name="connsiteY4788" fmla="*/ 4886285 h 5618895"/>
              <a:gd name="connsiteX4789" fmla="*/ 3373209 w 18288000"/>
              <a:gd name="connsiteY4789" fmla="*/ 4888566 h 5618895"/>
              <a:gd name="connsiteX4790" fmla="*/ 3400252 w 18288000"/>
              <a:gd name="connsiteY4790" fmla="*/ 4880032 h 5618895"/>
              <a:gd name="connsiteX4791" fmla="*/ 3425302 w 18288000"/>
              <a:gd name="connsiteY4791" fmla="*/ 4884024 h 5618895"/>
              <a:gd name="connsiteX4792" fmla="*/ 3457756 w 18288000"/>
              <a:gd name="connsiteY4792" fmla="*/ 4873781 h 5618895"/>
              <a:gd name="connsiteX4793" fmla="*/ 3504442 w 18288000"/>
              <a:gd name="connsiteY4793" fmla="*/ 4870941 h 5618895"/>
              <a:gd name="connsiteX4794" fmla="*/ 3515259 w 18288000"/>
              <a:gd name="connsiteY4794" fmla="*/ 4867528 h 5618895"/>
              <a:gd name="connsiteX4795" fmla="*/ 3586995 w 18288000"/>
              <a:gd name="connsiteY4795" fmla="*/ 4868679 h 5618895"/>
              <a:gd name="connsiteX4796" fmla="*/ 3646204 w 18288000"/>
              <a:gd name="connsiteY4796" fmla="*/ 4867835 h 5618895"/>
              <a:gd name="connsiteX4797" fmla="*/ 3658728 w 18288000"/>
              <a:gd name="connsiteY4797" fmla="*/ 4869831 h 5618895"/>
              <a:gd name="connsiteX4798" fmla="*/ 3667553 w 18288000"/>
              <a:gd name="connsiteY4798" fmla="*/ 4878942 h 5618895"/>
              <a:gd name="connsiteX4799" fmla="*/ 3672962 w 18288000"/>
              <a:gd name="connsiteY4799" fmla="*/ 4877234 h 5618895"/>
              <a:gd name="connsiteX4800" fmla="*/ 3705414 w 18288000"/>
              <a:gd name="connsiteY4800" fmla="*/ 4866993 h 5618895"/>
              <a:gd name="connsiteX4801" fmla="*/ 3716232 w 18288000"/>
              <a:gd name="connsiteY4801" fmla="*/ 4863579 h 5618895"/>
              <a:gd name="connsiteX4802" fmla="*/ 3755515 w 18288000"/>
              <a:gd name="connsiteY4802" fmla="*/ 4874972 h 5618895"/>
              <a:gd name="connsiteX4803" fmla="*/ 3766333 w 18288000"/>
              <a:gd name="connsiteY4803" fmla="*/ 4871557 h 5618895"/>
              <a:gd name="connsiteX4804" fmla="*/ 3787970 w 18288000"/>
              <a:gd name="connsiteY4804" fmla="*/ 4864729 h 5618895"/>
              <a:gd name="connsiteX4805" fmla="*/ 3809604 w 18288000"/>
              <a:gd name="connsiteY4805" fmla="*/ 4857902 h 5618895"/>
              <a:gd name="connsiteX4806" fmla="*/ 3827538 w 18288000"/>
              <a:gd name="connsiteY4806" fmla="*/ 4858191 h 5618895"/>
              <a:gd name="connsiteX4807" fmla="*/ 3840064 w 18288000"/>
              <a:gd name="connsiteY4807" fmla="*/ 4860183 h 5618895"/>
              <a:gd name="connsiteX4808" fmla="*/ 3856290 w 18288000"/>
              <a:gd name="connsiteY4808" fmla="*/ 4855064 h 5618895"/>
              <a:gd name="connsiteX4809" fmla="*/ 3867109 w 18288000"/>
              <a:gd name="connsiteY4809" fmla="*/ 4851649 h 5618895"/>
              <a:gd name="connsiteX4810" fmla="*/ 3902976 w 18288000"/>
              <a:gd name="connsiteY4810" fmla="*/ 4852225 h 5618895"/>
              <a:gd name="connsiteX4811" fmla="*/ 3901269 w 18288000"/>
              <a:gd name="connsiteY4811" fmla="*/ 4846817 h 5618895"/>
              <a:gd name="connsiteX4812" fmla="*/ 3888742 w 18288000"/>
              <a:gd name="connsiteY4812" fmla="*/ 4844821 h 5618895"/>
              <a:gd name="connsiteX4813" fmla="*/ 3870809 w 18288000"/>
              <a:gd name="connsiteY4813" fmla="*/ 4844533 h 5618895"/>
              <a:gd name="connsiteX4814" fmla="*/ 3863694 w 18288000"/>
              <a:gd name="connsiteY4814" fmla="*/ 4840831 h 5618895"/>
              <a:gd name="connsiteX4815" fmla="*/ 3858286 w 18288000"/>
              <a:gd name="connsiteY4815" fmla="*/ 4842539 h 5618895"/>
              <a:gd name="connsiteX4816" fmla="*/ 3847467 w 18288000"/>
              <a:gd name="connsiteY4816" fmla="*/ 4845953 h 5618895"/>
              <a:gd name="connsiteX4817" fmla="*/ 3829532 w 18288000"/>
              <a:gd name="connsiteY4817" fmla="*/ 4845665 h 5618895"/>
              <a:gd name="connsiteX4818" fmla="*/ 3804484 w 18288000"/>
              <a:gd name="connsiteY4818" fmla="*/ 4841675 h 5618895"/>
              <a:gd name="connsiteX4819" fmla="*/ 3793665 w 18288000"/>
              <a:gd name="connsiteY4819" fmla="*/ 4845090 h 5618895"/>
              <a:gd name="connsiteX4820" fmla="*/ 3781140 w 18288000"/>
              <a:gd name="connsiteY4820" fmla="*/ 4843094 h 5618895"/>
              <a:gd name="connsiteX4821" fmla="*/ 3763207 w 18288000"/>
              <a:gd name="connsiteY4821" fmla="*/ 4842805 h 5618895"/>
              <a:gd name="connsiteX4822" fmla="*/ 3745273 w 18288000"/>
              <a:gd name="connsiteY4822" fmla="*/ 4842519 h 5618895"/>
              <a:gd name="connsiteX4823" fmla="*/ 3694885 w 18288000"/>
              <a:gd name="connsiteY4823" fmla="*/ 4852473 h 5618895"/>
              <a:gd name="connsiteX4824" fmla="*/ 3669835 w 18288000"/>
              <a:gd name="connsiteY4824" fmla="*/ 4848483 h 5618895"/>
              <a:gd name="connsiteX4825" fmla="*/ 3651900 w 18288000"/>
              <a:gd name="connsiteY4825" fmla="*/ 4848195 h 5618895"/>
              <a:gd name="connsiteX4826" fmla="*/ 3641085 w 18288000"/>
              <a:gd name="connsiteY4826" fmla="*/ 4851609 h 5618895"/>
              <a:gd name="connsiteX4827" fmla="*/ 3637671 w 18288000"/>
              <a:gd name="connsiteY4827" fmla="*/ 4840790 h 5618895"/>
              <a:gd name="connsiteX4828" fmla="*/ 3626852 w 18288000"/>
              <a:gd name="connsiteY4828" fmla="*/ 4844205 h 5618895"/>
              <a:gd name="connsiteX4829" fmla="*/ 3630266 w 18288000"/>
              <a:gd name="connsiteY4829" fmla="*/ 4855024 h 5618895"/>
              <a:gd name="connsiteX4830" fmla="*/ 3616033 w 18288000"/>
              <a:gd name="connsiteY4830" fmla="*/ 4847618 h 5618895"/>
              <a:gd name="connsiteX4831" fmla="*/ 3590982 w 18288000"/>
              <a:gd name="connsiteY4831" fmla="*/ 4843630 h 5618895"/>
              <a:gd name="connsiteX4832" fmla="*/ 3553122 w 18288000"/>
              <a:gd name="connsiteY4832" fmla="*/ 4855579 h 5618895"/>
              <a:gd name="connsiteX4833" fmla="*/ 3454341 w 18288000"/>
              <a:gd name="connsiteY4833" fmla="*/ 4862962 h 5618895"/>
              <a:gd name="connsiteX4834" fmla="*/ 3413065 w 18288000"/>
              <a:gd name="connsiteY4834" fmla="*/ 4864094 h 5618895"/>
              <a:gd name="connsiteX4835" fmla="*/ 3389726 w 18288000"/>
              <a:gd name="connsiteY4835" fmla="*/ 4865512 h 5618895"/>
              <a:gd name="connsiteX4836" fmla="*/ 3375204 w 18288000"/>
              <a:gd name="connsiteY4836" fmla="*/ 4876042 h 5618895"/>
              <a:gd name="connsiteX4837" fmla="*/ 3371789 w 18288000"/>
              <a:gd name="connsiteY4837" fmla="*/ 4865223 h 5618895"/>
              <a:gd name="connsiteX4838" fmla="*/ 3335922 w 18288000"/>
              <a:gd name="connsiteY4838" fmla="*/ 4864648 h 5618895"/>
              <a:gd name="connsiteX4839" fmla="*/ 3303469 w 18288000"/>
              <a:gd name="connsiteY4839" fmla="*/ 4874891 h 5618895"/>
              <a:gd name="connsiteX4840" fmla="*/ 3292651 w 18288000"/>
              <a:gd name="connsiteY4840" fmla="*/ 4878305 h 5618895"/>
              <a:gd name="connsiteX4841" fmla="*/ 3267600 w 18288000"/>
              <a:gd name="connsiteY4841" fmla="*/ 4874316 h 5618895"/>
              <a:gd name="connsiteX4842" fmla="*/ 3231732 w 18288000"/>
              <a:gd name="connsiteY4842" fmla="*/ 4873740 h 5618895"/>
              <a:gd name="connsiteX4843" fmla="*/ 3242550 w 18288000"/>
              <a:gd name="connsiteY4843" fmla="*/ 4870325 h 5618895"/>
              <a:gd name="connsiteX4844" fmla="*/ 3249956 w 18288000"/>
              <a:gd name="connsiteY4844" fmla="*/ 4856094 h 5618895"/>
              <a:gd name="connsiteX4845" fmla="*/ 3260770 w 18288000"/>
              <a:gd name="connsiteY4845" fmla="*/ 4852680 h 5618895"/>
              <a:gd name="connsiteX4846" fmla="*/ 3257358 w 18288000"/>
              <a:gd name="connsiteY4846" fmla="*/ 4841861 h 5618895"/>
              <a:gd name="connsiteX4847" fmla="*/ 3268175 w 18288000"/>
              <a:gd name="connsiteY4847" fmla="*/ 4838448 h 5618895"/>
              <a:gd name="connsiteX4848" fmla="*/ 3278994 w 18288000"/>
              <a:gd name="connsiteY4848" fmla="*/ 4835033 h 5618895"/>
              <a:gd name="connsiteX4849" fmla="*/ 3282408 w 18288000"/>
              <a:gd name="connsiteY4849" fmla="*/ 4845852 h 5618895"/>
              <a:gd name="connsiteX4850" fmla="*/ 3298636 w 18288000"/>
              <a:gd name="connsiteY4850" fmla="*/ 4840730 h 5618895"/>
              <a:gd name="connsiteX4851" fmla="*/ 3312235 w 18288000"/>
              <a:gd name="connsiteY4851" fmla="*/ 4827560 h 5618895"/>
              <a:gd name="connsiteX4852" fmla="*/ 3278816 w 18288000"/>
              <a:gd name="connsiteY4852" fmla="*/ 4827025 h 5618895"/>
              <a:gd name="connsiteX4853" fmla="*/ 3231719 w 18288000"/>
              <a:gd name="connsiteY4853" fmla="*/ 4833689 h 5618895"/>
              <a:gd name="connsiteX4854" fmla="*/ 3220953 w 18288000"/>
              <a:gd name="connsiteY4854" fmla="*/ 4836573 h 5618895"/>
              <a:gd name="connsiteX4855" fmla="*/ 3222320 w 18288000"/>
              <a:gd name="connsiteY4855" fmla="*/ 4835019 h 5618895"/>
              <a:gd name="connsiteX4856" fmla="*/ 3210495 w 18288000"/>
              <a:gd name="connsiteY4856" fmla="*/ 4836691 h 5618895"/>
              <a:gd name="connsiteX4857" fmla="*/ 3185445 w 18288000"/>
              <a:gd name="connsiteY4857" fmla="*/ 4832702 h 5618895"/>
              <a:gd name="connsiteX4858" fmla="*/ 3167227 w 18288000"/>
              <a:gd name="connsiteY4858" fmla="*/ 4850348 h 5618895"/>
              <a:gd name="connsiteX4859" fmla="*/ 3131356 w 18288000"/>
              <a:gd name="connsiteY4859" fmla="*/ 4849772 h 5618895"/>
              <a:gd name="connsiteX4860" fmla="*/ 3098042 w 18288000"/>
              <a:gd name="connsiteY4860" fmla="*/ 4838070 h 5618895"/>
              <a:gd name="connsiteX4861" fmla="*/ 3098563 w 18288000"/>
              <a:gd name="connsiteY4861" fmla="*/ 4840009 h 5618895"/>
              <a:gd name="connsiteX4862" fmla="*/ 3083595 w 18288000"/>
              <a:gd name="connsiteY4862" fmla="*/ 4849892 h 5618895"/>
              <a:gd name="connsiteX4863" fmla="*/ 3080658 w 18288000"/>
              <a:gd name="connsiteY4863" fmla="*/ 4838934 h 5618895"/>
              <a:gd name="connsiteX4864" fmla="*/ 3085110 w 18288000"/>
              <a:gd name="connsiteY4864" fmla="*/ 4833527 h 5618895"/>
              <a:gd name="connsiteX4865" fmla="*/ 3077843 w 18288000"/>
              <a:gd name="connsiteY4865" fmla="*/ 4830973 h 5618895"/>
              <a:gd name="connsiteX4866" fmla="*/ 3067024 w 18288000"/>
              <a:gd name="connsiteY4866" fmla="*/ 4834388 h 5618895"/>
              <a:gd name="connsiteX4867" fmla="*/ 3045987 w 18288000"/>
              <a:gd name="connsiteY4867" fmla="*/ 4841027 h 5618895"/>
              <a:gd name="connsiteX4868" fmla="*/ 3047786 w 18288000"/>
              <a:gd name="connsiteY4868" fmla="*/ 4847742 h 5618895"/>
              <a:gd name="connsiteX4869" fmla="*/ 3034290 w 18288000"/>
              <a:gd name="connsiteY4869" fmla="*/ 4844981 h 5618895"/>
              <a:gd name="connsiteX4870" fmla="*/ 3028165 w 18288000"/>
              <a:gd name="connsiteY4870" fmla="*/ 4852600 h 5618895"/>
              <a:gd name="connsiteX4871" fmla="*/ 3023752 w 18288000"/>
              <a:gd name="connsiteY4871" fmla="*/ 4848044 h 5618895"/>
              <a:gd name="connsiteX4872" fmla="*/ 3002115 w 18288000"/>
              <a:gd name="connsiteY4872" fmla="*/ 4854872 h 5618895"/>
              <a:gd name="connsiteX4873" fmla="*/ 2962545 w 18288000"/>
              <a:gd name="connsiteY4873" fmla="*/ 4861414 h 5618895"/>
              <a:gd name="connsiteX4874" fmla="*/ 2933796 w 18288000"/>
              <a:gd name="connsiteY4874" fmla="*/ 4864539 h 5618895"/>
              <a:gd name="connsiteX4875" fmla="*/ 2916149 w 18288000"/>
              <a:gd name="connsiteY4875" fmla="*/ 4846316 h 5618895"/>
              <a:gd name="connsiteX4876" fmla="*/ 2869466 w 18288000"/>
              <a:gd name="connsiteY4876" fmla="*/ 4849155 h 5618895"/>
              <a:gd name="connsiteX4877" fmla="*/ 2847829 w 18288000"/>
              <a:gd name="connsiteY4877" fmla="*/ 4855985 h 5618895"/>
              <a:gd name="connsiteX4878" fmla="*/ 2837299 w 18288000"/>
              <a:gd name="connsiteY4878" fmla="*/ 4841465 h 5618895"/>
              <a:gd name="connsiteX4879" fmla="*/ 2819365 w 18288000"/>
              <a:gd name="connsiteY4879" fmla="*/ 4841176 h 5618895"/>
              <a:gd name="connsiteX4880" fmla="*/ 2833596 w 18288000"/>
              <a:gd name="connsiteY4880" fmla="*/ 4848579 h 5618895"/>
              <a:gd name="connsiteX4881" fmla="*/ 2837010 w 18288000"/>
              <a:gd name="connsiteY4881" fmla="*/ 4859398 h 5618895"/>
              <a:gd name="connsiteX4882" fmla="*/ 2779507 w 18288000"/>
              <a:gd name="connsiteY4882" fmla="*/ 4865650 h 5618895"/>
              <a:gd name="connsiteX4883" fmla="*/ 2763281 w 18288000"/>
              <a:gd name="connsiteY4883" fmla="*/ 4870771 h 5618895"/>
              <a:gd name="connsiteX4884" fmla="*/ 2749648 w 18288000"/>
              <a:gd name="connsiteY4884" fmla="*/ 4866817 h 5618895"/>
              <a:gd name="connsiteX4885" fmla="*/ 2748217 w 18288000"/>
              <a:gd name="connsiteY4885" fmla="*/ 4869291 h 5618895"/>
              <a:gd name="connsiteX4886" fmla="*/ 2762112 w 18288000"/>
              <a:gd name="connsiteY4886" fmla="*/ 4877313 h 5618895"/>
              <a:gd name="connsiteX4887" fmla="*/ 2751153 w 18288000"/>
              <a:gd name="connsiteY4887" fmla="*/ 4880250 h 5618895"/>
              <a:gd name="connsiteX4888" fmla="*/ 2754090 w 18288000"/>
              <a:gd name="connsiteY4888" fmla="*/ 4891206 h 5618895"/>
              <a:gd name="connsiteX4889" fmla="*/ 2762503 w 18288000"/>
              <a:gd name="connsiteY4889" fmla="*/ 4900695 h 5618895"/>
              <a:gd name="connsiteX4890" fmla="*/ 2770920 w 18288000"/>
              <a:gd name="connsiteY4890" fmla="*/ 4910185 h 5618895"/>
              <a:gd name="connsiteX4891" fmla="*/ 2773855 w 18288000"/>
              <a:gd name="connsiteY4891" fmla="*/ 4921141 h 5618895"/>
              <a:gd name="connsiteX4892" fmla="*/ 2759961 w 18288000"/>
              <a:gd name="connsiteY4892" fmla="*/ 4913121 h 5618895"/>
              <a:gd name="connsiteX4893" fmla="*/ 2666431 w 18288000"/>
              <a:gd name="connsiteY4893" fmla="*/ 4914694 h 5618895"/>
              <a:gd name="connsiteX4894" fmla="*/ 2630625 w 18288000"/>
              <a:gd name="connsiteY4894" fmla="*/ 4912545 h 5618895"/>
              <a:gd name="connsiteX4895" fmla="*/ 2619666 w 18288000"/>
              <a:gd name="connsiteY4895" fmla="*/ 4915482 h 5618895"/>
              <a:gd name="connsiteX4896" fmla="*/ 2616646 w 18288000"/>
              <a:gd name="connsiteY4896" fmla="*/ 4920712 h 5618895"/>
              <a:gd name="connsiteX4897" fmla="*/ 2629766 w 18288000"/>
              <a:gd name="connsiteY4897" fmla="*/ 4918856 h 5618895"/>
              <a:gd name="connsiteX4898" fmla="*/ 2642290 w 18288000"/>
              <a:gd name="connsiteY4898" fmla="*/ 4920851 h 5618895"/>
              <a:gd name="connsiteX4899" fmla="*/ 2634885 w 18288000"/>
              <a:gd name="connsiteY4899" fmla="*/ 4935083 h 5618895"/>
              <a:gd name="connsiteX4900" fmla="*/ 2622360 w 18288000"/>
              <a:gd name="connsiteY4900" fmla="*/ 4933087 h 5618895"/>
              <a:gd name="connsiteX4901" fmla="*/ 2599018 w 18288000"/>
              <a:gd name="connsiteY4901" fmla="*/ 4934508 h 5618895"/>
              <a:gd name="connsiteX4902" fmla="*/ 2596301 w 18288000"/>
              <a:gd name="connsiteY4902" fmla="*/ 4925905 h 5618895"/>
              <a:gd name="connsiteX4903" fmla="*/ 2575838 w 18288000"/>
              <a:gd name="connsiteY4903" fmla="*/ 4927225 h 5618895"/>
              <a:gd name="connsiteX4904" fmla="*/ 2572901 w 18288000"/>
              <a:gd name="connsiteY4904" fmla="*/ 4916267 h 5618895"/>
              <a:gd name="connsiteX4905" fmla="*/ 2575051 w 18288000"/>
              <a:gd name="connsiteY4905" fmla="*/ 4880460 h 5618895"/>
              <a:gd name="connsiteX4906" fmla="*/ 2635708 w 18288000"/>
              <a:gd name="connsiteY4906" fmla="*/ 4887695 h 5618895"/>
              <a:gd name="connsiteX4907" fmla="*/ 2653613 w 18288000"/>
              <a:gd name="connsiteY4907" fmla="*/ 4888769 h 5618895"/>
              <a:gd name="connsiteX4908" fmla="*/ 2671516 w 18288000"/>
              <a:gd name="connsiteY4908" fmla="*/ 4889843 h 5618895"/>
              <a:gd name="connsiteX4909" fmla="*/ 2682474 w 18288000"/>
              <a:gd name="connsiteY4909" fmla="*/ 4886907 h 5618895"/>
              <a:gd name="connsiteX4910" fmla="*/ 2610857 w 18288000"/>
              <a:gd name="connsiteY4910" fmla="*/ 4882608 h 5618895"/>
              <a:gd name="connsiteX4911" fmla="*/ 2583072 w 18288000"/>
              <a:gd name="connsiteY4911" fmla="*/ 4866567 h 5618895"/>
              <a:gd name="connsiteX4912" fmla="*/ 2572114 w 18288000"/>
              <a:gd name="connsiteY4912" fmla="*/ 4869503 h 5618895"/>
              <a:gd name="connsiteX4913" fmla="*/ 2562428 w 18288000"/>
              <a:gd name="connsiteY4913" fmla="*/ 4866226 h 5618895"/>
              <a:gd name="connsiteX4914" fmla="*/ 2561061 w 18288000"/>
              <a:gd name="connsiteY4914" fmla="*/ 4863220 h 5618895"/>
              <a:gd name="connsiteX4915" fmla="*/ 2542667 w 18288000"/>
              <a:gd name="connsiteY4915" fmla="*/ 4869025 h 5618895"/>
              <a:gd name="connsiteX4916" fmla="*/ 2534494 w 18288000"/>
              <a:gd name="connsiteY4916" fmla="*/ 4860585 h 5618895"/>
              <a:gd name="connsiteX4917" fmla="*/ 2536307 w 18288000"/>
              <a:gd name="connsiteY4917" fmla="*/ 4867353 h 5618895"/>
              <a:gd name="connsiteX4918" fmla="*/ 2503436 w 18288000"/>
              <a:gd name="connsiteY4918" fmla="*/ 4876161 h 5618895"/>
              <a:gd name="connsiteX4919" fmla="*/ 2503295 w 18288000"/>
              <a:gd name="connsiteY4919" fmla="*/ 4876198 h 5618895"/>
              <a:gd name="connsiteX4920" fmla="*/ 2506510 w 18288000"/>
              <a:gd name="connsiteY4920" fmla="*/ 4886382 h 5618895"/>
              <a:gd name="connsiteX4921" fmla="*/ 2491990 w 18288000"/>
              <a:gd name="connsiteY4921" fmla="*/ 4896913 h 5618895"/>
              <a:gd name="connsiteX4922" fmla="*/ 2470210 w 18288000"/>
              <a:gd name="connsiteY4922" fmla="*/ 4885581 h 5618895"/>
              <a:gd name="connsiteX4923" fmla="*/ 2466553 w 18288000"/>
              <a:gd name="connsiteY4923" fmla="*/ 4891916 h 5618895"/>
              <a:gd name="connsiteX4924" fmla="*/ 2462541 w 18288000"/>
              <a:gd name="connsiteY4924" fmla="*/ 4898863 h 5618895"/>
              <a:gd name="connsiteX4925" fmla="*/ 2465478 w 18288000"/>
              <a:gd name="connsiteY4925" fmla="*/ 4909820 h 5618895"/>
              <a:gd name="connsiteX4926" fmla="*/ 2448648 w 18288000"/>
              <a:gd name="connsiteY4926" fmla="*/ 4890840 h 5618895"/>
              <a:gd name="connsiteX4927" fmla="*/ 2446090 w 18288000"/>
              <a:gd name="connsiteY4927" fmla="*/ 4888591 h 5618895"/>
              <a:gd name="connsiteX4928" fmla="*/ 2445542 w 18288000"/>
              <a:gd name="connsiteY4928" fmla="*/ 4890205 h 5618895"/>
              <a:gd name="connsiteX4929" fmla="*/ 2437690 w 18288000"/>
              <a:gd name="connsiteY4929" fmla="*/ 4893777 h 5618895"/>
              <a:gd name="connsiteX4930" fmla="*/ 2436858 w 18288000"/>
              <a:gd name="connsiteY4930" fmla="*/ 4885192 h 5618895"/>
              <a:gd name="connsiteX4931" fmla="*/ 2437533 w 18288000"/>
              <a:gd name="connsiteY4931" fmla="*/ 4884424 h 5618895"/>
              <a:gd name="connsiteX4932" fmla="*/ 2423798 w 18288000"/>
              <a:gd name="connsiteY4932" fmla="*/ 4885756 h 5618895"/>
              <a:gd name="connsiteX4933" fmla="*/ 2408769 w 18288000"/>
              <a:gd name="connsiteY4933" fmla="*/ 4889783 h 5618895"/>
              <a:gd name="connsiteX4934" fmla="*/ 2420257 w 18288000"/>
              <a:gd name="connsiteY4934" fmla="*/ 4895759 h 5618895"/>
              <a:gd name="connsiteX4935" fmla="*/ 2399059 w 18288000"/>
              <a:gd name="connsiteY4935" fmla="*/ 4892385 h 5618895"/>
              <a:gd name="connsiteX4936" fmla="*/ 2390927 w 18288000"/>
              <a:gd name="connsiteY4936" fmla="*/ 4894564 h 5618895"/>
              <a:gd name="connsiteX4937" fmla="*/ 2391107 w 18288000"/>
              <a:gd name="connsiteY4937" fmla="*/ 4893065 h 5618895"/>
              <a:gd name="connsiteX4938" fmla="*/ 2384390 w 18288000"/>
              <a:gd name="connsiteY4938" fmla="*/ 4895184 h 5618895"/>
              <a:gd name="connsiteX4939" fmla="*/ 2373571 w 18288000"/>
              <a:gd name="connsiteY4939" fmla="*/ 4898599 h 5618895"/>
              <a:gd name="connsiteX4940" fmla="*/ 2359340 w 18288000"/>
              <a:gd name="connsiteY4940" fmla="*/ 4891196 h 5618895"/>
              <a:gd name="connsiteX4941" fmla="*/ 2377562 w 18288000"/>
              <a:gd name="connsiteY4941" fmla="*/ 4873549 h 5618895"/>
              <a:gd name="connsiteX4942" fmla="*/ 2391793 w 18288000"/>
              <a:gd name="connsiteY4942" fmla="*/ 4880953 h 5618895"/>
              <a:gd name="connsiteX4943" fmla="*/ 2392506 w 18288000"/>
              <a:gd name="connsiteY4943" fmla="*/ 4881324 h 5618895"/>
              <a:gd name="connsiteX4944" fmla="*/ 2392736 w 18288000"/>
              <a:gd name="connsiteY4944" fmla="*/ 4879399 h 5618895"/>
              <a:gd name="connsiteX4945" fmla="*/ 2409905 w 18288000"/>
              <a:gd name="connsiteY4945" fmla="*/ 4877734 h 5618895"/>
              <a:gd name="connsiteX4946" fmla="*/ 2431818 w 18288000"/>
              <a:gd name="connsiteY4946" fmla="*/ 4871862 h 5618895"/>
              <a:gd name="connsiteX4947" fmla="*/ 2442777 w 18288000"/>
              <a:gd name="connsiteY4947" fmla="*/ 4868926 h 5618895"/>
              <a:gd name="connsiteX4948" fmla="*/ 2448073 w 18288000"/>
              <a:gd name="connsiteY4948" fmla="*/ 4867507 h 5618895"/>
              <a:gd name="connsiteX4949" fmla="*/ 2435063 w 18288000"/>
              <a:gd name="connsiteY4949" fmla="*/ 4867298 h 5618895"/>
              <a:gd name="connsiteX4950" fmla="*/ 2399198 w 18288000"/>
              <a:gd name="connsiteY4950" fmla="*/ 4866720 h 5618895"/>
              <a:gd name="connsiteX4951" fmla="*/ 2368730 w 18288000"/>
              <a:gd name="connsiteY4951" fmla="*/ 4866231 h 5618895"/>
              <a:gd name="connsiteX4952" fmla="*/ 2341226 w 18288000"/>
              <a:gd name="connsiteY4952" fmla="*/ 4884393 h 5618895"/>
              <a:gd name="connsiteX4953" fmla="*/ 2338288 w 18288000"/>
              <a:gd name="connsiteY4953" fmla="*/ 4873435 h 5618895"/>
              <a:gd name="connsiteX4954" fmla="*/ 2324397 w 18288000"/>
              <a:gd name="connsiteY4954" fmla="*/ 4865414 h 5618895"/>
              <a:gd name="connsiteX4955" fmla="*/ 2316375 w 18288000"/>
              <a:gd name="connsiteY4955" fmla="*/ 4879307 h 5618895"/>
              <a:gd name="connsiteX4956" fmla="*/ 2305417 w 18288000"/>
              <a:gd name="connsiteY4956" fmla="*/ 4882243 h 5618895"/>
              <a:gd name="connsiteX4957" fmla="*/ 2247695 w 18288000"/>
              <a:gd name="connsiteY4957" fmla="*/ 4885966 h 5618895"/>
              <a:gd name="connsiteX4958" fmla="*/ 2233801 w 18288000"/>
              <a:gd name="connsiteY4958" fmla="*/ 4877946 h 5618895"/>
              <a:gd name="connsiteX4959" fmla="*/ 2230866 w 18288000"/>
              <a:gd name="connsiteY4959" fmla="*/ 4866988 h 5618895"/>
              <a:gd name="connsiteX4960" fmla="*/ 2231485 w 18288000"/>
              <a:gd name="connsiteY4960" fmla="*/ 4865916 h 5618895"/>
              <a:gd name="connsiteX4961" fmla="*/ 2180289 w 18288000"/>
              <a:gd name="connsiteY4961" fmla="*/ 4870382 h 5618895"/>
              <a:gd name="connsiteX4962" fmla="*/ 2160360 w 18288000"/>
              <a:gd name="connsiteY4962" fmla="*/ 4882619 h 5618895"/>
              <a:gd name="connsiteX4963" fmla="*/ 2142426 w 18288000"/>
              <a:gd name="connsiteY4963" fmla="*/ 4882331 h 5618895"/>
              <a:gd name="connsiteX4964" fmla="*/ 2131725 w 18288000"/>
              <a:gd name="connsiteY4964" fmla="*/ 4883846 h 5618895"/>
              <a:gd name="connsiteX4965" fmla="*/ 2143207 w 18288000"/>
              <a:gd name="connsiteY4965" fmla="*/ 4890476 h 5618895"/>
              <a:gd name="connsiteX4966" fmla="*/ 2168059 w 18288000"/>
              <a:gd name="connsiteY4966" fmla="*/ 4895562 h 5618895"/>
              <a:gd name="connsiteX4967" fmla="*/ 2217758 w 18288000"/>
              <a:gd name="connsiteY4967" fmla="*/ 4905731 h 5618895"/>
              <a:gd name="connsiteX4968" fmla="*/ 2206801 w 18288000"/>
              <a:gd name="connsiteY4968" fmla="*/ 4908667 h 5618895"/>
              <a:gd name="connsiteX4969" fmla="*/ 2184887 w 18288000"/>
              <a:gd name="connsiteY4969" fmla="*/ 4914539 h 5618895"/>
              <a:gd name="connsiteX4970" fmla="*/ 2176867 w 18288000"/>
              <a:gd name="connsiteY4970" fmla="*/ 4928433 h 5618895"/>
              <a:gd name="connsiteX4971" fmla="*/ 2141058 w 18288000"/>
              <a:gd name="connsiteY4971" fmla="*/ 4926283 h 5618895"/>
              <a:gd name="connsiteX4972" fmla="*/ 2130101 w 18288000"/>
              <a:gd name="connsiteY4972" fmla="*/ 4929219 h 5618895"/>
              <a:gd name="connsiteX4973" fmla="*/ 2105249 w 18288000"/>
              <a:gd name="connsiteY4973" fmla="*/ 4924134 h 5618895"/>
              <a:gd name="connsiteX4974" fmla="*/ 2108186 w 18288000"/>
              <a:gd name="connsiteY4974" fmla="*/ 4935091 h 5618895"/>
              <a:gd name="connsiteX4975" fmla="*/ 2109110 w 18288000"/>
              <a:gd name="connsiteY4975" fmla="*/ 4938542 h 5618895"/>
              <a:gd name="connsiteX4976" fmla="*/ 2146971 w 18288000"/>
              <a:gd name="connsiteY4976" fmla="*/ 4934426 h 5618895"/>
              <a:gd name="connsiteX4977" fmla="*/ 2181132 w 18288000"/>
              <a:gd name="connsiteY4977" fmla="*/ 4929593 h 5618895"/>
              <a:gd name="connsiteX4978" fmla="*/ 2193656 w 18288000"/>
              <a:gd name="connsiteY4978" fmla="*/ 4931587 h 5618895"/>
              <a:gd name="connsiteX4979" fmla="*/ 2222122 w 18288000"/>
              <a:gd name="connsiteY4979" fmla="*/ 4946393 h 5618895"/>
              <a:gd name="connsiteX4980" fmla="*/ 2197070 w 18288000"/>
              <a:gd name="connsiteY4980" fmla="*/ 4942406 h 5618895"/>
              <a:gd name="connsiteX4981" fmla="*/ 2164618 w 18288000"/>
              <a:gd name="connsiteY4981" fmla="*/ 4952648 h 5618895"/>
              <a:gd name="connsiteX4982" fmla="*/ 2108821 w 18288000"/>
              <a:gd name="connsiteY4982" fmla="*/ 4964308 h 5618895"/>
              <a:gd name="connsiteX4983" fmla="*/ 2011621 w 18288000"/>
              <a:gd name="connsiteY4983" fmla="*/ 4957964 h 5618895"/>
              <a:gd name="connsiteX4984" fmla="*/ 2009571 w 18288000"/>
              <a:gd name="connsiteY4984" fmla="*/ 4961515 h 5618895"/>
              <a:gd name="connsiteX4985" fmla="*/ 1998613 w 18288000"/>
              <a:gd name="connsiteY4985" fmla="*/ 4964451 h 5618895"/>
              <a:gd name="connsiteX4986" fmla="*/ 2040294 w 18288000"/>
              <a:gd name="connsiteY4986" fmla="*/ 4988516 h 5618895"/>
              <a:gd name="connsiteX4987" fmla="*/ 2100953 w 18288000"/>
              <a:gd name="connsiteY4987" fmla="*/ 4995751 h 5618895"/>
              <a:gd name="connsiteX4988" fmla="*/ 2110442 w 18288000"/>
              <a:gd name="connsiteY4988" fmla="*/ 4987336 h 5618895"/>
              <a:gd name="connsiteX4989" fmla="*/ 2108973 w 18288000"/>
              <a:gd name="connsiteY4989" fmla="*/ 4981856 h 5618895"/>
              <a:gd name="connsiteX4990" fmla="*/ 2116994 w 18288000"/>
              <a:gd name="connsiteY4990" fmla="*/ 4967964 h 5618895"/>
              <a:gd name="connsiteX4991" fmla="*/ 2119930 w 18288000"/>
              <a:gd name="connsiteY4991" fmla="*/ 4978920 h 5618895"/>
              <a:gd name="connsiteX4992" fmla="*/ 2122867 w 18288000"/>
              <a:gd name="connsiteY4992" fmla="*/ 4989879 h 5618895"/>
              <a:gd name="connsiteX4993" fmla="*/ 2136759 w 18288000"/>
              <a:gd name="connsiteY4993" fmla="*/ 4997899 h 5618895"/>
              <a:gd name="connsiteX4994" fmla="*/ 2142632 w 18288000"/>
              <a:gd name="connsiteY4994" fmla="*/ 5019814 h 5618895"/>
              <a:gd name="connsiteX4995" fmla="*/ 2145567 w 18288000"/>
              <a:gd name="connsiteY4995" fmla="*/ 5030771 h 5618895"/>
              <a:gd name="connsiteX4996" fmla="*/ 2123654 w 18288000"/>
              <a:gd name="connsiteY4996" fmla="*/ 5036643 h 5618895"/>
              <a:gd name="connsiteX4997" fmla="*/ 2101739 w 18288000"/>
              <a:gd name="connsiteY4997" fmla="*/ 5042515 h 5618895"/>
              <a:gd name="connsiteX4998" fmla="*/ 2090781 w 18288000"/>
              <a:gd name="connsiteY4998" fmla="*/ 5045451 h 5618895"/>
              <a:gd name="connsiteX4999" fmla="*/ 2076887 w 18288000"/>
              <a:gd name="connsiteY4999" fmla="*/ 5037430 h 5618895"/>
              <a:gd name="connsiteX5000" fmla="*/ 2046558 w 18288000"/>
              <a:gd name="connsiteY5000" fmla="*/ 5033812 h 5618895"/>
              <a:gd name="connsiteX5001" fmla="*/ 2028655 w 18288000"/>
              <a:gd name="connsiteY5001" fmla="*/ 5032738 h 5618895"/>
              <a:gd name="connsiteX5002" fmla="*/ 2016229 w 18288000"/>
              <a:gd name="connsiteY5002" fmla="*/ 5030195 h 5618895"/>
              <a:gd name="connsiteX5003" fmla="*/ 1994315 w 18288000"/>
              <a:gd name="connsiteY5003" fmla="*/ 5036067 h 5618895"/>
              <a:gd name="connsiteX5004" fmla="*/ 1981889 w 18288000"/>
              <a:gd name="connsiteY5004" fmla="*/ 5033524 h 5618895"/>
              <a:gd name="connsiteX5005" fmla="*/ 1969465 w 18288000"/>
              <a:gd name="connsiteY5005" fmla="*/ 5030983 h 5618895"/>
              <a:gd name="connsiteX5006" fmla="*/ 1940603 w 18288000"/>
              <a:gd name="connsiteY5006" fmla="*/ 5032844 h 5618895"/>
              <a:gd name="connsiteX5007" fmla="*/ 1911742 w 18288000"/>
              <a:gd name="connsiteY5007" fmla="*/ 5034704 h 5618895"/>
              <a:gd name="connsiteX5008" fmla="*/ 1859498 w 18288000"/>
              <a:gd name="connsiteY5008" fmla="*/ 5036960 h 5618895"/>
              <a:gd name="connsiteX5009" fmla="*/ 1829169 w 18288000"/>
              <a:gd name="connsiteY5009" fmla="*/ 5033342 h 5618895"/>
              <a:gd name="connsiteX5010" fmla="*/ 1804319 w 18288000"/>
              <a:gd name="connsiteY5010" fmla="*/ 5028257 h 5618895"/>
              <a:gd name="connsiteX5011" fmla="*/ 1791894 w 18288000"/>
              <a:gd name="connsiteY5011" fmla="*/ 5025714 h 5618895"/>
              <a:gd name="connsiteX5012" fmla="*/ 1768511 w 18288000"/>
              <a:gd name="connsiteY5012" fmla="*/ 5026107 h 5618895"/>
              <a:gd name="connsiteX5013" fmla="*/ 1727617 w 18288000"/>
              <a:gd name="connsiteY5013" fmla="*/ 5048809 h 5618895"/>
              <a:gd name="connsiteX5014" fmla="*/ 1751000 w 18288000"/>
              <a:gd name="connsiteY5014" fmla="*/ 5048416 h 5618895"/>
              <a:gd name="connsiteX5015" fmla="*/ 1782404 w 18288000"/>
              <a:gd name="connsiteY5015" fmla="*/ 5034129 h 5618895"/>
              <a:gd name="connsiteX5016" fmla="*/ 1810190 w 18288000"/>
              <a:gd name="connsiteY5016" fmla="*/ 5050172 h 5618895"/>
              <a:gd name="connsiteX5017" fmla="*/ 1870849 w 18288000"/>
              <a:gd name="connsiteY5017" fmla="*/ 5057407 h 5618895"/>
              <a:gd name="connsiteX5018" fmla="*/ 1888752 w 18288000"/>
              <a:gd name="connsiteY5018" fmla="*/ 5058480 h 5618895"/>
              <a:gd name="connsiteX5019" fmla="*/ 1917614 w 18288000"/>
              <a:gd name="connsiteY5019" fmla="*/ 5056619 h 5618895"/>
              <a:gd name="connsiteX5020" fmla="*/ 1989229 w 18288000"/>
              <a:gd name="connsiteY5020" fmla="*/ 5060918 h 5618895"/>
              <a:gd name="connsiteX5021" fmla="*/ 2003123 w 18288000"/>
              <a:gd name="connsiteY5021" fmla="*/ 5068938 h 5618895"/>
              <a:gd name="connsiteX5022" fmla="*/ 2007134 w 18288000"/>
              <a:gd name="connsiteY5022" fmla="*/ 5061992 h 5618895"/>
              <a:gd name="connsiteX5023" fmla="*/ 2014080 w 18288000"/>
              <a:gd name="connsiteY5023" fmla="*/ 5066003 h 5618895"/>
              <a:gd name="connsiteX5024" fmla="*/ 2006061 w 18288000"/>
              <a:gd name="connsiteY5024" fmla="*/ 5079897 h 5618895"/>
              <a:gd name="connsiteX5025" fmla="*/ 1989622 w 18288000"/>
              <a:gd name="connsiteY5025" fmla="*/ 5084301 h 5618895"/>
              <a:gd name="connsiteX5026" fmla="*/ 1984145 w 18288000"/>
              <a:gd name="connsiteY5026" fmla="*/ 5085769 h 5618895"/>
              <a:gd name="connsiteX5027" fmla="*/ 1987080 w 18288000"/>
              <a:gd name="connsiteY5027" fmla="*/ 5096725 h 5618895"/>
              <a:gd name="connsiteX5028" fmla="*/ 1990016 w 18288000"/>
              <a:gd name="connsiteY5028" fmla="*/ 5107682 h 5618895"/>
              <a:gd name="connsiteX5029" fmla="*/ 1977591 w 18288000"/>
              <a:gd name="connsiteY5029" fmla="*/ 5105141 h 5618895"/>
              <a:gd name="connsiteX5030" fmla="*/ 1965166 w 18288000"/>
              <a:gd name="connsiteY5030" fmla="*/ 5102597 h 5618895"/>
              <a:gd name="connsiteX5031" fmla="*/ 1951273 w 18288000"/>
              <a:gd name="connsiteY5031" fmla="*/ 5094577 h 5618895"/>
              <a:gd name="connsiteX5032" fmla="*/ 1944326 w 18288000"/>
              <a:gd name="connsiteY5032" fmla="*/ 5090566 h 5618895"/>
              <a:gd name="connsiteX5033" fmla="*/ 1937380 w 18288000"/>
              <a:gd name="connsiteY5033" fmla="*/ 5086555 h 5618895"/>
              <a:gd name="connsiteX5034" fmla="*/ 1898636 w 18288000"/>
              <a:gd name="connsiteY5034" fmla="*/ 5073448 h 5618895"/>
              <a:gd name="connsiteX5035" fmla="*/ 1862828 w 18288000"/>
              <a:gd name="connsiteY5035" fmla="*/ 5071299 h 5618895"/>
              <a:gd name="connsiteX5036" fmla="*/ 1829955 w 18288000"/>
              <a:gd name="connsiteY5036" fmla="*/ 5080107 h 5618895"/>
              <a:gd name="connsiteX5037" fmla="*/ 1805106 w 18288000"/>
              <a:gd name="connsiteY5037" fmla="*/ 5075022 h 5618895"/>
              <a:gd name="connsiteX5038" fmla="*/ 1794148 w 18288000"/>
              <a:gd name="connsiteY5038" fmla="*/ 5077959 h 5618895"/>
              <a:gd name="connsiteX5039" fmla="*/ 1772233 w 18288000"/>
              <a:gd name="connsiteY5039" fmla="*/ 5083831 h 5618895"/>
              <a:gd name="connsiteX5040" fmla="*/ 1725470 w 18288000"/>
              <a:gd name="connsiteY5040" fmla="*/ 5084616 h 5618895"/>
              <a:gd name="connsiteX5041" fmla="*/ 1702086 w 18288000"/>
              <a:gd name="connsiteY5041" fmla="*/ 5085009 h 5618895"/>
              <a:gd name="connsiteX5042" fmla="*/ 1620981 w 18288000"/>
              <a:gd name="connsiteY5042" fmla="*/ 5089126 h 5618895"/>
              <a:gd name="connsiteX5043" fmla="*/ 1447814 w 18288000"/>
              <a:gd name="connsiteY5043" fmla="*/ 5100293 h 5618895"/>
              <a:gd name="connsiteX5044" fmla="*/ 1365241 w 18288000"/>
              <a:gd name="connsiteY5044" fmla="*/ 5098931 h 5618895"/>
              <a:gd name="connsiteX5045" fmla="*/ 1332369 w 18288000"/>
              <a:gd name="connsiteY5045" fmla="*/ 5107739 h 5618895"/>
              <a:gd name="connsiteX5046" fmla="*/ 1279734 w 18288000"/>
              <a:gd name="connsiteY5046" fmla="*/ 5086611 h 5618895"/>
              <a:gd name="connsiteX5047" fmla="*/ 1197160 w 18288000"/>
              <a:gd name="connsiteY5047" fmla="*/ 5085248 h 5618895"/>
              <a:gd name="connsiteX5048" fmla="*/ 1186203 w 18288000"/>
              <a:gd name="connsiteY5048" fmla="*/ 5088184 h 5618895"/>
              <a:gd name="connsiteX5049" fmla="*/ 1161354 w 18288000"/>
              <a:gd name="connsiteY5049" fmla="*/ 5083100 h 5618895"/>
              <a:gd name="connsiteX5050" fmla="*/ 1158416 w 18288000"/>
              <a:gd name="connsiteY5050" fmla="*/ 5072141 h 5618895"/>
              <a:gd name="connsiteX5051" fmla="*/ 1108715 w 18288000"/>
              <a:gd name="connsiteY5051" fmla="*/ 5061972 h 5618895"/>
              <a:gd name="connsiteX5052" fmla="*/ 1072908 w 18288000"/>
              <a:gd name="connsiteY5052" fmla="*/ 5059822 h 5618895"/>
              <a:gd name="connsiteX5053" fmla="*/ 1037100 w 18288000"/>
              <a:gd name="connsiteY5053" fmla="*/ 5057673 h 5618895"/>
              <a:gd name="connsiteX5054" fmla="*/ 1012249 w 18288000"/>
              <a:gd name="connsiteY5054" fmla="*/ 5052587 h 5618895"/>
              <a:gd name="connsiteX5055" fmla="*/ 990334 w 18288000"/>
              <a:gd name="connsiteY5055" fmla="*/ 5058459 h 5618895"/>
              <a:gd name="connsiteX5056" fmla="*/ 987399 w 18288000"/>
              <a:gd name="connsiteY5056" fmla="*/ 5047502 h 5618895"/>
              <a:gd name="connsiteX5057" fmla="*/ 1006378 w 18288000"/>
              <a:gd name="connsiteY5057" fmla="*/ 5030674 h 5618895"/>
              <a:gd name="connsiteX5058" fmla="*/ 984463 w 18288000"/>
              <a:gd name="connsiteY5058" fmla="*/ 5036546 h 5618895"/>
              <a:gd name="connsiteX5059" fmla="*/ 937697 w 18288000"/>
              <a:gd name="connsiteY5059" fmla="*/ 5037332 h 5618895"/>
              <a:gd name="connsiteX5060" fmla="*/ 929677 w 18288000"/>
              <a:gd name="connsiteY5060" fmla="*/ 5051226 h 5618895"/>
              <a:gd name="connsiteX5061" fmla="*/ 926740 w 18288000"/>
              <a:gd name="connsiteY5061" fmla="*/ 5040267 h 5618895"/>
              <a:gd name="connsiteX5062" fmla="*/ 904825 w 18288000"/>
              <a:gd name="connsiteY5062" fmla="*/ 5046139 h 5618895"/>
              <a:gd name="connsiteX5063" fmla="*/ 882911 w 18288000"/>
              <a:gd name="connsiteY5063" fmla="*/ 5052012 h 5618895"/>
              <a:gd name="connsiteX5064" fmla="*/ 885847 w 18288000"/>
              <a:gd name="connsiteY5064" fmla="*/ 5062970 h 5618895"/>
              <a:gd name="connsiteX5065" fmla="*/ 934080 w 18288000"/>
              <a:gd name="connsiteY5065" fmla="*/ 5067662 h 5618895"/>
              <a:gd name="connsiteX5066" fmla="*/ 947973 w 18288000"/>
              <a:gd name="connsiteY5066" fmla="*/ 5075682 h 5618895"/>
              <a:gd name="connsiteX5067" fmla="*/ 968812 w 18288000"/>
              <a:gd name="connsiteY5067" fmla="*/ 5087714 h 5618895"/>
              <a:gd name="connsiteX5068" fmla="*/ 999143 w 18288000"/>
              <a:gd name="connsiteY5068" fmla="*/ 5091332 h 5618895"/>
              <a:gd name="connsiteX5069" fmla="*/ 996206 w 18288000"/>
              <a:gd name="connsiteY5069" fmla="*/ 5080374 h 5618895"/>
              <a:gd name="connsiteX5070" fmla="*/ 1004227 w 18288000"/>
              <a:gd name="connsiteY5070" fmla="*/ 5066481 h 5618895"/>
              <a:gd name="connsiteX5071" fmla="*/ 1029078 w 18288000"/>
              <a:gd name="connsiteY5071" fmla="*/ 5071566 h 5618895"/>
              <a:gd name="connsiteX5072" fmla="*/ 1041504 w 18288000"/>
              <a:gd name="connsiteY5072" fmla="*/ 5074109 h 5618895"/>
              <a:gd name="connsiteX5073" fmla="*/ 1048451 w 18288000"/>
              <a:gd name="connsiteY5073" fmla="*/ 5078120 h 5618895"/>
              <a:gd name="connsiteX5074" fmla="*/ 1064886 w 18288000"/>
              <a:gd name="connsiteY5074" fmla="*/ 5073716 h 5618895"/>
              <a:gd name="connsiteX5075" fmla="*/ 1107641 w 18288000"/>
              <a:gd name="connsiteY5075" fmla="*/ 5079876 h 5618895"/>
              <a:gd name="connsiteX5076" fmla="*/ 1142374 w 18288000"/>
              <a:gd name="connsiteY5076" fmla="*/ 5099928 h 5618895"/>
              <a:gd name="connsiteX5077" fmla="*/ 1154799 w 18288000"/>
              <a:gd name="connsiteY5077" fmla="*/ 5102472 h 5618895"/>
              <a:gd name="connsiteX5078" fmla="*/ 1167225 w 18288000"/>
              <a:gd name="connsiteY5078" fmla="*/ 5105014 h 5618895"/>
              <a:gd name="connsiteX5079" fmla="*/ 1178182 w 18288000"/>
              <a:gd name="connsiteY5079" fmla="*/ 5102078 h 5618895"/>
              <a:gd name="connsiteX5080" fmla="*/ 1189138 w 18288000"/>
              <a:gd name="connsiteY5080" fmla="*/ 5099142 h 5618895"/>
              <a:gd name="connsiteX5081" fmla="*/ 1274647 w 18288000"/>
              <a:gd name="connsiteY5081" fmla="*/ 5111462 h 5618895"/>
              <a:gd name="connsiteX5082" fmla="*/ 1321413 w 18288000"/>
              <a:gd name="connsiteY5082" fmla="*/ 5110675 h 5618895"/>
              <a:gd name="connsiteX5083" fmla="*/ 1373656 w 18288000"/>
              <a:gd name="connsiteY5083" fmla="*/ 5108421 h 5618895"/>
              <a:gd name="connsiteX5084" fmla="*/ 1439793 w 18288000"/>
              <a:gd name="connsiteY5084" fmla="*/ 5114186 h 5618895"/>
              <a:gd name="connsiteX5085" fmla="*/ 1539196 w 18288000"/>
              <a:gd name="connsiteY5085" fmla="*/ 5134528 h 5618895"/>
              <a:gd name="connsiteX5086" fmla="*/ 1528237 w 18288000"/>
              <a:gd name="connsiteY5086" fmla="*/ 5137464 h 5618895"/>
              <a:gd name="connsiteX5087" fmla="*/ 1517280 w 18288000"/>
              <a:gd name="connsiteY5087" fmla="*/ 5140400 h 5618895"/>
              <a:gd name="connsiteX5088" fmla="*/ 1503387 w 18288000"/>
              <a:gd name="connsiteY5088" fmla="*/ 5132379 h 5618895"/>
              <a:gd name="connsiteX5089" fmla="*/ 1485484 w 18288000"/>
              <a:gd name="connsiteY5089" fmla="*/ 5131304 h 5618895"/>
              <a:gd name="connsiteX5090" fmla="*/ 1460634 w 18288000"/>
              <a:gd name="connsiteY5090" fmla="*/ 5126219 h 5618895"/>
              <a:gd name="connsiteX5091" fmla="*/ 1431773 w 18288000"/>
              <a:gd name="connsiteY5091" fmla="*/ 5128080 h 5618895"/>
              <a:gd name="connsiteX5092" fmla="*/ 1459558 w 18288000"/>
              <a:gd name="connsiteY5092" fmla="*/ 5144123 h 5618895"/>
              <a:gd name="connsiteX5093" fmla="*/ 1470515 w 18288000"/>
              <a:gd name="connsiteY5093" fmla="*/ 5141187 h 5618895"/>
              <a:gd name="connsiteX5094" fmla="*/ 1507791 w 18288000"/>
              <a:gd name="connsiteY5094" fmla="*/ 5148815 h 5618895"/>
              <a:gd name="connsiteX5095" fmla="*/ 1553088 w 18288000"/>
              <a:gd name="connsiteY5095" fmla="*/ 5142550 h 5618895"/>
              <a:gd name="connsiteX5096" fmla="*/ 1557099 w 18288000"/>
              <a:gd name="connsiteY5096" fmla="*/ 5135603 h 5618895"/>
              <a:gd name="connsiteX5097" fmla="*/ 1561110 w 18288000"/>
              <a:gd name="connsiteY5097" fmla="*/ 5128656 h 5618895"/>
              <a:gd name="connsiteX5098" fmla="*/ 1596918 w 18288000"/>
              <a:gd name="connsiteY5098" fmla="*/ 5130806 h 5618895"/>
              <a:gd name="connsiteX5099" fmla="*/ 1612278 w 18288000"/>
              <a:gd name="connsiteY5099" fmla="*/ 5144306 h 5618895"/>
              <a:gd name="connsiteX5100" fmla="*/ 1626172 w 18288000"/>
              <a:gd name="connsiteY5100" fmla="*/ 5152326 h 5618895"/>
              <a:gd name="connsiteX5101" fmla="*/ 1649555 w 18288000"/>
              <a:gd name="connsiteY5101" fmla="*/ 5151934 h 5618895"/>
              <a:gd name="connsiteX5102" fmla="*/ 1671468 w 18288000"/>
              <a:gd name="connsiteY5102" fmla="*/ 5146062 h 5618895"/>
              <a:gd name="connsiteX5103" fmla="*/ 1696320 w 18288000"/>
              <a:gd name="connsiteY5103" fmla="*/ 5151146 h 5618895"/>
              <a:gd name="connsiteX5104" fmla="*/ 1699255 w 18288000"/>
              <a:gd name="connsiteY5104" fmla="*/ 5162105 h 5618895"/>
              <a:gd name="connsiteX5105" fmla="*/ 1713149 w 18288000"/>
              <a:gd name="connsiteY5105" fmla="*/ 5170125 h 5618895"/>
              <a:gd name="connsiteX5106" fmla="*/ 1725574 w 18288000"/>
              <a:gd name="connsiteY5106" fmla="*/ 5172668 h 5618895"/>
              <a:gd name="connsiteX5107" fmla="*/ 1647405 w 18288000"/>
              <a:gd name="connsiteY5107" fmla="*/ 5187741 h 5618895"/>
              <a:gd name="connsiteX5108" fmla="*/ 1603577 w 18288000"/>
              <a:gd name="connsiteY5108" fmla="*/ 5199485 h 5618895"/>
              <a:gd name="connsiteX5109" fmla="*/ 1578727 w 18288000"/>
              <a:gd name="connsiteY5109" fmla="*/ 5194401 h 5618895"/>
              <a:gd name="connsiteX5110" fmla="*/ 1567768 w 18288000"/>
              <a:gd name="connsiteY5110" fmla="*/ 5197337 h 5618895"/>
              <a:gd name="connsiteX5111" fmla="*/ 1570704 w 18288000"/>
              <a:gd name="connsiteY5111" fmla="*/ 5208293 h 5618895"/>
              <a:gd name="connsiteX5112" fmla="*/ 1568163 w 18288000"/>
              <a:gd name="connsiteY5112" fmla="*/ 5220717 h 5618895"/>
              <a:gd name="connsiteX5113" fmla="*/ 1548789 w 18288000"/>
              <a:gd name="connsiteY5113" fmla="*/ 5214165 h 5618895"/>
              <a:gd name="connsiteX5114" fmla="*/ 1537832 w 18288000"/>
              <a:gd name="connsiteY5114" fmla="*/ 5217101 h 5618895"/>
              <a:gd name="connsiteX5115" fmla="*/ 1526875 w 18288000"/>
              <a:gd name="connsiteY5115" fmla="*/ 5220037 h 5618895"/>
              <a:gd name="connsiteX5116" fmla="*/ 1518461 w 18288000"/>
              <a:gd name="connsiteY5116" fmla="*/ 5210549 h 5618895"/>
              <a:gd name="connsiteX5117" fmla="*/ 1515524 w 18288000"/>
              <a:gd name="connsiteY5117" fmla="*/ 5199590 h 5618895"/>
              <a:gd name="connsiteX5118" fmla="*/ 1512981 w 18288000"/>
              <a:gd name="connsiteY5118" fmla="*/ 5212017 h 5618895"/>
              <a:gd name="connsiteX5119" fmla="*/ 1499089 w 18288000"/>
              <a:gd name="connsiteY5119" fmla="*/ 5203994 h 5618895"/>
              <a:gd name="connsiteX5120" fmla="*/ 1477174 w 18288000"/>
              <a:gd name="connsiteY5120" fmla="*/ 5209866 h 5618895"/>
              <a:gd name="connsiteX5121" fmla="*/ 1466217 w 18288000"/>
              <a:gd name="connsiteY5121" fmla="*/ 5212802 h 5618895"/>
              <a:gd name="connsiteX5122" fmla="*/ 1474238 w 18288000"/>
              <a:gd name="connsiteY5122" fmla="*/ 5198910 h 5618895"/>
              <a:gd name="connsiteX5123" fmla="*/ 1449388 w 18288000"/>
              <a:gd name="connsiteY5123" fmla="*/ 5193823 h 5618895"/>
              <a:gd name="connsiteX5124" fmla="*/ 1427473 w 18288000"/>
              <a:gd name="connsiteY5124" fmla="*/ 5199695 h 5618895"/>
              <a:gd name="connsiteX5125" fmla="*/ 1441366 w 18288000"/>
              <a:gd name="connsiteY5125" fmla="*/ 5207718 h 5618895"/>
              <a:gd name="connsiteX5126" fmla="*/ 1419452 w 18288000"/>
              <a:gd name="connsiteY5126" fmla="*/ 5213590 h 5618895"/>
              <a:gd name="connsiteX5127" fmla="*/ 1403016 w 18288000"/>
              <a:gd name="connsiteY5127" fmla="*/ 5217994 h 5618895"/>
              <a:gd name="connsiteX5128" fmla="*/ 1411431 w 18288000"/>
              <a:gd name="connsiteY5128" fmla="*/ 5227482 h 5618895"/>
              <a:gd name="connsiteX5129" fmla="*/ 1403409 w 18288000"/>
              <a:gd name="connsiteY5129" fmla="*/ 5241377 h 5618895"/>
              <a:gd name="connsiteX5130" fmla="*/ 1394995 w 18288000"/>
              <a:gd name="connsiteY5130" fmla="*/ 5231886 h 5618895"/>
              <a:gd name="connsiteX5131" fmla="*/ 1386580 w 18288000"/>
              <a:gd name="connsiteY5131" fmla="*/ 5222397 h 5618895"/>
              <a:gd name="connsiteX5132" fmla="*/ 1372687 w 18288000"/>
              <a:gd name="connsiteY5132" fmla="*/ 5214375 h 5618895"/>
              <a:gd name="connsiteX5133" fmla="*/ 1380708 w 18288000"/>
              <a:gd name="connsiteY5133" fmla="*/ 5200483 h 5618895"/>
              <a:gd name="connsiteX5134" fmla="*/ 1333943 w 18288000"/>
              <a:gd name="connsiteY5134" fmla="*/ 5201270 h 5618895"/>
              <a:gd name="connsiteX5135" fmla="*/ 1279156 w 18288000"/>
              <a:gd name="connsiteY5135" fmla="*/ 5215950 h 5618895"/>
              <a:gd name="connsiteX5136" fmla="*/ 1257243 w 18288000"/>
              <a:gd name="connsiteY5136" fmla="*/ 5221822 h 5618895"/>
              <a:gd name="connsiteX5137" fmla="*/ 1280624 w 18288000"/>
              <a:gd name="connsiteY5137" fmla="*/ 5221427 h 5618895"/>
              <a:gd name="connsiteX5138" fmla="*/ 1293050 w 18288000"/>
              <a:gd name="connsiteY5138" fmla="*/ 5223970 h 5618895"/>
              <a:gd name="connsiteX5139" fmla="*/ 1285028 w 18288000"/>
              <a:gd name="connsiteY5139" fmla="*/ 5237863 h 5618895"/>
              <a:gd name="connsiteX5140" fmla="*/ 1238264 w 18288000"/>
              <a:gd name="connsiteY5140" fmla="*/ 5238650 h 5618895"/>
              <a:gd name="connsiteX5141" fmla="*/ 1235329 w 18288000"/>
              <a:gd name="connsiteY5141" fmla="*/ 5227694 h 5618895"/>
              <a:gd name="connsiteX5142" fmla="*/ 1218498 w 18288000"/>
              <a:gd name="connsiteY5142" fmla="*/ 5208715 h 5618895"/>
              <a:gd name="connsiteX5143" fmla="*/ 1204606 w 18288000"/>
              <a:gd name="connsiteY5143" fmla="*/ 5200693 h 5618895"/>
              <a:gd name="connsiteX5144" fmla="*/ 1160775 w 18288000"/>
              <a:gd name="connsiteY5144" fmla="*/ 5212437 h 5618895"/>
              <a:gd name="connsiteX5145" fmla="*/ 1141799 w 18288000"/>
              <a:gd name="connsiteY5145" fmla="*/ 5229267 h 5618895"/>
              <a:gd name="connsiteX5146" fmla="*/ 1152755 w 18288000"/>
              <a:gd name="connsiteY5146" fmla="*/ 5226331 h 5618895"/>
              <a:gd name="connsiteX5147" fmla="*/ 1177606 w 18288000"/>
              <a:gd name="connsiteY5147" fmla="*/ 5231415 h 5618895"/>
              <a:gd name="connsiteX5148" fmla="*/ 1180543 w 18288000"/>
              <a:gd name="connsiteY5148" fmla="*/ 5242374 h 5618895"/>
              <a:gd name="connsiteX5149" fmla="*/ 1144734 w 18288000"/>
              <a:gd name="connsiteY5149" fmla="*/ 5240223 h 5618895"/>
              <a:gd name="connsiteX5150" fmla="*/ 1106385 w 18288000"/>
              <a:gd name="connsiteY5150" fmla="*/ 5250499 h 5618895"/>
              <a:gd name="connsiteX5151" fmla="*/ 1097969 w 18288000"/>
              <a:gd name="connsiteY5151" fmla="*/ 5241011 h 5618895"/>
              <a:gd name="connsiteX5152" fmla="*/ 1105989 w 18288000"/>
              <a:gd name="connsiteY5152" fmla="*/ 5227117 h 5618895"/>
              <a:gd name="connsiteX5153" fmla="*/ 1114011 w 18288000"/>
              <a:gd name="connsiteY5153" fmla="*/ 5213224 h 5618895"/>
              <a:gd name="connsiteX5154" fmla="*/ 1124968 w 18288000"/>
              <a:gd name="connsiteY5154" fmla="*/ 5210288 h 5618895"/>
              <a:gd name="connsiteX5155" fmla="*/ 1130447 w 18288000"/>
              <a:gd name="connsiteY5155" fmla="*/ 5208820 h 5618895"/>
              <a:gd name="connsiteX5156" fmla="*/ 1134458 w 18288000"/>
              <a:gd name="connsiteY5156" fmla="*/ 5201873 h 5618895"/>
              <a:gd name="connsiteX5157" fmla="*/ 1122032 w 18288000"/>
              <a:gd name="connsiteY5157" fmla="*/ 5199330 h 5618895"/>
              <a:gd name="connsiteX5158" fmla="*/ 1100117 w 18288000"/>
              <a:gd name="connsiteY5158" fmla="*/ 5205202 h 5618895"/>
              <a:gd name="connsiteX5159" fmla="*/ 1076736 w 18288000"/>
              <a:gd name="connsiteY5159" fmla="*/ 5205596 h 5618895"/>
              <a:gd name="connsiteX5160" fmla="*/ 1064310 w 18288000"/>
              <a:gd name="connsiteY5160" fmla="*/ 5203053 h 5618895"/>
              <a:gd name="connsiteX5161" fmla="*/ 1006588 w 18288000"/>
              <a:gd name="connsiteY5161" fmla="*/ 5206776 h 5618895"/>
              <a:gd name="connsiteX5162" fmla="*/ 995631 w 18288000"/>
              <a:gd name="connsiteY5162" fmla="*/ 5209712 h 5618895"/>
              <a:gd name="connsiteX5163" fmla="*/ 1034374 w 18288000"/>
              <a:gd name="connsiteY5163" fmla="*/ 5222818 h 5618895"/>
              <a:gd name="connsiteX5164" fmla="*/ 1040246 w 18288000"/>
              <a:gd name="connsiteY5164" fmla="*/ 5244733 h 5618895"/>
              <a:gd name="connsiteX5165" fmla="*/ 989471 w 18288000"/>
              <a:gd name="connsiteY5165" fmla="*/ 5252467 h 5618895"/>
              <a:gd name="connsiteX5166" fmla="*/ 971566 w 18288000"/>
              <a:gd name="connsiteY5166" fmla="*/ 5251392 h 5618895"/>
              <a:gd name="connsiteX5167" fmla="*/ 949653 w 18288000"/>
              <a:gd name="connsiteY5167" fmla="*/ 5257264 h 5618895"/>
              <a:gd name="connsiteX5168" fmla="*/ 935758 w 18288000"/>
              <a:gd name="connsiteY5168" fmla="*/ 5249242 h 5618895"/>
              <a:gd name="connsiteX5169" fmla="*/ 921866 w 18288000"/>
              <a:gd name="connsiteY5169" fmla="*/ 5241221 h 5618895"/>
              <a:gd name="connsiteX5170" fmla="*/ 853185 w 18288000"/>
              <a:gd name="connsiteY5170" fmla="*/ 5247881 h 5618895"/>
              <a:gd name="connsiteX5171" fmla="*/ 880972 w 18288000"/>
              <a:gd name="connsiteY5171" fmla="*/ 5263922 h 5618895"/>
              <a:gd name="connsiteX5172" fmla="*/ 894866 w 18288000"/>
              <a:gd name="connsiteY5172" fmla="*/ 5271944 h 5618895"/>
              <a:gd name="connsiteX5173" fmla="*/ 883908 w 18288000"/>
              <a:gd name="connsiteY5173" fmla="*/ 5274880 h 5618895"/>
              <a:gd name="connsiteX5174" fmla="*/ 872951 w 18288000"/>
              <a:gd name="connsiteY5174" fmla="*/ 5277816 h 5618895"/>
              <a:gd name="connsiteX5175" fmla="*/ 848101 w 18288000"/>
              <a:gd name="connsiteY5175" fmla="*/ 5272730 h 5618895"/>
              <a:gd name="connsiteX5176" fmla="*/ 815229 w 18288000"/>
              <a:gd name="connsiteY5176" fmla="*/ 5281538 h 5618895"/>
              <a:gd name="connsiteX5177" fmla="*/ 812293 w 18288000"/>
              <a:gd name="connsiteY5177" fmla="*/ 5270581 h 5618895"/>
              <a:gd name="connsiteX5178" fmla="*/ 798399 w 18288000"/>
              <a:gd name="connsiteY5178" fmla="*/ 5262560 h 5618895"/>
              <a:gd name="connsiteX5179" fmla="*/ 834208 w 18288000"/>
              <a:gd name="connsiteY5179" fmla="*/ 5264709 h 5618895"/>
              <a:gd name="connsiteX5180" fmla="*/ 845164 w 18288000"/>
              <a:gd name="connsiteY5180" fmla="*/ 5261773 h 5618895"/>
              <a:gd name="connsiteX5181" fmla="*/ 806421 w 18288000"/>
              <a:gd name="connsiteY5181" fmla="*/ 5248666 h 5618895"/>
              <a:gd name="connsiteX5182" fmla="*/ 776486 w 18288000"/>
              <a:gd name="connsiteY5182" fmla="*/ 5268432 h 5618895"/>
              <a:gd name="connsiteX5183" fmla="*/ 765528 w 18288000"/>
              <a:gd name="connsiteY5183" fmla="*/ 5271368 h 5618895"/>
              <a:gd name="connsiteX5184" fmla="*/ 743613 w 18288000"/>
              <a:gd name="connsiteY5184" fmla="*/ 5277240 h 5618895"/>
              <a:gd name="connsiteX5185" fmla="*/ 731188 w 18288000"/>
              <a:gd name="connsiteY5185" fmla="*/ 5274697 h 5618895"/>
              <a:gd name="connsiteX5186" fmla="*/ 735199 w 18288000"/>
              <a:gd name="connsiteY5186" fmla="*/ 5267750 h 5618895"/>
              <a:gd name="connsiteX5187" fmla="*/ 751635 w 18288000"/>
              <a:gd name="connsiteY5187" fmla="*/ 5263346 h 5618895"/>
              <a:gd name="connsiteX5188" fmla="*/ 762591 w 18288000"/>
              <a:gd name="connsiteY5188" fmla="*/ 5260410 h 5618895"/>
              <a:gd name="connsiteX5189" fmla="*/ 712891 w 18288000"/>
              <a:gd name="connsiteY5189" fmla="*/ 5250239 h 5618895"/>
              <a:gd name="connsiteX5190" fmla="*/ 669062 w 18288000"/>
              <a:gd name="connsiteY5190" fmla="*/ 5261983 h 5618895"/>
              <a:gd name="connsiteX5191" fmla="*/ 677083 w 18288000"/>
              <a:gd name="connsiteY5191" fmla="*/ 5248091 h 5618895"/>
              <a:gd name="connsiteX5192" fmla="*/ 647147 w 18288000"/>
              <a:gd name="connsiteY5192" fmla="*/ 5267855 h 5618895"/>
              <a:gd name="connsiteX5193" fmla="*/ 644211 w 18288000"/>
              <a:gd name="connsiteY5193" fmla="*/ 5256899 h 5618895"/>
              <a:gd name="connsiteX5194" fmla="*/ 616819 w 18288000"/>
              <a:gd name="connsiteY5194" fmla="*/ 5264239 h 5618895"/>
              <a:gd name="connsiteX5195" fmla="*/ 597446 w 18288000"/>
              <a:gd name="connsiteY5195" fmla="*/ 5257686 h 5618895"/>
              <a:gd name="connsiteX5196" fmla="*/ 652232 w 18288000"/>
              <a:gd name="connsiteY5196" fmla="*/ 5243006 h 5618895"/>
              <a:gd name="connsiteX5197" fmla="*/ 728933 w 18288000"/>
              <a:gd name="connsiteY5197" fmla="*/ 5222454 h 5618895"/>
              <a:gd name="connsiteX5198" fmla="*/ 725997 w 18288000"/>
              <a:gd name="connsiteY5198" fmla="*/ 5211496 h 5618895"/>
              <a:gd name="connsiteX5199" fmla="*/ 700072 w 18288000"/>
              <a:gd name="connsiteY5199" fmla="*/ 5224315 h 5618895"/>
              <a:gd name="connsiteX5200" fmla="*/ 672679 w 18288000"/>
              <a:gd name="connsiteY5200" fmla="*/ 5231655 h 5618895"/>
              <a:gd name="connsiteX5201" fmla="*/ 660254 w 18288000"/>
              <a:gd name="connsiteY5201" fmla="*/ 5229112 h 5618895"/>
              <a:gd name="connsiteX5202" fmla="*/ 624446 w 18288000"/>
              <a:gd name="connsiteY5202" fmla="*/ 5226963 h 5618895"/>
              <a:gd name="connsiteX5203" fmla="*/ 585701 w 18288000"/>
              <a:gd name="connsiteY5203" fmla="*/ 5213857 h 5618895"/>
              <a:gd name="connsiteX5204" fmla="*/ 571809 w 18288000"/>
              <a:gd name="connsiteY5204" fmla="*/ 5205835 h 5618895"/>
              <a:gd name="connsiteX5205" fmla="*/ 560852 w 18288000"/>
              <a:gd name="connsiteY5205" fmla="*/ 5208771 h 5618895"/>
              <a:gd name="connsiteX5206" fmla="*/ 531990 w 18288000"/>
              <a:gd name="connsiteY5206" fmla="*/ 5210633 h 5618895"/>
              <a:gd name="connsiteX5207" fmla="*/ 514086 w 18288000"/>
              <a:gd name="connsiteY5207" fmla="*/ 5209557 h 5618895"/>
              <a:gd name="connsiteX5208" fmla="*/ 492172 w 18288000"/>
              <a:gd name="connsiteY5208" fmla="*/ 5215430 h 5618895"/>
              <a:gd name="connsiteX5209" fmla="*/ 456364 w 18288000"/>
              <a:gd name="connsiteY5209" fmla="*/ 5213281 h 5618895"/>
              <a:gd name="connsiteX5210" fmla="*/ 445408 w 18288000"/>
              <a:gd name="connsiteY5210" fmla="*/ 5216217 h 5618895"/>
              <a:gd name="connsiteX5211" fmla="*/ 434449 w 18288000"/>
              <a:gd name="connsiteY5211" fmla="*/ 5219153 h 5618895"/>
              <a:gd name="connsiteX5212" fmla="*/ 409598 w 18288000"/>
              <a:gd name="connsiteY5212" fmla="*/ 5214067 h 5618895"/>
              <a:gd name="connsiteX5213" fmla="*/ 405589 w 18288000"/>
              <a:gd name="connsiteY5213" fmla="*/ 5221014 h 5618895"/>
              <a:gd name="connsiteX5214" fmla="*/ 398642 w 18288000"/>
              <a:gd name="connsiteY5214" fmla="*/ 5217002 h 5618895"/>
              <a:gd name="connsiteX5215" fmla="*/ 387685 w 18288000"/>
              <a:gd name="connsiteY5215" fmla="*/ 5219938 h 5618895"/>
              <a:gd name="connsiteX5216" fmla="*/ 364303 w 18288000"/>
              <a:gd name="connsiteY5216" fmla="*/ 5220333 h 5618895"/>
              <a:gd name="connsiteX5217" fmla="*/ 351877 w 18288000"/>
              <a:gd name="connsiteY5217" fmla="*/ 5217790 h 5618895"/>
              <a:gd name="connsiteX5218" fmla="*/ 280261 w 18288000"/>
              <a:gd name="connsiteY5218" fmla="*/ 5213491 h 5618895"/>
              <a:gd name="connsiteX5219" fmla="*/ 241911 w 18288000"/>
              <a:gd name="connsiteY5219" fmla="*/ 5223767 h 5618895"/>
              <a:gd name="connsiteX5220" fmla="*/ 214517 w 18288000"/>
              <a:gd name="connsiteY5220" fmla="*/ 5231107 h 5618895"/>
              <a:gd name="connsiteX5221" fmla="*/ 203560 w 18288000"/>
              <a:gd name="connsiteY5221" fmla="*/ 5234043 h 5618895"/>
              <a:gd name="connsiteX5222" fmla="*/ 167753 w 18288000"/>
              <a:gd name="connsiteY5222" fmla="*/ 5231894 h 5618895"/>
              <a:gd name="connsiteX5223" fmla="*/ 155327 w 18288000"/>
              <a:gd name="connsiteY5223" fmla="*/ 5229351 h 5618895"/>
              <a:gd name="connsiteX5224" fmla="*/ 142902 w 18288000"/>
              <a:gd name="connsiteY5224" fmla="*/ 5226808 h 5618895"/>
              <a:gd name="connsiteX5225" fmla="*/ 118051 w 18288000"/>
              <a:gd name="connsiteY5225" fmla="*/ 5221723 h 5618895"/>
              <a:gd name="connsiteX5226" fmla="*/ 105626 w 18288000"/>
              <a:gd name="connsiteY5226" fmla="*/ 5219180 h 5618895"/>
              <a:gd name="connsiteX5227" fmla="*/ 104159 w 18288000"/>
              <a:gd name="connsiteY5227" fmla="*/ 5213703 h 5618895"/>
              <a:gd name="connsiteX5228" fmla="*/ 90264 w 18288000"/>
              <a:gd name="connsiteY5228" fmla="*/ 5205681 h 5618895"/>
              <a:gd name="connsiteX5229" fmla="*/ 65414 w 18288000"/>
              <a:gd name="connsiteY5229" fmla="*/ 5200596 h 5618895"/>
              <a:gd name="connsiteX5230" fmla="*/ 78915 w 18288000"/>
              <a:gd name="connsiteY5230" fmla="*/ 5185233 h 5618895"/>
              <a:gd name="connsiteX5231" fmla="*/ 95350 w 18288000"/>
              <a:gd name="connsiteY5231" fmla="*/ 5180829 h 5618895"/>
              <a:gd name="connsiteX5232" fmla="*/ 109243 w 18288000"/>
              <a:gd name="connsiteY5232" fmla="*/ 5188852 h 5618895"/>
              <a:gd name="connsiteX5233" fmla="*/ 131158 w 18288000"/>
              <a:gd name="connsiteY5233" fmla="*/ 5182980 h 5618895"/>
              <a:gd name="connsiteX5234" fmla="*/ 164030 w 18288000"/>
              <a:gd name="connsiteY5234" fmla="*/ 5174172 h 5618895"/>
              <a:gd name="connsiteX5235" fmla="*/ 139179 w 18288000"/>
              <a:gd name="connsiteY5235" fmla="*/ 5169086 h 5618895"/>
              <a:gd name="connsiteX5236" fmla="*/ 103371 w 18288000"/>
              <a:gd name="connsiteY5236" fmla="*/ 5166937 h 5618895"/>
              <a:gd name="connsiteX5237" fmla="*/ 100436 w 18288000"/>
              <a:gd name="connsiteY5237" fmla="*/ 5155981 h 5618895"/>
              <a:gd name="connsiteX5238" fmla="*/ 56606 w 18288000"/>
              <a:gd name="connsiteY5238" fmla="*/ 5167725 h 5618895"/>
              <a:gd name="connsiteX5239" fmla="*/ 48585 w 18288000"/>
              <a:gd name="connsiteY5239" fmla="*/ 5181617 h 5618895"/>
              <a:gd name="connsiteX5240" fmla="*/ 44574 w 18288000"/>
              <a:gd name="connsiteY5240" fmla="*/ 5188564 h 5618895"/>
              <a:gd name="connsiteX5241" fmla="*/ 37628 w 18288000"/>
              <a:gd name="connsiteY5241" fmla="*/ 5184553 h 5618895"/>
              <a:gd name="connsiteX5242" fmla="*/ 40564 w 18288000"/>
              <a:gd name="connsiteY5242" fmla="*/ 5195509 h 5618895"/>
              <a:gd name="connsiteX5243" fmla="*/ 29606 w 18288000"/>
              <a:gd name="connsiteY5243" fmla="*/ 5198446 h 5618895"/>
              <a:gd name="connsiteX5244" fmla="*/ 0 w 18288000"/>
              <a:gd name="connsiteY5244" fmla="*/ 5196669 h 5618895"/>
              <a:gd name="connsiteX5245" fmla="*/ 0 w 18288000"/>
              <a:gd name="connsiteY5245" fmla="*/ 5058253 h 5618895"/>
              <a:gd name="connsiteX5246" fmla="*/ 24310 w 18288000"/>
              <a:gd name="connsiteY5246" fmla="*/ 5047194 h 5618895"/>
              <a:gd name="connsiteX5247" fmla="*/ 10417 w 18288000"/>
              <a:gd name="connsiteY5247" fmla="*/ 5039173 h 5618895"/>
              <a:gd name="connsiteX5248" fmla="*/ 0 w 18288000"/>
              <a:gd name="connsiteY5248" fmla="*/ 5046050 h 56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Lst>
            <a:rect l="l" t="t" r="r" b="b"/>
            <a:pathLst>
              <a:path w="18288000" h="5618895">
                <a:moveTo>
                  <a:pt x="2874047" y="5601869"/>
                </a:moveTo>
                <a:cubicBezTo>
                  <a:pt x="2890125" y="5603433"/>
                  <a:pt x="2902794" y="5606889"/>
                  <a:pt x="2912057" y="5612236"/>
                </a:cubicBezTo>
                <a:lnTo>
                  <a:pt x="2843378" y="5618895"/>
                </a:lnTo>
                <a:cubicBezTo>
                  <a:pt x="2834115" y="5613548"/>
                  <a:pt x="2824854" y="5608200"/>
                  <a:pt x="2815591" y="5602852"/>
                </a:cubicBezTo>
                <a:cubicBezTo>
                  <a:pt x="2838484" y="5600633"/>
                  <a:pt x="2857969" y="5600305"/>
                  <a:pt x="2874047" y="5601869"/>
                </a:cubicBezTo>
                <a:close/>
                <a:moveTo>
                  <a:pt x="1954054" y="5587078"/>
                </a:moveTo>
                <a:lnTo>
                  <a:pt x="1978905" y="5592163"/>
                </a:lnTo>
                <a:cubicBezTo>
                  <a:pt x="1971601" y="5594120"/>
                  <a:pt x="1965632" y="5593762"/>
                  <a:pt x="1961001" y="5591087"/>
                </a:cubicBezTo>
                <a:cubicBezTo>
                  <a:pt x="1956371" y="5588414"/>
                  <a:pt x="1954054" y="5587078"/>
                  <a:pt x="1954054" y="5587078"/>
                </a:cubicBezTo>
                <a:close/>
                <a:moveTo>
                  <a:pt x="1142220" y="5581473"/>
                </a:moveTo>
                <a:lnTo>
                  <a:pt x="1167069" y="5586557"/>
                </a:lnTo>
                <a:cubicBezTo>
                  <a:pt x="1152460" y="5590472"/>
                  <a:pt x="1140524" y="5589756"/>
                  <a:pt x="1131262" y="5584408"/>
                </a:cubicBezTo>
                <a:close/>
                <a:moveTo>
                  <a:pt x="1868545" y="5574757"/>
                </a:moveTo>
                <a:lnTo>
                  <a:pt x="1954054" y="5587078"/>
                </a:lnTo>
                <a:cubicBezTo>
                  <a:pt x="1948708" y="5596340"/>
                  <a:pt x="1916553" y="5593212"/>
                  <a:pt x="1857588" y="5577693"/>
                </a:cubicBezTo>
                <a:close/>
                <a:moveTo>
                  <a:pt x="1053774" y="5558195"/>
                </a:moveTo>
                <a:cubicBezTo>
                  <a:pt x="1063036" y="5563543"/>
                  <a:pt x="1068646" y="5569869"/>
                  <a:pt x="1070604" y="5577174"/>
                </a:cubicBezTo>
                <a:lnTo>
                  <a:pt x="1048690" y="5583046"/>
                </a:lnTo>
                <a:cubicBezTo>
                  <a:pt x="1041384" y="5585003"/>
                  <a:pt x="1036753" y="5582328"/>
                  <a:pt x="1034796" y="5575025"/>
                </a:cubicBezTo>
                <a:close/>
                <a:moveTo>
                  <a:pt x="496893" y="5496020"/>
                </a:moveTo>
                <a:cubicBezTo>
                  <a:pt x="496893" y="5496020"/>
                  <a:pt x="497871" y="5499673"/>
                  <a:pt x="499828" y="5506977"/>
                </a:cubicBezTo>
                <a:lnTo>
                  <a:pt x="488870" y="5509913"/>
                </a:lnTo>
                <a:lnTo>
                  <a:pt x="485934" y="5498956"/>
                </a:lnTo>
                <a:cubicBezTo>
                  <a:pt x="493239" y="5496999"/>
                  <a:pt x="496893" y="5496020"/>
                  <a:pt x="496893" y="5496020"/>
                </a:cubicBezTo>
                <a:close/>
                <a:moveTo>
                  <a:pt x="595507" y="5469596"/>
                </a:moveTo>
                <a:cubicBezTo>
                  <a:pt x="602812" y="5467639"/>
                  <a:pt x="607444" y="5470313"/>
                  <a:pt x="609401" y="5477617"/>
                </a:cubicBezTo>
                <a:lnTo>
                  <a:pt x="598443" y="5480553"/>
                </a:lnTo>
                <a:close/>
                <a:moveTo>
                  <a:pt x="523892" y="5465297"/>
                </a:moveTo>
                <a:cubicBezTo>
                  <a:pt x="525850" y="5472603"/>
                  <a:pt x="526828" y="5476256"/>
                  <a:pt x="526828" y="5476256"/>
                </a:cubicBezTo>
                <a:cubicBezTo>
                  <a:pt x="519523" y="5478213"/>
                  <a:pt x="515872" y="5479191"/>
                  <a:pt x="515872" y="5479191"/>
                </a:cubicBezTo>
                <a:close/>
                <a:moveTo>
                  <a:pt x="322938" y="5460423"/>
                </a:moveTo>
                <a:cubicBezTo>
                  <a:pt x="339506" y="5463813"/>
                  <a:pt x="348279" y="5467335"/>
                  <a:pt x="349257" y="5470986"/>
                </a:cubicBezTo>
                <a:cubicBezTo>
                  <a:pt x="350236" y="5474640"/>
                  <a:pt x="350725" y="5476466"/>
                  <a:pt x="350725" y="5476466"/>
                </a:cubicBezTo>
                <a:cubicBezTo>
                  <a:pt x="350725" y="5476466"/>
                  <a:pt x="346093" y="5473791"/>
                  <a:pt x="336831" y="5468445"/>
                </a:cubicBezTo>
                <a:cubicBezTo>
                  <a:pt x="329526" y="5470403"/>
                  <a:pt x="321244" y="5468707"/>
                  <a:pt x="311982" y="5463359"/>
                </a:cubicBezTo>
                <a:close/>
                <a:moveTo>
                  <a:pt x="427426" y="5455914"/>
                </a:moveTo>
                <a:lnTo>
                  <a:pt x="477127" y="5466085"/>
                </a:lnTo>
                <a:lnTo>
                  <a:pt x="480062" y="5477041"/>
                </a:lnTo>
                <a:cubicBezTo>
                  <a:pt x="472757" y="5478999"/>
                  <a:pt x="464965" y="5479130"/>
                  <a:pt x="456681" y="5477434"/>
                </a:cubicBezTo>
                <a:cubicBezTo>
                  <a:pt x="448396" y="5475740"/>
                  <a:pt x="444255" y="5474893"/>
                  <a:pt x="444255" y="5474893"/>
                </a:cubicBezTo>
                <a:cubicBezTo>
                  <a:pt x="434993" y="5469545"/>
                  <a:pt x="423057" y="5468827"/>
                  <a:pt x="408447" y="5472742"/>
                </a:cubicBezTo>
                <a:lnTo>
                  <a:pt x="405511" y="5461786"/>
                </a:lnTo>
                <a:cubicBezTo>
                  <a:pt x="412816" y="5459828"/>
                  <a:pt x="420121" y="5457871"/>
                  <a:pt x="427426" y="5455914"/>
                </a:cubicBezTo>
                <a:close/>
                <a:moveTo>
                  <a:pt x="0" y="5455414"/>
                </a:moveTo>
                <a:lnTo>
                  <a:pt x="64263" y="5459272"/>
                </a:lnTo>
                <a:cubicBezTo>
                  <a:pt x="78872" y="5455357"/>
                  <a:pt x="90808" y="5456073"/>
                  <a:pt x="100070" y="5461420"/>
                </a:cubicBezTo>
                <a:cubicBezTo>
                  <a:pt x="129290" y="5453591"/>
                  <a:pt x="141225" y="5454309"/>
                  <a:pt x="135877" y="5463569"/>
                </a:cubicBezTo>
                <a:cubicBezTo>
                  <a:pt x="137835" y="5470874"/>
                  <a:pt x="135162" y="5475506"/>
                  <a:pt x="127857" y="5477463"/>
                </a:cubicBezTo>
                <a:lnTo>
                  <a:pt x="108878" y="5494292"/>
                </a:lnTo>
                <a:cubicBezTo>
                  <a:pt x="92311" y="5490903"/>
                  <a:pt x="75743" y="5487512"/>
                  <a:pt x="59177" y="5484121"/>
                </a:cubicBezTo>
                <a:cubicBezTo>
                  <a:pt x="35306" y="5482690"/>
                  <a:pt x="22390" y="5478319"/>
                  <a:pt x="20433" y="5471016"/>
                </a:cubicBezTo>
                <a:cubicBezTo>
                  <a:pt x="18475" y="5463711"/>
                  <a:pt x="13845" y="5461036"/>
                  <a:pt x="6540" y="5462994"/>
                </a:cubicBezTo>
                <a:lnTo>
                  <a:pt x="0" y="5459218"/>
                </a:lnTo>
                <a:close/>
                <a:moveTo>
                  <a:pt x="2174562" y="5445785"/>
                </a:moveTo>
                <a:cubicBezTo>
                  <a:pt x="2191129" y="5449176"/>
                  <a:pt x="2199413" y="5450869"/>
                  <a:pt x="2199413" y="5450869"/>
                </a:cubicBezTo>
                <a:lnTo>
                  <a:pt x="2188456" y="5453806"/>
                </a:lnTo>
                <a:lnTo>
                  <a:pt x="2166542" y="5459677"/>
                </a:lnTo>
                <a:lnTo>
                  <a:pt x="2163605" y="5448721"/>
                </a:lnTo>
                <a:close/>
                <a:moveTo>
                  <a:pt x="1819420" y="5435248"/>
                </a:moveTo>
                <a:lnTo>
                  <a:pt x="1833313" y="5443271"/>
                </a:lnTo>
                <a:cubicBezTo>
                  <a:pt x="1826008" y="5445228"/>
                  <a:pt x="1821867" y="5444379"/>
                  <a:pt x="1820888" y="5440728"/>
                </a:cubicBezTo>
                <a:cubicBezTo>
                  <a:pt x="1819910" y="5437075"/>
                  <a:pt x="1819420" y="5435248"/>
                  <a:pt x="1819420" y="5435248"/>
                </a:cubicBezTo>
                <a:close/>
                <a:moveTo>
                  <a:pt x="1886632" y="5423112"/>
                </a:moveTo>
                <a:cubicBezTo>
                  <a:pt x="1896252" y="5422491"/>
                  <a:pt x="1910014" y="5422718"/>
                  <a:pt x="1927918" y="5423792"/>
                </a:cubicBezTo>
                <a:cubicBezTo>
                  <a:pt x="1963725" y="5425943"/>
                  <a:pt x="1986261" y="5429691"/>
                  <a:pt x="1995523" y="5435038"/>
                </a:cubicBezTo>
                <a:cubicBezTo>
                  <a:pt x="2004785" y="5440384"/>
                  <a:pt x="2013067" y="5442081"/>
                  <a:pt x="2020374" y="5440123"/>
                </a:cubicBezTo>
                <a:cubicBezTo>
                  <a:pt x="2020374" y="5440123"/>
                  <a:pt x="2024027" y="5439144"/>
                  <a:pt x="2031332" y="5437187"/>
                </a:cubicBezTo>
                <a:cubicBezTo>
                  <a:pt x="2038635" y="5435230"/>
                  <a:pt x="2043268" y="5437904"/>
                  <a:pt x="2045225" y="5445209"/>
                </a:cubicBezTo>
                <a:cubicBezTo>
                  <a:pt x="2059833" y="5441295"/>
                  <a:pt x="2073596" y="5441521"/>
                  <a:pt x="2086510" y="5445890"/>
                </a:cubicBezTo>
                <a:cubicBezTo>
                  <a:pt x="2099426" y="5450259"/>
                  <a:pt x="2105883" y="5452442"/>
                  <a:pt x="2105883" y="5452442"/>
                </a:cubicBezTo>
                <a:cubicBezTo>
                  <a:pt x="2098576" y="5454400"/>
                  <a:pt x="2082990" y="5454663"/>
                  <a:pt x="2059117" y="5453230"/>
                </a:cubicBezTo>
                <a:cubicBezTo>
                  <a:pt x="2035245" y="5451797"/>
                  <a:pt x="2017341" y="5450722"/>
                  <a:pt x="2005406" y="5450006"/>
                </a:cubicBezTo>
                <a:cubicBezTo>
                  <a:pt x="1993470" y="5449291"/>
                  <a:pt x="1983849" y="5449910"/>
                  <a:pt x="1976544" y="5451867"/>
                </a:cubicBezTo>
                <a:cubicBezTo>
                  <a:pt x="1969239" y="5453824"/>
                  <a:pt x="1965588" y="5454803"/>
                  <a:pt x="1965588" y="5454803"/>
                </a:cubicBezTo>
                <a:lnTo>
                  <a:pt x="1951694" y="5446783"/>
                </a:lnTo>
                <a:lnTo>
                  <a:pt x="1926843" y="5441697"/>
                </a:lnTo>
                <a:cubicBezTo>
                  <a:pt x="1924886" y="5434393"/>
                  <a:pt x="1905645" y="5435633"/>
                  <a:pt x="1869120" y="5445420"/>
                </a:cubicBezTo>
                <a:lnTo>
                  <a:pt x="1830377" y="5432313"/>
                </a:lnTo>
                <a:cubicBezTo>
                  <a:pt x="1837683" y="5430355"/>
                  <a:pt x="1845476" y="5430224"/>
                  <a:pt x="1853760" y="5431920"/>
                </a:cubicBezTo>
                <a:cubicBezTo>
                  <a:pt x="1862043" y="5433614"/>
                  <a:pt x="1867522" y="5432146"/>
                  <a:pt x="1870196" y="5427516"/>
                </a:cubicBezTo>
                <a:cubicBezTo>
                  <a:pt x="1871532" y="5425200"/>
                  <a:pt x="1877011" y="5423732"/>
                  <a:pt x="1886632" y="5423112"/>
                </a:cubicBezTo>
                <a:close/>
                <a:moveTo>
                  <a:pt x="1475235" y="5421777"/>
                </a:moveTo>
                <a:cubicBezTo>
                  <a:pt x="1477193" y="5429081"/>
                  <a:pt x="1476345" y="5433224"/>
                  <a:pt x="1472694" y="5434202"/>
                </a:cubicBezTo>
                <a:cubicBezTo>
                  <a:pt x="1469040" y="5435181"/>
                  <a:pt x="1466236" y="5432017"/>
                  <a:pt x="1464278" y="5424712"/>
                </a:cubicBezTo>
                <a:close/>
                <a:moveTo>
                  <a:pt x="357960" y="5415807"/>
                </a:moveTo>
                <a:cubicBezTo>
                  <a:pt x="357960" y="5415807"/>
                  <a:pt x="360275" y="5417144"/>
                  <a:pt x="364906" y="5419819"/>
                </a:cubicBezTo>
                <a:cubicBezTo>
                  <a:pt x="369537" y="5422492"/>
                  <a:pt x="375504" y="5422850"/>
                  <a:pt x="382809" y="5420893"/>
                </a:cubicBezTo>
                <a:lnTo>
                  <a:pt x="371853" y="5423828"/>
                </a:lnTo>
                <a:cubicBezTo>
                  <a:pt x="364548" y="5425786"/>
                  <a:pt x="360896" y="5426764"/>
                  <a:pt x="360896" y="5426764"/>
                </a:cubicBezTo>
                <a:close/>
                <a:moveTo>
                  <a:pt x="1551219" y="5412243"/>
                </a:moveTo>
                <a:cubicBezTo>
                  <a:pt x="1558711" y="5412805"/>
                  <a:pt x="1564558" y="5415458"/>
                  <a:pt x="1568765" y="5420204"/>
                </a:cubicBezTo>
                <a:cubicBezTo>
                  <a:pt x="1554157" y="5424118"/>
                  <a:pt x="1543198" y="5427054"/>
                  <a:pt x="1535894" y="5429012"/>
                </a:cubicBezTo>
                <a:cubicBezTo>
                  <a:pt x="1519328" y="5425622"/>
                  <a:pt x="1507391" y="5424905"/>
                  <a:pt x="1500086" y="5426862"/>
                </a:cubicBezTo>
                <a:cubicBezTo>
                  <a:pt x="1508728" y="5422590"/>
                  <a:pt x="1516639" y="5419246"/>
                  <a:pt x="1523822" y="5416832"/>
                </a:cubicBezTo>
                <a:cubicBezTo>
                  <a:pt x="1534597" y="5413211"/>
                  <a:pt x="1543729" y="5411683"/>
                  <a:pt x="1551219" y="5412243"/>
                </a:cubicBezTo>
                <a:close/>
                <a:moveTo>
                  <a:pt x="104369" y="5389805"/>
                </a:moveTo>
                <a:cubicBezTo>
                  <a:pt x="130199" y="5398544"/>
                  <a:pt x="155049" y="5403628"/>
                  <a:pt x="178920" y="5405061"/>
                </a:cubicBezTo>
                <a:lnTo>
                  <a:pt x="228622" y="5415232"/>
                </a:lnTo>
                <a:lnTo>
                  <a:pt x="264429" y="5417381"/>
                </a:lnTo>
                <a:cubicBezTo>
                  <a:pt x="315563" y="5403679"/>
                  <a:pt x="343087" y="5404134"/>
                  <a:pt x="347002" y="5418743"/>
                </a:cubicBezTo>
                <a:cubicBezTo>
                  <a:pt x="348959" y="5426049"/>
                  <a:pt x="318761" y="5430226"/>
                  <a:pt x="256408" y="5431273"/>
                </a:cubicBezTo>
                <a:cubicBezTo>
                  <a:pt x="143506" y="5426294"/>
                  <a:pt x="66779" y="5424833"/>
                  <a:pt x="26226" y="5426891"/>
                </a:cubicBezTo>
                <a:lnTo>
                  <a:pt x="0" y="5429865"/>
                </a:lnTo>
                <a:lnTo>
                  <a:pt x="0" y="5398013"/>
                </a:lnTo>
                <a:lnTo>
                  <a:pt x="1349" y="5399794"/>
                </a:lnTo>
                <a:cubicBezTo>
                  <a:pt x="6242" y="5418056"/>
                  <a:pt x="18668" y="5420597"/>
                  <a:pt x="38626" y="5407421"/>
                </a:cubicBezTo>
                <a:cubicBezTo>
                  <a:pt x="43974" y="5398159"/>
                  <a:pt x="65887" y="5392287"/>
                  <a:pt x="104369" y="5389805"/>
                </a:cubicBezTo>
                <a:close/>
                <a:moveTo>
                  <a:pt x="2079181" y="5384101"/>
                </a:moveTo>
                <a:lnTo>
                  <a:pt x="2091203" y="5397656"/>
                </a:lnTo>
                <a:cubicBezTo>
                  <a:pt x="2091203" y="5397656"/>
                  <a:pt x="2086571" y="5394983"/>
                  <a:pt x="2077310" y="5389636"/>
                </a:cubicBezTo>
                <a:close/>
                <a:moveTo>
                  <a:pt x="2074373" y="5378679"/>
                </a:moveTo>
                <a:cubicBezTo>
                  <a:pt x="2078026" y="5377700"/>
                  <a:pt x="2080097" y="5378124"/>
                  <a:pt x="2080586" y="5379950"/>
                </a:cubicBezTo>
                <a:lnTo>
                  <a:pt x="2079181" y="5384101"/>
                </a:lnTo>
                <a:close/>
                <a:moveTo>
                  <a:pt x="2013716" y="5371444"/>
                </a:moveTo>
                <a:lnTo>
                  <a:pt x="2005694" y="5385337"/>
                </a:lnTo>
                <a:cubicBezTo>
                  <a:pt x="1998388" y="5387294"/>
                  <a:pt x="1993399" y="5390588"/>
                  <a:pt x="1990727" y="5395220"/>
                </a:cubicBezTo>
                <a:cubicBezTo>
                  <a:pt x="1988053" y="5399850"/>
                  <a:pt x="1986715" y="5402167"/>
                  <a:pt x="1986715" y="5402167"/>
                </a:cubicBezTo>
                <a:cubicBezTo>
                  <a:pt x="1977453" y="5396820"/>
                  <a:pt x="1973800" y="5397798"/>
                  <a:pt x="1975757" y="5405103"/>
                </a:cubicBezTo>
                <a:lnTo>
                  <a:pt x="1950908" y="5400017"/>
                </a:lnTo>
                <a:cubicBezTo>
                  <a:pt x="1941644" y="5394669"/>
                  <a:pt x="1937014" y="5391996"/>
                  <a:pt x="1937014" y="5391996"/>
                </a:cubicBezTo>
                <a:lnTo>
                  <a:pt x="1909227" y="5375953"/>
                </a:lnTo>
                <a:lnTo>
                  <a:pt x="1947972" y="5389060"/>
                </a:lnTo>
                <a:cubicBezTo>
                  <a:pt x="1966495" y="5399756"/>
                  <a:pt x="1973800" y="5397798"/>
                  <a:pt x="1969885" y="5383188"/>
                </a:cubicBezTo>
                <a:cubicBezTo>
                  <a:pt x="1969885" y="5383188"/>
                  <a:pt x="1975364" y="5381720"/>
                  <a:pt x="1986323" y="5378784"/>
                </a:cubicBezTo>
                <a:cubicBezTo>
                  <a:pt x="1997279" y="5375848"/>
                  <a:pt x="2006411" y="5373402"/>
                  <a:pt x="2013716" y="5371444"/>
                </a:cubicBezTo>
                <a:close/>
                <a:moveTo>
                  <a:pt x="1424748" y="5364842"/>
                </a:moveTo>
                <a:cubicBezTo>
                  <a:pt x="1432053" y="5362884"/>
                  <a:pt x="1436683" y="5365559"/>
                  <a:pt x="1438640" y="5372862"/>
                </a:cubicBezTo>
                <a:cubicBezTo>
                  <a:pt x="1438640" y="5372862"/>
                  <a:pt x="1437304" y="5375178"/>
                  <a:pt x="1434632" y="5379809"/>
                </a:cubicBezTo>
                <a:cubicBezTo>
                  <a:pt x="1431957" y="5384441"/>
                  <a:pt x="1425989" y="5384081"/>
                  <a:pt x="1416727" y="5378734"/>
                </a:cubicBezTo>
                <a:close/>
                <a:moveTo>
                  <a:pt x="1350197" y="5349586"/>
                </a:moveTo>
                <a:lnTo>
                  <a:pt x="1287389" y="5378159"/>
                </a:lnTo>
                <a:cubicBezTo>
                  <a:pt x="1278126" y="5372811"/>
                  <a:pt x="1269843" y="5371117"/>
                  <a:pt x="1262539" y="5373074"/>
                </a:cubicBezTo>
                <a:lnTo>
                  <a:pt x="1234752" y="5357031"/>
                </a:lnTo>
                <a:lnTo>
                  <a:pt x="1245709" y="5354095"/>
                </a:lnTo>
                <a:cubicBezTo>
                  <a:pt x="1262277" y="5357485"/>
                  <a:pt x="1270560" y="5359180"/>
                  <a:pt x="1270560" y="5359180"/>
                </a:cubicBezTo>
                <a:lnTo>
                  <a:pt x="1306367" y="5361330"/>
                </a:lnTo>
                <a:cubicBezTo>
                  <a:pt x="1313672" y="5359373"/>
                  <a:pt x="1320977" y="5357415"/>
                  <a:pt x="1328282" y="5355458"/>
                </a:cubicBezTo>
                <a:cubicBezTo>
                  <a:pt x="1335587" y="5353501"/>
                  <a:pt x="1342892" y="5351543"/>
                  <a:pt x="1350197" y="5349586"/>
                </a:cubicBezTo>
                <a:close/>
                <a:moveTo>
                  <a:pt x="607041" y="5337322"/>
                </a:moveTo>
                <a:lnTo>
                  <a:pt x="620933" y="5345344"/>
                </a:lnTo>
                <a:lnTo>
                  <a:pt x="599020" y="5351215"/>
                </a:lnTo>
                <a:lnTo>
                  <a:pt x="596085" y="5340257"/>
                </a:lnTo>
                <a:cubicBezTo>
                  <a:pt x="603389" y="5338300"/>
                  <a:pt x="607041" y="5337322"/>
                  <a:pt x="607041" y="5337322"/>
                </a:cubicBezTo>
                <a:close/>
                <a:moveTo>
                  <a:pt x="1380132" y="5329820"/>
                </a:moveTo>
                <a:lnTo>
                  <a:pt x="1372111" y="5343714"/>
                </a:lnTo>
                <a:lnTo>
                  <a:pt x="1358218" y="5335692"/>
                </a:lnTo>
                <a:close/>
                <a:moveTo>
                  <a:pt x="1236901" y="5321224"/>
                </a:moveTo>
                <a:lnTo>
                  <a:pt x="1253730" y="5340203"/>
                </a:lnTo>
                <a:cubicBezTo>
                  <a:pt x="1253730" y="5340203"/>
                  <a:pt x="1247763" y="5339844"/>
                  <a:pt x="1235826" y="5339127"/>
                </a:cubicBezTo>
                <a:cubicBezTo>
                  <a:pt x="1223891" y="5338410"/>
                  <a:pt x="1211954" y="5337695"/>
                  <a:pt x="1200019" y="5336977"/>
                </a:cubicBezTo>
                <a:cubicBezTo>
                  <a:pt x="1188083" y="5336261"/>
                  <a:pt x="1176147" y="5335546"/>
                  <a:pt x="1164211" y="5334828"/>
                </a:cubicBezTo>
                <a:cubicBezTo>
                  <a:pt x="1152274" y="5334111"/>
                  <a:pt x="1146307" y="5333753"/>
                  <a:pt x="1146307" y="5333753"/>
                </a:cubicBezTo>
                <a:close/>
                <a:moveTo>
                  <a:pt x="1024991" y="5319285"/>
                </a:moveTo>
                <a:lnTo>
                  <a:pt x="1085649" y="5326520"/>
                </a:lnTo>
                <a:cubicBezTo>
                  <a:pt x="1092954" y="5324563"/>
                  <a:pt x="1096606" y="5323584"/>
                  <a:pt x="1096606" y="5323584"/>
                </a:cubicBezTo>
                <a:cubicBezTo>
                  <a:pt x="1096606" y="5323584"/>
                  <a:pt x="1100258" y="5322606"/>
                  <a:pt x="1107564" y="5320648"/>
                </a:cubicBezTo>
                <a:cubicBezTo>
                  <a:pt x="1107564" y="5320648"/>
                  <a:pt x="1108543" y="5324300"/>
                  <a:pt x="1110500" y="5331604"/>
                </a:cubicBezTo>
                <a:cubicBezTo>
                  <a:pt x="1110500" y="5331604"/>
                  <a:pt x="1101369" y="5334051"/>
                  <a:pt x="1083106" y="5338945"/>
                </a:cubicBezTo>
                <a:cubicBezTo>
                  <a:pt x="1064844" y="5343838"/>
                  <a:pt x="1052907" y="5343121"/>
                  <a:pt x="1047299" y="5336796"/>
                </a:cubicBezTo>
                <a:cubicBezTo>
                  <a:pt x="1041688" y="5330470"/>
                  <a:pt x="1035232" y="5328284"/>
                  <a:pt x="1027927" y="5330242"/>
                </a:cubicBezTo>
                <a:close/>
                <a:moveTo>
                  <a:pt x="1423960" y="5318076"/>
                </a:moveTo>
                <a:lnTo>
                  <a:pt x="1448811" y="5323162"/>
                </a:lnTo>
                <a:lnTo>
                  <a:pt x="1451747" y="5334119"/>
                </a:lnTo>
                <a:lnTo>
                  <a:pt x="1429833" y="5339991"/>
                </a:lnTo>
                <a:lnTo>
                  <a:pt x="1418877" y="5342927"/>
                </a:lnTo>
                <a:cubicBezTo>
                  <a:pt x="1418877" y="5342927"/>
                  <a:pt x="1421549" y="5338297"/>
                  <a:pt x="1426897" y="5329034"/>
                </a:cubicBezTo>
                <a:cubicBezTo>
                  <a:pt x="1424939" y="5321729"/>
                  <a:pt x="1423960" y="5318076"/>
                  <a:pt x="1423960" y="5318076"/>
                </a:cubicBezTo>
                <a:close/>
                <a:moveTo>
                  <a:pt x="1294623" y="5317500"/>
                </a:moveTo>
                <a:lnTo>
                  <a:pt x="1278581" y="5345287"/>
                </a:lnTo>
                <a:lnTo>
                  <a:pt x="1275645" y="5334331"/>
                </a:lnTo>
                <a:cubicBezTo>
                  <a:pt x="1280992" y="5325068"/>
                  <a:pt x="1285493" y="5319947"/>
                  <a:pt x="1289145" y="5318968"/>
                </a:cubicBezTo>
                <a:cubicBezTo>
                  <a:pt x="1292797" y="5317989"/>
                  <a:pt x="1294623" y="5317500"/>
                  <a:pt x="1294623" y="5317500"/>
                </a:cubicBezTo>
                <a:close/>
                <a:moveTo>
                  <a:pt x="989182" y="5317135"/>
                </a:moveTo>
                <a:cubicBezTo>
                  <a:pt x="983834" y="5326398"/>
                  <a:pt x="986770" y="5337354"/>
                  <a:pt x="997990" y="5350008"/>
                </a:cubicBezTo>
                <a:lnTo>
                  <a:pt x="1022841" y="5355093"/>
                </a:lnTo>
                <a:cubicBezTo>
                  <a:pt x="1024798" y="5362397"/>
                  <a:pt x="1028451" y="5361419"/>
                  <a:pt x="1033799" y="5352156"/>
                </a:cubicBezTo>
                <a:cubicBezTo>
                  <a:pt x="1039146" y="5342894"/>
                  <a:pt x="1046450" y="5340937"/>
                  <a:pt x="1055712" y="5346285"/>
                </a:cubicBezTo>
                <a:cubicBezTo>
                  <a:pt x="1057670" y="5353590"/>
                  <a:pt x="1060475" y="5356752"/>
                  <a:pt x="1064127" y="5355773"/>
                </a:cubicBezTo>
                <a:cubicBezTo>
                  <a:pt x="1067780" y="5354794"/>
                  <a:pt x="1069606" y="5354305"/>
                  <a:pt x="1069606" y="5354305"/>
                </a:cubicBezTo>
                <a:cubicBezTo>
                  <a:pt x="1069606" y="5354305"/>
                  <a:pt x="1073258" y="5353327"/>
                  <a:pt x="1080563" y="5351369"/>
                </a:cubicBezTo>
                <a:cubicBezTo>
                  <a:pt x="1128307" y="5354235"/>
                  <a:pt x="1159484" y="5353711"/>
                  <a:pt x="1174094" y="5349796"/>
                </a:cubicBezTo>
                <a:cubicBezTo>
                  <a:pt x="1181399" y="5347839"/>
                  <a:pt x="1185540" y="5348686"/>
                  <a:pt x="1186519" y="5352339"/>
                </a:cubicBezTo>
                <a:cubicBezTo>
                  <a:pt x="1187499" y="5355992"/>
                  <a:pt x="1184824" y="5360623"/>
                  <a:pt x="1178498" y="5366232"/>
                </a:cubicBezTo>
                <a:cubicBezTo>
                  <a:pt x="1172173" y="5371842"/>
                  <a:pt x="1161214" y="5374778"/>
                  <a:pt x="1145625" y="5375040"/>
                </a:cubicBezTo>
                <a:cubicBezTo>
                  <a:pt x="1130038" y="5375303"/>
                  <a:pt x="1114448" y="5375566"/>
                  <a:pt x="1098861" y="5375827"/>
                </a:cubicBezTo>
                <a:cubicBezTo>
                  <a:pt x="1083273" y="5376089"/>
                  <a:pt x="1070848" y="5373547"/>
                  <a:pt x="1061584" y="5368200"/>
                </a:cubicBezTo>
                <a:lnTo>
                  <a:pt x="1014820" y="5368985"/>
                </a:lnTo>
                <a:lnTo>
                  <a:pt x="989969" y="5363901"/>
                </a:lnTo>
                <a:cubicBezTo>
                  <a:pt x="980707" y="5358553"/>
                  <a:pt x="968772" y="5357837"/>
                  <a:pt x="954162" y="5361752"/>
                </a:cubicBezTo>
                <a:cubicBezTo>
                  <a:pt x="932247" y="5367624"/>
                  <a:pt x="915322" y="5370200"/>
                  <a:pt x="903387" y="5369485"/>
                </a:cubicBezTo>
                <a:cubicBezTo>
                  <a:pt x="891450" y="5368768"/>
                  <a:pt x="874035" y="5369520"/>
                  <a:pt x="851142" y="5371739"/>
                </a:cubicBezTo>
                <a:cubicBezTo>
                  <a:pt x="828248" y="5373959"/>
                  <a:pt x="812172" y="5372394"/>
                  <a:pt x="802909" y="5367046"/>
                </a:cubicBezTo>
                <a:cubicBezTo>
                  <a:pt x="795605" y="5369004"/>
                  <a:pt x="785983" y="5369625"/>
                  <a:pt x="774048" y="5368909"/>
                </a:cubicBezTo>
                <a:cubicBezTo>
                  <a:pt x="762112" y="5368192"/>
                  <a:pt x="756144" y="5367834"/>
                  <a:pt x="756144" y="5367834"/>
                </a:cubicBezTo>
                <a:lnTo>
                  <a:pt x="670635" y="5355515"/>
                </a:lnTo>
                <a:cubicBezTo>
                  <a:pt x="677940" y="5353557"/>
                  <a:pt x="676961" y="5349904"/>
                  <a:pt x="667699" y="5344557"/>
                </a:cubicBezTo>
                <a:lnTo>
                  <a:pt x="678655" y="5341621"/>
                </a:lnTo>
                <a:lnTo>
                  <a:pt x="689614" y="5338685"/>
                </a:lnTo>
                <a:lnTo>
                  <a:pt x="686678" y="5327728"/>
                </a:lnTo>
                <a:lnTo>
                  <a:pt x="697634" y="5324792"/>
                </a:lnTo>
                <a:cubicBezTo>
                  <a:pt x="706897" y="5330140"/>
                  <a:pt x="711529" y="5332813"/>
                  <a:pt x="711529" y="5332813"/>
                </a:cubicBezTo>
                <a:cubicBezTo>
                  <a:pt x="716876" y="5323551"/>
                  <a:pt x="725518" y="5319278"/>
                  <a:pt x="737453" y="5319995"/>
                </a:cubicBezTo>
                <a:cubicBezTo>
                  <a:pt x="749390" y="5320710"/>
                  <a:pt x="764977" y="5320448"/>
                  <a:pt x="784219" y="5319207"/>
                </a:cubicBezTo>
                <a:cubicBezTo>
                  <a:pt x="803459" y="5317967"/>
                  <a:pt x="817711" y="5320020"/>
                  <a:pt x="826973" y="5325367"/>
                </a:cubicBezTo>
                <a:cubicBezTo>
                  <a:pt x="819668" y="5327324"/>
                  <a:pt x="816015" y="5328303"/>
                  <a:pt x="816015" y="5328303"/>
                </a:cubicBezTo>
                <a:cubicBezTo>
                  <a:pt x="817972" y="5335609"/>
                  <a:pt x="818951" y="5339262"/>
                  <a:pt x="818951" y="5339262"/>
                </a:cubicBezTo>
                <a:lnTo>
                  <a:pt x="826973" y="5325367"/>
                </a:lnTo>
                <a:cubicBezTo>
                  <a:pt x="850845" y="5326800"/>
                  <a:pt x="866433" y="5326539"/>
                  <a:pt x="873737" y="5324582"/>
                </a:cubicBezTo>
                <a:lnTo>
                  <a:pt x="942418" y="5317922"/>
                </a:lnTo>
                <a:close/>
                <a:moveTo>
                  <a:pt x="259919" y="5312893"/>
                </a:moveTo>
                <a:lnTo>
                  <a:pt x="262856" y="5323851"/>
                </a:lnTo>
                <a:lnTo>
                  <a:pt x="248963" y="5315829"/>
                </a:lnTo>
                <a:close/>
                <a:moveTo>
                  <a:pt x="17664388" y="5310665"/>
                </a:moveTo>
                <a:cubicBezTo>
                  <a:pt x="17679000" y="5306750"/>
                  <a:pt x="17698730" y="5307337"/>
                  <a:pt x="17723580" y="5312422"/>
                </a:cubicBezTo>
                <a:cubicBezTo>
                  <a:pt x="17748432" y="5317507"/>
                  <a:pt x="17760856" y="5320050"/>
                  <a:pt x="17760856" y="5320050"/>
                </a:cubicBezTo>
                <a:lnTo>
                  <a:pt x="17692178" y="5326708"/>
                </a:lnTo>
                <a:cubicBezTo>
                  <a:pt x="17673650" y="5316013"/>
                  <a:pt x="17664388" y="5310665"/>
                  <a:pt x="17664388" y="5310665"/>
                </a:cubicBezTo>
                <a:close/>
                <a:moveTo>
                  <a:pt x="2419922" y="5309577"/>
                </a:moveTo>
                <a:lnTo>
                  <a:pt x="2422857" y="5320535"/>
                </a:lnTo>
                <a:cubicBezTo>
                  <a:pt x="2415551" y="5322492"/>
                  <a:pt x="2411899" y="5323471"/>
                  <a:pt x="2411899" y="5323471"/>
                </a:cubicBezTo>
                <a:cubicBezTo>
                  <a:pt x="2409941" y="5316166"/>
                  <a:pt x="2412614" y="5311535"/>
                  <a:pt x="2419922" y="5309577"/>
                </a:cubicBezTo>
                <a:close/>
                <a:moveTo>
                  <a:pt x="2114479" y="5309211"/>
                </a:moveTo>
                <a:lnTo>
                  <a:pt x="2150287" y="5311362"/>
                </a:lnTo>
                <a:cubicBezTo>
                  <a:pt x="2144939" y="5320624"/>
                  <a:pt x="2137637" y="5322581"/>
                  <a:pt x="2128373" y="5317233"/>
                </a:cubicBezTo>
                <a:close/>
                <a:moveTo>
                  <a:pt x="281834" y="5307021"/>
                </a:moveTo>
                <a:lnTo>
                  <a:pt x="295727" y="5315043"/>
                </a:lnTo>
                <a:cubicBezTo>
                  <a:pt x="288422" y="5317001"/>
                  <a:pt x="284771" y="5317979"/>
                  <a:pt x="284771" y="5317979"/>
                </a:cubicBezTo>
                <a:cubicBezTo>
                  <a:pt x="282813" y="5310674"/>
                  <a:pt x="281834" y="5307021"/>
                  <a:pt x="281834" y="5307021"/>
                </a:cubicBezTo>
                <a:close/>
                <a:moveTo>
                  <a:pt x="1819996" y="5305911"/>
                </a:moveTo>
                <a:cubicBezTo>
                  <a:pt x="1805388" y="5309826"/>
                  <a:pt x="1798081" y="5311783"/>
                  <a:pt x="1798081" y="5311783"/>
                </a:cubicBezTo>
                <a:cubicBezTo>
                  <a:pt x="1781516" y="5308393"/>
                  <a:pt x="1765925" y="5308655"/>
                  <a:pt x="1751317" y="5312569"/>
                </a:cubicBezTo>
                <a:cubicBezTo>
                  <a:pt x="1744011" y="5314527"/>
                  <a:pt x="1736218" y="5314658"/>
                  <a:pt x="1727934" y="5312963"/>
                </a:cubicBezTo>
                <a:cubicBezTo>
                  <a:pt x="1719649" y="5311268"/>
                  <a:pt x="1715508" y="5310421"/>
                  <a:pt x="1715508" y="5310421"/>
                </a:cubicBezTo>
                <a:lnTo>
                  <a:pt x="1726466" y="5307485"/>
                </a:lnTo>
                <a:close/>
                <a:moveTo>
                  <a:pt x="2060034" y="5303249"/>
                </a:moveTo>
                <a:cubicBezTo>
                  <a:pt x="2064176" y="5304096"/>
                  <a:pt x="2066738" y="5306346"/>
                  <a:pt x="2067715" y="5309999"/>
                </a:cubicBezTo>
                <a:cubicBezTo>
                  <a:pt x="2053105" y="5313913"/>
                  <a:pt x="2041170" y="5313196"/>
                  <a:pt x="2031906" y="5307850"/>
                </a:cubicBezTo>
                <a:lnTo>
                  <a:pt x="2042864" y="5304914"/>
                </a:lnTo>
                <a:cubicBezTo>
                  <a:pt x="2050169" y="5302957"/>
                  <a:pt x="2055892" y="5302401"/>
                  <a:pt x="2060034" y="5303249"/>
                </a:cubicBezTo>
                <a:close/>
                <a:moveTo>
                  <a:pt x="17368438" y="5301887"/>
                </a:moveTo>
                <a:cubicBezTo>
                  <a:pt x="17384028" y="5301625"/>
                  <a:pt x="17392798" y="5305145"/>
                  <a:pt x="17394756" y="5312450"/>
                </a:cubicBezTo>
                <a:cubicBezTo>
                  <a:pt x="17378188" y="5309060"/>
                  <a:pt x="17368082" y="5307854"/>
                  <a:pt x="17364428" y="5308833"/>
                </a:cubicBezTo>
                <a:cubicBezTo>
                  <a:pt x="17360774" y="5309812"/>
                  <a:pt x="17356632" y="5308966"/>
                  <a:pt x="17352002" y="5306291"/>
                </a:cubicBezTo>
                <a:cubicBezTo>
                  <a:pt x="17347370" y="5303616"/>
                  <a:pt x="17345056" y="5302279"/>
                  <a:pt x="17345056" y="5302279"/>
                </a:cubicBezTo>
                <a:cubicBezTo>
                  <a:pt x="17345056" y="5302279"/>
                  <a:pt x="17352848" y="5302149"/>
                  <a:pt x="17368438" y="5301887"/>
                </a:cubicBezTo>
                <a:close/>
                <a:moveTo>
                  <a:pt x="1841911" y="5300039"/>
                </a:moveTo>
                <a:cubicBezTo>
                  <a:pt x="1856519" y="5296125"/>
                  <a:pt x="1868456" y="5296840"/>
                  <a:pt x="1877718" y="5302188"/>
                </a:cubicBezTo>
                <a:cubicBezTo>
                  <a:pt x="1863111" y="5306103"/>
                  <a:pt x="1852152" y="5309039"/>
                  <a:pt x="1844847" y="5310996"/>
                </a:cubicBezTo>
                <a:lnTo>
                  <a:pt x="1830953" y="5302976"/>
                </a:lnTo>
                <a:close/>
                <a:moveTo>
                  <a:pt x="419194" y="5293704"/>
                </a:moveTo>
                <a:cubicBezTo>
                  <a:pt x="426499" y="5291746"/>
                  <a:pt x="431129" y="5294421"/>
                  <a:pt x="433087" y="5301726"/>
                </a:cubicBezTo>
                <a:lnTo>
                  <a:pt x="422130" y="5304662"/>
                </a:lnTo>
                <a:cubicBezTo>
                  <a:pt x="420173" y="5297357"/>
                  <a:pt x="419194" y="5293704"/>
                  <a:pt x="419194" y="5293704"/>
                </a:cubicBezTo>
                <a:close/>
                <a:moveTo>
                  <a:pt x="16142270" y="5283990"/>
                </a:moveTo>
                <a:cubicBezTo>
                  <a:pt x="16151531" y="5289337"/>
                  <a:pt x="16165783" y="5291391"/>
                  <a:pt x="16185026" y="5290150"/>
                </a:cubicBezTo>
                <a:cubicBezTo>
                  <a:pt x="16204264" y="5288909"/>
                  <a:pt x="16222170" y="5289984"/>
                  <a:pt x="16238738" y="5293373"/>
                </a:cubicBezTo>
                <a:cubicBezTo>
                  <a:pt x="16255303" y="5296763"/>
                  <a:pt x="16268218" y="5301134"/>
                  <a:pt x="16277482" y="5306480"/>
                </a:cubicBezTo>
                <a:cubicBezTo>
                  <a:pt x="16292091" y="5302565"/>
                  <a:pt x="16315963" y="5303997"/>
                  <a:pt x="16349095" y="5310779"/>
                </a:cubicBezTo>
                <a:cubicBezTo>
                  <a:pt x="16358357" y="5316126"/>
                  <a:pt x="16370784" y="5318669"/>
                  <a:pt x="16386373" y="5318406"/>
                </a:cubicBezTo>
                <a:cubicBezTo>
                  <a:pt x="16401962" y="5318144"/>
                  <a:pt x="16409755" y="5318013"/>
                  <a:pt x="16409755" y="5318013"/>
                </a:cubicBezTo>
                <a:cubicBezTo>
                  <a:pt x="16426322" y="5321403"/>
                  <a:pt x="16447028" y="5325642"/>
                  <a:pt x="16471881" y="5330727"/>
                </a:cubicBezTo>
                <a:cubicBezTo>
                  <a:pt x="16496732" y="5335812"/>
                  <a:pt x="16509155" y="5338355"/>
                  <a:pt x="16509155" y="5338355"/>
                </a:cubicBezTo>
                <a:cubicBezTo>
                  <a:pt x="16511112" y="5345659"/>
                  <a:pt x="16500155" y="5348594"/>
                  <a:pt x="16476285" y="5347163"/>
                </a:cubicBezTo>
                <a:cubicBezTo>
                  <a:pt x="16417321" y="5331645"/>
                  <a:pt x="16376881" y="5326821"/>
                  <a:pt x="16354966" y="5332693"/>
                </a:cubicBezTo>
                <a:cubicBezTo>
                  <a:pt x="16354966" y="5332693"/>
                  <a:pt x="16346681" y="5330998"/>
                  <a:pt x="16330118" y="5327608"/>
                </a:cubicBezTo>
                <a:lnTo>
                  <a:pt x="16244608" y="5315288"/>
                </a:lnTo>
                <a:cubicBezTo>
                  <a:pt x="16204171" y="5310464"/>
                  <a:pt x="16183950" y="5308054"/>
                  <a:pt x="16183950" y="5308054"/>
                </a:cubicBezTo>
                <a:cubicBezTo>
                  <a:pt x="16176647" y="5310011"/>
                  <a:pt x="16170677" y="5309654"/>
                  <a:pt x="16166047" y="5306979"/>
                </a:cubicBezTo>
                <a:cubicBezTo>
                  <a:pt x="16161415" y="5304305"/>
                  <a:pt x="16155446" y="5303947"/>
                  <a:pt x="16148142" y="5305905"/>
                </a:cubicBezTo>
                <a:close/>
                <a:moveTo>
                  <a:pt x="1555448" y="5282844"/>
                </a:moveTo>
                <a:lnTo>
                  <a:pt x="1580299" y="5287930"/>
                </a:lnTo>
                <a:cubicBezTo>
                  <a:pt x="1580299" y="5287930"/>
                  <a:pt x="1578962" y="5290245"/>
                  <a:pt x="1576288" y="5294876"/>
                </a:cubicBezTo>
                <a:cubicBezTo>
                  <a:pt x="1573616" y="5299507"/>
                  <a:pt x="1569961" y="5300486"/>
                  <a:pt x="1565331" y="5297812"/>
                </a:cubicBezTo>
                <a:cubicBezTo>
                  <a:pt x="1560701" y="5295138"/>
                  <a:pt x="1554733" y="5294781"/>
                  <a:pt x="1547427" y="5296738"/>
                </a:cubicBezTo>
                <a:lnTo>
                  <a:pt x="1533533" y="5288716"/>
                </a:lnTo>
                <a:close/>
                <a:moveTo>
                  <a:pt x="2177289" y="5280639"/>
                </a:moveTo>
                <a:lnTo>
                  <a:pt x="2191180" y="5288659"/>
                </a:lnTo>
                <a:cubicBezTo>
                  <a:pt x="2191180" y="5288659"/>
                  <a:pt x="2187529" y="5289638"/>
                  <a:pt x="2180224" y="5291595"/>
                </a:cubicBezTo>
                <a:cubicBezTo>
                  <a:pt x="2178267" y="5284292"/>
                  <a:pt x="2177289" y="5280639"/>
                  <a:pt x="2177289" y="5280639"/>
                </a:cubicBezTo>
                <a:close/>
                <a:moveTo>
                  <a:pt x="18288000" y="5272754"/>
                </a:moveTo>
                <a:lnTo>
                  <a:pt x="18288000" y="5284497"/>
                </a:lnTo>
                <a:lnTo>
                  <a:pt x="18280354" y="5286546"/>
                </a:lnTo>
                <a:lnTo>
                  <a:pt x="18277418" y="5275589"/>
                </a:lnTo>
                <a:close/>
                <a:moveTo>
                  <a:pt x="1423175" y="5271312"/>
                </a:moveTo>
                <a:cubicBezTo>
                  <a:pt x="1423175" y="5271312"/>
                  <a:pt x="1424153" y="5274963"/>
                  <a:pt x="1426111" y="5282268"/>
                </a:cubicBezTo>
                <a:lnTo>
                  <a:pt x="1404196" y="5288140"/>
                </a:lnTo>
                <a:close/>
                <a:moveTo>
                  <a:pt x="952588" y="5268221"/>
                </a:moveTo>
                <a:lnTo>
                  <a:pt x="977438" y="5273307"/>
                </a:lnTo>
                <a:lnTo>
                  <a:pt x="933610" y="5285051"/>
                </a:lnTo>
                <a:lnTo>
                  <a:pt x="919716" y="5277029"/>
                </a:lnTo>
                <a:close/>
                <a:moveTo>
                  <a:pt x="435237" y="5265917"/>
                </a:moveTo>
                <a:lnTo>
                  <a:pt x="427215" y="5279811"/>
                </a:lnTo>
                <a:cubicBezTo>
                  <a:pt x="419910" y="5281769"/>
                  <a:pt x="415769" y="5280921"/>
                  <a:pt x="414790" y="5277268"/>
                </a:cubicBezTo>
                <a:cubicBezTo>
                  <a:pt x="413811" y="5273615"/>
                  <a:pt x="416973" y="5270810"/>
                  <a:pt x="424279" y="5268853"/>
                </a:cubicBezTo>
                <a:close/>
                <a:moveTo>
                  <a:pt x="47222" y="5264190"/>
                </a:moveTo>
                <a:lnTo>
                  <a:pt x="85966" y="5277297"/>
                </a:lnTo>
                <a:cubicBezTo>
                  <a:pt x="71357" y="5281212"/>
                  <a:pt x="60399" y="5284148"/>
                  <a:pt x="53094" y="5286105"/>
                </a:cubicBezTo>
                <a:close/>
                <a:moveTo>
                  <a:pt x="3558325" y="5262909"/>
                </a:moveTo>
                <a:lnTo>
                  <a:pt x="3561262" y="5273867"/>
                </a:lnTo>
                <a:lnTo>
                  <a:pt x="3536410" y="5268782"/>
                </a:lnTo>
                <a:close/>
                <a:moveTo>
                  <a:pt x="1208328" y="5258415"/>
                </a:moveTo>
                <a:lnTo>
                  <a:pt x="1233178" y="5263501"/>
                </a:lnTo>
                <a:cubicBezTo>
                  <a:pt x="1225873" y="5265459"/>
                  <a:pt x="1222221" y="5266437"/>
                  <a:pt x="1222221" y="5266437"/>
                </a:cubicBezTo>
                <a:cubicBezTo>
                  <a:pt x="1207611" y="5270352"/>
                  <a:pt x="1204939" y="5274982"/>
                  <a:pt x="1214200" y="5280330"/>
                </a:cubicBezTo>
                <a:cubicBezTo>
                  <a:pt x="1223463" y="5285678"/>
                  <a:pt x="1224442" y="5289331"/>
                  <a:pt x="1217137" y="5291288"/>
                </a:cubicBezTo>
                <a:cubicBezTo>
                  <a:pt x="1209832" y="5293245"/>
                  <a:pt x="1205689" y="5292397"/>
                  <a:pt x="1204710" y="5288745"/>
                </a:cubicBezTo>
                <a:cubicBezTo>
                  <a:pt x="1203731" y="5285092"/>
                  <a:pt x="1203242" y="5283266"/>
                  <a:pt x="1203242" y="5283266"/>
                </a:cubicBezTo>
                <a:lnTo>
                  <a:pt x="1200306" y="5272309"/>
                </a:lnTo>
                <a:close/>
                <a:moveTo>
                  <a:pt x="292006" y="5257321"/>
                </a:moveTo>
                <a:lnTo>
                  <a:pt x="308834" y="5276299"/>
                </a:lnTo>
                <a:cubicBezTo>
                  <a:pt x="303486" y="5285561"/>
                  <a:pt x="296181" y="5287518"/>
                  <a:pt x="286919" y="5282171"/>
                </a:cubicBezTo>
                <a:cubicBezTo>
                  <a:pt x="261091" y="5273433"/>
                  <a:pt x="262786" y="5265150"/>
                  <a:pt x="292006" y="5257321"/>
                </a:cubicBezTo>
                <a:close/>
                <a:moveTo>
                  <a:pt x="491491" y="5256716"/>
                </a:moveTo>
                <a:cubicBezTo>
                  <a:pt x="492470" y="5260369"/>
                  <a:pt x="496611" y="5261217"/>
                  <a:pt x="503916" y="5259259"/>
                </a:cubicBezTo>
                <a:lnTo>
                  <a:pt x="460088" y="5271003"/>
                </a:lnTo>
                <a:lnTo>
                  <a:pt x="468108" y="5257109"/>
                </a:lnTo>
                <a:cubicBezTo>
                  <a:pt x="482718" y="5253194"/>
                  <a:pt x="490512" y="5253063"/>
                  <a:pt x="491491" y="5256716"/>
                </a:cubicBezTo>
                <a:close/>
                <a:moveTo>
                  <a:pt x="1477961" y="5256632"/>
                </a:moveTo>
                <a:cubicBezTo>
                  <a:pt x="1485266" y="5254674"/>
                  <a:pt x="1486246" y="5258326"/>
                  <a:pt x="1480897" y="5267588"/>
                </a:cubicBezTo>
                <a:cubicBezTo>
                  <a:pt x="1480897" y="5267588"/>
                  <a:pt x="1481386" y="5269414"/>
                  <a:pt x="1482365" y="5273068"/>
                </a:cubicBezTo>
                <a:cubicBezTo>
                  <a:pt x="1483345" y="5276721"/>
                  <a:pt x="1487486" y="5277568"/>
                  <a:pt x="1494790" y="5275611"/>
                </a:cubicBezTo>
                <a:lnTo>
                  <a:pt x="1497726" y="5286567"/>
                </a:lnTo>
                <a:lnTo>
                  <a:pt x="1421025" y="5307119"/>
                </a:lnTo>
                <a:lnTo>
                  <a:pt x="1410069" y="5310055"/>
                </a:lnTo>
                <a:cubicBezTo>
                  <a:pt x="1410069" y="5310055"/>
                  <a:pt x="1409579" y="5308229"/>
                  <a:pt x="1408600" y="5304576"/>
                </a:cubicBezTo>
                <a:cubicBezTo>
                  <a:pt x="1407621" y="5300924"/>
                  <a:pt x="1403481" y="5300077"/>
                  <a:pt x="1396176" y="5302035"/>
                </a:cubicBezTo>
                <a:cubicBezTo>
                  <a:pt x="1388870" y="5303992"/>
                  <a:pt x="1385218" y="5304971"/>
                  <a:pt x="1385218" y="5304971"/>
                </a:cubicBezTo>
                <a:cubicBezTo>
                  <a:pt x="1385218" y="5304971"/>
                  <a:pt x="1383392" y="5305460"/>
                  <a:pt x="1379740" y="5306439"/>
                </a:cubicBezTo>
                <a:cubicBezTo>
                  <a:pt x="1376087" y="5307417"/>
                  <a:pt x="1369629" y="5305232"/>
                  <a:pt x="1360366" y="5299884"/>
                </a:cubicBezTo>
                <a:cubicBezTo>
                  <a:pt x="1374976" y="5295970"/>
                  <a:pt x="1394218" y="5294729"/>
                  <a:pt x="1418090" y="5296163"/>
                </a:cubicBezTo>
                <a:cubicBezTo>
                  <a:pt x="1454614" y="5286376"/>
                  <a:pt x="1471898" y="5277829"/>
                  <a:pt x="1469940" y="5270524"/>
                </a:cubicBezTo>
                <a:cubicBezTo>
                  <a:pt x="1467983" y="5263219"/>
                  <a:pt x="1470656" y="5258589"/>
                  <a:pt x="1477961" y="5256632"/>
                </a:cubicBezTo>
                <a:close/>
                <a:moveTo>
                  <a:pt x="15923019" y="5254658"/>
                </a:moveTo>
                <a:cubicBezTo>
                  <a:pt x="15938608" y="5254397"/>
                  <a:pt x="15954685" y="5255960"/>
                  <a:pt x="15971253" y="5259350"/>
                </a:cubicBezTo>
                <a:cubicBezTo>
                  <a:pt x="16033607" y="5258301"/>
                  <a:pt x="16065762" y="5261428"/>
                  <a:pt x="16067720" y="5268734"/>
                </a:cubicBezTo>
                <a:cubicBezTo>
                  <a:pt x="16067720" y="5268734"/>
                  <a:pt x="16070034" y="5270070"/>
                  <a:pt x="16074667" y="5272744"/>
                </a:cubicBezTo>
                <a:cubicBezTo>
                  <a:pt x="16079296" y="5275419"/>
                  <a:pt x="16086243" y="5279429"/>
                  <a:pt x="16095505" y="5284777"/>
                </a:cubicBezTo>
                <a:cubicBezTo>
                  <a:pt x="16119376" y="5286210"/>
                  <a:pt x="16131314" y="5286925"/>
                  <a:pt x="16131314" y="5286925"/>
                </a:cubicBezTo>
                <a:cubicBezTo>
                  <a:pt x="16116704" y="5290840"/>
                  <a:pt x="16101115" y="5291103"/>
                  <a:pt x="16084547" y="5287713"/>
                </a:cubicBezTo>
                <a:cubicBezTo>
                  <a:pt x="16067978" y="5284323"/>
                  <a:pt x="16045935" y="5282400"/>
                  <a:pt x="16018412" y="5281946"/>
                </a:cubicBezTo>
                <a:cubicBezTo>
                  <a:pt x="15990886" y="5281492"/>
                  <a:pt x="15970668" y="5279079"/>
                  <a:pt x="15957753" y="5274711"/>
                </a:cubicBezTo>
                <a:cubicBezTo>
                  <a:pt x="15944837" y="5270344"/>
                  <a:pt x="15934728" y="5269137"/>
                  <a:pt x="15927423" y="5271095"/>
                </a:cubicBezTo>
                <a:cubicBezTo>
                  <a:pt x="15920118" y="5273052"/>
                  <a:pt x="15908184" y="5272334"/>
                  <a:pt x="15891616" y="5268945"/>
                </a:cubicBezTo>
                <a:cubicBezTo>
                  <a:pt x="15891616" y="5268945"/>
                  <a:pt x="15887475" y="5268098"/>
                  <a:pt x="15879191" y="5266402"/>
                </a:cubicBezTo>
                <a:cubicBezTo>
                  <a:pt x="15870908" y="5264706"/>
                  <a:pt x="15863113" y="5264838"/>
                  <a:pt x="15855809" y="5266795"/>
                </a:cubicBezTo>
                <a:cubicBezTo>
                  <a:pt x="15848505" y="5268752"/>
                  <a:pt x="15840218" y="5267058"/>
                  <a:pt x="15830958" y="5261711"/>
                </a:cubicBezTo>
                <a:lnTo>
                  <a:pt x="15888680" y="5257987"/>
                </a:lnTo>
                <a:cubicBezTo>
                  <a:pt x="15895984" y="5256030"/>
                  <a:pt x="15907431" y="5254920"/>
                  <a:pt x="15923019" y="5254658"/>
                </a:cubicBezTo>
                <a:close/>
                <a:moveTo>
                  <a:pt x="3637961" y="5253316"/>
                </a:moveTo>
                <a:lnTo>
                  <a:pt x="3640898" y="5264273"/>
                </a:lnTo>
                <a:cubicBezTo>
                  <a:pt x="3633593" y="5266230"/>
                  <a:pt x="3626288" y="5268187"/>
                  <a:pt x="3618984" y="5270144"/>
                </a:cubicBezTo>
                <a:cubicBezTo>
                  <a:pt x="3609721" y="5264797"/>
                  <a:pt x="3601439" y="5263102"/>
                  <a:pt x="3594133" y="5265060"/>
                </a:cubicBezTo>
                <a:close/>
                <a:moveTo>
                  <a:pt x="1406345" y="5252333"/>
                </a:moveTo>
                <a:cubicBezTo>
                  <a:pt x="1413651" y="5250375"/>
                  <a:pt x="1421933" y="5252072"/>
                  <a:pt x="1431195" y="5257418"/>
                </a:cubicBezTo>
                <a:lnTo>
                  <a:pt x="1420238" y="5260353"/>
                </a:lnTo>
                <a:lnTo>
                  <a:pt x="1398324" y="5266225"/>
                </a:lnTo>
                <a:cubicBezTo>
                  <a:pt x="1396367" y="5258922"/>
                  <a:pt x="1399040" y="5254290"/>
                  <a:pt x="1406345" y="5252333"/>
                </a:cubicBezTo>
                <a:close/>
                <a:moveTo>
                  <a:pt x="2063992" y="5252277"/>
                </a:moveTo>
                <a:lnTo>
                  <a:pt x="2066929" y="5263233"/>
                </a:lnTo>
                <a:cubicBezTo>
                  <a:pt x="2066929" y="5263233"/>
                  <a:pt x="2063276" y="5264212"/>
                  <a:pt x="2055971" y="5266169"/>
                </a:cubicBezTo>
                <a:close/>
                <a:moveTo>
                  <a:pt x="137816" y="5251659"/>
                </a:moveTo>
                <a:lnTo>
                  <a:pt x="151710" y="5259681"/>
                </a:lnTo>
                <a:lnTo>
                  <a:pt x="154646" y="5270638"/>
                </a:lnTo>
                <a:lnTo>
                  <a:pt x="179496" y="5275722"/>
                </a:lnTo>
                <a:cubicBezTo>
                  <a:pt x="181454" y="5283027"/>
                  <a:pt x="184259" y="5286191"/>
                  <a:pt x="187910" y="5285213"/>
                </a:cubicBezTo>
                <a:cubicBezTo>
                  <a:pt x="191564" y="5284234"/>
                  <a:pt x="193390" y="5283745"/>
                  <a:pt x="193390" y="5283745"/>
                </a:cubicBezTo>
                <a:cubicBezTo>
                  <a:pt x="193390" y="5283745"/>
                  <a:pt x="195705" y="5285081"/>
                  <a:pt x="200336" y="5287754"/>
                </a:cubicBezTo>
                <a:cubicBezTo>
                  <a:pt x="204967" y="5290429"/>
                  <a:pt x="207284" y="5291765"/>
                  <a:pt x="207284" y="5291765"/>
                </a:cubicBezTo>
                <a:lnTo>
                  <a:pt x="174411" y="5300573"/>
                </a:lnTo>
                <a:lnTo>
                  <a:pt x="166390" y="5314467"/>
                </a:lnTo>
                <a:cubicBezTo>
                  <a:pt x="168347" y="5321771"/>
                  <a:pt x="169326" y="5325424"/>
                  <a:pt x="169326" y="5325424"/>
                </a:cubicBezTo>
                <a:lnTo>
                  <a:pt x="183218" y="5333445"/>
                </a:lnTo>
                <a:cubicBezTo>
                  <a:pt x="190523" y="5331487"/>
                  <a:pt x="202460" y="5332204"/>
                  <a:pt x="219028" y="5335595"/>
                </a:cubicBezTo>
                <a:lnTo>
                  <a:pt x="262856" y="5323851"/>
                </a:lnTo>
                <a:lnTo>
                  <a:pt x="265792" y="5334808"/>
                </a:lnTo>
                <a:lnTo>
                  <a:pt x="279686" y="5342829"/>
                </a:lnTo>
                <a:lnTo>
                  <a:pt x="300277" y="5336193"/>
                </a:lnTo>
                <a:lnTo>
                  <a:pt x="287707" y="5328936"/>
                </a:lnTo>
                <a:lnTo>
                  <a:pt x="309621" y="5323064"/>
                </a:lnTo>
                <a:lnTo>
                  <a:pt x="302445" y="5335496"/>
                </a:lnTo>
                <a:lnTo>
                  <a:pt x="306711" y="5334119"/>
                </a:lnTo>
                <a:cubicBezTo>
                  <a:pt x="313772" y="5331250"/>
                  <a:pt x="318884" y="5328412"/>
                  <a:pt x="322046" y="5325607"/>
                </a:cubicBezTo>
                <a:cubicBezTo>
                  <a:pt x="328372" y="5319996"/>
                  <a:pt x="336167" y="5319866"/>
                  <a:pt x="345429" y="5325214"/>
                </a:cubicBezTo>
                <a:cubicBezTo>
                  <a:pt x="354691" y="5330560"/>
                  <a:pt x="362975" y="5332256"/>
                  <a:pt x="370280" y="5330299"/>
                </a:cubicBezTo>
                <a:lnTo>
                  <a:pt x="409023" y="5343405"/>
                </a:lnTo>
                <a:lnTo>
                  <a:pt x="444831" y="5345554"/>
                </a:lnTo>
                <a:cubicBezTo>
                  <a:pt x="466745" y="5339682"/>
                  <a:pt x="485498" y="5336614"/>
                  <a:pt x="501085" y="5336353"/>
                </a:cubicBezTo>
                <a:cubicBezTo>
                  <a:pt x="516674" y="5336092"/>
                  <a:pt x="528121" y="5334981"/>
                  <a:pt x="535426" y="5333024"/>
                </a:cubicBezTo>
                <a:cubicBezTo>
                  <a:pt x="544688" y="5338370"/>
                  <a:pt x="546646" y="5345677"/>
                  <a:pt x="541297" y="5354937"/>
                </a:cubicBezTo>
                <a:cubicBezTo>
                  <a:pt x="541297" y="5354937"/>
                  <a:pt x="537155" y="5354090"/>
                  <a:pt x="528872" y="5352396"/>
                </a:cubicBezTo>
                <a:cubicBezTo>
                  <a:pt x="520588" y="5350700"/>
                  <a:pt x="512794" y="5350831"/>
                  <a:pt x="505489" y="5352789"/>
                </a:cubicBezTo>
                <a:lnTo>
                  <a:pt x="458725" y="5353576"/>
                </a:lnTo>
                <a:cubicBezTo>
                  <a:pt x="440200" y="5342881"/>
                  <a:pt x="405371" y="5344384"/>
                  <a:pt x="354237" y="5358085"/>
                </a:cubicBezTo>
                <a:cubicBezTo>
                  <a:pt x="346932" y="5360042"/>
                  <a:pt x="339138" y="5360174"/>
                  <a:pt x="330854" y="5358478"/>
                </a:cubicBezTo>
                <a:cubicBezTo>
                  <a:pt x="322570" y="5356783"/>
                  <a:pt x="318429" y="5355935"/>
                  <a:pt x="318429" y="5355935"/>
                </a:cubicBezTo>
                <a:cubicBezTo>
                  <a:pt x="318429" y="5355935"/>
                  <a:pt x="301015" y="5356687"/>
                  <a:pt x="266185" y="5358191"/>
                </a:cubicBezTo>
                <a:cubicBezTo>
                  <a:pt x="231356" y="5359693"/>
                  <a:pt x="196527" y="5361196"/>
                  <a:pt x="161698" y="5362699"/>
                </a:cubicBezTo>
                <a:cubicBezTo>
                  <a:pt x="126869" y="5364203"/>
                  <a:pt x="104823" y="5362280"/>
                  <a:pt x="95561" y="5356933"/>
                </a:cubicBezTo>
                <a:cubicBezTo>
                  <a:pt x="71689" y="5355501"/>
                  <a:pt x="56100" y="5355763"/>
                  <a:pt x="48795" y="5357720"/>
                </a:cubicBezTo>
                <a:cubicBezTo>
                  <a:pt x="41490" y="5359678"/>
                  <a:pt x="33208" y="5357981"/>
                  <a:pt x="23946" y="5352635"/>
                </a:cubicBezTo>
                <a:lnTo>
                  <a:pt x="0" y="5351197"/>
                </a:lnTo>
                <a:lnTo>
                  <a:pt x="0" y="5302041"/>
                </a:lnTo>
                <a:lnTo>
                  <a:pt x="37051" y="5313890"/>
                </a:lnTo>
                <a:cubicBezTo>
                  <a:pt x="60923" y="5315323"/>
                  <a:pt x="72371" y="5314214"/>
                  <a:pt x="71392" y="5310561"/>
                </a:cubicBezTo>
                <a:cubicBezTo>
                  <a:pt x="70413" y="5306908"/>
                  <a:pt x="77229" y="5303125"/>
                  <a:pt x="91837" y="5299210"/>
                </a:cubicBezTo>
                <a:cubicBezTo>
                  <a:pt x="106447" y="5295296"/>
                  <a:pt x="122036" y="5295034"/>
                  <a:pt x="138603" y="5298425"/>
                </a:cubicBezTo>
                <a:cubicBezTo>
                  <a:pt x="145908" y="5296467"/>
                  <a:pt x="153213" y="5294510"/>
                  <a:pt x="160518" y="5292553"/>
                </a:cubicBezTo>
                <a:lnTo>
                  <a:pt x="121774" y="5279446"/>
                </a:lnTo>
                <a:cubicBezTo>
                  <a:pt x="99860" y="5285318"/>
                  <a:pt x="92066" y="5285449"/>
                  <a:pt x="98392" y="5279838"/>
                </a:cubicBezTo>
                <a:cubicBezTo>
                  <a:pt x="104718" y="5274229"/>
                  <a:pt x="112023" y="5272272"/>
                  <a:pt x="120306" y="5273966"/>
                </a:cubicBezTo>
                <a:cubicBezTo>
                  <a:pt x="128590" y="5275662"/>
                  <a:pt x="131752" y="5272857"/>
                  <a:pt x="129795" y="5265553"/>
                </a:cubicBezTo>
                <a:cubicBezTo>
                  <a:pt x="127838" y="5258248"/>
                  <a:pt x="130511" y="5253616"/>
                  <a:pt x="137816" y="5251659"/>
                </a:cubicBezTo>
                <a:close/>
                <a:moveTo>
                  <a:pt x="8479" y="5251083"/>
                </a:moveTo>
                <a:lnTo>
                  <a:pt x="33329" y="5256168"/>
                </a:lnTo>
                <a:cubicBezTo>
                  <a:pt x="33329" y="5256168"/>
                  <a:pt x="26514" y="5259951"/>
                  <a:pt x="12883" y="5267519"/>
                </a:cubicBezTo>
                <a:lnTo>
                  <a:pt x="0" y="5271977"/>
                </a:lnTo>
                <a:lnTo>
                  <a:pt x="0" y="5253355"/>
                </a:lnTo>
                <a:close/>
                <a:moveTo>
                  <a:pt x="112967" y="5246574"/>
                </a:moveTo>
                <a:lnTo>
                  <a:pt x="115903" y="5257531"/>
                </a:lnTo>
                <a:cubicBezTo>
                  <a:pt x="108597" y="5259488"/>
                  <a:pt x="104944" y="5260467"/>
                  <a:pt x="104944" y="5260467"/>
                </a:cubicBezTo>
                <a:cubicBezTo>
                  <a:pt x="104944" y="5260467"/>
                  <a:pt x="104455" y="5258641"/>
                  <a:pt x="103476" y="5254988"/>
                </a:cubicBezTo>
                <a:cubicBezTo>
                  <a:pt x="102498" y="5251336"/>
                  <a:pt x="105662" y="5248532"/>
                  <a:pt x="112967" y="5246574"/>
                </a:cubicBezTo>
                <a:close/>
                <a:moveTo>
                  <a:pt x="335834" y="5245577"/>
                </a:moveTo>
                <a:lnTo>
                  <a:pt x="338769" y="5256534"/>
                </a:lnTo>
                <a:lnTo>
                  <a:pt x="349728" y="5253597"/>
                </a:lnTo>
                <a:lnTo>
                  <a:pt x="352664" y="5264555"/>
                </a:lnTo>
                <a:cubicBezTo>
                  <a:pt x="338054" y="5268470"/>
                  <a:pt x="327097" y="5271406"/>
                  <a:pt x="319792" y="5273363"/>
                </a:cubicBezTo>
                <a:cubicBezTo>
                  <a:pt x="308573" y="5260711"/>
                  <a:pt x="313920" y="5251449"/>
                  <a:pt x="335834" y="5245577"/>
                </a:cubicBezTo>
                <a:close/>
                <a:moveTo>
                  <a:pt x="18114426" y="5237055"/>
                </a:moveTo>
                <a:cubicBezTo>
                  <a:pt x="18130992" y="5240446"/>
                  <a:pt x="18139766" y="5243967"/>
                  <a:pt x="18140742" y="5247619"/>
                </a:cubicBezTo>
                <a:cubicBezTo>
                  <a:pt x="18141724" y="5251272"/>
                  <a:pt x="18142210" y="5253098"/>
                  <a:pt x="18142210" y="5253098"/>
                </a:cubicBezTo>
                <a:cubicBezTo>
                  <a:pt x="18142210" y="5253098"/>
                  <a:pt x="18137578" y="5250424"/>
                  <a:pt x="18128318" y="5245078"/>
                </a:cubicBezTo>
                <a:cubicBezTo>
                  <a:pt x="18121012" y="5247035"/>
                  <a:pt x="18112730" y="5245339"/>
                  <a:pt x="18103466" y="5239991"/>
                </a:cubicBezTo>
                <a:close/>
                <a:moveTo>
                  <a:pt x="1554661" y="5236080"/>
                </a:moveTo>
                <a:cubicBezTo>
                  <a:pt x="1561967" y="5234122"/>
                  <a:pt x="1567935" y="5234480"/>
                  <a:pt x="1572567" y="5237153"/>
                </a:cubicBezTo>
                <a:cubicBezTo>
                  <a:pt x="1577196" y="5239828"/>
                  <a:pt x="1579511" y="5241165"/>
                  <a:pt x="1579511" y="5241165"/>
                </a:cubicBezTo>
                <a:lnTo>
                  <a:pt x="1557596" y="5247037"/>
                </a:lnTo>
                <a:lnTo>
                  <a:pt x="1543704" y="5239016"/>
                </a:lnTo>
                <a:close/>
                <a:moveTo>
                  <a:pt x="1730765" y="5235868"/>
                </a:moveTo>
                <a:lnTo>
                  <a:pt x="1733701" y="5246826"/>
                </a:lnTo>
                <a:cubicBezTo>
                  <a:pt x="1726395" y="5248784"/>
                  <a:pt x="1718113" y="5247088"/>
                  <a:pt x="1708850" y="5241740"/>
                </a:cubicBezTo>
                <a:close/>
                <a:moveTo>
                  <a:pt x="1906868" y="5235658"/>
                </a:moveTo>
                <a:cubicBezTo>
                  <a:pt x="1923434" y="5239048"/>
                  <a:pt x="1935370" y="5239764"/>
                  <a:pt x="1942675" y="5237807"/>
                </a:cubicBezTo>
                <a:lnTo>
                  <a:pt x="1876931" y="5255423"/>
                </a:lnTo>
                <a:lnTo>
                  <a:pt x="1863039" y="5247402"/>
                </a:lnTo>
                <a:cubicBezTo>
                  <a:pt x="1863039" y="5247402"/>
                  <a:pt x="1868517" y="5245934"/>
                  <a:pt x="1879474" y="5242998"/>
                </a:cubicBezTo>
                <a:cubicBezTo>
                  <a:pt x="1890432" y="5240062"/>
                  <a:pt x="1899562" y="5237616"/>
                  <a:pt x="1906868" y="5235658"/>
                </a:cubicBezTo>
                <a:close/>
                <a:moveTo>
                  <a:pt x="1601426" y="5235293"/>
                </a:moveTo>
                <a:lnTo>
                  <a:pt x="1626277" y="5240379"/>
                </a:lnTo>
                <a:cubicBezTo>
                  <a:pt x="1618974" y="5242336"/>
                  <a:pt x="1608016" y="5245272"/>
                  <a:pt x="1593406" y="5249187"/>
                </a:cubicBezTo>
                <a:close/>
                <a:moveTo>
                  <a:pt x="17176724" y="5232881"/>
                </a:moveTo>
                <a:cubicBezTo>
                  <a:pt x="17178552" y="5232391"/>
                  <a:pt x="17181534" y="5232570"/>
                  <a:pt x="17185676" y="5233418"/>
                </a:cubicBezTo>
                <a:cubicBezTo>
                  <a:pt x="17193960" y="5235114"/>
                  <a:pt x="17198102" y="5235961"/>
                  <a:pt x="17198102" y="5235961"/>
                </a:cubicBezTo>
                <a:lnTo>
                  <a:pt x="17176186" y="5241833"/>
                </a:lnTo>
                <a:cubicBezTo>
                  <a:pt x="17176186" y="5241833"/>
                  <a:pt x="17175696" y="5240007"/>
                  <a:pt x="17174718" y="5236354"/>
                </a:cubicBezTo>
                <a:cubicBezTo>
                  <a:pt x="17174228" y="5234528"/>
                  <a:pt x="17174898" y="5233370"/>
                  <a:pt x="17176724" y="5232881"/>
                </a:cubicBezTo>
                <a:close/>
                <a:moveTo>
                  <a:pt x="18218912" y="5232546"/>
                </a:moveTo>
                <a:lnTo>
                  <a:pt x="18268610" y="5242718"/>
                </a:lnTo>
                <a:lnTo>
                  <a:pt x="18271546" y="5253674"/>
                </a:lnTo>
                <a:cubicBezTo>
                  <a:pt x="18264242" y="5255631"/>
                  <a:pt x="18256450" y="5255762"/>
                  <a:pt x="18248166" y="5254067"/>
                </a:cubicBezTo>
                <a:cubicBezTo>
                  <a:pt x="18239880" y="5252373"/>
                  <a:pt x="18235740" y="5251525"/>
                  <a:pt x="18235740" y="5251525"/>
                </a:cubicBezTo>
                <a:cubicBezTo>
                  <a:pt x="18226478" y="5246177"/>
                  <a:pt x="18214542" y="5245460"/>
                  <a:pt x="18199936" y="5249374"/>
                </a:cubicBezTo>
                <a:lnTo>
                  <a:pt x="18196998" y="5238418"/>
                </a:lnTo>
                <a:cubicBezTo>
                  <a:pt x="18204302" y="5236461"/>
                  <a:pt x="18211608" y="5234503"/>
                  <a:pt x="18218912" y="5232546"/>
                </a:cubicBezTo>
                <a:close/>
                <a:moveTo>
                  <a:pt x="17784134" y="5231605"/>
                </a:moveTo>
                <a:lnTo>
                  <a:pt x="17855750" y="5235904"/>
                </a:lnTo>
                <a:cubicBezTo>
                  <a:pt x="17870358" y="5231990"/>
                  <a:pt x="17882292" y="5232705"/>
                  <a:pt x="17891556" y="5238053"/>
                </a:cubicBezTo>
                <a:cubicBezTo>
                  <a:pt x="17920776" y="5230224"/>
                  <a:pt x="17932712" y="5230941"/>
                  <a:pt x="17927364" y="5240201"/>
                </a:cubicBezTo>
                <a:cubicBezTo>
                  <a:pt x="17929322" y="5247506"/>
                  <a:pt x="17926648" y="5252138"/>
                  <a:pt x="17919342" y="5254096"/>
                </a:cubicBezTo>
                <a:lnTo>
                  <a:pt x="17900364" y="5270924"/>
                </a:lnTo>
                <a:cubicBezTo>
                  <a:pt x="17883798" y="5267535"/>
                  <a:pt x="17867228" y="5264144"/>
                  <a:pt x="17850664" y="5260753"/>
                </a:cubicBezTo>
                <a:cubicBezTo>
                  <a:pt x="17826792" y="5259322"/>
                  <a:pt x="17813874" y="5254952"/>
                  <a:pt x="17811918" y="5247649"/>
                </a:cubicBezTo>
                <a:cubicBezTo>
                  <a:pt x="17809960" y="5240343"/>
                  <a:pt x="17805332" y="5237668"/>
                  <a:pt x="17798026" y="5239626"/>
                </a:cubicBezTo>
                <a:close/>
                <a:moveTo>
                  <a:pt x="742827" y="5230475"/>
                </a:moveTo>
                <a:lnTo>
                  <a:pt x="731869" y="5233411"/>
                </a:lnTo>
                <a:lnTo>
                  <a:pt x="734805" y="5244368"/>
                </a:lnTo>
                <a:cubicBezTo>
                  <a:pt x="734805" y="5244368"/>
                  <a:pt x="737479" y="5239737"/>
                  <a:pt x="742827" y="5230475"/>
                </a:cubicBezTo>
                <a:close/>
                <a:moveTo>
                  <a:pt x="1317901" y="5229055"/>
                </a:moveTo>
                <a:lnTo>
                  <a:pt x="1367601" y="5239226"/>
                </a:lnTo>
                <a:lnTo>
                  <a:pt x="1345686" y="5245098"/>
                </a:lnTo>
                <a:lnTo>
                  <a:pt x="1334730" y="5248034"/>
                </a:lnTo>
                <a:lnTo>
                  <a:pt x="1337666" y="5258992"/>
                </a:lnTo>
                <a:lnTo>
                  <a:pt x="1320837" y="5240013"/>
                </a:lnTo>
                <a:cubicBezTo>
                  <a:pt x="1318880" y="5232708"/>
                  <a:pt x="1317901" y="5229055"/>
                  <a:pt x="1317901" y="5229055"/>
                </a:cubicBezTo>
                <a:close/>
                <a:moveTo>
                  <a:pt x="775430" y="5226143"/>
                </a:moveTo>
                <a:cubicBezTo>
                  <a:pt x="774271" y="5225474"/>
                  <a:pt x="773024" y="5226299"/>
                  <a:pt x="771687" y="5228614"/>
                </a:cubicBezTo>
                <a:cubicBezTo>
                  <a:pt x="769014" y="5233244"/>
                  <a:pt x="771329" y="5234581"/>
                  <a:pt x="778634" y="5232623"/>
                </a:cubicBezTo>
                <a:cubicBezTo>
                  <a:pt x="777656" y="5228972"/>
                  <a:pt x="776588" y="5226812"/>
                  <a:pt x="775430" y="5226143"/>
                </a:cubicBezTo>
                <a:close/>
                <a:moveTo>
                  <a:pt x="1469153" y="5223760"/>
                </a:moveTo>
                <a:cubicBezTo>
                  <a:pt x="1476458" y="5221803"/>
                  <a:pt x="1480599" y="5222650"/>
                  <a:pt x="1481578" y="5226302"/>
                </a:cubicBezTo>
                <a:cubicBezTo>
                  <a:pt x="1482558" y="5229955"/>
                  <a:pt x="1479394" y="5232760"/>
                  <a:pt x="1472089" y="5234717"/>
                </a:cubicBezTo>
                <a:cubicBezTo>
                  <a:pt x="1472089" y="5234717"/>
                  <a:pt x="1469774" y="5233380"/>
                  <a:pt x="1465142" y="5230706"/>
                </a:cubicBezTo>
                <a:cubicBezTo>
                  <a:pt x="1460512" y="5228033"/>
                  <a:pt x="1458197" y="5226696"/>
                  <a:pt x="1458197" y="5226696"/>
                </a:cubicBezTo>
                <a:cubicBezTo>
                  <a:pt x="1458197" y="5226696"/>
                  <a:pt x="1461848" y="5225718"/>
                  <a:pt x="1469153" y="5223760"/>
                </a:cubicBezTo>
                <a:close/>
                <a:moveTo>
                  <a:pt x="17335460" y="5222642"/>
                </a:moveTo>
                <a:cubicBezTo>
                  <a:pt x="17342764" y="5220685"/>
                  <a:pt x="17347396" y="5223359"/>
                  <a:pt x="17349354" y="5230664"/>
                </a:cubicBezTo>
                <a:lnTo>
                  <a:pt x="17338396" y="5233600"/>
                </a:lnTo>
                <a:cubicBezTo>
                  <a:pt x="17329134" y="5228253"/>
                  <a:pt x="17324504" y="5225578"/>
                  <a:pt x="17324504" y="5225578"/>
                </a:cubicBezTo>
                <a:cubicBezTo>
                  <a:pt x="17324504" y="5225578"/>
                  <a:pt x="17328154" y="5224599"/>
                  <a:pt x="17335460" y="5222642"/>
                </a:cubicBezTo>
                <a:close/>
                <a:moveTo>
                  <a:pt x="1889769" y="5221156"/>
                </a:moveTo>
                <a:cubicBezTo>
                  <a:pt x="1890927" y="5221824"/>
                  <a:pt x="1891995" y="5223984"/>
                  <a:pt x="1892974" y="5227637"/>
                </a:cubicBezTo>
                <a:cubicBezTo>
                  <a:pt x="1885670" y="5229595"/>
                  <a:pt x="1882017" y="5230573"/>
                  <a:pt x="1882017" y="5230573"/>
                </a:cubicBezTo>
                <a:cubicBezTo>
                  <a:pt x="1882017" y="5230573"/>
                  <a:pt x="1883354" y="5228258"/>
                  <a:pt x="1886028" y="5223626"/>
                </a:cubicBezTo>
                <a:cubicBezTo>
                  <a:pt x="1887365" y="5221311"/>
                  <a:pt x="1888612" y="5220486"/>
                  <a:pt x="1889769" y="5221156"/>
                </a:cubicBezTo>
                <a:close/>
                <a:moveTo>
                  <a:pt x="3955237" y="5221149"/>
                </a:moveTo>
                <a:cubicBezTo>
                  <a:pt x="3957064" y="5220660"/>
                  <a:pt x="3958466" y="5222241"/>
                  <a:pt x="3959446" y="5225894"/>
                </a:cubicBezTo>
                <a:lnTo>
                  <a:pt x="3948487" y="5228830"/>
                </a:lnTo>
                <a:cubicBezTo>
                  <a:pt x="3951163" y="5224198"/>
                  <a:pt x="3953412" y="5221638"/>
                  <a:pt x="3955237" y="5221149"/>
                </a:cubicBezTo>
                <a:close/>
                <a:moveTo>
                  <a:pt x="2184522" y="5219981"/>
                </a:moveTo>
                <a:lnTo>
                  <a:pt x="2165544" y="5236809"/>
                </a:lnTo>
                <a:cubicBezTo>
                  <a:pt x="2180152" y="5232895"/>
                  <a:pt x="2187457" y="5230937"/>
                  <a:pt x="2187457" y="5230937"/>
                </a:cubicBezTo>
                <a:lnTo>
                  <a:pt x="2212308" y="5236023"/>
                </a:lnTo>
                <a:cubicBezTo>
                  <a:pt x="2214265" y="5243329"/>
                  <a:pt x="2213418" y="5247469"/>
                  <a:pt x="2209768" y="5248448"/>
                </a:cubicBezTo>
                <a:lnTo>
                  <a:pt x="2226202" y="5244044"/>
                </a:lnTo>
                <a:lnTo>
                  <a:pt x="2220330" y="5222129"/>
                </a:lnTo>
                <a:lnTo>
                  <a:pt x="2209372" y="5225065"/>
                </a:lnTo>
                <a:close/>
                <a:moveTo>
                  <a:pt x="17756348" y="5215562"/>
                </a:moveTo>
                <a:cubicBezTo>
                  <a:pt x="17756348" y="5215562"/>
                  <a:pt x="17760976" y="5218237"/>
                  <a:pt x="17770238" y="5223583"/>
                </a:cubicBezTo>
                <a:lnTo>
                  <a:pt x="17748324" y="5229455"/>
                </a:lnTo>
                <a:cubicBezTo>
                  <a:pt x="17748324" y="5229455"/>
                  <a:pt x="17751000" y="5224824"/>
                  <a:pt x="17756348" y="5215562"/>
                </a:cubicBezTo>
                <a:close/>
                <a:moveTo>
                  <a:pt x="10627" y="5215276"/>
                </a:moveTo>
                <a:cubicBezTo>
                  <a:pt x="17932" y="5213319"/>
                  <a:pt x="26216" y="5215013"/>
                  <a:pt x="35478" y="5220361"/>
                </a:cubicBezTo>
                <a:cubicBezTo>
                  <a:pt x="35478" y="5220361"/>
                  <a:pt x="33652" y="5220850"/>
                  <a:pt x="30000" y="5221828"/>
                </a:cubicBezTo>
                <a:cubicBezTo>
                  <a:pt x="26347" y="5222807"/>
                  <a:pt x="24521" y="5223296"/>
                  <a:pt x="24521" y="5223296"/>
                </a:cubicBezTo>
                <a:lnTo>
                  <a:pt x="0" y="5225674"/>
                </a:lnTo>
                <a:lnTo>
                  <a:pt x="0" y="5216306"/>
                </a:lnTo>
                <a:close/>
                <a:moveTo>
                  <a:pt x="17508630" y="5211475"/>
                </a:moveTo>
                <a:lnTo>
                  <a:pt x="17500606" y="5225368"/>
                </a:lnTo>
                <a:cubicBezTo>
                  <a:pt x="17478690" y="5231240"/>
                  <a:pt x="17467736" y="5234175"/>
                  <a:pt x="17467736" y="5234175"/>
                </a:cubicBezTo>
                <a:cubicBezTo>
                  <a:pt x="17473082" y="5224914"/>
                  <a:pt x="17472104" y="5221262"/>
                  <a:pt x="17464802" y="5223219"/>
                </a:cubicBezTo>
                <a:lnTo>
                  <a:pt x="17461864" y="5212260"/>
                </a:lnTo>
                <a:cubicBezTo>
                  <a:pt x="17476474" y="5208346"/>
                  <a:pt x="17492060" y="5208085"/>
                  <a:pt x="17508630" y="5211475"/>
                </a:cubicBezTo>
                <a:close/>
                <a:moveTo>
                  <a:pt x="137030" y="5204895"/>
                </a:moveTo>
                <a:lnTo>
                  <a:pt x="139966" y="5215851"/>
                </a:lnTo>
                <a:lnTo>
                  <a:pt x="150923" y="5212916"/>
                </a:lnTo>
                <a:cubicBezTo>
                  <a:pt x="141660" y="5207568"/>
                  <a:pt x="137030" y="5204895"/>
                  <a:pt x="137030" y="5204895"/>
                </a:cubicBezTo>
                <a:close/>
                <a:moveTo>
                  <a:pt x="882728" y="5204732"/>
                </a:moveTo>
                <a:cubicBezTo>
                  <a:pt x="871771" y="5207667"/>
                  <a:pt x="866781" y="5210962"/>
                  <a:pt x="867760" y="5214615"/>
                </a:cubicBezTo>
                <a:cubicBezTo>
                  <a:pt x="868739" y="5218268"/>
                  <a:pt x="869228" y="5220094"/>
                  <a:pt x="869228" y="5220094"/>
                </a:cubicBezTo>
                <a:cubicBezTo>
                  <a:pt x="871186" y="5227399"/>
                  <a:pt x="890427" y="5226157"/>
                  <a:pt x="926950" y="5216371"/>
                </a:cubicBezTo>
                <a:lnTo>
                  <a:pt x="948865" y="5210499"/>
                </a:lnTo>
                <a:cubicBezTo>
                  <a:pt x="948865" y="5210499"/>
                  <a:pt x="941071" y="5210630"/>
                  <a:pt x="925483" y="5210893"/>
                </a:cubicBezTo>
                <a:cubicBezTo>
                  <a:pt x="909894" y="5211154"/>
                  <a:pt x="901611" y="5209460"/>
                  <a:pt x="900632" y="5205807"/>
                </a:cubicBezTo>
                <a:cubicBezTo>
                  <a:pt x="899653" y="5202154"/>
                  <a:pt x="893686" y="5201795"/>
                  <a:pt x="882728" y="5204732"/>
                </a:cubicBezTo>
                <a:close/>
                <a:moveTo>
                  <a:pt x="2555706" y="5202730"/>
                </a:moveTo>
                <a:cubicBezTo>
                  <a:pt x="2548401" y="5204687"/>
                  <a:pt x="2549380" y="5208340"/>
                  <a:pt x="2558643" y="5213687"/>
                </a:cubicBezTo>
                <a:lnTo>
                  <a:pt x="2641215" y="5215049"/>
                </a:lnTo>
                <a:cubicBezTo>
                  <a:pt x="2672392" y="5214525"/>
                  <a:pt x="2685307" y="5218894"/>
                  <a:pt x="2679958" y="5228156"/>
                </a:cubicBezTo>
                <a:lnTo>
                  <a:pt x="2690916" y="5225220"/>
                </a:lnTo>
                <a:cubicBezTo>
                  <a:pt x="2688959" y="5217915"/>
                  <a:pt x="2698090" y="5215469"/>
                  <a:pt x="2718309" y="5217880"/>
                </a:cubicBezTo>
                <a:cubicBezTo>
                  <a:pt x="2738529" y="5220292"/>
                  <a:pt x="2748639" y="5221497"/>
                  <a:pt x="2748639" y="5221497"/>
                </a:cubicBezTo>
                <a:lnTo>
                  <a:pt x="2682894" y="5239113"/>
                </a:lnTo>
                <a:cubicBezTo>
                  <a:pt x="2673632" y="5233767"/>
                  <a:pt x="2663522" y="5232560"/>
                  <a:pt x="2652566" y="5235496"/>
                </a:cubicBezTo>
                <a:cubicBezTo>
                  <a:pt x="2641610" y="5238432"/>
                  <a:pt x="2633457" y="5244532"/>
                  <a:pt x="2628108" y="5253793"/>
                </a:cubicBezTo>
                <a:cubicBezTo>
                  <a:pt x="2620803" y="5255751"/>
                  <a:pt x="2613501" y="5257708"/>
                  <a:pt x="2606195" y="5259665"/>
                </a:cubicBezTo>
                <a:cubicBezTo>
                  <a:pt x="2591586" y="5263580"/>
                  <a:pt x="2584769" y="5267363"/>
                  <a:pt x="2585748" y="5271016"/>
                </a:cubicBezTo>
                <a:cubicBezTo>
                  <a:pt x="2586728" y="5274669"/>
                  <a:pt x="2583565" y="5277473"/>
                  <a:pt x="2576259" y="5279431"/>
                </a:cubicBezTo>
                <a:lnTo>
                  <a:pt x="2562365" y="5271409"/>
                </a:lnTo>
                <a:cubicBezTo>
                  <a:pt x="2560409" y="5264105"/>
                  <a:pt x="2555777" y="5261431"/>
                  <a:pt x="2548472" y="5263388"/>
                </a:cubicBezTo>
                <a:lnTo>
                  <a:pt x="2545536" y="5252431"/>
                </a:lnTo>
                <a:cubicBezTo>
                  <a:pt x="2538231" y="5254389"/>
                  <a:pt x="2533600" y="5251715"/>
                  <a:pt x="2531642" y="5244409"/>
                </a:cubicBezTo>
                <a:cubicBezTo>
                  <a:pt x="2531642" y="5244409"/>
                  <a:pt x="2527991" y="5245388"/>
                  <a:pt x="2520686" y="5247345"/>
                </a:cubicBezTo>
                <a:lnTo>
                  <a:pt x="2492899" y="5231303"/>
                </a:lnTo>
                <a:lnTo>
                  <a:pt x="2479006" y="5223281"/>
                </a:lnTo>
                <a:lnTo>
                  <a:pt x="2503855" y="5228367"/>
                </a:lnTo>
                <a:lnTo>
                  <a:pt x="2536729" y="5219559"/>
                </a:lnTo>
                <a:cubicBezTo>
                  <a:pt x="2520162" y="5216169"/>
                  <a:pt x="2522834" y="5211538"/>
                  <a:pt x="2544749" y="5205666"/>
                </a:cubicBezTo>
                <a:close/>
                <a:moveTo>
                  <a:pt x="17412160" y="5202090"/>
                </a:moveTo>
                <a:lnTo>
                  <a:pt x="17428990" y="5221069"/>
                </a:lnTo>
                <a:cubicBezTo>
                  <a:pt x="17421686" y="5223026"/>
                  <a:pt x="17405120" y="5219636"/>
                  <a:pt x="17379290" y="5210898"/>
                </a:cubicBezTo>
                <a:lnTo>
                  <a:pt x="17354440" y="5205813"/>
                </a:lnTo>
                <a:close/>
                <a:moveTo>
                  <a:pt x="17081870" y="5196640"/>
                </a:moveTo>
                <a:lnTo>
                  <a:pt x="17084806" y="5207598"/>
                </a:lnTo>
                <a:cubicBezTo>
                  <a:pt x="17068240" y="5204208"/>
                  <a:pt x="17059956" y="5202512"/>
                  <a:pt x="17059956" y="5202512"/>
                </a:cubicBezTo>
                <a:close/>
                <a:moveTo>
                  <a:pt x="2894020" y="5194287"/>
                </a:moveTo>
                <a:lnTo>
                  <a:pt x="2943721" y="5204458"/>
                </a:lnTo>
                <a:lnTo>
                  <a:pt x="2976592" y="5195650"/>
                </a:lnTo>
                <a:cubicBezTo>
                  <a:pt x="2983897" y="5193693"/>
                  <a:pt x="2988527" y="5196366"/>
                  <a:pt x="2990486" y="5203671"/>
                </a:cubicBezTo>
                <a:lnTo>
                  <a:pt x="3012400" y="5197799"/>
                </a:lnTo>
                <a:cubicBezTo>
                  <a:pt x="3019707" y="5195841"/>
                  <a:pt x="3024336" y="5198516"/>
                  <a:pt x="3026293" y="5205819"/>
                </a:cubicBezTo>
                <a:lnTo>
                  <a:pt x="3015335" y="5208755"/>
                </a:lnTo>
                <a:lnTo>
                  <a:pt x="2946656" y="5215415"/>
                </a:lnTo>
                <a:lnTo>
                  <a:pt x="2960549" y="5223435"/>
                </a:lnTo>
                <a:lnTo>
                  <a:pt x="2949593" y="5226371"/>
                </a:lnTo>
                <a:lnTo>
                  <a:pt x="2963485" y="5234394"/>
                </a:lnTo>
                <a:cubicBezTo>
                  <a:pt x="2985400" y="5228522"/>
                  <a:pt x="2995867" y="5223760"/>
                  <a:pt x="2994889" y="5220107"/>
                </a:cubicBezTo>
                <a:cubicBezTo>
                  <a:pt x="2993911" y="5216455"/>
                  <a:pt x="2995248" y="5214138"/>
                  <a:pt x="2998899" y="5213159"/>
                </a:cubicBezTo>
                <a:cubicBezTo>
                  <a:pt x="3002552" y="5212181"/>
                  <a:pt x="3001706" y="5216323"/>
                  <a:pt x="2996357" y="5225586"/>
                </a:cubicBezTo>
                <a:lnTo>
                  <a:pt x="3010250" y="5233606"/>
                </a:lnTo>
                <a:lnTo>
                  <a:pt x="2966422" y="5245350"/>
                </a:lnTo>
                <a:cubicBezTo>
                  <a:pt x="2937202" y="5253180"/>
                  <a:pt x="2917963" y="5254421"/>
                  <a:pt x="2908699" y="5249074"/>
                </a:cubicBezTo>
                <a:cubicBezTo>
                  <a:pt x="2908699" y="5249074"/>
                  <a:pt x="2907721" y="5245422"/>
                  <a:pt x="2905763" y="5238115"/>
                </a:cubicBezTo>
                <a:lnTo>
                  <a:pt x="2913785" y="5224223"/>
                </a:lnTo>
                <a:cubicBezTo>
                  <a:pt x="2913785" y="5224223"/>
                  <a:pt x="2911957" y="5224712"/>
                  <a:pt x="2908307" y="5225691"/>
                </a:cubicBezTo>
                <a:cubicBezTo>
                  <a:pt x="2904654" y="5226669"/>
                  <a:pt x="2899175" y="5228137"/>
                  <a:pt x="2891870" y="5230095"/>
                </a:cubicBezTo>
                <a:lnTo>
                  <a:pt x="2880913" y="5233031"/>
                </a:lnTo>
                <a:lnTo>
                  <a:pt x="2883848" y="5243987"/>
                </a:lnTo>
                <a:lnTo>
                  <a:pt x="2869955" y="5235967"/>
                </a:lnTo>
                <a:cubicBezTo>
                  <a:pt x="2866041" y="5221357"/>
                  <a:pt x="2861410" y="5218683"/>
                  <a:pt x="2856064" y="5227946"/>
                </a:cubicBezTo>
                <a:lnTo>
                  <a:pt x="2837084" y="5244775"/>
                </a:lnTo>
                <a:lnTo>
                  <a:pt x="2823190" y="5236754"/>
                </a:lnTo>
                <a:lnTo>
                  <a:pt x="2790318" y="5245562"/>
                </a:lnTo>
                <a:cubicBezTo>
                  <a:pt x="2790318" y="5245562"/>
                  <a:pt x="2788492" y="5246051"/>
                  <a:pt x="2784840" y="5247030"/>
                </a:cubicBezTo>
                <a:cubicBezTo>
                  <a:pt x="2781187" y="5248009"/>
                  <a:pt x="2775710" y="5249476"/>
                  <a:pt x="2768404" y="5251434"/>
                </a:cubicBezTo>
                <a:cubicBezTo>
                  <a:pt x="2753796" y="5255348"/>
                  <a:pt x="2747470" y="5260958"/>
                  <a:pt x="2749426" y="5268262"/>
                </a:cubicBezTo>
                <a:lnTo>
                  <a:pt x="2760383" y="5265327"/>
                </a:lnTo>
                <a:cubicBezTo>
                  <a:pt x="2767687" y="5263369"/>
                  <a:pt x="2768178" y="5265197"/>
                  <a:pt x="2761851" y="5270806"/>
                </a:cubicBezTo>
                <a:cubicBezTo>
                  <a:pt x="2755524" y="5276415"/>
                  <a:pt x="2746394" y="5278861"/>
                  <a:pt x="2734457" y="5278146"/>
                </a:cubicBezTo>
                <a:cubicBezTo>
                  <a:pt x="2722522" y="5277430"/>
                  <a:pt x="2704618" y="5276355"/>
                  <a:pt x="2680746" y="5274922"/>
                </a:cubicBezTo>
                <a:cubicBezTo>
                  <a:pt x="2656873" y="5273489"/>
                  <a:pt x="2643959" y="5269118"/>
                  <a:pt x="2642002" y="5261815"/>
                </a:cubicBezTo>
                <a:lnTo>
                  <a:pt x="2677811" y="5263964"/>
                </a:lnTo>
                <a:cubicBezTo>
                  <a:pt x="2687072" y="5269312"/>
                  <a:pt x="2693041" y="5269669"/>
                  <a:pt x="2695713" y="5265039"/>
                </a:cubicBezTo>
                <a:cubicBezTo>
                  <a:pt x="2698387" y="5260409"/>
                  <a:pt x="2704355" y="5260766"/>
                  <a:pt x="2713617" y="5266114"/>
                </a:cubicBezTo>
                <a:cubicBezTo>
                  <a:pt x="2718966" y="5256851"/>
                  <a:pt x="2721639" y="5252219"/>
                  <a:pt x="2721639" y="5252219"/>
                </a:cubicBezTo>
                <a:cubicBezTo>
                  <a:pt x="2721639" y="5252219"/>
                  <a:pt x="2725292" y="5251241"/>
                  <a:pt x="2732597" y="5249284"/>
                </a:cubicBezTo>
                <a:cubicBezTo>
                  <a:pt x="2739902" y="5247326"/>
                  <a:pt x="2743554" y="5246347"/>
                  <a:pt x="2743554" y="5246347"/>
                </a:cubicBezTo>
                <a:cubicBezTo>
                  <a:pt x="2758162" y="5242433"/>
                  <a:pt x="2764978" y="5238650"/>
                  <a:pt x="2763999" y="5234997"/>
                </a:cubicBezTo>
                <a:cubicBezTo>
                  <a:pt x="2763021" y="5231345"/>
                  <a:pt x="2763380" y="5225377"/>
                  <a:pt x="2765074" y="5217093"/>
                </a:cubicBezTo>
                <a:cubicBezTo>
                  <a:pt x="2766770" y="5208811"/>
                  <a:pt x="2771270" y="5203690"/>
                  <a:pt x="2778575" y="5201732"/>
                </a:cubicBezTo>
                <a:cubicBezTo>
                  <a:pt x="2785880" y="5199775"/>
                  <a:pt x="2797816" y="5200492"/>
                  <a:pt x="2814382" y="5203881"/>
                </a:cubicBezTo>
                <a:cubicBezTo>
                  <a:pt x="2821688" y="5201924"/>
                  <a:pt x="2827165" y="5200456"/>
                  <a:pt x="2830818" y="5199477"/>
                </a:cubicBezTo>
                <a:cubicBezTo>
                  <a:pt x="2834471" y="5198499"/>
                  <a:pt x="2836296" y="5198009"/>
                  <a:pt x="2836296" y="5198009"/>
                </a:cubicBezTo>
                <a:lnTo>
                  <a:pt x="2839234" y="5208967"/>
                </a:lnTo>
                <a:lnTo>
                  <a:pt x="2850191" y="5206031"/>
                </a:lnTo>
                <a:cubicBezTo>
                  <a:pt x="2850191" y="5206031"/>
                  <a:pt x="2855668" y="5204563"/>
                  <a:pt x="2866627" y="5201627"/>
                </a:cubicBezTo>
                <a:cubicBezTo>
                  <a:pt x="2877583" y="5198691"/>
                  <a:pt x="2886715" y="5196245"/>
                  <a:pt x="2894020" y="5194287"/>
                </a:cubicBezTo>
                <a:close/>
                <a:moveTo>
                  <a:pt x="18149446" y="5192440"/>
                </a:moveTo>
                <a:cubicBezTo>
                  <a:pt x="18149446" y="5192440"/>
                  <a:pt x="18151760" y="5193776"/>
                  <a:pt x="18156392" y="5196450"/>
                </a:cubicBezTo>
                <a:cubicBezTo>
                  <a:pt x="18161022" y="5199124"/>
                  <a:pt x="18166990" y="5199482"/>
                  <a:pt x="18174294" y="5197525"/>
                </a:cubicBezTo>
                <a:lnTo>
                  <a:pt x="18163338" y="5200460"/>
                </a:lnTo>
                <a:cubicBezTo>
                  <a:pt x="18156034" y="5202417"/>
                  <a:pt x="18152382" y="5203396"/>
                  <a:pt x="18152382" y="5203396"/>
                </a:cubicBezTo>
                <a:close/>
                <a:moveTo>
                  <a:pt x="17455992" y="5190345"/>
                </a:moveTo>
                <a:lnTo>
                  <a:pt x="17458928" y="5201304"/>
                </a:lnTo>
                <a:lnTo>
                  <a:pt x="17445032" y="5193282"/>
                </a:lnTo>
                <a:close/>
                <a:moveTo>
                  <a:pt x="2035420" y="5189469"/>
                </a:moveTo>
                <a:lnTo>
                  <a:pt x="2002546" y="5198277"/>
                </a:lnTo>
                <a:cubicBezTo>
                  <a:pt x="1995242" y="5200235"/>
                  <a:pt x="1987938" y="5202192"/>
                  <a:pt x="1980633" y="5204149"/>
                </a:cubicBezTo>
                <a:cubicBezTo>
                  <a:pt x="1973327" y="5206107"/>
                  <a:pt x="1966023" y="5208064"/>
                  <a:pt x="1958718" y="5210021"/>
                </a:cubicBezTo>
                <a:cubicBezTo>
                  <a:pt x="1958718" y="5210021"/>
                  <a:pt x="1958229" y="5208195"/>
                  <a:pt x="1957250" y="5204542"/>
                </a:cubicBezTo>
                <a:cubicBezTo>
                  <a:pt x="1956271" y="5200889"/>
                  <a:pt x="1952130" y="5200042"/>
                  <a:pt x="1944824" y="5201999"/>
                </a:cubicBezTo>
                <a:lnTo>
                  <a:pt x="1941888" y="5191043"/>
                </a:lnTo>
                <a:cubicBezTo>
                  <a:pt x="1941888" y="5191043"/>
                  <a:pt x="1957476" y="5190780"/>
                  <a:pt x="1988654" y="5190255"/>
                </a:cubicBezTo>
                <a:close/>
                <a:moveTo>
                  <a:pt x="16363565" y="5189462"/>
                </a:moveTo>
                <a:cubicBezTo>
                  <a:pt x="16370870" y="5187505"/>
                  <a:pt x="16375012" y="5188352"/>
                  <a:pt x="16375989" y="5192005"/>
                </a:cubicBezTo>
                <a:cubicBezTo>
                  <a:pt x="16376968" y="5195658"/>
                  <a:pt x="16373807" y="5198462"/>
                  <a:pt x="16366503" y="5200419"/>
                </a:cubicBezTo>
                <a:close/>
                <a:moveTo>
                  <a:pt x="1248435" y="5188949"/>
                </a:moveTo>
                <a:cubicBezTo>
                  <a:pt x="1248435" y="5188949"/>
                  <a:pt x="1246607" y="5189439"/>
                  <a:pt x="1242956" y="5190417"/>
                </a:cubicBezTo>
                <a:cubicBezTo>
                  <a:pt x="1239304" y="5191396"/>
                  <a:pt x="1234805" y="5196517"/>
                  <a:pt x="1229456" y="5205779"/>
                </a:cubicBezTo>
                <a:lnTo>
                  <a:pt x="1240413" y="5202843"/>
                </a:lnTo>
                <a:cubicBezTo>
                  <a:pt x="1255023" y="5198928"/>
                  <a:pt x="1262328" y="5196971"/>
                  <a:pt x="1262328" y="5196971"/>
                </a:cubicBezTo>
                <a:cubicBezTo>
                  <a:pt x="1262328" y="5196971"/>
                  <a:pt x="1257698" y="5194296"/>
                  <a:pt x="1248435" y="5188949"/>
                </a:cubicBezTo>
                <a:close/>
                <a:moveTo>
                  <a:pt x="648510" y="5185283"/>
                </a:moveTo>
                <a:cubicBezTo>
                  <a:pt x="648510" y="5185283"/>
                  <a:pt x="644858" y="5186262"/>
                  <a:pt x="637552" y="5188220"/>
                </a:cubicBezTo>
                <a:lnTo>
                  <a:pt x="651446" y="5196240"/>
                </a:lnTo>
                <a:lnTo>
                  <a:pt x="662403" y="5193305"/>
                </a:lnTo>
                <a:cubicBezTo>
                  <a:pt x="653140" y="5187957"/>
                  <a:pt x="648510" y="5185283"/>
                  <a:pt x="648510" y="5185283"/>
                </a:cubicBezTo>
                <a:close/>
                <a:moveTo>
                  <a:pt x="2051855" y="5185065"/>
                </a:moveTo>
                <a:cubicBezTo>
                  <a:pt x="2055507" y="5184087"/>
                  <a:pt x="2054660" y="5188228"/>
                  <a:pt x="2049313" y="5197490"/>
                </a:cubicBezTo>
                <a:cubicBezTo>
                  <a:pt x="2043964" y="5206752"/>
                  <a:pt x="2040314" y="5207731"/>
                  <a:pt x="2038355" y="5200426"/>
                </a:cubicBezTo>
                <a:cubicBezTo>
                  <a:pt x="2036398" y="5193121"/>
                  <a:pt x="2037246" y="5188980"/>
                  <a:pt x="2040897" y="5188001"/>
                </a:cubicBezTo>
                <a:cubicBezTo>
                  <a:pt x="2044549" y="5187023"/>
                  <a:pt x="2048203" y="5186044"/>
                  <a:pt x="2051855" y="5185065"/>
                </a:cubicBezTo>
                <a:close/>
                <a:moveTo>
                  <a:pt x="16468051" y="5184954"/>
                </a:moveTo>
                <a:cubicBezTo>
                  <a:pt x="16475356" y="5182996"/>
                  <a:pt x="16481816" y="5185181"/>
                  <a:pt x="16487424" y="5191506"/>
                </a:cubicBezTo>
                <a:cubicBezTo>
                  <a:pt x="16493033" y="5197832"/>
                  <a:pt x="16494013" y="5201484"/>
                  <a:pt x="16490360" y="5202463"/>
                </a:cubicBezTo>
                <a:cubicBezTo>
                  <a:pt x="16486709" y="5203442"/>
                  <a:pt x="16481228" y="5204910"/>
                  <a:pt x="16473923" y="5206868"/>
                </a:cubicBezTo>
                <a:lnTo>
                  <a:pt x="16460032" y="5198845"/>
                </a:lnTo>
                <a:cubicBezTo>
                  <a:pt x="16452727" y="5200803"/>
                  <a:pt x="16455399" y="5196173"/>
                  <a:pt x="16468051" y="5184954"/>
                </a:cubicBezTo>
                <a:close/>
                <a:moveTo>
                  <a:pt x="2068291" y="5180661"/>
                </a:moveTo>
                <a:cubicBezTo>
                  <a:pt x="2075596" y="5178704"/>
                  <a:pt x="2079737" y="5179551"/>
                  <a:pt x="2080715" y="5183203"/>
                </a:cubicBezTo>
                <a:cubicBezTo>
                  <a:pt x="2081694" y="5186856"/>
                  <a:pt x="2078532" y="5189661"/>
                  <a:pt x="2071227" y="5191618"/>
                </a:cubicBezTo>
                <a:cubicBezTo>
                  <a:pt x="2069270" y="5184313"/>
                  <a:pt x="2068291" y="5180661"/>
                  <a:pt x="2068291" y="5180661"/>
                </a:cubicBezTo>
                <a:close/>
                <a:moveTo>
                  <a:pt x="16868846" y="5179586"/>
                </a:moveTo>
                <a:cubicBezTo>
                  <a:pt x="16873958" y="5176749"/>
                  <a:pt x="16888938" y="5177873"/>
                  <a:pt x="16913790" y="5182957"/>
                </a:cubicBezTo>
                <a:cubicBezTo>
                  <a:pt x="16923052" y="5188305"/>
                  <a:pt x="16931332" y="5190002"/>
                  <a:pt x="16938640" y="5188043"/>
                </a:cubicBezTo>
                <a:cubicBezTo>
                  <a:pt x="16943986" y="5178782"/>
                  <a:pt x="16947638" y="5177804"/>
                  <a:pt x="16949596" y="5185108"/>
                </a:cubicBezTo>
                <a:cubicBezTo>
                  <a:pt x="16949596" y="5185108"/>
                  <a:pt x="16956054" y="5187292"/>
                  <a:pt x="16968968" y="5191661"/>
                </a:cubicBezTo>
                <a:cubicBezTo>
                  <a:pt x="16981884" y="5196030"/>
                  <a:pt x="16996132" y="5198082"/>
                  <a:pt x="17011722" y="5197821"/>
                </a:cubicBezTo>
                <a:cubicBezTo>
                  <a:pt x="17027310" y="5197559"/>
                  <a:pt x="17038760" y="5196448"/>
                  <a:pt x="17046062" y="5194491"/>
                </a:cubicBezTo>
                <a:lnTo>
                  <a:pt x="17048998" y="5205448"/>
                </a:lnTo>
                <a:cubicBezTo>
                  <a:pt x="17048998" y="5205448"/>
                  <a:pt x="17031584" y="5206198"/>
                  <a:pt x="16996756" y="5207703"/>
                </a:cubicBezTo>
                <a:cubicBezTo>
                  <a:pt x="16961926" y="5209207"/>
                  <a:pt x="16938056" y="5207773"/>
                  <a:pt x="16925140" y="5203404"/>
                </a:cubicBezTo>
                <a:cubicBezTo>
                  <a:pt x="16912226" y="5199036"/>
                  <a:pt x="16901136" y="5194177"/>
                  <a:pt x="16891874" y="5188829"/>
                </a:cubicBezTo>
                <a:lnTo>
                  <a:pt x="16867022" y="5183745"/>
                </a:lnTo>
                <a:cubicBezTo>
                  <a:pt x="16866534" y="5181919"/>
                  <a:pt x="16867142" y="5180532"/>
                  <a:pt x="16868846" y="5179586"/>
                </a:cubicBezTo>
                <a:close/>
                <a:moveTo>
                  <a:pt x="2138438" y="5179481"/>
                </a:moveTo>
                <a:cubicBezTo>
                  <a:pt x="2142090" y="5178503"/>
                  <a:pt x="2146232" y="5179350"/>
                  <a:pt x="2150865" y="5182023"/>
                </a:cubicBezTo>
                <a:lnTo>
                  <a:pt x="2139906" y="5184959"/>
                </a:lnTo>
                <a:lnTo>
                  <a:pt x="2128950" y="5187895"/>
                </a:lnTo>
                <a:cubicBezTo>
                  <a:pt x="2131622" y="5183265"/>
                  <a:pt x="2134786" y="5180460"/>
                  <a:pt x="2138438" y="5179481"/>
                </a:cubicBezTo>
                <a:close/>
                <a:moveTo>
                  <a:pt x="2161820" y="5179087"/>
                </a:moveTo>
                <a:cubicBezTo>
                  <a:pt x="2171083" y="5184434"/>
                  <a:pt x="2175714" y="5187109"/>
                  <a:pt x="2175714" y="5187109"/>
                </a:cubicBezTo>
                <a:cubicBezTo>
                  <a:pt x="2175714" y="5187109"/>
                  <a:pt x="2176203" y="5188935"/>
                  <a:pt x="2177181" y="5192588"/>
                </a:cubicBezTo>
                <a:cubicBezTo>
                  <a:pt x="2178160" y="5196240"/>
                  <a:pt x="2182303" y="5197087"/>
                  <a:pt x="2189607" y="5195130"/>
                </a:cubicBezTo>
                <a:cubicBezTo>
                  <a:pt x="2196912" y="5193172"/>
                  <a:pt x="2201543" y="5195847"/>
                  <a:pt x="2203500" y="5203152"/>
                </a:cubicBezTo>
                <a:cubicBezTo>
                  <a:pt x="2212765" y="5208498"/>
                  <a:pt x="2236636" y="5209932"/>
                  <a:pt x="2275116" y="5207449"/>
                </a:cubicBezTo>
                <a:lnTo>
                  <a:pt x="2289009" y="5215471"/>
                </a:lnTo>
                <a:lnTo>
                  <a:pt x="2310924" y="5209599"/>
                </a:lnTo>
                <a:cubicBezTo>
                  <a:pt x="2325534" y="5205685"/>
                  <a:pt x="2344774" y="5204445"/>
                  <a:pt x="2368646" y="5205876"/>
                </a:cubicBezTo>
                <a:cubicBezTo>
                  <a:pt x="2392518" y="5207309"/>
                  <a:pt x="2411759" y="5206069"/>
                  <a:pt x="2426370" y="5202154"/>
                </a:cubicBezTo>
                <a:cubicBezTo>
                  <a:pt x="2435631" y="5207500"/>
                  <a:pt x="2443914" y="5209197"/>
                  <a:pt x="2451219" y="5207239"/>
                </a:cubicBezTo>
                <a:cubicBezTo>
                  <a:pt x="2451219" y="5207239"/>
                  <a:pt x="2454871" y="5206261"/>
                  <a:pt x="2462176" y="5204303"/>
                </a:cubicBezTo>
                <a:cubicBezTo>
                  <a:pt x="2469481" y="5202346"/>
                  <a:pt x="2477765" y="5204042"/>
                  <a:pt x="2487026" y="5209388"/>
                </a:cubicBezTo>
                <a:lnTo>
                  <a:pt x="2500919" y="5217410"/>
                </a:lnTo>
                <a:lnTo>
                  <a:pt x="2489963" y="5220346"/>
                </a:lnTo>
                <a:lnTo>
                  <a:pt x="2479006" y="5223281"/>
                </a:lnTo>
                <a:lnTo>
                  <a:pt x="2468048" y="5226218"/>
                </a:lnTo>
                <a:cubicBezTo>
                  <a:pt x="2477310" y="5231566"/>
                  <a:pt x="2480604" y="5236554"/>
                  <a:pt x="2477931" y="5241185"/>
                </a:cubicBezTo>
                <a:cubicBezTo>
                  <a:pt x="2475258" y="5245817"/>
                  <a:pt x="2472094" y="5248622"/>
                  <a:pt x="2468441" y="5249601"/>
                </a:cubicBezTo>
                <a:cubicBezTo>
                  <a:pt x="2464789" y="5250579"/>
                  <a:pt x="2461984" y="5247415"/>
                  <a:pt x="2460027" y="5240111"/>
                </a:cubicBezTo>
                <a:lnTo>
                  <a:pt x="2424220" y="5237961"/>
                </a:lnTo>
                <a:lnTo>
                  <a:pt x="2352603" y="5233663"/>
                </a:lnTo>
                <a:lnTo>
                  <a:pt x="2294882" y="5237386"/>
                </a:lnTo>
                <a:cubicBezTo>
                  <a:pt x="2294882" y="5237386"/>
                  <a:pt x="2292076" y="5234223"/>
                  <a:pt x="2286466" y="5227896"/>
                </a:cubicBezTo>
                <a:cubicBezTo>
                  <a:pt x="2280858" y="5221571"/>
                  <a:pt x="2277563" y="5216581"/>
                  <a:pt x="2276584" y="5212928"/>
                </a:cubicBezTo>
                <a:cubicBezTo>
                  <a:pt x="2275606" y="5209275"/>
                  <a:pt x="2271465" y="5208428"/>
                  <a:pt x="2264158" y="5210385"/>
                </a:cubicBezTo>
                <a:cubicBezTo>
                  <a:pt x="2256853" y="5212343"/>
                  <a:pt x="2256006" y="5216485"/>
                  <a:pt x="2261617" y="5222811"/>
                </a:cubicBezTo>
                <a:cubicBezTo>
                  <a:pt x="2267226" y="5229138"/>
                  <a:pt x="2265042" y="5235594"/>
                  <a:pt x="2255064" y="5242183"/>
                </a:cubicBezTo>
                <a:cubicBezTo>
                  <a:pt x="2245086" y="5248772"/>
                  <a:pt x="2240096" y="5252066"/>
                  <a:pt x="2240096" y="5252066"/>
                </a:cubicBezTo>
                <a:cubicBezTo>
                  <a:pt x="2232790" y="5254023"/>
                  <a:pt x="2230118" y="5258654"/>
                  <a:pt x="2232075" y="5265959"/>
                </a:cubicBezTo>
                <a:cubicBezTo>
                  <a:pt x="2226725" y="5275221"/>
                  <a:pt x="2219422" y="5277178"/>
                  <a:pt x="2210159" y="5271831"/>
                </a:cubicBezTo>
                <a:cubicBezTo>
                  <a:pt x="2202854" y="5273788"/>
                  <a:pt x="2199201" y="5274767"/>
                  <a:pt x="2199201" y="5274767"/>
                </a:cubicBezTo>
                <a:cubicBezTo>
                  <a:pt x="2199201" y="5274767"/>
                  <a:pt x="2196886" y="5273430"/>
                  <a:pt x="2192256" y="5270756"/>
                </a:cubicBezTo>
                <a:cubicBezTo>
                  <a:pt x="2187625" y="5268082"/>
                  <a:pt x="2185310" y="5266746"/>
                  <a:pt x="2185310" y="5266746"/>
                </a:cubicBezTo>
                <a:cubicBezTo>
                  <a:pt x="2183351" y="5259441"/>
                  <a:pt x="2180545" y="5256278"/>
                  <a:pt x="2176893" y="5257256"/>
                </a:cubicBezTo>
                <a:cubicBezTo>
                  <a:pt x="2173243" y="5258235"/>
                  <a:pt x="2171416" y="5258724"/>
                  <a:pt x="2171416" y="5258724"/>
                </a:cubicBezTo>
                <a:lnTo>
                  <a:pt x="2157522" y="5250703"/>
                </a:lnTo>
                <a:cubicBezTo>
                  <a:pt x="2155564" y="5243398"/>
                  <a:pt x="2153608" y="5236094"/>
                  <a:pt x="2151651" y="5228789"/>
                </a:cubicBezTo>
                <a:cubicBezTo>
                  <a:pt x="2147735" y="5214179"/>
                  <a:pt x="2134821" y="5209810"/>
                  <a:pt x="2112907" y="5215682"/>
                </a:cubicBezTo>
                <a:cubicBezTo>
                  <a:pt x="2105602" y="5217639"/>
                  <a:pt x="2097319" y="5215945"/>
                  <a:pt x="2088057" y="5210597"/>
                </a:cubicBezTo>
                <a:lnTo>
                  <a:pt x="2093535" y="5209129"/>
                </a:lnTo>
                <a:cubicBezTo>
                  <a:pt x="2097186" y="5208151"/>
                  <a:pt x="2099014" y="5207661"/>
                  <a:pt x="2099014" y="5207661"/>
                </a:cubicBezTo>
                <a:cubicBezTo>
                  <a:pt x="2106319" y="5205704"/>
                  <a:pt x="2120928" y="5201789"/>
                  <a:pt x="2142843" y="5195917"/>
                </a:cubicBezTo>
                <a:close/>
                <a:moveTo>
                  <a:pt x="17769454" y="5176818"/>
                </a:moveTo>
                <a:lnTo>
                  <a:pt x="17772390" y="5187775"/>
                </a:lnTo>
                <a:lnTo>
                  <a:pt x="17783346" y="5184839"/>
                </a:lnTo>
                <a:cubicBezTo>
                  <a:pt x="17783346" y="5184839"/>
                  <a:pt x="17778716" y="5182167"/>
                  <a:pt x="17769454" y="5176818"/>
                </a:cubicBezTo>
                <a:close/>
                <a:moveTo>
                  <a:pt x="1908624" y="5176468"/>
                </a:moveTo>
                <a:cubicBezTo>
                  <a:pt x="1912276" y="5175489"/>
                  <a:pt x="1916907" y="5178163"/>
                  <a:pt x="1922516" y="5184488"/>
                </a:cubicBezTo>
                <a:cubicBezTo>
                  <a:pt x="1928125" y="5190815"/>
                  <a:pt x="1923628" y="5195936"/>
                  <a:pt x="1909017" y="5199851"/>
                </a:cubicBezTo>
                <a:lnTo>
                  <a:pt x="1884166" y="5194764"/>
                </a:lnTo>
                <a:lnTo>
                  <a:pt x="1895124" y="5191828"/>
                </a:lnTo>
                <a:lnTo>
                  <a:pt x="1906080" y="5188892"/>
                </a:lnTo>
                <a:cubicBezTo>
                  <a:pt x="1904123" y="5181589"/>
                  <a:pt x="1904972" y="5177446"/>
                  <a:pt x="1908624" y="5176468"/>
                </a:cubicBezTo>
                <a:close/>
                <a:moveTo>
                  <a:pt x="15512986" y="5170752"/>
                </a:moveTo>
                <a:cubicBezTo>
                  <a:pt x="15520291" y="5168794"/>
                  <a:pt x="15528574" y="5170488"/>
                  <a:pt x="15537835" y="5175837"/>
                </a:cubicBezTo>
                <a:cubicBezTo>
                  <a:pt x="15545140" y="5173879"/>
                  <a:pt x="15551108" y="5174237"/>
                  <a:pt x="15555742" y="5176911"/>
                </a:cubicBezTo>
                <a:cubicBezTo>
                  <a:pt x="15560371" y="5179585"/>
                  <a:pt x="15564516" y="5180433"/>
                  <a:pt x="15568166" y="5179455"/>
                </a:cubicBezTo>
                <a:cubicBezTo>
                  <a:pt x="15571820" y="5178476"/>
                  <a:pt x="15575470" y="5177498"/>
                  <a:pt x="15579123" y="5176519"/>
                </a:cubicBezTo>
                <a:cubicBezTo>
                  <a:pt x="15582776" y="5175540"/>
                  <a:pt x="15589233" y="5177723"/>
                  <a:pt x="15598495" y="5183071"/>
                </a:cubicBezTo>
                <a:cubicBezTo>
                  <a:pt x="15615062" y="5186461"/>
                  <a:pt x="15634792" y="5187045"/>
                  <a:pt x="15657684" y="5184827"/>
                </a:cubicBezTo>
                <a:cubicBezTo>
                  <a:pt x="15680579" y="5182607"/>
                  <a:pt x="15695676" y="5180520"/>
                  <a:pt x="15702982" y="5178562"/>
                </a:cubicBezTo>
                <a:lnTo>
                  <a:pt x="15760704" y="5174839"/>
                </a:lnTo>
                <a:lnTo>
                  <a:pt x="15807470" y="5174053"/>
                </a:lnTo>
                <a:lnTo>
                  <a:pt x="15810406" y="5185010"/>
                </a:lnTo>
                <a:cubicBezTo>
                  <a:pt x="15826973" y="5188399"/>
                  <a:pt x="15839886" y="5192769"/>
                  <a:pt x="15849149" y="5198117"/>
                </a:cubicBezTo>
                <a:cubicBezTo>
                  <a:pt x="15858411" y="5203464"/>
                  <a:pt x="15874979" y="5206854"/>
                  <a:pt x="15898851" y="5208287"/>
                </a:cubicBezTo>
                <a:cubicBezTo>
                  <a:pt x="15922722" y="5209719"/>
                  <a:pt x="15937463" y="5213600"/>
                  <a:pt x="15943073" y="5219925"/>
                </a:cubicBezTo>
                <a:cubicBezTo>
                  <a:pt x="15948683" y="5226251"/>
                  <a:pt x="15953315" y="5228926"/>
                  <a:pt x="15956966" y="5227947"/>
                </a:cubicBezTo>
                <a:cubicBezTo>
                  <a:pt x="15960619" y="5226968"/>
                  <a:pt x="15968411" y="5226837"/>
                  <a:pt x="15980350" y="5227551"/>
                </a:cubicBezTo>
                <a:cubicBezTo>
                  <a:pt x="15992284" y="5228270"/>
                  <a:pt x="15998253" y="5228628"/>
                  <a:pt x="15998253" y="5228628"/>
                </a:cubicBezTo>
                <a:lnTo>
                  <a:pt x="16001190" y="5239585"/>
                </a:lnTo>
                <a:cubicBezTo>
                  <a:pt x="16001190" y="5239585"/>
                  <a:pt x="15992904" y="5237889"/>
                  <a:pt x="15976339" y="5234499"/>
                </a:cubicBezTo>
                <a:cubicBezTo>
                  <a:pt x="15969034" y="5236457"/>
                  <a:pt x="15957587" y="5237567"/>
                  <a:pt x="15941998" y="5237828"/>
                </a:cubicBezTo>
                <a:cubicBezTo>
                  <a:pt x="15926409" y="5238092"/>
                  <a:pt x="15918127" y="5236396"/>
                  <a:pt x="15917147" y="5232743"/>
                </a:cubicBezTo>
                <a:cubicBezTo>
                  <a:pt x="15916168" y="5229090"/>
                  <a:pt x="15912026" y="5228244"/>
                  <a:pt x="15904723" y="5230200"/>
                </a:cubicBezTo>
                <a:cubicBezTo>
                  <a:pt x="15897417" y="5232158"/>
                  <a:pt x="15891451" y="5231800"/>
                  <a:pt x="15886818" y="5229127"/>
                </a:cubicBezTo>
                <a:cubicBezTo>
                  <a:pt x="15882189" y="5226452"/>
                  <a:pt x="15879872" y="5225116"/>
                  <a:pt x="15879872" y="5225116"/>
                </a:cubicBezTo>
                <a:lnTo>
                  <a:pt x="15841129" y="5212009"/>
                </a:lnTo>
                <a:lnTo>
                  <a:pt x="15827235" y="5203989"/>
                </a:lnTo>
                <a:cubicBezTo>
                  <a:pt x="15810667" y="5200598"/>
                  <a:pt x="15802874" y="5200728"/>
                  <a:pt x="15803854" y="5204380"/>
                </a:cubicBezTo>
                <a:cubicBezTo>
                  <a:pt x="15804833" y="5208034"/>
                  <a:pt x="15799842" y="5211329"/>
                  <a:pt x="15788884" y="5214265"/>
                </a:cubicBezTo>
                <a:cubicBezTo>
                  <a:pt x="15777929" y="5217200"/>
                  <a:pt x="15772446" y="5218669"/>
                  <a:pt x="15772446" y="5218669"/>
                </a:cubicBezTo>
                <a:cubicBezTo>
                  <a:pt x="15748576" y="5217236"/>
                  <a:pt x="15728356" y="5214824"/>
                  <a:pt x="15711790" y="5211434"/>
                </a:cubicBezTo>
                <a:cubicBezTo>
                  <a:pt x="15693265" y="5200739"/>
                  <a:pt x="15680352" y="5196369"/>
                  <a:pt x="15673048" y="5198326"/>
                </a:cubicBezTo>
                <a:lnTo>
                  <a:pt x="15648195" y="5193242"/>
                </a:lnTo>
                <a:cubicBezTo>
                  <a:pt x="15640892" y="5195199"/>
                  <a:pt x="15633586" y="5197157"/>
                  <a:pt x="15626280" y="5199114"/>
                </a:cubicBezTo>
                <a:lnTo>
                  <a:pt x="15629216" y="5210071"/>
                </a:lnTo>
                <a:cubicBezTo>
                  <a:pt x="15612649" y="5206680"/>
                  <a:pt x="15600226" y="5204138"/>
                  <a:pt x="15591943" y="5202442"/>
                </a:cubicBezTo>
                <a:cubicBezTo>
                  <a:pt x="15583658" y="5200746"/>
                  <a:pt x="15579027" y="5198074"/>
                  <a:pt x="15578048" y="5194422"/>
                </a:cubicBezTo>
                <a:cubicBezTo>
                  <a:pt x="15577070" y="5190769"/>
                  <a:pt x="15568786" y="5189075"/>
                  <a:pt x="15553197" y="5189336"/>
                </a:cubicBezTo>
                <a:cubicBezTo>
                  <a:pt x="15537610" y="5189599"/>
                  <a:pt x="15515207" y="5193645"/>
                  <a:pt x="15485985" y="5201475"/>
                </a:cubicBezTo>
                <a:cubicBezTo>
                  <a:pt x="15485985" y="5201475"/>
                  <a:pt x="15485497" y="5199647"/>
                  <a:pt x="15484517" y="5195995"/>
                </a:cubicBezTo>
                <a:cubicBezTo>
                  <a:pt x="15483540" y="5192342"/>
                  <a:pt x="15486703" y="5189537"/>
                  <a:pt x="15494007" y="5187580"/>
                </a:cubicBezTo>
                <a:lnTo>
                  <a:pt x="15480113" y="5179560"/>
                </a:lnTo>
                <a:cubicBezTo>
                  <a:pt x="15494723" y="5175645"/>
                  <a:pt x="15505681" y="5172709"/>
                  <a:pt x="15512986" y="5170752"/>
                </a:cubicBezTo>
                <a:close/>
                <a:moveTo>
                  <a:pt x="2381753" y="5167133"/>
                </a:moveTo>
                <a:cubicBezTo>
                  <a:pt x="2374447" y="5169090"/>
                  <a:pt x="2367143" y="5171047"/>
                  <a:pt x="2359838" y="5173005"/>
                </a:cubicBezTo>
                <a:cubicBezTo>
                  <a:pt x="2352533" y="5174962"/>
                  <a:pt x="2344250" y="5173266"/>
                  <a:pt x="2334987" y="5167920"/>
                </a:cubicBezTo>
                <a:close/>
                <a:moveTo>
                  <a:pt x="1770871" y="5166402"/>
                </a:moveTo>
                <a:cubicBezTo>
                  <a:pt x="1772829" y="5173707"/>
                  <a:pt x="1773807" y="5177360"/>
                  <a:pt x="1773807" y="5177360"/>
                </a:cubicBezTo>
                <a:cubicBezTo>
                  <a:pt x="1781112" y="5175403"/>
                  <a:pt x="1784275" y="5172598"/>
                  <a:pt x="1783296" y="5168945"/>
                </a:cubicBezTo>
                <a:cubicBezTo>
                  <a:pt x="1782317" y="5165292"/>
                  <a:pt x="1778176" y="5164444"/>
                  <a:pt x="1770871" y="5166402"/>
                </a:cubicBezTo>
                <a:close/>
                <a:moveTo>
                  <a:pt x="16770249" y="5166369"/>
                </a:moveTo>
                <a:cubicBezTo>
                  <a:pt x="16777516" y="5168826"/>
                  <a:pt x="16782248" y="5174165"/>
                  <a:pt x="16784450" y="5182382"/>
                </a:cubicBezTo>
                <a:cubicBezTo>
                  <a:pt x="16784450" y="5182382"/>
                  <a:pt x="16788104" y="5181403"/>
                  <a:pt x="16795408" y="5179446"/>
                </a:cubicBezTo>
                <a:lnTo>
                  <a:pt x="16806364" y="5176510"/>
                </a:lnTo>
                <a:lnTo>
                  <a:pt x="16823194" y="5195489"/>
                </a:lnTo>
                <a:cubicBezTo>
                  <a:pt x="16823194" y="5195489"/>
                  <a:pt x="16819540" y="5196468"/>
                  <a:pt x="16812236" y="5198425"/>
                </a:cubicBezTo>
                <a:cubicBezTo>
                  <a:pt x="16804934" y="5200382"/>
                  <a:pt x="16797626" y="5202340"/>
                  <a:pt x="16790322" y="5204297"/>
                </a:cubicBezTo>
                <a:cubicBezTo>
                  <a:pt x="16766451" y="5202864"/>
                  <a:pt x="16755494" y="5205800"/>
                  <a:pt x="16757451" y="5213105"/>
                </a:cubicBezTo>
                <a:lnTo>
                  <a:pt x="16738472" y="5229933"/>
                </a:lnTo>
                <a:cubicBezTo>
                  <a:pt x="16729211" y="5224586"/>
                  <a:pt x="16724580" y="5221913"/>
                  <a:pt x="16724580" y="5221913"/>
                </a:cubicBezTo>
                <a:cubicBezTo>
                  <a:pt x="16708013" y="5218523"/>
                  <a:pt x="16695097" y="5214154"/>
                  <a:pt x="16685836" y="5208805"/>
                </a:cubicBezTo>
                <a:cubicBezTo>
                  <a:pt x="16681919" y="5194197"/>
                  <a:pt x="16700183" y="5189303"/>
                  <a:pt x="16740621" y="5194126"/>
                </a:cubicBezTo>
                <a:lnTo>
                  <a:pt x="16723791" y="5175148"/>
                </a:lnTo>
                <a:lnTo>
                  <a:pt x="16712836" y="5178084"/>
                </a:lnTo>
                <a:cubicBezTo>
                  <a:pt x="16723302" y="5173322"/>
                  <a:pt x="16732647" y="5169839"/>
                  <a:pt x="16740865" y="5167637"/>
                </a:cubicBezTo>
                <a:cubicBezTo>
                  <a:pt x="16753191" y="5164334"/>
                  <a:pt x="16762985" y="5163912"/>
                  <a:pt x="16770249" y="5166369"/>
                </a:cubicBezTo>
                <a:close/>
                <a:moveTo>
                  <a:pt x="17782612" y="5162925"/>
                </a:moveTo>
                <a:cubicBezTo>
                  <a:pt x="17787592" y="5165078"/>
                  <a:pt x="17791000" y="5169577"/>
                  <a:pt x="17792834" y="5176426"/>
                </a:cubicBezTo>
                <a:cubicBezTo>
                  <a:pt x="17797726" y="5194688"/>
                  <a:pt x="17810154" y="5197229"/>
                  <a:pt x="17830112" y="5184054"/>
                </a:cubicBezTo>
                <a:cubicBezTo>
                  <a:pt x="17835460" y="5174791"/>
                  <a:pt x="17857374" y="5168919"/>
                  <a:pt x="17895854" y="5166438"/>
                </a:cubicBezTo>
                <a:cubicBezTo>
                  <a:pt x="17921684" y="5175175"/>
                  <a:pt x="17946536" y="5180260"/>
                  <a:pt x="17970406" y="5181694"/>
                </a:cubicBezTo>
                <a:lnTo>
                  <a:pt x="18020108" y="5191864"/>
                </a:lnTo>
                <a:lnTo>
                  <a:pt x="18055914" y="5194013"/>
                </a:lnTo>
                <a:cubicBezTo>
                  <a:pt x="18107050" y="5180311"/>
                  <a:pt x="18134574" y="5180766"/>
                  <a:pt x="18138488" y="5195376"/>
                </a:cubicBezTo>
                <a:cubicBezTo>
                  <a:pt x="18140446" y="5202681"/>
                  <a:pt x="18110246" y="5206859"/>
                  <a:pt x="18047894" y="5207905"/>
                </a:cubicBezTo>
                <a:cubicBezTo>
                  <a:pt x="17897356" y="5201267"/>
                  <a:pt x="17811132" y="5200882"/>
                  <a:pt x="17789218" y="5206754"/>
                </a:cubicBezTo>
                <a:cubicBezTo>
                  <a:pt x="17774608" y="5210669"/>
                  <a:pt x="17763160" y="5211780"/>
                  <a:pt x="17754878" y="5210084"/>
                </a:cubicBezTo>
                <a:cubicBezTo>
                  <a:pt x="17746594" y="5208389"/>
                  <a:pt x="17741474" y="5203889"/>
                  <a:pt x="17739516" y="5196584"/>
                </a:cubicBezTo>
                <a:cubicBezTo>
                  <a:pt x="17732212" y="5198541"/>
                  <a:pt x="17728560" y="5199519"/>
                  <a:pt x="17728560" y="5199519"/>
                </a:cubicBezTo>
                <a:cubicBezTo>
                  <a:pt x="17721256" y="5201476"/>
                  <a:pt x="17716624" y="5198804"/>
                  <a:pt x="17714668" y="5191499"/>
                </a:cubicBezTo>
                <a:lnTo>
                  <a:pt x="17725622" y="5188563"/>
                </a:lnTo>
                <a:cubicBezTo>
                  <a:pt x="17732930" y="5186605"/>
                  <a:pt x="17739254" y="5180995"/>
                  <a:pt x="17744604" y="5171732"/>
                </a:cubicBezTo>
                <a:cubicBezTo>
                  <a:pt x="17751418" y="5167949"/>
                  <a:pt x="17757534" y="5165211"/>
                  <a:pt x="17762952" y="5163514"/>
                </a:cubicBezTo>
                <a:cubicBezTo>
                  <a:pt x="17771078" y="5160969"/>
                  <a:pt x="17777630" y="5160773"/>
                  <a:pt x="17782612" y="5162925"/>
                </a:cubicBezTo>
                <a:close/>
                <a:moveTo>
                  <a:pt x="1569918" y="5161527"/>
                </a:moveTo>
                <a:lnTo>
                  <a:pt x="1558960" y="5164463"/>
                </a:lnTo>
                <a:cubicBezTo>
                  <a:pt x="1560917" y="5171769"/>
                  <a:pt x="1569202" y="5173464"/>
                  <a:pt x="1583810" y="5169550"/>
                </a:cubicBezTo>
                <a:close/>
                <a:moveTo>
                  <a:pt x="1816167" y="5160137"/>
                </a:moveTo>
                <a:lnTo>
                  <a:pt x="1828595" y="5162680"/>
                </a:lnTo>
                <a:cubicBezTo>
                  <a:pt x="1824941" y="5163659"/>
                  <a:pt x="1822079" y="5163936"/>
                  <a:pt x="1820010" y="5163512"/>
                </a:cubicBezTo>
                <a:close/>
                <a:moveTo>
                  <a:pt x="2849403" y="5159265"/>
                </a:moveTo>
                <a:cubicBezTo>
                  <a:pt x="2858666" y="5164613"/>
                  <a:pt x="2874744" y="5166177"/>
                  <a:pt x="2897638" y="5163957"/>
                </a:cubicBezTo>
                <a:cubicBezTo>
                  <a:pt x="2920529" y="5161739"/>
                  <a:pt x="2931976" y="5160628"/>
                  <a:pt x="2931976" y="5160628"/>
                </a:cubicBezTo>
                <a:lnTo>
                  <a:pt x="2866232" y="5178244"/>
                </a:lnTo>
                <a:close/>
                <a:moveTo>
                  <a:pt x="2543962" y="5158901"/>
                </a:moveTo>
                <a:cubicBezTo>
                  <a:pt x="2551268" y="5156943"/>
                  <a:pt x="2555409" y="5157790"/>
                  <a:pt x="2556388" y="5161443"/>
                </a:cubicBezTo>
                <a:cubicBezTo>
                  <a:pt x="2557367" y="5165097"/>
                  <a:pt x="2556029" y="5167412"/>
                  <a:pt x="2552377" y="5168390"/>
                </a:cubicBezTo>
                <a:cubicBezTo>
                  <a:pt x="2548725" y="5169369"/>
                  <a:pt x="2545919" y="5166205"/>
                  <a:pt x="2543962" y="5158901"/>
                </a:cubicBezTo>
                <a:close/>
                <a:moveTo>
                  <a:pt x="1979846" y="5157384"/>
                </a:moveTo>
                <a:cubicBezTo>
                  <a:pt x="1979846" y="5157384"/>
                  <a:pt x="1980335" y="5159209"/>
                  <a:pt x="1981315" y="5162863"/>
                </a:cubicBezTo>
                <a:cubicBezTo>
                  <a:pt x="1982293" y="5166515"/>
                  <a:pt x="1982782" y="5168340"/>
                  <a:pt x="1982782" y="5168340"/>
                </a:cubicBezTo>
                <a:lnTo>
                  <a:pt x="1968889" y="5160320"/>
                </a:lnTo>
                <a:cubicBezTo>
                  <a:pt x="1968889" y="5160320"/>
                  <a:pt x="1972541" y="5159341"/>
                  <a:pt x="1979846" y="5157384"/>
                </a:cubicBezTo>
                <a:close/>
                <a:moveTo>
                  <a:pt x="1812328" y="5156763"/>
                </a:moveTo>
                <a:cubicBezTo>
                  <a:pt x="1814398" y="5157186"/>
                  <a:pt x="1815678" y="5158312"/>
                  <a:pt x="1816167" y="5160137"/>
                </a:cubicBezTo>
                <a:lnTo>
                  <a:pt x="1803743" y="5157594"/>
                </a:lnTo>
                <a:close/>
                <a:moveTo>
                  <a:pt x="14285351" y="5147377"/>
                </a:moveTo>
                <a:lnTo>
                  <a:pt x="14310200" y="5152461"/>
                </a:lnTo>
                <a:lnTo>
                  <a:pt x="14324095" y="5160482"/>
                </a:lnTo>
                <a:cubicBezTo>
                  <a:pt x="14316789" y="5162439"/>
                  <a:pt x="14309484" y="5164396"/>
                  <a:pt x="14302180" y="5166354"/>
                </a:cubicBezTo>
                <a:lnTo>
                  <a:pt x="14288286" y="5158333"/>
                </a:lnTo>
                <a:cubicBezTo>
                  <a:pt x="14286329" y="5151029"/>
                  <a:pt x="14285351" y="5147377"/>
                  <a:pt x="14285351" y="5147377"/>
                </a:cubicBezTo>
                <a:close/>
                <a:moveTo>
                  <a:pt x="15176822" y="5143387"/>
                </a:moveTo>
                <a:lnTo>
                  <a:pt x="15237481" y="5150620"/>
                </a:lnTo>
                <a:cubicBezTo>
                  <a:pt x="15230177" y="5152577"/>
                  <a:pt x="15229329" y="5156719"/>
                  <a:pt x="15234939" y="5163046"/>
                </a:cubicBezTo>
                <a:cubicBezTo>
                  <a:pt x="15240549" y="5169373"/>
                  <a:pt x="15247006" y="5171556"/>
                  <a:pt x="15254310" y="5169599"/>
                </a:cubicBezTo>
                <a:cubicBezTo>
                  <a:pt x="15254310" y="5169599"/>
                  <a:pt x="15256625" y="5170935"/>
                  <a:pt x="15261258" y="5173609"/>
                </a:cubicBezTo>
                <a:cubicBezTo>
                  <a:pt x="15265890" y="5176285"/>
                  <a:pt x="15275508" y="5175664"/>
                  <a:pt x="15290117" y="5171749"/>
                </a:cubicBezTo>
                <a:lnTo>
                  <a:pt x="15372690" y="5173110"/>
                </a:lnTo>
                <a:lnTo>
                  <a:pt x="15400479" y="5189153"/>
                </a:lnTo>
                <a:cubicBezTo>
                  <a:pt x="15393174" y="5191110"/>
                  <a:pt x="15389519" y="5192089"/>
                  <a:pt x="15389519" y="5192089"/>
                </a:cubicBezTo>
                <a:cubicBezTo>
                  <a:pt x="15389519" y="5192089"/>
                  <a:pt x="15384042" y="5193557"/>
                  <a:pt x="15373084" y="5196493"/>
                </a:cubicBezTo>
                <a:cubicBezTo>
                  <a:pt x="15362127" y="5199429"/>
                  <a:pt x="15353843" y="5197735"/>
                  <a:pt x="15348233" y="5191409"/>
                </a:cubicBezTo>
                <a:cubicBezTo>
                  <a:pt x="15342624" y="5185082"/>
                  <a:pt x="15339821" y="5181918"/>
                  <a:pt x="15339821" y="5181918"/>
                </a:cubicBezTo>
                <a:cubicBezTo>
                  <a:pt x="15332515" y="5183875"/>
                  <a:pt x="15327035" y="5185344"/>
                  <a:pt x="15323384" y="5186322"/>
                </a:cubicBezTo>
                <a:cubicBezTo>
                  <a:pt x="15319730" y="5187301"/>
                  <a:pt x="15314253" y="5188769"/>
                  <a:pt x="15306946" y="5190726"/>
                </a:cubicBezTo>
                <a:cubicBezTo>
                  <a:pt x="15290382" y="5187337"/>
                  <a:pt x="15282097" y="5185642"/>
                  <a:pt x="15282097" y="5185642"/>
                </a:cubicBezTo>
                <a:cubicBezTo>
                  <a:pt x="15274793" y="5187599"/>
                  <a:pt x="15271139" y="5188578"/>
                  <a:pt x="15271139" y="5188578"/>
                </a:cubicBezTo>
                <a:cubicBezTo>
                  <a:pt x="15269182" y="5181272"/>
                  <a:pt x="15260899" y="5179578"/>
                  <a:pt x="15246289" y="5183493"/>
                </a:cubicBezTo>
                <a:cubicBezTo>
                  <a:pt x="15231680" y="5187408"/>
                  <a:pt x="15219744" y="5186690"/>
                  <a:pt x="15210481" y="5181343"/>
                </a:cubicBezTo>
                <a:lnTo>
                  <a:pt x="15185630" y="5176258"/>
                </a:lnTo>
                <a:cubicBezTo>
                  <a:pt x="15178327" y="5178215"/>
                  <a:pt x="15174185" y="5177368"/>
                  <a:pt x="15173206" y="5173715"/>
                </a:cubicBezTo>
                <a:cubicBezTo>
                  <a:pt x="15172227" y="5170062"/>
                  <a:pt x="15164433" y="5170193"/>
                  <a:pt x="15149823" y="5174108"/>
                </a:cubicBezTo>
                <a:cubicBezTo>
                  <a:pt x="15135214" y="5178022"/>
                  <a:pt x="15126929" y="5176329"/>
                  <a:pt x="15124970" y="5169024"/>
                </a:cubicBezTo>
                <a:cubicBezTo>
                  <a:pt x="15124970" y="5169024"/>
                  <a:pt x="15128625" y="5168045"/>
                  <a:pt x="15135930" y="5166087"/>
                </a:cubicBezTo>
                <a:cubicBezTo>
                  <a:pt x="15157844" y="5160215"/>
                  <a:pt x="15167824" y="5153626"/>
                  <a:pt x="15165867" y="5146322"/>
                </a:cubicBezTo>
                <a:close/>
                <a:moveTo>
                  <a:pt x="1729190" y="5142338"/>
                </a:moveTo>
                <a:lnTo>
                  <a:pt x="1743085" y="5150361"/>
                </a:lnTo>
                <a:cubicBezTo>
                  <a:pt x="1759650" y="5153750"/>
                  <a:pt x="1771587" y="5154467"/>
                  <a:pt x="1778892" y="5152509"/>
                </a:cubicBezTo>
                <a:lnTo>
                  <a:pt x="1803743" y="5157594"/>
                </a:lnTo>
                <a:cubicBezTo>
                  <a:pt x="1803743" y="5157594"/>
                  <a:pt x="1804722" y="5161247"/>
                  <a:pt x="1806679" y="5168552"/>
                </a:cubicBezTo>
                <a:cubicBezTo>
                  <a:pt x="1808636" y="5175857"/>
                  <a:pt x="1809615" y="5179509"/>
                  <a:pt x="1809615" y="5179509"/>
                </a:cubicBezTo>
                <a:cubicBezTo>
                  <a:pt x="1809615" y="5179509"/>
                  <a:pt x="1813266" y="5178530"/>
                  <a:pt x="1820571" y="5176573"/>
                </a:cubicBezTo>
                <a:lnTo>
                  <a:pt x="1834466" y="5184595"/>
                </a:lnTo>
                <a:lnTo>
                  <a:pt x="1859315" y="5189680"/>
                </a:lnTo>
                <a:lnTo>
                  <a:pt x="1881230" y="5183808"/>
                </a:lnTo>
                <a:lnTo>
                  <a:pt x="1862252" y="5200636"/>
                </a:lnTo>
                <a:cubicBezTo>
                  <a:pt x="1845686" y="5197247"/>
                  <a:pt x="1833750" y="5196530"/>
                  <a:pt x="1826443" y="5198488"/>
                </a:cubicBezTo>
                <a:cubicBezTo>
                  <a:pt x="1826443" y="5198488"/>
                  <a:pt x="1825465" y="5194835"/>
                  <a:pt x="1823508" y="5187531"/>
                </a:cubicBezTo>
                <a:lnTo>
                  <a:pt x="1812551" y="5190467"/>
                </a:lnTo>
                <a:cubicBezTo>
                  <a:pt x="1814509" y="5197770"/>
                  <a:pt x="1807693" y="5201555"/>
                  <a:pt x="1792104" y="5201816"/>
                </a:cubicBezTo>
                <a:cubicBezTo>
                  <a:pt x="1776517" y="5202079"/>
                  <a:pt x="1766406" y="5200874"/>
                  <a:pt x="1761776" y="5198200"/>
                </a:cubicBezTo>
                <a:cubicBezTo>
                  <a:pt x="1757144" y="5195525"/>
                  <a:pt x="1747522" y="5196146"/>
                  <a:pt x="1732914" y="5200061"/>
                </a:cubicBezTo>
                <a:cubicBezTo>
                  <a:pt x="1718304" y="5203975"/>
                  <a:pt x="1710999" y="5205933"/>
                  <a:pt x="1710999" y="5205933"/>
                </a:cubicBezTo>
                <a:lnTo>
                  <a:pt x="1748956" y="5172274"/>
                </a:lnTo>
                <a:lnTo>
                  <a:pt x="1756977" y="5158381"/>
                </a:lnTo>
                <a:lnTo>
                  <a:pt x="1732127" y="5153297"/>
                </a:lnTo>
                <a:lnTo>
                  <a:pt x="1721170" y="5156233"/>
                </a:lnTo>
                <a:close/>
                <a:moveTo>
                  <a:pt x="14964912" y="5141448"/>
                </a:moveTo>
                <a:lnTo>
                  <a:pt x="14959830" y="5166296"/>
                </a:lnTo>
                <a:cubicBezTo>
                  <a:pt x="14959830" y="5166296"/>
                  <a:pt x="14955195" y="5163625"/>
                  <a:pt x="14945933" y="5158277"/>
                </a:cubicBezTo>
                <a:lnTo>
                  <a:pt x="14874319" y="5153977"/>
                </a:lnTo>
                <a:cubicBezTo>
                  <a:pt x="14876991" y="5149348"/>
                  <a:pt x="14879698" y="5146665"/>
                  <a:pt x="14882437" y="5145931"/>
                </a:cubicBezTo>
                <a:cubicBezTo>
                  <a:pt x="14885177" y="5145197"/>
                  <a:pt x="14887951" y="5146411"/>
                  <a:pt x="14890753" y="5149574"/>
                </a:cubicBezTo>
                <a:cubicBezTo>
                  <a:pt x="14896363" y="5155900"/>
                  <a:pt x="14900507" y="5156749"/>
                  <a:pt x="14903180" y="5152117"/>
                </a:cubicBezTo>
                <a:cubicBezTo>
                  <a:pt x="14905853" y="5147486"/>
                  <a:pt x="14909506" y="5146507"/>
                  <a:pt x="14914136" y="5149182"/>
                </a:cubicBezTo>
                <a:cubicBezTo>
                  <a:pt x="14918767" y="5151856"/>
                  <a:pt x="14924735" y="5152214"/>
                  <a:pt x="14932040" y="5150256"/>
                </a:cubicBezTo>
                <a:cubicBezTo>
                  <a:pt x="14955913" y="5151687"/>
                  <a:pt x="14966869" y="5148752"/>
                  <a:pt x="14964912" y="5141448"/>
                </a:cubicBezTo>
                <a:close/>
                <a:moveTo>
                  <a:pt x="14188885" y="5137992"/>
                </a:moveTo>
                <a:lnTo>
                  <a:pt x="14223619" y="5158045"/>
                </a:lnTo>
                <a:lnTo>
                  <a:pt x="14211191" y="5155503"/>
                </a:lnTo>
                <a:cubicBezTo>
                  <a:pt x="14207541" y="5156481"/>
                  <a:pt x="14197430" y="5155274"/>
                  <a:pt x="14180863" y="5151886"/>
                </a:cubicBezTo>
                <a:cubicBezTo>
                  <a:pt x="14164296" y="5148496"/>
                  <a:pt x="14156012" y="5146800"/>
                  <a:pt x="14156012" y="5146800"/>
                </a:cubicBezTo>
                <a:close/>
                <a:moveTo>
                  <a:pt x="15044549" y="5131853"/>
                </a:moveTo>
                <a:lnTo>
                  <a:pt x="15058444" y="5139873"/>
                </a:lnTo>
                <a:cubicBezTo>
                  <a:pt x="15051138" y="5141830"/>
                  <a:pt x="15048463" y="5146462"/>
                  <a:pt x="15050421" y="5153768"/>
                </a:cubicBezTo>
                <a:lnTo>
                  <a:pt x="15039464" y="5156703"/>
                </a:lnTo>
                <a:cubicBezTo>
                  <a:pt x="15032159" y="5158661"/>
                  <a:pt x="15023877" y="5156965"/>
                  <a:pt x="15014613" y="5151617"/>
                </a:cubicBezTo>
                <a:cubicBezTo>
                  <a:pt x="14998046" y="5148229"/>
                  <a:pt x="14989273" y="5144707"/>
                  <a:pt x="14988294" y="5141054"/>
                </a:cubicBezTo>
                <a:cubicBezTo>
                  <a:pt x="14987316" y="5137402"/>
                  <a:pt x="14988652" y="5135087"/>
                  <a:pt x="14992305" y="5134108"/>
                </a:cubicBezTo>
                <a:cubicBezTo>
                  <a:pt x="14995958" y="5133130"/>
                  <a:pt x="15000100" y="5133976"/>
                  <a:pt x="15004732" y="5136650"/>
                </a:cubicBezTo>
                <a:cubicBezTo>
                  <a:pt x="15009362" y="5139324"/>
                  <a:pt x="15015330" y="5139682"/>
                  <a:pt x="15022635" y="5137725"/>
                </a:cubicBezTo>
                <a:close/>
                <a:moveTo>
                  <a:pt x="14915212" y="5131277"/>
                </a:moveTo>
                <a:cubicBezTo>
                  <a:pt x="14924473" y="5136625"/>
                  <a:pt x="14925452" y="5140276"/>
                  <a:pt x="14918147" y="5142234"/>
                </a:cubicBezTo>
                <a:cubicBezTo>
                  <a:pt x="14910844" y="5144190"/>
                  <a:pt x="14902559" y="5142497"/>
                  <a:pt x="14893298" y="5137149"/>
                </a:cubicBezTo>
                <a:close/>
                <a:moveTo>
                  <a:pt x="3699197" y="5131212"/>
                </a:moveTo>
                <a:lnTo>
                  <a:pt x="3724046" y="5136297"/>
                </a:lnTo>
                <a:lnTo>
                  <a:pt x="3770812" y="5135511"/>
                </a:lnTo>
                <a:cubicBezTo>
                  <a:pt x="3787379" y="5138901"/>
                  <a:pt x="3806261" y="5143628"/>
                  <a:pt x="3827459" y="5149691"/>
                </a:cubicBezTo>
                <a:cubicBezTo>
                  <a:pt x="3848658" y="5155756"/>
                  <a:pt x="3879478" y="5161200"/>
                  <a:pt x="3919915" y="5166022"/>
                </a:cubicBezTo>
                <a:cubicBezTo>
                  <a:pt x="3969616" y="5176193"/>
                  <a:pt x="4011033" y="5184669"/>
                  <a:pt x="4044168" y="5191448"/>
                </a:cubicBezTo>
                <a:cubicBezTo>
                  <a:pt x="4058777" y="5187534"/>
                  <a:pt x="4077170" y="5190436"/>
                  <a:pt x="4099346" y="5200151"/>
                </a:cubicBezTo>
                <a:cubicBezTo>
                  <a:pt x="4121524" y="5209868"/>
                  <a:pt x="4134438" y="5214237"/>
                  <a:pt x="4138091" y="5213258"/>
                </a:cubicBezTo>
                <a:cubicBezTo>
                  <a:pt x="4141743" y="5212279"/>
                  <a:pt x="4144548" y="5215443"/>
                  <a:pt x="4146504" y="5222747"/>
                </a:cubicBezTo>
                <a:cubicBezTo>
                  <a:pt x="4148463" y="5230053"/>
                  <a:pt x="4150419" y="5237357"/>
                  <a:pt x="4152376" y="5244661"/>
                </a:cubicBezTo>
                <a:lnTo>
                  <a:pt x="4138484" y="5236641"/>
                </a:lnTo>
                <a:cubicBezTo>
                  <a:pt x="4131180" y="5238598"/>
                  <a:pt x="4125212" y="5238240"/>
                  <a:pt x="4120580" y="5235565"/>
                </a:cubicBezTo>
                <a:cubicBezTo>
                  <a:pt x="4115951" y="5232892"/>
                  <a:pt x="4113633" y="5231555"/>
                  <a:pt x="4113633" y="5231555"/>
                </a:cubicBezTo>
                <a:lnTo>
                  <a:pt x="4091719" y="5237427"/>
                </a:lnTo>
                <a:cubicBezTo>
                  <a:pt x="4089761" y="5230123"/>
                  <a:pt x="4080499" y="5224776"/>
                  <a:pt x="4063932" y="5221385"/>
                </a:cubicBezTo>
                <a:cubicBezTo>
                  <a:pt x="4047366" y="5217995"/>
                  <a:pt x="4037255" y="5216788"/>
                  <a:pt x="4033604" y="5217767"/>
                </a:cubicBezTo>
                <a:cubicBezTo>
                  <a:pt x="4029951" y="5218745"/>
                  <a:pt x="4030442" y="5220573"/>
                  <a:pt x="4035071" y="5223246"/>
                </a:cubicBezTo>
                <a:cubicBezTo>
                  <a:pt x="4039702" y="5225919"/>
                  <a:pt x="4042509" y="5229083"/>
                  <a:pt x="4043486" y="5232735"/>
                </a:cubicBezTo>
                <a:cubicBezTo>
                  <a:pt x="4044465" y="5236388"/>
                  <a:pt x="4033867" y="5233355"/>
                  <a:pt x="4011689" y="5223639"/>
                </a:cubicBezTo>
                <a:cubicBezTo>
                  <a:pt x="3989511" y="5213924"/>
                  <a:pt x="3977445" y="5205412"/>
                  <a:pt x="3975489" y="5198107"/>
                </a:cubicBezTo>
                <a:cubicBezTo>
                  <a:pt x="3973532" y="5190802"/>
                  <a:pt x="3948680" y="5185718"/>
                  <a:pt x="3900936" y="5182852"/>
                </a:cubicBezTo>
                <a:lnTo>
                  <a:pt x="3862192" y="5169745"/>
                </a:lnTo>
                <a:cubicBezTo>
                  <a:pt x="3862192" y="5169745"/>
                  <a:pt x="3858540" y="5170723"/>
                  <a:pt x="3851235" y="5172681"/>
                </a:cubicBezTo>
                <a:cubicBezTo>
                  <a:pt x="3843929" y="5174638"/>
                  <a:pt x="3840277" y="5175617"/>
                  <a:pt x="3840277" y="5175617"/>
                </a:cubicBezTo>
                <a:lnTo>
                  <a:pt x="3815426" y="5170531"/>
                </a:lnTo>
                <a:lnTo>
                  <a:pt x="3804470" y="5173467"/>
                </a:lnTo>
                <a:lnTo>
                  <a:pt x="3790576" y="5165447"/>
                </a:lnTo>
                <a:cubicBezTo>
                  <a:pt x="3790576" y="5165447"/>
                  <a:pt x="3786925" y="5166425"/>
                  <a:pt x="3779620" y="5168382"/>
                </a:cubicBezTo>
                <a:lnTo>
                  <a:pt x="3740876" y="5155275"/>
                </a:lnTo>
                <a:close/>
                <a:moveTo>
                  <a:pt x="2700300" y="5128755"/>
                </a:moveTo>
                <a:lnTo>
                  <a:pt x="2703236" y="5139711"/>
                </a:lnTo>
                <a:cubicBezTo>
                  <a:pt x="2695931" y="5141669"/>
                  <a:pt x="2687648" y="5139972"/>
                  <a:pt x="2678385" y="5134627"/>
                </a:cubicBezTo>
                <a:cubicBezTo>
                  <a:pt x="2685691" y="5132669"/>
                  <a:pt x="2692995" y="5130712"/>
                  <a:pt x="2700300" y="5128755"/>
                </a:cubicBezTo>
                <a:close/>
                <a:moveTo>
                  <a:pt x="1857414" y="5127800"/>
                </a:moveTo>
                <a:cubicBezTo>
                  <a:pt x="1862526" y="5124961"/>
                  <a:pt x="1877508" y="5126085"/>
                  <a:pt x="1902357" y="5131170"/>
                </a:cubicBezTo>
                <a:cubicBezTo>
                  <a:pt x="1942796" y="5135993"/>
                  <a:pt x="1966669" y="5137426"/>
                  <a:pt x="1973974" y="5135469"/>
                </a:cubicBezTo>
                <a:cubicBezTo>
                  <a:pt x="1981278" y="5133512"/>
                  <a:pt x="1985910" y="5136186"/>
                  <a:pt x="1987866" y="5143491"/>
                </a:cubicBezTo>
                <a:cubicBezTo>
                  <a:pt x="1980562" y="5145449"/>
                  <a:pt x="1973258" y="5147406"/>
                  <a:pt x="1965953" y="5149363"/>
                </a:cubicBezTo>
                <a:cubicBezTo>
                  <a:pt x="1958647" y="5151321"/>
                  <a:pt x="1949027" y="5151941"/>
                  <a:pt x="1937091" y="5151224"/>
                </a:cubicBezTo>
                <a:cubicBezTo>
                  <a:pt x="1925156" y="5150507"/>
                  <a:pt x="1910904" y="5148454"/>
                  <a:pt x="1894337" y="5145064"/>
                </a:cubicBezTo>
                <a:cubicBezTo>
                  <a:pt x="1868508" y="5136326"/>
                  <a:pt x="1855593" y="5131957"/>
                  <a:pt x="1855593" y="5131957"/>
                </a:cubicBezTo>
                <a:cubicBezTo>
                  <a:pt x="1855104" y="5130131"/>
                  <a:pt x="1855711" y="5128744"/>
                  <a:pt x="1857414" y="5127800"/>
                </a:cubicBezTo>
                <a:close/>
                <a:moveTo>
                  <a:pt x="16428523" y="5125081"/>
                </a:moveTo>
                <a:cubicBezTo>
                  <a:pt x="16443134" y="5121166"/>
                  <a:pt x="16455067" y="5121883"/>
                  <a:pt x="16464329" y="5127231"/>
                </a:cubicBezTo>
                <a:lnTo>
                  <a:pt x="16453373" y="5130167"/>
                </a:lnTo>
                <a:cubicBezTo>
                  <a:pt x="16457288" y="5144776"/>
                  <a:pt x="16447307" y="5151364"/>
                  <a:pt x="16423435" y="5149932"/>
                </a:cubicBezTo>
                <a:cubicBezTo>
                  <a:pt x="16406869" y="5146543"/>
                  <a:pt x="16398585" y="5144847"/>
                  <a:pt x="16398585" y="5144847"/>
                </a:cubicBezTo>
                <a:cubicBezTo>
                  <a:pt x="16382018" y="5141457"/>
                  <a:pt x="16369593" y="5138915"/>
                  <a:pt x="16361309" y="5137219"/>
                </a:cubicBezTo>
                <a:cubicBezTo>
                  <a:pt x="16353027" y="5135523"/>
                  <a:pt x="16348887" y="5134675"/>
                  <a:pt x="16348887" y="5134675"/>
                </a:cubicBezTo>
                <a:cubicBezTo>
                  <a:pt x="16348397" y="5132850"/>
                  <a:pt x="16349002" y="5131464"/>
                  <a:pt x="16350707" y="5130519"/>
                </a:cubicBezTo>
                <a:cubicBezTo>
                  <a:pt x="16355818" y="5127681"/>
                  <a:pt x="16370800" y="5128804"/>
                  <a:pt x="16395649" y="5133890"/>
                </a:cubicBezTo>
                <a:cubicBezTo>
                  <a:pt x="16412217" y="5137279"/>
                  <a:pt x="16423176" y="5134343"/>
                  <a:pt x="16428523" y="5125081"/>
                </a:cubicBezTo>
                <a:close/>
                <a:moveTo>
                  <a:pt x="16475286" y="5124295"/>
                </a:moveTo>
                <a:cubicBezTo>
                  <a:pt x="16482592" y="5122338"/>
                  <a:pt x="16487223" y="5125012"/>
                  <a:pt x="16489181" y="5132315"/>
                </a:cubicBezTo>
                <a:lnTo>
                  <a:pt x="16478222" y="5135252"/>
                </a:lnTo>
                <a:close/>
                <a:moveTo>
                  <a:pt x="16263377" y="5122356"/>
                </a:moveTo>
                <a:cubicBezTo>
                  <a:pt x="16270682" y="5120399"/>
                  <a:pt x="16275311" y="5123074"/>
                  <a:pt x="16277268" y="5130377"/>
                </a:cubicBezTo>
                <a:cubicBezTo>
                  <a:pt x="16277268" y="5130377"/>
                  <a:pt x="16273617" y="5131356"/>
                  <a:pt x="16266311" y="5133313"/>
                </a:cubicBezTo>
                <a:cubicBezTo>
                  <a:pt x="16259007" y="5135270"/>
                  <a:pt x="16255355" y="5136249"/>
                  <a:pt x="16255355" y="5136249"/>
                </a:cubicBezTo>
                <a:cubicBezTo>
                  <a:pt x="16255355" y="5136249"/>
                  <a:pt x="16258029" y="5131618"/>
                  <a:pt x="16263377" y="5122356"/>
                </a:cubicBezTo>
                <a:close/>
                <a:moveTo>
                  <a:pt x="3649494" y="5121041"/>
                </a:moveTo>
                <a:lnTo>
                  <a:pt x="3674345" y="5126127"/>
                </a:lnTo>
                <a:cubicBezTo>
                  <a:pt x="3683609" y="5131475"/>
                  <a:pt x="3684587" y="5135127"/>
                  <a:pt x="3677282" y="5137084"/>
                </a:cubicBezTo>
                <a:lnTo>
                  <a:pt x="3663387" y="5129063"/>
                </a:lnTo>
                <a:cubicBezTo>
                  <a:pt x="3663387" y="5129063"/>
                  <a:pt x="3661073" y="5127727"/>
                  <a:pt x="3656442" y="5125052"/>
                </a:cubicBezTo>
                <a:cubicBezTo>
                  <a:pt x="3651813" y="5122379"/>
                  <a:pt x="3649494" y="5121041"/>
                  <a:pt x="3649494" y="5121041"/>
                </a:cubicBezTo>
                <a:close/>
                <a:moveTo>
                  <a:pt x="15217717" y="5120684"/>
                </a:moveTo>
                <a:lnTo>
                  <a:pt x="15220652" y="5131643"/>
                </a:lnTo>
                <a:lnTo>
                  <a:pt x="15206758" y="5123620"/>
                </a:lnTo>
                <a:close/>
                <a:moveTo>
                  <a:pt x="15674410" y="5115753"/>
                </a:moveTo>
                <a:lnTo>
                  <a:pt x="15677345" y="5126712"/>
                </a:lnTo>
                <a:cubicBezTo>
                  <a:pt x="15677345" y="5126712"/>
                  <a:pt x="15672713" y="5124038"/>
                  <a:pt x="15663452" y="5118689"/>
                </a:cubicBezTo>
                <a:cubicBezTo>
                  <a:pt x="15663452" y="5118689"/>
                  <a:pt x="15667106" y="5117710"/>
                  <a:pt x="15674410" y="5115753"/>
                </a:cubicBezTo>
                <a:close/>
                <a:moveTo>
                  <a:pt x="16026615" y="5115333"/>
                </a:moveTo>
                <a:lnTo>
                  <a:pt x="16029551" y="5126290"/>
                </a:lnTo>
                <a:cubicBezTo>
                  <a:pt x="16031508" y="5133594"/>
                  <a:pt x="16030171" y="5135910"/>
                  <a:pt x="16025541" y="5133236"/>
                </a:cubicBezTo>
                <a:cubicBezTo>
                  <a:pt x="16020909" y="5130562"/>
                  <a:pt x="16018104" y="5127400"/>
                  <a:pt x="16017124" y="5123746"/>
                </a:cubicBezTo>
                <a:cubicBezTo>
                  <a:pt x="16016147" y="5120095"/>
                  <a:pt x="16019310" y="5117291"/>
                  <a:pt x="16026615" y="5115333"/>
                </a:cubicBezTo>
                <a:close/>
                <a:moveTo>
                  <a:pt x="13971103" y="5114138"/>
                </a:moveTo>
                <a:lnTo>
                  <a:pt x="14006909" y="5116288"/>
                </a:lnTo>
                <a:lnTo>
                  <a:pt x="14056611" y="5126459"/>
                </a:lnTo>
                <a:cubicBezTo>
                  <a:pt x="14063916" y="5124502"/>
                  <a:pt x="14068057" y="5125350"/>
                  <a:pt x="14069035" y="5129001"/>
                </a:cubicBezTo>
                <a:cubicBezTo>
                  <a:pt x="14070014" y="5132654"/>
                  <a:pt x="14072330" y="5133990"/>
                  <a:pt x="14075984" y="5133011"/>
                </a:cubicBezTo>
                <a:cubicBezTo>
                  <a:pt x="14079634" y="5132033"/>
                  <a:pt x="14086092" y="5134219"/>
                  <a:pt x="14095354" y="5139565"/>
                </a:cubicBezTo>
                <a:cubicBezTo>
                  <a:pt x="14111921" y="5142955"/>
                  <a:pt x="14120205" y="5144651"/>
                  <a:pt x="14120205" y="5144651"/>
                </a:cubicBezTo>
                <a:lnTo>
                  <a:pt x="14109248" y="5147586"/>
                </a:lnTo>
                <a:cubicBezTo>
                  <a:pt x="14109248" y="5147586"/>
                  <a:pt x="14097311" y="5146870"/>
                  <a:pt x="14073439" y="5145437"/>
                </a:cubicBezTo>
                <a:cubicBezTo>
                  <a:pt x="14049570" y="5144005"/>
                  <a:pt x="14029347" y="5141592"/>
                  <a:pt x="14012781" y="5138203"/>
                </a:cubicBezTo>
                <a:lnTo>
                  <a:pt x="13987932" y="5133117"/>
                </a:lnTo>
                <a:cubicBezTo>
                  <a:pt x="13987932" y="5133117"/>
                  <a:pt x="13983300" y="5130444"/>
                  <a:pt x="13974036" y="5125097"/>
                </a:cubicBezTo>
                <a:close/>
                <a:moveTo>
                  <a:pt x="16131104" y="5110822"/>
                </a:moveTo>
                <a:cubicBezTo>
                  <a:pt x="16133062" y="5118127"/>
                  <a:pt x="16130385" y="5122760"/>
                  <a:pt x="16123081" y="5124717"/>
                </a:cubicBezTo>
                <a:lnTo>
                  <a:pt x="16120145" y="5113759"/>
                </a:lnTo>
                <a:cubicBezTo>
                  <a:pt x="16120145" y="5113759"/>
                  <a:pt x="16123799" y="5112779"/>
                  <a:pt x="16131104" y="5110822"/>
                </a:cubicBezTo>
                <a:close/>
                <a:moveTo>
                  <a:pt x="16685170" y="5110006"/>
                </a:moveTo>
                <a:cubicBezTo>
                  <a:pt x="16701249" y="5111570"/>
                  <a:pt x="16713919" y="5115026"/>
                  <a:pt x="16723181" y="5120373"/>
                </a:cubicBezTo>
                <a:lnTo>
                  <a:pt x="16654500" y="5127033"/>
                </a:lnTo>
                <a:lnTo>
                  <a:pt x="16651754" y="5125447"/>
                </a:lnTo>
                <a:lnTo>
                  <a:pt x="16654327" y="5135041"/>
                </a:lnTo>
                <a:cubicBezTo>
                  <a:pt x="16647023" y="5136998"/>
                  <a:pt x="16645683" y="5139314"/>
                  <a:pt x="16650317" y="5141988"/>
                </a:cubicBezTo>
                <a:cubicBezTo>
                  <a:pt x="16654946" y="5144662"/>
                  <a:pt x="16660914" y="5145019"/>
                  <a:pt x="16668219" y="5143062"/>
                </a:cubicBezTo>
                <a:cubicBezTo>
                  <a:pt x="16677481" y="5148409"/>
                  <a:pt x="16685765" y="5150105"/>
                  <a:pt x="16693068" y="5148148"/>
                </a:cubicBezTo>
                <a:cubicBezTo>
                  <a:pt x="16700372" y="5146191"/>
                  <a:pt x="16703049" y="5141558"/>
                  <a:pt x="16701092" y="5134254"/>
                </a:cubicBezTo>
                <a:lnTo>
                  <a:pt x="16712047" y="5131318"/>
                </a:lnTo>
                <a:cubicBezTo>
                  <a:pt x="16714004" y="5138623"/>
                  <a:pt x="16721310" y="5136665"/>
                  <a:pt x="16733963" y="5125446"/>
                </a:cubicBezTo>
                <a:lnTo>
                  <a:pt x="16766833" y="5116638"/>
                </a:lnTo>
                <a:cubicBezTo>
                  <a:pt x="16776096" y="5121985"/>
                  <a:pt x="16784382" y="5123681"/>
                  <a:pt x="16791684" y="5121724"/>
                </a:cubicBezTo>
                <a:cubicBezTo>
                  <a:pt x="16832124" y="5126548"/>
                  <a:pt x="16856976" y="5131632"/>
                  <a:pt x="16866238" y="5136980"/>
                </a:cubicBezTo>
                <a:lnTo>
                  <a:pt x="16855278" y="5139916"/>
                </a:lnTo>
                <a:lnTo>
                  <a:pt x="16844324" y="5142852"/>
                </a:lnTo>
                <a:lnTo>
                  <a:pt x="16902046" y="5139128"/>
                </a:lnTo>
                <a:cubicBezTo>
                  <a:pt x="16914698" y="5127910"/>
                  <a:pt x="16954158" y="5129080"/>
                  <a:pt x="17020424" y="5142641"/>
                </a:cubicBezTo>
                <a:cubicBezTo>
                  <a:pt x="17027730" y="5140684"/>
                  <a:pt x="17037350" y="5140064"/>
                  <a:pt x="17049286" y="5140779"/>
                </a:cubicBezTo>
                <a:cubicBezTo>
                  <a:pt x="17061222" y="5141496"/>
                  <a:pt x="17067190" y="5141853"/>
                  <a:pt x="17067190" y="5141853"/>
                </a:cubicBezTo>
                <a:cubicBezTo>
                  <a:pt x="17127588" y="5133499"/>
                  <a:pt x="17171678" y="5137345"/>
                  <a:pt x="17199464" y="5153387"/>
                </a:cubicBezTo>
                <a:cubicBezTo>
                  <a:pt x="17206770" y="5151430"/>
                  <a:pt x="17218214" y="5150321"/>
                  <a:pt x="17233802" y="5150058"/>
                </a:cubicBezTo>
                <a:cubicBezTo>
                  <a:pt x="17249392" y="5149796"/>
                  <a:pt x="17256208" y="5146011"/>
                  <a:pt x="17254250" y="5138708"/>
                </a:cubicBezTo>
                <a:lnTo>
                  <a:pt x="17303954" y="5148878"/>
                </a:lnTo>
                <a:lnTo>
                  <a:pt x="17292994" y="5151814"/>
                </a:lnTo>
                <a:lnTo>
                  <a:pt x="17284974" y="5165706"/>
                </a:lnTo>
                <a:cubicBezTo>
                  <a:pt x="17299584" y="5161792"/>
                  <a:pt x="17310538" y="5158857"/>
                  <a:pt x="17317844" y="5156899"/>
                </a:cubicBezTo>
                <a:cubicBezTo>
                  <a:pt x="17325150" y="5154942"/>
                  <a:pt x="17329294" y="5155789"/>
                  <a:pt x="17330272" y="5159442"/>
                </a:cubicBezTo>
                <a:cubicBezTo>
                  <a:pt x="17331250" y="5163093"/>
                  <a:pt x="17339530" y="5164789"/>
                  <a:pt x="17355120" y="5164527"/>
                </a:cubicBezTo>
                <a:cubicBezTo>
                  <a:pt x="17370708" y="5164266"/>
                  <a:pt x="17378502" y="5164134"/>
                  <a:pt x="17378502" y="5164134"/>
                </a:cubicBezTo>
                <a:lnTo>
                  <a:pt x="17414310" y="5166282"/>
                </a:lnTo>
                <a:cubicBezTo>
                  <a:pt x="17432834" y="5176979"/>
                  <a:pt x="17449402" y="5180368"/>
                  <a:pt x="17464010" y="5176454"/>
                </a:cubicBezTo>
                <a:cubicBezTo>
                  <a:pt x="17502494" y="5173972"/>
                  <a:pt x="17530016" y="5174426"/>
                  <a:pt x="17546584" y="5177816"/>
                </a:cubicBezTo>
                <a:cubicBezTo>
                  <a:pt x="17555846" y="5183164"/>
                  <a:pt x="17567782" y="5183880"/>
                  <a:pt x="17582394" y="5179965"/>
                </a:cubicBezTo>
                <a:cubicBezTo>
                  <a:pt x="17597004" y="5176050"/>
                  <a:pt x="17603818" y="5172267"/>
                  <a:pt x="17602838" y="5168614"/>
                </a:cubicBezTo>
                <a:cubicBezTo>
                  <a:pt x="17601862" y="5164962"/>
                  <a:pt x="17605024" y="5162158"/>
                  <a:pt x="17612328" y="5160201"/>
                </a:cubicBezTo>
                <a:cubicBezTo>
                  <a:pt x="17619632" y="5158243"/>
                  <a:pt x="17625110" y="5156775"/>
                  <a:pt x="17628764" y="5155797"/>
                </a:cubicBezTo>
                <a:cubicBezTo>
                  <a:pt x="17632418" y="5154818"/>
                  <a:pt x="17634242" y="5154329"/>
                  <a:pt x="17634242" y="5154329"/>
                </a:cubicBezTo>
                <a:cubicBezTo>
                  <a:pt x="17641546" y="5152371"/>
                  <a:pt x="17646178" y="5155045"/>
                  <a:pt x="17648136" y="5162349"/>
                </a:cubicBezTo>
                <a:cubicBezTo>
                  <a:pt x="17650094" y="5169654"/>
                  <a:pt x="17653386" y="5174644"/>
                  <a:pt x="17658018" y="5177317"/>
                </a:cubicBezTo>
                <a:cubicBezTo>
                  <a:pt x="17662650" y="5179991"/>
                  <a:pt x="17668618" y="5180349"/>
                  <a:pt x="17675920" y="5178392"/>
                </a:cubicBezTo>
                <a:cubicBezTo>
                  <a:pt x="17683228" y="5176435"/>
                  <a:pt x="17691510" y="5178131"/>
                  <a:pt x="17700774" y="5183476"/>
                </a:cubicBezTo>
                <a:lnTo>
                  <a:pt x="17703708" y="5194435"/>
                </a:lnTo>
                <a:cubicBezTo>
                  <a:pt x="17694446" y="5189087"/>
                  <a:pt x="17678856" y="5189349"/>
                  <a:pt x="17656944" y="5195220"/>
                </a:cubicBezTo>
                <a:cubicBezTo>
                  <a:pt x="17633072" y="5193789"/>
                  <a:pt x="17609200" y="5192355"/>
                  <a:pt x="17585330" y="5190923"/>
                </a:cubicBezTo>
                <a:cubicBezTo>
                  <a:pt x="17578024" y="5192880"/>
                  <a:pt x="17566086" y="5192164"/>
                  <a:pt x="17549520" y="5188773"/>
                </a:cubicBezTo>
                <a:cubicBezTo>
                  <a:pt x="17532952" y="5185383"/>
                  <a:pt x="17518702" y="5183331"/>
                  <a:pt x="17506768" y="5182613"/>
                </a:cubicBezTo>
                <a:cubicBezTo>
                  <a:pt x="17494832" y="5181896"/>
                  <a:pt x="17481068" y="5181670"/>
                  <a:pt x="17465478" y="5181933"/>
                </a:cubicBezTo>
                <a:cubicBezTo>
                  <a:pt x="17449892" y="5182195"/>
                  <a:pt x="17434792" y="5184283"/>
                  <a:pt x="17420182" y="5188197"/>
                </a:cubicBezTo>
                <a:lnTo>
                  <a:pt x="17337610" y="5186834"/>
                </a:lnTo>
                <a:cubicBezTo>
                  <a:pt x="17323000" y="5190749"/>
                  <a:pt x="17313020" y="5197338"/>
                  <a:pt x="17307674" y="5206601"/>
                </a:cubicBezTo>
                <a:cubicBezTo>
                  <a:pt x="17300370" y="5208558"/>
                  <a:pt x="17288434" y="5207841"/>
                  <a:pt x="17271868" y="5204450"/>
                </a:cubicBezTo>
                <a:cubicBezTo>
                  <a:pt x="17257256" y="5208365"/>
                  <a:pt x="17247636" y="5208986"/>
                  <a:pt x="17243006" y="5206311"/>
                </a:cubicBezTo>
                <a:cubicBezTo>
                  <a:pt x="17238374" y="5203638"/>
                  <a:pt x="17236060" y="5202302"/>
                  <a:pt x="17236060" y="5202302"/>
                </a:cubicBezTo>
                <a:lnTo>
                  <a:pt x="17222164" y="5194280"/>
                </a:lnTo>
                <a:lnTo>
                  <a:pt x="17197314" y="5189195"/>
                </a:lnTo>
                <a:lnTo>
                  <a:pt x="17161506" y="5187047"/>
                </a:lnTo>
                <a:cubicBezTo>
                  <a:pt x="17163464" y="5194350"/>
                  <a:pt x="17168096" y="5197024"/>
                  <a:pt x="17175400" y="5195067"/>
                </a:cubicBezTo>
                <a:cubicBezTo>
                  <a:pt x="17175400" y="5195067"/>
                  <a:pt x="17177714" y="5196404"/>
                  <a:pt x="17182348" y="5199078"/>
                </a:cubicBezTo>
                <a:cubicBezTo>
                  <a:pt x="17186978" y="5201751"/>
                  <a:pt x="17192946" y="5202109"/>
                  <a:pt x="17200250" y="5200151"/>
                </a:cubicBezTo>
                <a:cubicBezTo>
                  <a:pt x="17207552" y="5198195"/>
                  <a:pt x="17212188" y="5200869"/>
                  <a:pt x="17214144" y="5208174"/>
                </a:cubicBezTo>
                <a:cubicBezTo>
                  <a:pt x="17216102" y="5215479"/>
                  <a:pt x="17217080" y="5219130"/>
                  <a:pt x="17217080" y="5219130"/>
                </a:cubicBezTo>
                <a:lnTo>
                  <a:pt x="17195166" y="5225002"/>
                </a:lnTo>
                <a:lnTo>
                  <a:pt x="17128636" y="5195854"/>
                </a:lnTo>
                <a:lnTo>
                  <a:pt x="17089890" y="5182748"/>
                </a:lnTo>
                <a:cubicBezTo>
                  <a:pt x="17089890" y="5182748"/>
                  <a:pt x="17086238" y="5183726"/>
                  <a:pt x="17078934" y="5185683"/>
                </a:cubicBezTo>
                <a:cubicBezTo>
                  <a:pt x="17071628" y="5187641"/>
                  <a:pt x="17066996" y="5184966"/>
                  <a:pt x="17065040" y="5177662"/>
                </a:cubicBezTo>
                <a:lnTo>
                  <a:pt x="17054084" y="5180598"/>
                </a:lnTo>
                <a:cubicBezTo>
                  <a:pt x="17044822" y="5175251"/>
                  <a:pt x="17022286" y="5171502"/>
                  <a:pt x="16986480" y="5169353"/>
                </a:cubicBezTo>
                <a:cubicBezTo>
                  <a:pt x="16950670" y="5167203"/>
                  <a:pt x="16921810" y="5169065"/>
                  <a:pt x="16899898" y="5174936"/>
                </a:cubicBezTo>
                <a:cubicBezTo>
                  <a:pt x="16890634" y="5169589"/>
                  <a:pt x="16874068" y="5166199"/>
                  <a:pt x="16850196" y="5164766"/>
                </a:cubicBezTo>
                <a:cubicBezTo>
                  <a:pt x="16826322" y="5163334"/>
                  <a:pt x="16802450" y="5161900"/>
                  <a:pt x="16778578" y="5160468"/>
                </a:cubicBezTo>
                <a:cubicBezTo>
                  <a:pt x="16675785" y="5156695"/>
                  <a:pt x="16620737" y="5155785"/>
                  <a:pt x="16613433" y="5157742"/>
                </a:cubicBezTo>
                <a:lnTo>
                  <a:pt x="16650604" y="5124781"/>
                </a:lnTo>
                <a:lnTo>
                  <a:pt x="16626714" y="5110989"/>
                </a:lnTo>
                <a:cubicBezTo>
                  <a:pt x="16649606" y="5108770"/>
                  <a:pt x="16669092" y="5108443"/>
                  <a:pt x="16685170" y="5110006"/>
                </a:cubicBezTo>
                <a:close/>
                <a:moveTo>
                  <a:pt x="14251692" y="5109419"/>
                </a:moveTo>
                <a:cubicBezTo>
                  <a:pt x="14258997" y="5107461"/>
                  <a:pt x="14263628" y="5110136"/>
                  <a:pt x="14265586" y="5117440"/>
                </a:cubicBezTo>
                <a:cubicBezTo>
                  <a:pt x="14265586" y="5117440"/>
                  <a:pt x="14261933" y="5118419"/>
                  <a:pt x="14254629" y="5120376"/>
                </a:cubicBezTo>
                <a:cubicBezTo>
                  <a:pt x="14254629" y="5120376"/>
                  <a:pt x="14252314" y="5119038"/>
                  <a:pt x="14247681" y="5116367"/>
                </a:cubicBezTo>
                <a:cubicBezTo>
                  <a:pt x="14243052" y="5113692"/>
                  <a:pt x="14244387" y="5111376"/>
                  <a:pt x="14251692" y="5109419"/>
                </a:cubicBezTo>
                <a:close/>
                <a:moveTo>
                  <a:pt x="15976913" y="5105163"/>
                </a:moveTo>
                <a:lnTo>
                  <a:pt x="16001764" y="5110247"/>
                </a:lnTo>
                <a:cubicBezTo>
                  <a:pt x="16001764" y="5110247"/>
                  <a:pt x="15999938" y="5110736"/>
                  <a:pt x="15996286" y="5111715"/>
                </a:cubicBezTo>
                <a:cubicBezTo>
                  <a:pt x="15992633" y="5112694"/>
                  <a:pt x="15987154" y="5114162"/>
                  <a:pt x="15979849" y="5116119"/>
                </a:cubicBezTo>
                <a:close/>
                <a:moveTo>
                  <a:pt x="14579049" y="5103912"/>
                </a:moveTo>
                <a:cubicBezTo>
                  <a:pt x="14588309" y="5109258"/>
                  <a:pt x="14596593" y="5110954"/>
                  <a:pt x="14603897" y="5108997"/>
                </a:cubicBezTo>
                <a:cubicBezTo>
                  <a:pt x="14611203" y="5107039"/>
                  <a:pt x="14614856" y="5106061"/>
                  <a:pt x="14614856" y="5106061"/>
                </a:cubicBezTo>
                <a:cubicBezTo>
                  <a:pt x="14622161" y="5104103"/>
                  <a:pt x="14630444" y="5105799"/>
                  <a:pt x="14639707" y="5111147"/>
                </a:cubicBezTo>
                <a:cubicBezTo>
                  <a:pt x="14648967" y="5116493"/>
                  <a:pt x="14655427" y="5118678"/>
                  <a:pt x="14659077" y="5117700"/>
                </a:cubicBezTo>
                <a:cubicBezTo>
                  <a:pt x="14662731" y="5116721"/>
                  <a:pt x="14676491" y="5116949"/>
                  <a:pt x="14700365" y="5118380"/>
                </a:cubicBezTo>
                <a:cubicBezTo>
                  <a:pt x="14724237" y="5119813"/>
                  <a:pt x="14763698" y="5120985"/>
                  <a:pt x="14818744" y="5121894"/>
                </a:cubicBezTo>
                <a:lnTo>
                  <a:pt x="14843595" y="5126978"/>
                </a:lnTo>
                <a:cubicBezTo>
                  <a:pt x="14836290" y="5128936"/>
                  <a:pt x="14827159" y="5131382"/>
                  <a:pt x="14816202" y="5134318"/>
                </a:cubicBezTo>
                <a:cubicBezTo>
                  <a:pt x="14805245" y="5137254"/>
                  <a:pt x="14795136" y="5136048"/>
                  <a:pt x="14785873" y="5130702"/>
                </a:cubicBezTo>
                <a:lnTo>
                  <a:pt x="14739107" y="5131488"/>
                </a:lnTo>
                <a:lnTo>
                  <a:pt x="14656535" y="5130124"/>
                </a:lnTo>
                <a:cubicBezTo>
                  <a:pt x="14641926" y="5134039"/>
                  <a:pt x="14634620" y="5135996"/>
                  <a:pt x="14634620" y="5135996"/>
                </a:cubicBezTo>
                <a:lnTo>
                  <a:pt x="14595877" y="5122891"/>
                </a:lnTo>
                <a:cubicBezTo>
                  <a:pt x="14591964" y="5108279"/>
                  <a:pt x="14571743" y="5105869"/>
                  <a:pt x="14535219" y="5115656"/>
                </a:cubicBezTo>
                <a:cubicBezTo>
                  <a:pt x="14520609" y="5119571"/>
                  <a:pt x="14512327" y="5117875"/>
                  <a:pt x="14510369" y="5110569"/>
                </a:cubicBezTo>
                <a:lnTo>
                  <a:pt x="14521324" y="5107634"/>
                </a:lnTo>
                <a:cubicBezTo>
                  <a:pt x="14530587" y="5112982"/>
                  <a:pt x="14538382" y="5112852"/>
                  <a:pt x="14544707" y="5107242"/>
                </a:cubicBezTo>
                <a:cubicBezTo>
                  <a:pt x="14551034" y="5101631"/>
                  <a:pt x="14562482" y="5100522"/>
                  <a:pt x="14579049" y="5103912"/>
                </a:cubicBezTo>
                <a:close/>
                <a:moveTo>
                  <a:pt x="15894340" y="5103800"/>
                </a:moveTo>
                <a:lnTo>
                  <a:pt x="15872427" y="5109671"/>
                </a:lnTo>
                <a:cubicBezTo>
                  <a:pt x="15855859" y="5106281"/>
                  <a:pt x="15843923" y="5105566"/>
                  <a:pt x="15836618" y="5107523"/>
                </a:cubicBezTo>
                <a:lnTo>
                  <a:pt x="15789854" y="5108308"/>
                </a:lnTo>
                <a:close/>
                <a:moveTo>
                  <a:pt x="3585900" y="5102850"/>
                </a:moveTo>
                <a:cubicBezTo>
                  <a:pt x="3593205" y="5100892"/>
                  <a:pt x="3597347" y="5101741"/>
                  <a:pt x="3598325" y="5105393"/>
                </a:cubicBezTo>
                <a:cubicBezTo>
                  <a:pt x="3599303" y="5109045"/>
                  <a:pt x="3601621" y="5110381"/>
                  <a:pt x="3605272" y="5109402"/>
                </a:cubicBezTo>
                <a:cubicBezTo>
                  <a:pt x="3608923" y="5108424"/>
                  <a:pt x="3615382" y="5110609"/>
                  <a:pt x="3624644" y="5115957"/>
                </a:cubicBezTo>
                <a:lnTo>
                  <a:pt x="3627580" y="5126913"/>
                </a:lnTo>
                <a:cubicBezTo>
                  <a:pt x="3627580" y="5126913"/>
                  <a:pt x="3625755" y="5127402"/>
                  <a:pt x="3622102" y="5128381"/>
                </a:cubicBezTo>
                <a:cubicBezTo>
                  <a:pt x="3618450" y="5129360"/>
                  <a:pt x="3615644" y="5126197"/>
                  <a:pt x="3613688" y="5118892"/>
                </a:cubicBezTo>
                <a:cubicBezTo>
                  <a:pt x="3606382" y="5120850"/>
                  <a:pt x="3598100" y="5119155"/>
                  <a:pt x="3588837" y="5113806"/>
                </a:cubicBezTo>
                <a:close/>
                <a:moveTo>
                  <a:pt x="3632666" y="5102062"/>
                </a:moveTo>
                <a:lnTo>
                  <a:pt x="3646559" y="5110085"/>
                </a:lnTo>
                <a:lnTo>
                  <a:pt x="3635603" y="5113020"/>
                </a:lnTo>
                <a:close/>
                <a:moveTo>
                  <a:pt x="1753255" y="5100659"/>
                </a:moveTo>
                <a:lnTo>
                  <a:pt x="1745233" y="5114552"/>
                </a:lnTo>
                <a:lnTo>
                  <a:pt x="1742298" y="5103595"/>
                </a:lnTo>
                <a:cubicBezTo>
                  <a:pt x="1742298" y="5103595"/>
                  <a:pt x="1745949" y="5102617"/>
                  <a:pt x="1753255" y="5100659"/>
                </a:cubicBezTo>
                <a:close/>
                <a:moveTo>
                  <a:pt x="18054340" y="5100483"/>
                </a:moveTo>
                <a:lnTo>
                  <a:pt x="18054340" y="5100483"/>
                </a:lnTo>
                <a:lnTo>
                  <a:pt x="18054340" y="5100483"/>
                </a:lnTo>
                <a:close/>
                <a:moveTo>
                  <a:pt x="2618606" y="5097796"/>
                </a:moveTo>
                <a:cubicBezTo>
                  <a:pt x="2620430" y="5097307"/>
                  <a:pt x="2621835" y="5098889"/>
                  <a:pt x="2622813" y="5102541"/>
                </a:cubicBezTo>
                <a:lnTo>
                  <a:pt x="2611856" y="5105477"/>
                </a:lnTo>
                <a:cubicBezTo>
                  <a:pt x="2614530" y="5100847"/>
                  <a:pt x="2616779" y="5098285"/>
                  <a:pt x="2618606" y="5097796"/>
                </a:cubicBezTo>
                <a:close/>
                <a:moveTo>
                  <a:pt x="13684639" y="5096945"/>
                </a:moveTo>
                <a:cubicBezTo>
                  <a:pt x="13684639" y="5096945"/>
                  <a:pt x="13691098" y="5099130"/>
                  <a:pt x="13704010" y="5103498"/>
                </a:cubicBezTo>
                <a:cubicBezTo>
                  <a:pt x="13716926" y="5107867"/>
                  <a:pt x="13728015" y="5112726"/>
                  <a:pt x="13737276" y="5118072"/>
                </a:cubicBezTo>
                <a:lnTo>
                  <a:pt x="13762127" y="5123158"/>
                </a:lnTo>
                <a:cubicBezTo>
                  <a:pt x="13747517" y="5127072"/>
                  <a:pt x="13740212" y="5129030"/>
                  <a:pt x="13740212" y="5129030"/>
                </a:cubicBezTo>
                <a:close/>
                <a:moveTo>
                  <a:pt x="15704345" y="5095989"/>
                </a:moveTo>
                <a:cubicBezTo>
                  <a:pt x="15711650" y="5094032"/>
                  <a:pt x="15719933" y="5095728"/>
                  <a:pt x="15729195" y="5101073"/>
                </a:cubicBezTo>
                <a:lnTo>
                  <a:pt x="15718239" y="5104009"/>
                </a:lnTo>
                <a:close/>
                <a:moveTo>
                  <a:pt x="15765178" y="5095215"/>
                </a:moveTo>
                <a:lnTo>
                  <a:pt x="15790028" y="5100299"/>
                </a:lnTo>
                <a:cubicBezTo>
                  <a:pt x="15782722" y="5102257"/>
                  <a:pt x="15776755" y="5101899"/>
                  <a:pt x="15772125" y="5099224"/>
                </a:cubicBezTo>
                <a:cubicBezTo>
                  <a:pt x="15767494" y="5096551"/>
                  <a:pt x="15765178" y="5095215"/>
                  <a:pt x="15765178" y="5095215"/>
                </a:cubicBezTo>
                <a:close/>
                <a:moveTo>
                  <a:pt x="3050914" y="5094995"/>
                </a:moveTo>
                <a:cubicBezTo>
                  <a:pt x="3070823" y="5092596"/>
                  <a:pt x="3095942" y="5093205"/>
                  <a:pt x="3126271" y="5096824"/>
                </a:cubicBezTo>
                <a:lnTo>
                  <a:pt x="3104357" y="5102696"/>
                </a:lnTo>
                <a:cubicBezTo>
                  <a:pt x="3085116" y="5103936"/>
                  <a:pt x="3067457" y="5103774"/>
                  <a:pt x="3051379" y="5102211"/>
                </a:cubicBezTo>
                <a:lnTo>
                  <a:pt x="3032742" y="5098397"/>
                </a:lnTo>
                <a:close/>
                <a:moveTo>
                  <a:pt x="14953343" y="5089610"/>
                </a:moveTo>
                <a:lnTo>
                  <a:pt x="14978193" y="5094695"/>
                </a:lnTo>
                <a:cubicBezTo>
                  <a:pt x="14963582" y="5098610"/>
                  <a:pt x="14951647" y="5097893"/>
                  <a:pt x="14942385" y="5092546"/>
                </a:cubicBezTo>
                <a:close/>
                <a:moveTo>
                  <a:pt x="18051404" y="5089525"/>
                </a:moveTo>
                <a:lnTo>
                  <a:pt x="18054340" y="5100483"/>
                </a:lnTo>
                <a:lnTo>
                  <a:pt x="18040450" y="5092460"/>
                </a:lnTo>
                <a:close/>
                <a:moveTo>
                  <a:pt x="14457730" y="5089443"/>
                </a:moveTo>
                <a:lnTo>
                  <a:pt x="14452647" y="5114293"/>
                </a:lnTo>
                <a:cubicBezTo>
                  <a:pt x="14436081" y="5110903"/>
                  <a:pt x="14424144" y="5110187"/>
                  <a:pt x="14416840" y="5112144"/>
                </a:cubicBezTo>
                <a:cubicBezTo>
                  <a:pt x="14407577" y="5106798"/>
                  <a:pt x="14404771" y="5103633"/>
                  <a:pt x="14408421" y="5102655"/>
                </a:cubicBezTo>
                <a:cubicBezTo>
                  <a:pt x="14412076" y="5101675"/>
                  <a:pt x="14412923" y="5097533"/>
                  <a:pt x="14410968" y="5090229"/>
                </a:cubicBezTo>
                <a:cubicBezTo>
                  <a:pt x="14418271" y="5088272"/>
                  <a:pt x="14433859" y="5088010"/>
                  <a:pt x="14457730" y="5089443"/>
                </a:cubicBezTo>
                <a:close/>
                <a:moveTo>
                  <a:pt x="657893" y="5088816"/>
                </a:moveTo>
                <a:cubicBezTo>
                  <a:pt x="657893" y="5088816"/>
                  <a:pt x="654242" y="5089795"/>
                  <a:pt x="646937" y="5091752"/>
                </a:cubicBezTo>
                <a:lnTo>
                  <a:pt x="649873" y="5102711"/>
                </a:lnTo>
                <a:close/>
                <a:moveTo>
                  <a:pt x="2983039" y="5088226"/>
                </a:moveTo>
                <a:cubicBezTo>
                  <a:pt x="2990346" y="5086268"/>
                  <a:pt x="2996313" y="5086627"/>
                  <a:pt x="3000943" y="5089301"/>
                </a:cubicBezTo>
                <a:cubicBezTo>
                  <a:pt x="3003259" y="5090638"/>
                  <a:pt x="3007068" y="5092064"/>
                  <a:pt x="3012368" y="5093579"/>
                </a:cubicBezTo>
                <a:lnTo>
                  <a:pt x="3032739" y="5098396"/>
                </a:lnTo>
                <a:lnTo>
                  <a:pt x="3007890" y="5093311"/>
                </a:lnTo>
                <a:lnTo>
                  <a:pt x="2985975" y="5099183"/>
                </a:lnTo>
                <a:close/>
                <a:moveTo>
                  <a:pt x="3159143" y="5088016"/>
                </a:moveTo>
                <a:lnTo>
                  <a:pt x="3173036" y="5096037"/>
                </a:lnTo>
                <a:lnTo>
                  <a:pt x="3194951" y="5090164"/>
                </a:lnTo>
                <a:cubicBezTo>
                  <a:pt x="3202256" y="5088207"/>
                  <a:pt x="3206887" y="5090882"/>
                  <a:pt x="3208844" y="5098186"/>
                </a:cubicBezTo>
                <a:cubicBezTo>
                  <a:pt x="3208844" y="5098186"/>
                  <a:pt x="3205193" y="5099164"/>
                  <a:pt x="3197888" y="5101121"/>
                </a:cubicBezTo>
                <a:lnTo>
                  <a:pt x="3162078" y="5098973"/>
                </a:lnTo>
                <a:lnTo>
                  <a:pt x="3148186" y="5090952"/>
                </a:lnTo>
                <a:close/>
                <a:moveTo>
                  <a:pt x="16191162" y="5084976"/>
                </a:moveTo>
                <a:lnTo>
                  <a:pt x="16216211" y="5088965"/>
                </a:lnTo>
                <a:lnTo>
                  <a:pt x="16194576" y="5095792"/>
                </a:lnTo>
                <a:close/>
                <a:moveTo>
                  <a:pt x="9686175" y="5084976"/>
                </a:moveTo>
                <a:lnTo>
                  <a:pt x="9711226" y="5088963"/>
                </a:lnTo>
                <a:lnTo>
                  <a:pt x="9689590" y="5095793"/>
                </a:lnTo>
                <a:close/>
                <a:moveTo>
                  <a:pt x="18073322" y="5083652"/>
                </a:moveTo>
                <a:lnTo>
                  <a:pt x="18087214" y="5091675"/>
                </a:lnTo>
                <a:cubicBezTo>
                  <a:pt x="18079908" y="5093633"/>
                  <a:pt x="18076256" y="5094611"/>
                  <a:pt x="18076256" y="5094611"/>
                </a:cubicBezTo>
                <a:cubicBezTo>
                  <a:pt x="18074298" y="5087306"/>
                  <a:pt x="18073322" y="5083652"/>
                  <a:pt x="18073322" y="5083652"/>
                </a:cubicBezTo>
                <a:close/>
                <a:moveTo>
                  <a:pt x="15975955" y="5081522"/>
                </a:moveTo>
                <a:lnTo>
                  <a:pt x="16004418" y="5096328"/>
                </a:lnTo>
                <a:lnTo>
                  <a:pt x="15943503" y="5091764"/>
                </a:lnTo>
                <a:cubicBezTo>
                  <a:pt x="15941225" y="5084553"/>
                  <a:pt x="15952044" y="5081138"/>
                  <a:pt x="15975955" y="5081522"/>
                </a:cubicBezTo>
                <a:close/>
                <a:moveTo>
                  <a:pt x="9470968" y="5081522"/>
                </a:moveTo>
                <a:lnTo>
                  <a:pt x="9499430" y="5096329"/>
                </a:lnTo>
                <a:lnTo>
                  <a:pt x="9438518" y="5091763"/>
                </a:lnTo>
                <a:cubicBezTo>
                  <a:pt x="9436239" y="5084552"/>
                  <a:pt x="9447058" y="5081137"/>
                  <a:pt x="9470968" y="5081522"/>
                </a:cubicBezTo>
                <a:close/>
                <a:moveTo>
                  <a:pt x="17484352" y="5077052"/>
                </a:moveTo>
                <a:lnTo>
                  <a:pt x="17476332" y="5090944"/>
                </a:lnTo>
                <a:cubicBezTo>
                  <a:pt x="17477310" y="5094597"/>
                  <a:pt x="17478712" y="5096179"/>
                  <a:pt x="17480538" y="5095690"/>
                </a:cubicBezTo>
                <a:cubicBezTo>
                  <a:pt x="17482366" y="5095200"/>
                  <a:pt x="17484616" y="5092640"/>
                  <a:pt x="17487288" y="5088008"/>
                </a:cubicBezTo>
                <a:close/>
                <a:moveTo>
                  <a:pt x="17552762" y="5074870"/>
                </a:moveTo>
                <a:cubicBezTo>
                  <a:pt x="17551606" y="5074199"/>
                  <a:pt x="17550358" y="5075024"/>
                  <a:pt x="17549022" y="5077340"/>
                </a:cubicBezTo>
                <a:cubicBezTo>
                  <a:pt x="17546348" y="5081970"/>
                  <a:pt x="17549152" y="5085134"/>
                  <a:pt x="17557438" y="5086828"/>
                </a:cubicBezTo>
                <a:cubicBezTo>
                  <a:pt x="17565720" y="5088524"/>
                  <a:pt x="17569860" y="5089371"/>
                  <a:pt x="17569860" y="5089371"/>
                </a:cubicBezTo>
                <a:cubicBezTo>
                  <a:pt x="17567904" y="5082067"/>
                  <a:pt x="17563274" y="5079393"/>
                  <a:pt x="17555968" y="5081351"/>
                </a:cubicBezTo>
                <a:cubicBezTo>
                  <a:pt x="17554990" y="5077697"/>
                  <a:pt x="17553922" y="5075538"/>
                  <a:pt x="17552762" y="5074870"/>
                </a:cubicBezTo>
                <a:close/>
                <a:moveTo>
                  <a:pt x="2814959" y="5074543"/>
                </a:moveTo>
                <a:cubicBezTo>
                  <a:pt x="2816916" y="5081849"/>
                  <a:pt x="2810588" y="5087458"/>
                  <a:pt x="2795980" y="5091372"/>
                </a:cubicBezTo>
                <a:lnTo>
                  <a:pt x="2785022" y="5094309"/>
                </a:lnTo>
                <a:cubicBezTo>
                  <a:pt x="2783066" y="5087005"/>
                  <a:pt x="2785738" y="5082373"/>
                  <a:pt x="2793044" y="5080416"/>
                </a:cubicBezTo>
                <a:cubicBezTo>
                  <a:pt x="2800349" y="5078458"/>
                  <a:pt x="2805828" y="5076990"/>
                  <a:pt x="2809481" y="5076012"/>
                </a:cubicBezTo>
                <a:cubicBezTo>
                  <a:pt x="2813131" y="5075033"/>
                  <a:pt x="2814959" y="5074543"/>
                  <a:pt x="2814959" y="5074543"/>
                </a:cubicBezTo>
                <a:close/>
                <a:moveTo>
                  <a:pt x="2908490" y="5072971"/>
                </a:moveTo>
                <a:lnTo>
                  <a:pt x="2933339" y="5078055"/>
                </a:lnTo>
                <a:cubicBezTo>
                  <a:pt x="2933339" y="5078055"/>
                  <a:pt x="2937970" y="5080730"/>
                  <a:pt x="2947233" y="5086076"/>
                </a:cubicBezTo>
                <a:lnTo>
                  <a:pt x="2936275" y="5089012"/>
                </a:lnTo>
                <a:lnTo>
                  <a:pt x="2925318" y="5091948"/>
                </a:lnTo>
                <a:cubicBezTo>
                  <a:pt x="2918013" y="5093906"/>
                  <a:pt x="2910709" y="5095863"/>
                  <a:pt x="2903402" y="5097820"/>
                </a:cubicBezTo>
                <a:cubicBezTo>
                  <a:pt x="2896097" y="5099778"/>
                  <a:pt x="2892446" y="5100756"/>
                  <a:pt x="2892446" y="5100756"/>
                </a:cubicBezTo>
                <a:lnTo>
                  <a:pt x="2884426" y="5114650"/>
                </a:lnTo>
                <a:lnTo>
                  <a:pt x="2870532" y="5106628"/>
                </a:lnTo>
                <a:cubicBezTo>
                  <a:pt x="2870532" y="5106628"/>
                  <a:pt x="2874182" y="5105650"/>
                  <a:pt x="2881489" y="5103692"/>
                </a:cubicBezTo>
                <a:cubicBezTo>
                  <a:pt x="2888794" y="5101735"/>
                  <a:pt x="2895119" y="5096126"/>
                  <a:pt x="2900467" y="5086864"/>
                </a:cubicBezTo>
                <a:cubicBezTo>
                  <a:pt x="2905815" y="5077601"/>
                  <a:pt x="2908490" y="5072971"/>
                  <a:pt x="2908490" y="5072971"/>
                </a:cubicBezTo>
                <a:close/>
                <a:moveTo>
                  <a:pt x="15889989" y="5072966"/>
                </a:moveTo>
                <a:cubicBezTo>
                  <a:pt x="15906690" y="5075624"/>
                  <a:pt x="15918644" y="5075818"/>
                  <a:pt x="15925856" y="5073543"/>
                </a:cubicBezTo>
                <a:cubicBezTo>
                  <a:pt x="15920919" y="5083030"/>
                  <a:pt x="15918452" y="5087773"/>
                  <a:pt x="15918452" y="5087773"/>
                </a:cubicBezTo>
                <a:lnTo>
                  <a:pt x="15907634" y="5091188"/>
                </a:lnTo>
                <a:cubicBezTo>
                  <a:pt x="15883723" y="5090804"/>
                  <a:pt x="15864555" y="5092888"/>
                  <a:pt x="15850131" y="5097441"/>
                </a:cubicBezTo>
                <a:cubicBezTo>
                  <a:pt x="15833431" y="5094781"/>
                  <a:pt x="15825082" y="5093449"/>
                  <a:pt x="15825082" y="5093449"/>
                </a:cubicBezTo>
                <a:lnTo>
                  <a:pt x="15810848" y="5086047"/>
                </a:lnTo>
                <a:cubicBezTo>
                  <a:pt x="15803637" y="5088322"/>
                  <a:pt x="15790449" y="5090503"/>
                  <a:pt x="15771281" y="5092586"/>
                </a:cubicBezTo>
                <a:lnTo>
                  <a:pt x="15743885" y="5092147"/>
                </a:lnTo>
                <a:lnTo>
                  <a:pt x="15765178" y="5095215"/>
                </a:lnTo>
                <a:cubicBezTo>
                  <a:pt x="15762503" y="5099847"/>
                  <a:pt x="15753127" y="5101381"/>
                  <a:pt x="15737050" y="5099817"/>
                </a:cubicBezTo>
                <a:cubicBezTo>
                  <a:pt x="15720973" y="5098251"/>
                  <a:pt x="15698192" y="5093590"/>
                  <a:pt x="15668711" y="5085830"/>
                </a:cubicBezTo>
                <a:lnTo>
                  <a:pt x="15679668" y="5082895"/>
                </a:lnTo>
                <a:lnTo>
                  <a:pt x="15708488" y="5087046"/>
                </a:lnTo>
                <a:lnTo>
                  <a:pt x="15696130" y="5080617"/>
                </a:lnTo>
                <a:cubicBezTo>
                  <a:pt x="15698600" y="5075874"/>
                  <a:pt x="15708182" y="5074832"/>
                  <a:pt x="15724884" y="5077491"/>
                </a:cubicBezTo>
                <a:cubicBezTo>
                  <a:pt x="15732096" y="5075216"/>
                  <a:pt x="15740445" y="5076544"/>
                  <a:pt x="15749932" y="5081481"/>
                </a:cubicBezTo>
                <a:cubicBezTo>
                  <a:pt x="15759419" y="5086417"/>
                  <a:pt x="15763024" y="5085280"/>
                  <a:pt x="15760749" y="5078066"/>
                </a:cubicBezTo>
                <a:cubicBezTo>
                  <a:pt x="15760749" y="5078066"/>
                  <a:pt x="15768530" y="5077593"/>
                  <a:pt x="15784092" y="5076649"/>
                </a:cubicBezTo>
                <a:cubicBezTo>
                  <a:pt x="15799654" y="5075702"/>
                  <a:pt x="15815216" y="5074756"/>
                  <a:pt x="15830778" y="5073809"/>
                </a:cubicBezTo>
                <a:cubicBezTo>
                  <a:pt x="15846341" y="5072863"/>
                  <a:pt x="15855258" y="5075995"/>
                  <a:pt x="15857533" y="5083207"/>
                </a:cubicBezTo>
                <a:cubicBezTo>
                  <a:pt x="15857533" y="5083207"/>
                  <a:pt x="15861141" y="5082069"/>
                  <a:pt x="15868353" y="5079794"/>
                </a:cubicBezTo>
                <a:cubicBezTo>
                  <a:pt x="15875564" y="5077518"/>
                  <a:pt x="15882777" y="5075241"/>
                  <a:pt x="15889989" y="5072966"/>
                </a:cubicBezTo>
                <a:close/>
                <a:moveTo>
                  <a:pt x="9385004" y="5072965"/>
                </a:moveTo>
                <a:cubicBezTo>
                  <a:pt x="9401703" y="5075625"/>
                  <a:pt x="9413660" y="5075818"/>
                  <a:pt x="9420870" y="5073542"/>
                </a:cubicBezTo>
                <a:cubicBezTo>
                  <a:pt x="9415933" y="5083030"/>
                  <a:pt x="9413465" y="5087772"/>
                  <a:pt x="9413465" y="5087772"/>
                </a:cubicBezTo>
                <a:lnTo>
                  <a:pt x="9402650" y="5091187"/>
                </a:lnTo>
                <a:cubicBezTo>
                  <a:pt x="9378735" y="5090804"/>
                  <a:pt x="9359568" y="5092889"/>
                  <a:pt x="9345145" y="5097440"/>
                </a:cubicBezTo>
                <a:cubicBezTo>
                  <a:pt x="9328443" y="5094780"/>
                  <a:pt x="9320096" y="5093449"/>
                  <a:pt x="9320096" y="5093449"/>
                </a:cubicBezTo>
                <a:lnTo>
                  <a:pt x="9305864" y="5086046"/>
                </a:lnTo>
                <a:cubicBezTo>
                  <a:pt x="9298653" y="5088322"/>
                  <a:pt x="9285463" y="5090502"/>
                  <a:pt x="9266293" y="5092587"/>
                </a:cubicBezTo>
                <a:cubicBezTo>
                  <a:pt x="9247126" y="5094670"/>
                  <a:pt x="9229191" y="5094383"/>
                  <a:pt x="9212492" y="5091722"/>
                </a:cubicBezTo>
                <a:cubicBezTo>
                  <a:pt x="9195791" y="5089063"/>
                  <a:pt x="9188677" y="5085360"/>
                  <a:pt x="9191145" y="5080616"/>
                </a:cubicBezTo>
                <a:cubicBezTo>
                  <a:pt x="9193611" y="5075873"/>
                  <a:pt x="9203196" y="5074832"/>
                  <a:pt x="9219896" y="5077492"/>
                </a:cubicBezTo>
                <a:cubicBezTo>
                  <a:pt x="9227109" y="5075215"/>
                  <a:pt x="9235456" y="5076545"/>
                  <a:pt x="9244947" y="5081480"/>
                </a:cubicBezTo>
                <a:cubicBezTo>
                  <a:pt x="9254435" y="5086416"/>
                  <a:pt x="9258039" y="5085279"/>
                  <a:pt x="9255768" y="5078066"/>
                </a:cubicBezTo>
                <a:cubicBezTo>
                  <a:pt x="9255768" y="5078066"/>
                  <a:pt x="9263547" y="5077592"/>
                  <a:pt x="9279106" y="5076648"/>
                </a:cubicBezTo>
                <a:cubicBezTo>
                  <a:pt x="9294667" y="5075701"/>
                  <a:pt x="9310226" y="5074756"/>
                  <a:pt x="9325792" y="5073808"/>
                </a:cubicBezTo>
                <a:cubicBezTo>
                  <a:pt x="9341353" y="5072864"/>
                  <a:pt x="9350270" y="5075995"/>
                  <a:pt x="9352547" y="5083208"/>
                </a:cubicBezTo>
                <a:cubicBezTo>
                  <a:pt x="9352547" y="5083208"/>
                  <a:pt x="9356155" y="5082070"/>
                  <a:pt x="9363366" y="5079793"/>
                </a:cubicBezTo>
                <a:cubicBezTo>
                  <a:pt x="9370579" y="5077516"/>
                  <a:pt x="9377793" y="5075241"/>
                  <a:pt x="9385004" y="5072965"/>
                </a:cubicBezTo>
                <a:close/>
                <a:moveTo>
                  <a:pt x="13543802" y="5071205"/>
                </a:moveTo>
                <a:lnTo>
                  <a:pt x="13549431" y="5074454"/>
                </a:lnTo>
                <a:cubicBezTo>
                  <a:pt x="13549431" y="5074454"/>
                  <a:pt x="13548272" y="5073786"/>
                  <a:pt x="13545957" y="5072449"/>
                </a:cubicBezTo>
                <a:close/>
                <a:moveTo>
                  <a:pt x="18210680" y="5070336"/>
                </a:moveTo>
                <a:cubicBezTo>
                  <a:pt x="18217984" y="5068379"/>
                  <a:pt x="18222616" y="5071053"/>
                  <a:pt x="18224574" y="5078358"/>
                </a:cubicBezTo>
                <a:lnTo>
                  <a:pt x="18213616" y="5081294"/>
                </a:lnTo>
                <a:cubicBezTo>
                  <a:pt x="18211658" y="5073989"/>
                  <a:pt x="18210680" y="5070336"/>
                  <a:pt x="18210680" y="5070336"/>
                </a:cubicBezTo>
                <a:close/>
                <a:moveTo>
                  <a:pt x="13539708" y="5068841"/>
                </a:moveTo>
                <a:lnTo>
                  <a:pt x="13543802" y="5071205"/>
                </a:lnTo>
                <a:lnTo>
                  <a:pt x="13542482" y="5070443"/>
                </a:lnTo>
                <a:close/>
                <a:moveTo>
                  <a:pt x="14140941" y="5068630"/>
                </a:moveTo>
                <a:cubicBezTo>
                  <a:pt x="14148244" y="5066674"/>
                  <a:pt x="14158354" y="5067880"/>
                  <a:pt x="14171269" y="5072248"/>
                </a:cubicBezTo>
                <a:cubicBezTo>
                  <a:pt x="14180531" y="5077596"/>
                  <a:pt x="14188815" y="5079291"/>
                  <a:pt x="14196120" y="5077334"/>
                </a:cubicBezTo>
                <a:lnTo>
                  <a:pt x="14331329" y="5099824"/>
                </a:lnTo>
                <a:cubicBezTo>
                  <a:pt x="14302110" y="5107654"/>
                  <a:pt x="14316002" y="5115675"/>
                  <a:pt x="14373010" y="5123888"/>
                </a:cubicBezTo>
                <a:cubicBezTo>
                  <a:pt x="14404186" y="5123363"/>
                  <a:pt x="14420755" y="5126754"/>
                  <a:pt x="14422710" y="5134058"/>
                </a:cubicBezTo>
                <a:cubicBezTo>
                  <a:pt x="14430013" y="5132101"/>
                  <a:pt x="14437318" y="5130143"/>
                  <a:pt x="14444624" y="5128186"/>
                </a:cubicBezTo>
                <a:cubicBezTo>
                  <a:pt x="14451928" y="5126229"/>
                  <a:pt x="14455583" y="5125249"/>
                  <a:pt x="14455583" y="5125249"/>
                </a:cubicBezTo>
                <a:cubicBezTo>
                  <a:pt x="14455583" y="5125249"/>
                  <a:pt x="14452907" y="5129883"/>
                  <a:pt x="14447560" y="5139144"/>
                </a:cubicBezTo>
                <a:cubicBezTo>
                  <a:pt x="14432949" y="5143059"/>
                  <a:pt x="14421016" y="5142341"/>
                  <a:pt x="14411753" y="5136993"/>
                </a:cubicBezTo>
                <a:lnTo>
                  <a:pt x="14386902" y="5131909"/>
                </a:lnTo>
                <a:cubicBezTo>
                  <a:pt x="14372293" y="5135824"/>
                  <a:pt x="14360847" y="5136934"/>
                  <a:pt x="14352563" y="5135238"/>
                </a:cubicBezTo>
                <a:cubicBezTo>
                  <a:pt x="14344278" y="5133544"/>
                  <a:pt x="14331854" y="5131001"/>
                  <a:pt x="14315287" y="5127610"/>
                </a:cubicBezTo>
                <a:cubicBezTo>
                  <a:pt x="14298721" y="5124220"/>
                  <a:pt x="14285805" y="5119851"/>
                  <a:pt x="14276542" y="5114504"/>
                </a:cubicBezTo>
                <a:cubicBezTo>
                  <a:pt x="14267279" y="5109158"/>
                  <a:pt x="14256192" y="5104298"/>
                  <a:pt x="14243277" y="5099929"/>
                </a:cubicBezTo>
                <a:cubicBezTo>
                  <a:pt x="14230365" y="5095561"/>
                  <a:pt x="14220253" y="5094354"/>
                  <a:pt x="14212949" y="5096312"/>
                </a:cubicBezTo>
                <a:cubicBezTo>
                  <a:pt x="14205642" y="5098270"/>
                  <a:pt x="14193708" y="5097552"/>
                  <a:pt x="14177140" y="5094163"/>
                </a:cubicBezTo>
                <a:lnTo>
                  <a:pt x="14138397" y="5081056"/>
                </a:lnTo>
                <a:cubicBezTo>
                  <a:pt x="14131094" y="5083013"/>
                  <a:pt x="14127440" y="5083992"/>
                  <a:pt x="14127440" y="5083992"/>
                </a:cubicBezTo>
                <a:cubicBezTo>
                  <a:pt x="14129136" y="5075709"/>
                  <a:pt x="14133636" y="5070588"/>
                  <a:pt x="14140941" y="5068630"/>
                </a:cubicBezTo>
                <a:close/>
                <a:moveTo>
                  <a:pt x="13535536" y="5066434"/>
                </a:moveTo>
                <a:cubicBezTo>
                  <a:pt x="13535536" y="5066434"/>
                  <a:pt x="13536114" y="5066768"/>
                  <a:pt x="13537273" y="5067435"/>
                </a:cubicBezTo>
                <a:lnTo>
                  <a:pt x="13539708" y="5068841"/>
                </a:lnTo>
                <a:close/>
                <a:moveTo>
                  <a:pt x="14864897" y="5066332"/>
                </a:moveTo>
                <a:cubicBezTo>
                  <a:pt x="14874159" y="5071680"/>
                  <a:pt x="14879769" y="5078006"/>
                  <a:pt x="14881727" y="5085311"/>
                </a:cubicBezTo>
                <a:lnTo>
                  <a:pt x="14859812" y="5091183"/>
                </a:lnTo>
                <a:cubicBezTo>
                  <a:pt x="14852507" y="5093141"/>
                  <a:pt x="14847877" y="5090466"/>
                  <a:pt x="14845920" y="5083161"/>
                </a:cubicBezTo>
                <a:close/>
                <a:moveTo>
                  <a:pt x="2542389" y="5065371"/>
                </a:moveTo>
                <a:cubicBezTo>
                  <a:pt x="2544346" y="5072676"/>
                  <a:pt x="2547152" y="5075838"/>
                  <a:pt x="2550805" y="5074859"/>
                </a:cubicBezTo>
                <a:cubicBezTo>
                  <a:pt x="2554455" y="5073881"/>
                  <a:pt x="2556284" y="5073391"/>
                  <a:pt x="2556284" y="5073391"/>
                </a:cubicBezTo>
                <a:cubicBezTo>
                  <a:pt x="2558240" y="5080696"/>
                  <a:pt x="2557392" y="5084839"/>
                  <a:pt x="2553740" y="5085817"/>
                </a:cubicBezTo>
                <a:cubicBezTo>
                  <a:pt x="2550088" y="5086796"/>
                  <a:pt x="2548262" y="5087286"/>
                  <a:pt x="2548262" y="5087286"/>
                </a:cubicBezTo>
                <a:lnTo>
                  <a:pt x="2545324" y="5076327"/>
                </a:lnTo>
                <a:close/>
                <a:moveTo>
                  <a:pt x="264008" y="5065175"/>
                </a:moveTo>
                <a:cubicBezTo>
                  <a:pt x="256703" y="5067132"/>
                  <a:pt x="254029" y="5071764"/>
                  <a:pt x="255986" y="5079068"/>
                </a:cubicBezTo>
                <a:lnTo>
                  <a:pt x="277901" y="5073196"/>
                </a:lnTo>
                <a:close/>
                <a:moveTo>
                  <a:pt x="1931507" y="5064640"/>
                </a:moveTo>
                <a:cubicBezTo>
                  <a:pt x="1931507" y="5064640"/>
                  <a:pt x="1927855" y="5065618"/>
                  <a:pt x="1920550" y="5067575"/>
                </a:cubicBezTo>
                <a:lnTo>
                  <a:pt x="1923487" y="5078534"/>
                </a:lnTo>
                <a:cubicBezTo>
                  <a:pt x="1930791" y="5076577"/>
                  <a:pt x="1933954" y="5073772"/>
                  <a:pt x="1932976" y="5070119"/>
                </a:cubicBezTo>
                <a:cubicBezTo>
                  <a:pt x="1931996" y="5066466"/>
                  <a:pt x="1931507" y="5064640"/>
                  <a:pt x="1931507" y="5064640"/>
                </a:cubicBezTo>
                <a:close/>
                <a:moveTo>
                  <a:pt x="13981272" y="5064438"/>
                </a:moveTo>
                <a:cubicBezTo>
                  <a:pt x="13988579" y="5062480"/>
                  <a:pt x="14000513" y="5063197"/>
                  <a:pt x="14017080" y="5066587"/>
                </a:cubicBezTo>
                <a:cubicBezTo>
                  <a:pt x="14026342" y="5071934"/>
                  <a:pt x="14033289" y="5075946"/>
                  <a:pt x="14037921" y="5078618"/>
                </a:cubicBezTo>
                <a:cubicBezTo>
                  <a:pt x="14042552" y="5081293"/>
                  <a:pt x="14044867" y="5082630"/>
                  <a:pt x="14044867" y="5082630"/>
                </a:cubicBezTo>
                <a:lnTo>
                  <a:pt x="14011995" y="5091438"/>
                </a:lnTo>
                <a:cubicBezTo>
                  <a:pt x="14004692" y="5093395"/>
                  <a:pt x="13996897" y="5093526"/>
                  <a:pt x="13988613" y="5091830"/>
                </a:cubicBezTo>
                <a:cubicBezTo>
                  <a:pt x="13980328" y="5090137"/>
                  <a:pt x="13975700" y="5087463"/>
                  <a:pt x="13974720" y="5083810"/>
                </a:cubicBezTo>
                <a:cubicBezTo>
                  <a:pt x="13973741" y="5080157"/>
                  <a:pt x="13973252" y="5078331"/>
                  <a:pt x="13973252" y="5078331"/>
                </a:cubicBezTo>
                <a:close/>
                <a:moveTo>
                  <a:pt x="1654927" y="5062414"/>
                </a:moveTo>
                <a:cubicBezTo>
                  <a:pt x="1651276" y="5063392"/>
                  <a:pt x="1649938" y="5065709"/>
                  <a:pt x="1650916" y="5069361"/>
                </a:cubicBezTo>
                <a:cubicBezTo>
                  <a:pt x="1650916" y="5069361"/>
                  <a:pt x="1654568" y="5068382"/>
                  <a:pt x="1661874" y="5066424"/>
                </a:cubicBezTo>
                <a:lnTo>
                  <a:pt x="1672831" y="5063489"/>
                </a:lnTo>
                <a:cubicBezTo>
                  <a:pt x="1664547" y="5061794"/>
                  <a:pt x="1658580" y="5061435"/>
                  <a:pt x="1654927" y="5062414"/>
                </a:cubicBezTo>
                <a:close/>
                <a:moveTo>
                  <a:pt x="8631781" y="5060876"/>
                </a:moveTo>
                <a:lnTo>
                  <a:pt x="8646015" y="5068278"/>
                </a:lnTo>
                <a:cubicBezTo>
                  <a:pt x="8646015" y="5068278"/>
                  <a:pt x="8642406" y="5069417"/>
                  <a:pt x="8635196" y="5071693"/>
                </a:cubicBezTo>
                <a:close/>
                <a:moveTo>
                  <a:pt x="15136768" y="5060875"/>
                </a:moveTo>
                <a:lnTo>
                  <a:pt x="15150998" y="5068279"/>
                </a:lnTo>
                <a:cubicBezTo>
                  <a:pt x="15150998" y="5068279"/>
                  <a:pt x="15147394" y="5069418"/>
                  <a:pt x="15140184" y="5071692"/>
                </a:cubicBezTo>
                <a:close/>
                <a:moveTo>
                  <a:pt x="1607428" y="5060462"/>
                </a:moveTo>
                <a:cubicBezTo>
                  <a:pt x="1603286" y="5059614"/>
                  <a:pt x="1597563" y="5060169"/>
                  <a:pt x="1590258" y="5062126"/>
                </a:cubicBezTo>
                <a:lnTo>
                  <a:pt x="1593195" y="5073083"/>
                </a:lnTo>
                <a:lnTo>
                  <a:pt x="1615109" y="5067211"/>
                </a:lnTo>
                <a:cubicBezTo>
                  <a:pt x="1614130" y="5063559"/>
                  <a:pt x="1611570" y="5061309"/>
                  <a:pt x="1607428" y="5060462"/>
                </a:cubicBezTo>
                <a:close/>
                <a:moveTo>
                  <a:pt x="1647981" y="5058403"/>
                </a:moveTo>
                <a:cubicBezTo>
                  <a:pt x="1640676" y="5060360"/>
                  <a:pt x="1637024" y="5061339"/>
                  <a:pt x="1637024" y="5061339"/>
                </a:cubicBezTo>
                <a:cubicBezTo>
                  <a:pt x="1638982" y="5068643"/>
                  <a:pt x="1639960" y="5072296"/>
                  <a:pt x="1639960" y="5072296"/>
                </a:cubicBezTo>
                <a:close/>
                <a:moveTo>
                  <a:pt x="2481730" y="5058136"/>
                </a:moveTo>
                <a:cubicBezTo>
                  <a:pt x="2489037" y="5056178"/>
                  <a:pt x="2490015" y="5059831"/>
                  <a:pt x="2484666" y="5069094"/>
                </a:cubicBezTo>
                <a:cubicBezTo>
                  <a:pt x="2484666" y="5069094"/>
                  <a:pt x="2488318" y="5068115"/>
                  <a:pt x="2495624" y="5066157"/>
                </a:cubicBezTo>
                <a:cubicBezTo>
                  <a:pt x="2502930" y="5064200"/>
                  <a:pt x="2507561" y="5066874"/>
                  <a:pt x="2509518" y="5074179"/>
                </a:cubicBezTo>
                <a:lnTo>
                  <a:pt x="2487602" y="5080051"/>
                </a:lnTo>
                <a:lnTo>
                  <a:pt x="2468623" y="5096879"/>
                </a:lnTo>
                <a:lnTo>
                  <a:pt x="2457667" y="5099815"/>
                </a:lnTo>
                <a:lnTo>
                  <a:pt x="2429880" y="5083774"/>
                </a:lnTo>
                <a:cubicBezTo>
                  <a:pt x="2427923" y="5076469"/>
                  <a:pt x="2422803" y="5071968"/>
                  <a:pt x="2414519" y="5070272"/>
                </a:cubicBezTo>
                <a:cubicBezTo>
                  <a:pt x="2406234" y="5068578"/>
                  <a:pt x="2402093" y="5067731"/>
                  <a:pt x="2402093" y="5067731"/>
                </a:cubicBezTo>
                <a:lnTo>
                  <a:pt x="2424009" y="5061859"/>
                </a:lnTo>
                <a:lnTo>
                  <a:pt x="2440839" y="5080837"/>
                </a:lnTo>
                <a:cubicBezTo>
                  <a:pt x="2440839" y="5080837"/>
                  <a:pt x="2442665" y="5080348"/>
                  <a:pt x="2446316" y="5079370"/>
                </a:cubicBezTo>
                <a:cubicBezTo>
                  <a:pt x="2449969" y="5078391"/>
                  <a:pt x="2455448" y="5076923"/>
                  <a:pt x="2462753" y="5074966"/>
                </a:cubicBezTo>
                <a:cubicBezTo>
                  <a:pt x="2470059" y="5073008"/>
                  <a:pt x="2473710" y="5072029"/>
                  <a:pt x="2473710" y="5072029"/>
                </a:cubicBezTo>
                <a:cubicBezTo>
                  <a:pt x="2473710" y="5072029"/>
                  <a:pt x="2472731" y="5068376"/>
                  <a:pt x="2470774" y="5061072"/>
                </a:cubicBezTo>
                <a:cubicBezTo>
                  <a:pt x="2470774" y="5061072"/>
                  <a:pt x="2474425" y="5060093"/>
                  <a:pt x="2481730" y="5058136"/>
                </a:cubicBezTo>
                <a:close/>
                <a:moveTo>
                  <a:pt x="5889043" y="5058107"/>
                </a:moveTo>
                <a:cubicBezTo>
                  <a:pt x="5892648" y="5056970"/>
                  <a:pt x="5895021" y="5058203"/>
                  <a:pt x="5896158" y="5061810"/>
                </a:cubicBezTo>
                <a:cubicBezTo>
                  <a:pt x="5896730" y="5063612"/>
                  <a:pt x="5895970" y="5064348"/>
                  <a:pt x="5893882" y="5064016"/>
                </a:cubicBezTo>
                <a:cubicBezTo>
                  <a:pt x="5891793" y="5063684"/>
                  <a:pt x="5888376" y="5062282"/>
                  <a:pt x="5883634" y="5059814"/>
                </a:cubicBezTo>
                <a:cubicBezTo>
                  <a:pt x="5883634" y="5059814"/>
                  <a:pt x="5885438" y="5059246"/>
                  <a:pt x="5889043" y="5058107"/>
                </a:cubicBezTo>
                <a:close/>
                <a:moveTo>
                  <a:pt x="2798130" y="5055565"/>
                </a:moveTo>
                <a:cubicBezTo>
                  <a:pt x="2800086" y="5062870"/>
                  <a:pt x="2799239" y="5067011"/>
                  <a:pt x="2795586" y="5067990"/>
                </a:cubicBezTo>
                <a:cubicBezTo>
                  <a:pt x="2791933" y="5068968"/>
                  <a:pt x="2789130" y="5065806"/>
                  <a:pt x="2787172" y="5058501"/>
                </a:cubicBezTo>
                <a:close/>
                <a:moveTo>
                  <a:pt x="1382359" y="5053240"/>
                </a:moveTo>
                <a:cubicBezTo>
                  <a:pt x="1378707" y="5054219"/>
                  <a:pt x="1377369" y="5056534"/>
                  <a:pt x="1378348" y="5060188"/>
                </a:cubicBezTo>
                <a:cubicBezTo>
                  <a:pt x="1378348" y="5060188"/>
                  <a:pt x="1382490" y="5061034"/>
                  <a:pt x="1390774" y="5062730"/>
                </a:cubicBezTo>
                <a:cubicBezTo>
                  <a:pt x="1399057" y="5064424"/>
                  <a:pt x="1406850" y="5064294"/>
                  <a:pt x="1414156" y="5062336"/>
                </a:cubicBezTo>
                <a:lnTo>
                  <a:pt x="1400262" y="5054316"/>
                </a:lnTo>
                <a:cubicBezTo>
                  <a:pt x="1391978" y="5052619"/>
                  <a:pt x="1386010" y="5052262"/>
                  <a:pt x="1382359" y="5053240"/>
                </a:cubicBezTo>
                <a:close/>
                <a:moveTo>
                  <a:pt x="3337396" y="5051997"/>
                </a:moveTo>
                <a:cubicBezTo>
                  <a:pt x="3346658" y="5057344"/>
                  <a:pt x="3349463" y="5060507"/>
                  <a:pt x="3345810" y="5061486"/>
                </a:cubicBezTo>
                <a:cubicBezTo>
                  <a:pt x="3342158" y="5062464"/>
                  <a:pt x="3335701" y="5060280"/>
                  <a:pt x="3326437" y="5054933"/>
                </a:cubicBezTo>
                <a:close/>
                <a:moveTo>
                  <a:pt x="929677" y="5051226"/>
                </a:moveTo>
                <a:lnTo>
                  <a:pt x="921654" y="5065119"/>
                </a:lnTo>
                <a:lnTo>
                  <a:pt x="918718" y="5054162"/>
                </a:lnTo>
                <a:cubicBezTo>
                  <a:pt x="926023" y="5052205"/>
                  <a:pt x="929677" y="5051226"/>
                  <a:pt x="929677" y="5051226"/>
                </a:cubicBezTo>
                <a:close/>
                <a:moveTo>
                  <a:pt x="142692" y="5050705"/>
                </a:moveTo>
                <a:cubicBezTo>
                  <a:pt x="127102" y="5050969"/>
                  <a:pt x="114743" y="5052323"/>
                  <a:pt x="105612" y="5054770"/>
                </a:cubicBezTo>
                <a:cubicBezTo>
                  <a:pt x="96481" y="5057216"/>
                  <a:pt x="90579" y="5060755"/>
                  <a:pt x="87904" y="5065386"/>
                </a:cubicBezTo>
                <a:cubicBezTo>
                  <a:pt x="87904" y="5065386"/>
                  <a:pt x="98015" y="5066592"/>
                  <a:pt x="118234" y="5069003"/>
                </a:cubicBezTo>
                <a:cubicBezTo>
                  <a:pt x="138452" y="5071414"/>
                  <a:pt x="160010" y="5071510"/>
                  <a:pt x="182903" y="5069291"/>
                </a:cubicBezTo>
                <a:cubicBezTo>
                  <a:pt x="205797" y="5067071"/>
                  <a:pt x="219069" y="5065472"/>
                  <a:pt x="222722" y="5064493"/>
                </a:cubicBezTo>
                <a:cubicBezTo>
                  <a:pt x="226373" y="5063514"/>
                  <a:pt x="225884" y="5061688"/>
                  <a:pt x="221254" y="5059015"/>
                </a:cubicBezTo>
                <a:cubicBezTo>
                  <a:pt x="216622" y="5056341"/>
                  <a:pt x="210655" y="5055982"/>
                  <a:pt x="203350" y="5057940"/>
                </a:cubicBezTo>
                <a:cubicBezTo>
                  <a:pt x="196045" y="5059897"/>
                  <a:pt x="192392" y="5060876"/>
                  <a:pt x="192392" y="5060876"/>
                </a:cubicBezTo>
                <a:cubicBezTo>
                  <a:pt x="190435" y="5053571"/>
                  <a:pt x="173867" y="5050181"/>
                  <a:pt x="142692" y="5050705"/>
                </a:cubicBezTo>
                <a:close/>
                <a:moveTo>
                  <a:pt x="800337" y="5050649"/>
                </a:moveTo>
                <a:lnTo>
                  <a:pt x="789381" y="5053584"/>
                </a:lnTo>
                <a:lnTo>
                  <a:pt x="814232" y="5058671"/>
                </a:lnTo>
                <a:cubicBezTo>
                  <a:pt x="806927" y="5060628"/>
                  <a:pt x="803274" y="5061607"/>
                  <a:pt x="803274" y="5061607"/>
                </a:cubicBezTo>
                <a:cubicBezTo>
                  <a:pt x="803274" y="5061607"/>
                  <a:pt x="799622" y="5062586"/>
                  <a:pt x="792317" y="5064543"/>
                </a:cubicBezTo>
                <a:lnTo>
                  <a:pt x="806209" y="5072564"/>
                </a:lnTo>
                <a:cubicBezTo>
                  <a:pt x="820819" y="5068649"/>
                  <a:pt x="827146" y="5063040"/>
                  <a:pt x="825188" y="5055735"/>
                </a:cubicBezTo>
                <a:close/>
                <a:moveTo>
                  <a:pt x="60119" y="5049342"/>
                </a:moveTo>
                <a:cubicBezTo>
                  <a:pt x="47466" y="5060562"/>
                  <a:pt x="49424" y="5067868"/>
                  <a:pt x="65991" y="5071257"/>
                </a:cubicBezTo>
                <a:cubicBezTo>
                  <a:pt x="73295" y="5069300"/>
                  <a:pt x="76947" y="5068321"/>
                  <a:pt x="76947" y="5068321"/>
                </a:cubicBezTo>
                <a:cubicBezTo>
                  <a:pt x="74990" y="5061018"/>
                  <a:pt x="74011" y="5057364"/>
                  <a:pt x="74011" y="5057364"/>
                </a:cubicBezTo>
                <a:close/>
                <a:moveTo>
                  <a:pt x="15061621" y="5048907"/>
                </a:moveTo>
                <a:cubicBezTo>
                  <a:pt x="15061621" y="5048907"/>
                  <a:pt x="15060385" y="5051278"/>
                  <a:pt x="15057916" y="5056021"/>
                </a:cubicBezTo>
                <a:cubicBezTo>
                  <a:pt x="15055449" y="5060767"/>
                  <a:pt x="15054215" y="5063139"/>
                  <a:pt x="15054215" y="5063139"/>
                </a:cubicBezTo>
                <a:cubicBezTo>
                  <a:pt x="15047003" y="5065415"/>
                  <a:pt x="15042260" y="5062947"/>
                  <a:pt x="15039984" y="5055736"/>
                </a:cubicBezTo>
                <a:lnTo>
                  <a:pt x="15050801" y="5052320"/>
                </a:lnTo>
                <a:cubicBezTo>
                  <a:pt x="15058014" y="5050044"/>
                  <a:pt x="15061621" y="5048907"/>
                  <a:pt x="15061621" y="5048907"/>
                </a:cubicBezTo>
                <a:close/>
                <a:moveTo>
                  <a:pt x="8556635" y="5048906"/>
                </a:moveTo>
                <a:cubicBezTo>
                  <a:pt x="8556635" y="5048906"/>
                  <a:pt x="8555397" y="5051278"/>
                  <a:pt x="8552930" y="5056022"/>
                </a:cubicBezTo>
                <a:cubicBezTo>
                  <a:pt x="8550463" y="5060766"/>
                  <a:pt x="8549229" y="5063137"/>
                  <a:pt x="8549229" y="5063137"/>
                </a:cubicBezTo>
                <a:cubicBezTo>
                  <a:pt x="8542018" y="5065414"/>
                  <a:pt x="8537275" y="5062946"/>
                  <a:pt x="8534998" y="5055734"/>
                </a:cubicBezTo>
                <a:lnTo>
                  <a:pt x="8545817" y="5052319"/>
                </a:lnTo>
                <a:cubicBezTo>
                  <a:pt x="8553028" y="5050044"/>
                  <a:pt x="8556635" y="5048906"/>
                  <a:pt x="8556635" y="5048906"/>
                </a:cubicBezTo>
                <a:close/>
                <a:moveTo>
                  <a:pt x="13824148" y="5047820"/>
                </a:moveTo>
                <a:cubicBezTo>
                  <a:pt x="13833411" y="5053167"/>
                  <a:pt x="13841693" y="5054862"/>
                  <a:pt x="13848997" y="5052905"/>
                </a:cubicBezTo>
                <a:lnTo>
                  <a:pt x="13851933" y="5063863"/>
                </a:lnTo>
                <a:cubicBezTo>
                  <a:pt x="13835368" y="5060472"/>
                  <a:pt x="13825257" y="5059266"/>
                  <a:pt x="13821605" y="5060245"/>
                </a:cubicBezTo>
                <a:cubicBezTo>
                  <a:pt x="13817953" y="5061223"/>
                  <a:pt x="13811496" y="5059039"/>
                  <a:pt x="13802234" y="5053692"/>
                </a:cubicBezTo>
                <a:close/>
                <a:moveTo>
                  <a:pt x="14989884" y="5047755"/>
                </a:moveTo>
                <a:cubicBezTo>
                  <a:pt x="14997096" y="5045479"/>
                  <a:pt x="15001270" y="5046145"/>
                  <a:pt x="15002408" y="5049749"/>
                </a:cubicBezTo>
                <a:cubicBezTo>
                  <a:pt x="15003546" y="5053356"/>
                  <a:pt x="15000509" y="5056298"/>
                  <a:pt x="14993297" y="5058572"/>
                </a:cubicBezTo>
                <a:cubicBezTo>
                  <a:pt x="14986085" y="5060849"/>
                  <a:pt x="14982480" y="5061987"/>
                  <a:pt x="14982480" y="5061987"/>
                </a:cubicBezTo>
                <a:close/>
                <a:moveTo>
                  <a:pt x="8484901" y="5047754"/>
                </a:moveTo>
                <a:cubicBezTo>
                  <a:pt x="8492110" y="5045479"/>
                  <a:pt x="8496284" y="5046143"/>
                  <a:pt x="8497420" y="5049748"/>
                </a:cubicBezTo>
                <a:cubicBezTo>
                  <a:pt x="8498559" y="5053355"/>
                  <a:pt x="8495524" y="5056296"/>
                  <a:pt x="8488314" y="5058572"/>
                </a:cubicBezTo>
                <a:cubicBezTo>
                  <a:pt x="8481099" y="5060848"/>
                  <a:pt x="8477495" y="5061986"/>
                  <a:pt x="8477495" y="5061986"/>
                </a:cubicBezTo>
                <a:close/>
                <a:moveTo>
                  <a:pt x="1339604" y="5047081"/>
                </a:moveTo>
                <a:cubicBezTo>
                  <a:pt x="1339604" y="5047081"/>
                  <a:pt x="1337779" y="5047570"/>
                  <a:pt x="1334125" y="5048549"/>
                </a:cubicBezTo>
                <a:cubicBezTo>
                  <a:pt x="1330474" y="5049527"/>
                  <a:pt x="1329626" y="5053669"/>
                  <a:pt x="1331583" y="5060974"/>
                </a:cubicBezTo>
                <a:lnTo>
                  <a:pt x="1276797" y="5075654"/>
                </a:lnTo>
                <a:lnTo>
                  <a:pt x="1238052" y="5062548"/>
                </a:lnTo>
                <a:cubicBezTo>
                  <a:pt x="1223445" y="5066462"/>
                  <a:pt x="1214312" y="5068909"/>
                  <a:pt x="1210660" y="5069888"/>
                </a:cubicBezTo>
                <a:cubicBezTo>
                  <a:pt x="1207008" y="5070866"/>
                  <a:pt x="1205181" y="5071356"/>
                  <a:pt x="1205181" y="5071356"/>
                </a:cubicBezTo>
                <a:lnTo>
                  <a:pt x="1230032" y="5076440"/>
                </a:lnTo>
                <a:cubicBezTo>
                  <a:pt x="1237336" y="5074483"/>
                  <a:pt x="1242817" y="5073015"/>
                  <a:pt x="1246467" y="5072036"/>
                </a:cubicBezTo>
                <a:cubicBezTo>
                  <a:pt x="1250121" y="5071058"/>
                  <a:pt x="1252925" y="5074221"/>
                  <a:pt x="1254884" y="5081526"/>
                </a:cubicBezTo>
                <a:lnTo>
                  <a:pt x="1276797" y="5075654"/>
                </a:lnTo>
                <a:cubicBezTo>
                  <a:pt x="1278754" y="5082958"/>
                  <a:pt x="1302627" y="5084393"/>
                  <a:pt x="1348412" y="5079952"/>
                </a:cubicBezTo>
                <a:cubicBezTo>
                  <a:pt x="1348412" y="5079952"/>
                  <a:pt x="1352064" y="5078973"/>
                  <a:pt x="1359369" y="5077016"/>
                </a:cubicBezTo>
                <a:cubicBezTo>
                  <a:pt x="1366675" y="5075058"/>
                  <a:pt x="1370816" y="5075906"/>
                  <a:pt x="1371795" y="5079559"/>
                </a:cubicBezTo>
                <a:cubicBezTo>
                  <a:pt x="1372774" y="5083212"/>
                  <a:pt x="1375089" y="5084549"/>
                  <a:pt x="1378742" y="5083570"/>
                </a:cubicBezTo>
                <a:cubicBezTo>
                  <a:pt x="1382394" y="5082591"/>
                  <a:pt x="1387873" y="5081123"/>
                  <a:pt x="1395178" y="5079166"/>
                </a:cubicBezTo>
                <a:cubicBezTo>
                  <a:pt x="1419050" y="5080599"/>
                  <a:pt x="1446574" y="5081053"/>
                  <a:pt x="1477750" y="5080529"/>
                </a:cubicBezTo>
                <a:cubicBezTo>
                  <a:pt x="1525494" y="5083395"/>
                  <a:pt x="1548387" y="5081175"/>
                  <a:pt x="1546430" y="5073869"/>
                </a:cubicBezTo>
                <a:cubicBezTo>
                  <a:pt x="1544472" y="5066565"/>
                  <a:pt x="1541668" y="5063402"/>
                  <a:pt x="1538015" y="5064381"/>
                </a:cubicBezTo>
                <a:cubicBezTo>
                  <a:pt x="1534363" y="5065360"/>
                  <a:pt x="1532047" y="5064024"/>
                  <a:pt x="1531068" y="5060370"/>
                </a:cubicBezTo>
                <a:cubicBezTo>
                  <a:pt x="1530089" y="5056717"/>
                  <a:pt x="1526927" y="5059523"/>
                  <a:pt x="1521579" y="5068785"/>
                </a:cubicBezTo>
                <a:lnTo>
                  <a:pt x="1510621" y="5071721"/>
                </a:lnTo>
                <a:lnTo>
                  <a:pt x="1496728" y="5063699"/>
                </a:lnTo>
                <a:cubicBezTo>
                  <a:pt x="1491381" y="5072961"/>
                  <a:pt x="1484567" y="5076746"/>
                  <a:pt x="1476281" y="5075050"/>
                </a:cubicBezTo>
                <a:cubicBezTo>
                  <a:pt x="1467999" y="5073354"/>
                  <a:pt x="1460205" y="5073485"/>
                  <a:pt x="1452899" y="5075443"/>
                </a:cubicBezTo>
                <a:cubicBezTo>
                  <a:pt x="1414418" y="5077926"/>
                  <a:pt x="1385915" y="5073818"/>
                  <a:pt x="1367391" y="5063123"/>
                </a:cubicBezTo>
                <a:lnTo>
                  <a:pt x="1364456" y="5052166"/>
                </a:lnTo>
                <a:lnTo>
                  <a:pt x="1353497" y="5055103"/>
                </a:lnTo>
                <a:cubicBezTo>
                  <a:pt x="1362760" y="5060448"/>
                  <a:pt x="1367391" y="5063123"/>
                  <a:pt x="1367391" y="5063123"/>
                </a:cubicBezTo>
                <a:cubicBezTo>
                  <a:pt x="1360086" y="5065081"/>
                  <a:pt x="1348149" y="5064363"/>
                  <a:pt x="1331583" y="5060974"/>
                </a:cubicBezTo>
                <a:cubicBezTo>
                  <a:pt x="1338889" y="5059017"/>
                  <a:pt x="1342540" y="5058038"/>
                  <a:pt x="1342540" y="5058038"/>
                </a:cubicBezTo>
                <a:close/>
                <a:moveTo>
                  <a:pt x="3007103" y="5046547"/>
                </a:moveTo>
                <a:lnTo>
                  <a:pt x="2974231" y="5055355"/>
                </a:lnTo>
                <a:lnTo>
                  <a:pt x="2949381" y="5050269"/>
                </a:lnTo>
                <a:close/>
                <a:moveTo>
                  <a:pt x="13353561" y="5044729"/>
                </a:moveTo>
                <a:lnTo>
                  <a:pt x="13389370" y="5046879"/>
                </a:lnTo>
                <a:cubicBezTo>
                  <a:pt x="13444417" y="5047788"/>
                  <a:pt x="13490466" y="5058938"/>
                  <a:pt x="13527516" y="5080326"/>
                </a:cubicBezTo>
                <a:cubicBezTo>
                  <a:pt x="13536779" y="5085673"/>
                  <a:pt x="13553346" y="5089064"/>
                  <a:pt x="13577218" y="5090497"/>
                </a:cubicBezTo>
                <a:cubicBezTo>
                  <a:pt x="13584521" y="5088540"/>
                  <a:pt x="13592314" y="5088408"/>
                  <a:pt x="13600599" y="5090104"/>
                </a:cubicBezTo>
                <a:cubicBezTo>
                  <a:pt x="13608881" y="5091799"/>
                  <a:pt x="13616675" y="5091667"/>
                  <a:pt x="13623981" y="5089710"/>
                </a:cubicBezTo>
                <a:cubicBezTo>
                  <a:pt x="13642505" y="5100405"/>
                  <a:pt x="13651767" y="5105753"/>
                  <a:pt x="13651767" y="5105753"/>
                </a:cubicBezTo>
                <a:cubicBezTo>
                  <a:pt x="13664420" y="5094533"/>
                  <a:pt x="13672703" y="5096229"/>
                  <a:pt x="13676618" y="5110838"/>
                </a:cubicBezTo>
                <a:lnTo>
                  <a:pt x="13679554" y="5121796"/>
                </a:lnTo>
                <a:cubicBezTo>
                  <a:pt x="13662987" y="5118405"/>
                  <a:pt x="13642767" y="5115993"/>
                  <a:pt x="13618897" y="5114560"/>
                </a:cubicBezTo>
                <a:cubicBezTo>
                  <a:pt x="13585761" y="5107780"/>
                  <a:pt x="13558597" y="5101358"/>
                  <a:pt x="13537398" y="5095293"/>
                </a:cubicBezTo>
                <a:cubicBezTo>
                  <a:pt x="13516200" y="5089230"/>
                  <a:pt x="13501948" y="5087177"/>
                  <a:pt x="13494645" y="5089134"/>
                </a:cubicBezTo>
                <a:cubicBezTo>
                  <a:pt x="13487339" y="5091091"/>
                  <a:pt x="13455184" y="5087964"/>
                  <a:pt x="13398178" y="5079751"/>
                </a:cubicBezTo>
                <a:cubicBezTo>
                  <a:pt x="13396221" y="5072445"/>
                  <a:pt x="13391590" y="5069773"/>
                  <a:pt x="13384285" y="5071730"/>
                </a:cubicBezTo>
                <a:cubicBezTo>
                  <a:pt x="13376980" y="5073687"/>
                  <a:pt x="13369672" y="5075646"/>
                  <a:pt x="13362369" y="5077602"/>
                </a:cubicBezTo>
                <a:cubicBezTo>
                  <a:pt x="13355064" y="5079560"/>
                  <a:pt x="13348609" y="5077373"/>
                  <a:pt x="13342996" y="5071048"/>
                </a:cubicBezTo>
                <a:cubicBezTo>
                  <a:pt x="13337389" y="5064721"/>
                  <a:pt x="13335921" y="5059243"/>
                  <a:pt x="13338592" y="5054612"/>
                </a:cubicBezTo>
                <a:cubicBezTo>
                  <a:pt x="13341269" y="5049979"/>
                  <a:pt x="13346257" y="5046686"/>
                  <a:pt x="13353561" y="5044729"/>
                </a:cubicBezTo>
                <a:close/>
                <a:moveTo>
                  <a:pt x="18226722" y="5042549"/>
                </a:moveTo>
                <a:lnTo>
                  <a:pt x="18218700" y="5056444"/>
                </a:lnTo>
                <a:cubicBezTo>
                  <a:pt x="18211396" y="5058400"/>
                  <a:pt x="18207254" y="5057554"/>
                  <a:pt x="18206276" y="5053901"/>
                </a:cubicBezTo>
                <a:cubicBezTo>
                  <a:pt x="18205296" y="5050247"/>
                  <a:pt x="18208460" y="5047442"/>
                  <a:pt x="18215764" y="5045485"/>
                </a:cubicBezTo>
                <a:close/>
                <a:moveTo>
                  <a:pt x="13684026" y="5042170"/>
                </a:moveTo>
                <a:cubicBezTo>
                  <a:pt x="13698636" y="5038255"/>
                  <a:pt x="13718366" y="5038842"/>
                  <a:pt x="13743217" y="5043927"/>
                </a:cubicBezTo>
                <a:lnTo>
                  <a:pt x="13747640" y="5044832"/>
                </a:lnTo>
                <a:lnTo>
                  <a:pt x="13752533" y="5043521"/>
                </a:lnTo>
                <a:lnTo>
                  <a:pt x="13751339" y="5045590"/>
                </a:lnTo>
                <a:lnTo>
                  <a:pt x="13780495" y="5051555"/>
                </a:lnTo>
                <a:lnTo>
                  <a:pt x="13745961" y="5054903"/>
                </a:lnTo>
                <a:lnTo>
                  <a:pt x="13744511" y="5057414"/>
                </a:lnTo>
                <a:lnTo>
                  <a:pt x="13743891" y="5055104"/>
                </a:lnTo>
                <a:lnTo>
                  <a:pt x="13711813" y="5058213"/>
                </a:lnTo>
                <a:cubicBezTo>
                  <a:pt x="13693287" y="5047518"/>
                  <a:pt x="13684026" y="5042170"/>
                  <a:pt x="13684026" y="5042170"/>
                </a:cubicBezTo>
                <a:close/>
                <a:moveTo>
                  <a:pt x="14857231" y="5042037"/>
                </a:moveTo>
                <a:lnTo>
                  <a:pt x="14860645" y="5052856"/>
                </a:lnTo>
                <a:cubicBezTo>
                  <a:pt x="14858369" y="5045644"/>
                  <a:pt x="14853626" y="5043175"/>
                  <a:pt x="14846412" y="5045452"/>
                </a:cubicBezTo>
                <a:close/>
                <a:moveTo>
                  <a:pt x="8352248" y="5042037"/>
                </a:moveTo>
                <a:lnTo>
                  <a:pt x="8355660" y="5052857"/>
                </a:lnTo>
                <a:cubicBezTo>
                  <a:pt x="8353387" y="5045643"/>
                  <a:pt x="8348641" y="5043176"/>
                  <a:pt x="8341429" y="5045451"/>
                </a:cubicBezTo>
                <a:close/>
                <a:moveTo>
                  <a:pt x="17838708" y="5040822"/>
                </a:moveTo>
                <a:lnTo>
                  <a:pt x="17877450" y="5053930"/>
                </a:lnTo>
                <a:cubicBezTo>
                  <a:pt x="17862842" y="5057844"/>
                  <a:pt x="17851886" y="5060780"/>
                  <a:pt x="17844580" y="5062737"/>
                </a:cubicBezTo>
                <a:close/>
                <a:moveTo>
                  <a:pt x="750638" y="5040479"/>
                </a:moveTo>
                <a:cubicBezTo>
                  <a:pt x="745290" y="5049740"/>
                  <a:pt x="742615" y="5054372"/>
                  <a:pt x="742615" y="5054372"/>
                </a:cubicBezTo>
                <a:cubicBezTo>
                  <a:pt x="744573" y="5061677"/>
                  <a:pt x="745551" y="5065329"/>
                  <a:pt x="745551" y="5065329"/>
                </a:cubicBezTo>
                <a:cubicBezTo>
                  <a:pt x="745551" y="5065329"/>
                  <a:pt x="749204" y="5064350"/>
                  <a:pt x="756509" y="5062392"/>
                </a:cubicBezTo>
                <a:cubicBezTo>
                  <a:pt x="763814" y="5060435"/>
                  <a:pt x="766487" y="5055805"/>
                  <a:pt x="764530" y="5048500"/>
                </a:cubicBezTo>
                <a:cubicBezTo>
                  <a:pt x="764530" y="5048500"/>
                  <a:pt x="764041" y="5046674"/>
                  <a:pt x="763062" y="5043021"/>
                </a:cubicBezTo>
                <a:cubicBezTo>
                  <a:pt x="762083" y="5039369"/>
                  <a:pt x="757943" y="5038522"/>
                  <a:pt x="750638" y="5040479"/>
                </a:cubicBezTo>
                <a:close/>
                <a:moveTo>
                  <a:pt x="269093" y="5040324"/>
                </a:moveTo>
                <a:lnTo>
                  <a:pt x="272029" y="5051281"/>
                </a:lnTo>
                <a:lnTo>
                  <a:pt x="282985" y="5048345"/>
                </a:lnTo>
                <a:cubicBezTo>
                  <a:pt x="281028" y="5041042"/>
                  <a:pt x="276398" y="5038367"/>
                  <a:pt x="269093" y="5040324"/>
                </a:cubicBezTo>
                <a:close/>
                <a:moveTo>
                  <a:pt x="2614884" y="5040073"/>
                </a:moveTo>
                <a:cubicBezTo>
                  <a:pt x="2616709" y="5039584"/>
                  <a:pt x="2618112" y="5041166"/>
                  <a:pt x="2619090" y="5044819"/>
                </a:cubicBezTo>
                <a:cubicBezTo>
                  <a:pt x="2619090" y="5044819"/>
                  <a:pt x="2615438" y="5045797"/>
                  <a:pt x="2608133" y="5047755"/>
                </a:cubicBezTo>
                <a:cubicBezTo>
                  <a:pt x="2610807" y="5043123"/>
                  <a:pt x="2613057" y="5040563"/>
                  <a:pt x="2614884" y="5040073"/>
                </a:cubicBezTo>
                <a:close/>
                <a:moveTo>
                  <a:pt x="14561434" y="5038168"/>
                </a:moveTo>
                <a:lnTo>
                  <a:pt x="14553410" y="5052062"/>
                </a:lnTo>
                <a:cubicBezTo>
                  <a:pt x="14551453" y="5044758"/>
                  <a:pt x="14550474" y="5041105"/>
                  <a:pt x="14550474" y="5041105"/>
                </a:cubicBezTo>
                <a:cubicBezTo>
                  <a:pt x="14557780" y="5039147"/>
                  <a:pt x="14561434" y="5038168"/>
                  <a:pt x="14561434" y="5038168"/>
                </a:cubicBezTo>
                <a:close/>
                <a:moveTo>
                  <a:pt x="11455654" y="5038039"/>
                </a:moveTo>
                <a:lnTo>
                  <a:pt x="11459069" y="5048855"/>
                </a:lnTo>
                <a:lnTo>
                  <a:pt x="11444837" y="5041452"/>
                </a:lnTo>
                <a:close/>
                <a:moveTo>
                  <a:pt x="17960644" y="5038038"/>
                </a:moveTo>
                <a:lnTo>
                  <a:pt x="17964056" y="5048856"/>
                </a:lnTo>
                <a:lnTo>
                  <a:pt x="17949826" y="5041453"/>
                </a:lnTo>
                <a:close/>
                <a:moveTo>
                  <a:pt x="3039977" y="5037739"/>
                </a:moveTo>
                <a:lnTo>
                  <a:pt x="3031955" y="5051632"/>
                </a:lnTo>
                <a:lnTo>
                  <a:pt x="3018062" y="5043611"/>
                </a:lnTo>
                <a:cubicBezTo>
                  <a:pt x="3025367" y="5041653"/>
                  <a:pt x="3029018" y="5040675"/>
                  <a:pt x="3029018" y="5040675"/>
                </a:cubicBezTo>
                <a:cubicBezTo>
                  <a:pt x="3029018" y="5040675"/>
                  <a:pt x="3032669" y="5039696"/>
                  <a:pt x="3039977" y="5037739"/>
                </a:cubicBezTo>
                <a:close/>
                <a:moveTo>
                  <a:pt x="16498564" y="5035850"/>
                </a:moveTo>
                <a:cubicBezTo>
                  <a:pt x="16500521" y="5043154"/>
                  <a:pt x="16501500" y="5046808"/>
                  <a:pt x="16501500" y="5046808"/>
                </a:cubicBezTo>
                <a:lnTo>
                  <a:pt x="16512458" y="5043872"/>
                </a:lnTo>
                <a:close/>
                <a:moveTo>
                  <a:pt x="14729989" y="5034613"/>
                </a:moveTo>
                <a:cubicBezTo>
                  <a:pt x="14733593" y="5033476"/>
                  <a:pt x="14737768" y="5034141"/>
                  <a:pt x="14742510" y="5036609"/>
                </a:cubicBezTo>
                <a:cubicBezTo>
                  <a:pt x="14747257" y="5039077"/>
                  <a:pt x="14746022" y="5041449"/>
                  <a:pt x="14738813" y="5043724"/>
                </a:cubicBezTo>
                <a:lnTo>
                  <a:pt x="14724579" y="5036321"/>
                </a:lnTo>
                <a:cubicBezTo>
                  <a:pt x="14724579" y="5036321"/>
                  <a:pt x="14726380" y="5035752"/>
                  <a:pt x="14729989" y="5034613"/>
                </a:cubicBezTo>
                <a:close/>
                <a:moveTo>
                  <a:pt x="8225004" y="5034613"/>
                </a:moveTo>
                <a:cubicBezTo>
                  <a:pt x="8228608" y="5033477"/>
                  <a:pt x="8232784" y="5034141"/>
                  <a:pt x="8237527" y="5036609"/>
                </a:cubicBezTo>
                <a:cubicBezTo>
                  <a:pt x="8242270" y="5039077"/>
                  <a:pt x="8241037" y="5041448"/>
                  <a:pt x="8233826" y="5043724"/>
                </a:cubicBezTo>
                <a:lnTo>
                  <a:pt x="8219593" y="5036321"/>
                </a:lnTo>
                <a:cubicBezTo>
                  <a:pt x="8219593" y="5036321"/>
                  <a:pt x="8221398" y="5035751"/>
                  <a:pt x="8225004" y="5034613"/>
                </a:cubicBezTo>
                <a:close/>
                <a:moveTo>
                  <a:pt x="14807132" y="5034058"/>
                </a:moveTo>
                <a:lnTo>
                  <a:pt x="14832182" y="5038049"/>
                </a:lnTo>
                <a:lnTo>
                  <a:pt x="14821363" y="5041462"/>
                </a:lnTo>
                <a:cubicBezTo>
                  <a:pt x="14814153" y="5043738"/>
                  <a:pt x="14806940" y="5046015"/>
                  <a:pt x="14799729" y="5048289"/>
                </a:cubicBezTo>
                <a:close/>
                <a:moveTo>
                  <a:pt x="8302146" y="5034058"/>
                </a:moveTo>
                <a:lnTo>
                  <a:pt x="8327197" y="5038048"/>
                </a:lnTo>
                <a:lnTo>
                  <a:pt x="8316378" y="5041463"/>
                </a:lnTo>
                <a:cubicBezTo>
                  <a:pt x="8309169" y="5043738"/>
                  <a:pt x="8301953" y="5046014"/>
                  <a:pt x="8294745" y="5048290"/>
                </a:cubicBezTo>
                <a:close/>
                <a:moveTo>
                  <a:pt x="18083490" y="5033953"/>
                </a:moveTo>
                <a:lnTo>
                  <a:pt x="18100320" y="5052932"/>
                </a:lnTo>
                <a:cubicBezTo>
                  <a:pt x="18094972" y="5062193"/>
                  <a:pt x="18087666" y="5064150"/>
                  <a:pt x="18078406" y="5058804"/>
                </a:cubicBezTo>
                <a:cubicBezTo>
                  <a:pt x="18052578" y="5050066"/>
                  <a:pt x="18054272" y="5041782"/>
                  <a:pt x="18083490" y="5033953"/>
                </a:cubicBezTo>
                <a:close/>
                <a:moveTo>
                  <a:pt x="5589865" y="5033574"/>
                </a:moveTo>
                <a:lnTo>
                  <a:pt x="5582459" y="5047804"/>
                </a:lnTo>
                <a:cubicBezTo>
                  <a:pt x="5575248" y="5050080"/>
                  <a:pt x="5571643" y="5051219"/>
                  <a:pt x="5571643" y="5051219"/>
                </a:cubicBezTo>
                <a:close/>
                <a:moveTo>
                  <a:pt x="12094850" y="5033573"/>
                </a:moveTo>
                <a:lnTo>
                  <a:pt x="12087444" y="5047806"/>
                </a:lnTo>
                <a:cubicBezTo>
                  <a:pt x="12080234" y="5050082"/>
                  <a:pt x="12076627" y="5051218"/>
                  <a:pt x="12076627" y="5051218"/>
                </a:cubicBezTo>
                <a:close/>
                <a:moveTo>
                  <a:pt x="13388075" y="5033392"/>
                </a:moveTo>
                <a:cubicBezTo>
                  <a:pt x="13403665" y="5033130"/>
                  <a:pt x="13412436" y="5036651"/>
                  <a:pt x="13414393" y="5043955"/>
                </a:cubicBezTo>
                <a:cubicBezTo>
                  <a:pt x="13397826" y="5040565"/>
                  <a:pt x="13387720" y="5039359"/>
                  <a:pt x="13384064" y="5040338"/>
                </a:cubicBezTo>
                <a:cubicBezTo>
                  <a:pt x="13380413" y="5041317"/>
                  <a:pt x="13376270" y="5040470"/>
                  <a:pt x="13371640" y="5037796"/>
                </a:cubicBezTo>
                <a:cubicBezTo>
                  <a:pt x="13367008" y="5035121"/>
                  <a:pt x="13364693" y="5033784"/>
                  <a:pt x="13364693" y="5033784"/>
                </a:cubicBezTo>
                <a:cubicBezTo>
                  <a:pt x="13364693" y="5033784"/>
                  <a:pt x="13372486" y="5033653"/>
                  <a:pt x="13388075" y="5033392"/>
                </a:cubicBezTo>
                <a:close/>
                <a:moveTo>
                  <a:pt x="18282976" y="5033349"/>
                </a:moveTo>
                <a:lnTo>
                  <a:pt x="18288000" y="5034376"/>
                </a:lnTo>
                <a:lnTo>
                  <a:pt x="18288000" y="5037875"/>
                </a:lnTo>
                <a:lnTo>
                  <a:pt x="18251574" y="5047635"/>
                </a:lnTo>
                <a:lnTo>
                  <a:pt x="18259592" y="5033741"/>
                </a:lnTo>
                <a:cubicBezTo>
                  <a:pt x="18274204" y="5029826"/>
                  <a:pt x="18281996" y="5029696"/>
                  <a:pt x="18282976" y="5033349"/>
                </a:cubicBezTo>
                <a:close/>
                <a:moveTo>
                  <a:pt x="1068308" y="5031696"/>
                </a:moveTo>
                <a:cubicBezTo>
                  <a:pt x="1066481" y="5032185"/>
                  <a:pt x="1066057" y="5034255"/>
                  <a:pt x="1067036" y="5037907"/>
                </a:cubicBezTo>
                <a:cubicBezTo>
                  <a:pt x="1068993" y="5045212"/>
                  <a:pt x="1072644" y="5044233"/>
                  <a:pt x="1077992" y="5034971"/>
                </a:cubicBezTo>
                <a:cubicBezTo>
                  <a:pt x="1073362" y="5032298"/>
                  <a:pt x="1070133" y="5031207"/>
                  <a:pt x="1068308" y="5031696"/>
                </a:cubicBezTo>
                <a:close/>
                <a:moveTo>
                  <a:pt x="16121509" y="5031187"/>
                </a:moveTo>
                <a:cubicBezTo>
                  <a:pt x="16121509" y="5031187"/>
                  <a:pt x="16117854" y="5032166"/>
                  <a:pt x="16110551" y="5034123"/>
                </a:cubicBezTo>
                <a:lnTo>
                  <a:pt x="16108566" y="5032977"/>
                </a:lnTo>
                <a:close/>
                <a:moveTo>
                  <a:pt x="2192332" y="5029985"/>
                </a:moveTo>
                <a:cubicBezTo>
                  <a:pt x="2201596" y="5035331"/>
                  <a:pt x="2204398" y="5038495"/>
                  <a:pt x="2200747" y="5039474"/>
                </a:cubicBezTo>
                <a:cubicBezTo>
                  <a:pt x="2197095" y="5040452"/>
                  <a:pt x="2195269" y="5040942"/>
                  <a:pt x="2195269" y="5040942"/>
                </a:cubicBezTo>
                <a:lnTo>
                  <a:pt x="2181375" y="5032921"/>
                </a:lnTo>
                <a:close/>
                <a:moveTo>
                  <a:pt x="5641959" y="5029027"/>
                </a:moveTo>
                <a:cubicBezTo>
                  <a:pt x="5645565" y="5027889"/>
                  <a:pt x="5652113" y="5029788"/>
                  <a:pt x="5661600" y="5034725"/>
                </a:cubicBezTo>
                <a:lnTo>
                  <a:pt x="5672417" y="5031311"/>
                </a:lnTo>
                <a:cubicBezTo>
                  <a:pt x="5679632" y="5029035"/>
                  <a:pt x="5684374" y="5031501"/>
                  <a:pt x="5686651" y="5038713"/>
                </a:cubicBezTo>
                <a:lnTo>
                  <a:pt x="5675832" y="5042128"/>
                </a:lnTo>
                <a:cubicBezTo>
                  <a:pt x="5668619" y="5044404"/>
                  <a:pt x="5661408" y="5046681"/>
                  <a:pt x="5654196" y="5048956"/>
                </a:cubicBezTo>
                <a:cubicBezTo>
                  <a:pt x="5646984" y="5051232"/>
                  <a:pt x="5642808" y="5050568"/>
                  <a:pt x="5641672" y="5046962"/>
                </a:cubicBezTo>
                <a:cubicBezTo>
                  <a:pt x="5640533" y="5043356"/>
                  <a:pt x="5639965" y="5041553"/>
                  <a:pt x="5639965" y="5041553"/>
                </a:cubicBezTo>
                <a:cubicBezTo>
                  <a:pt x="5637689" y="5034341"/>
                  <a:pt x="5638354" y="5030165"/>
                  <a:pt x="5641959" y="5029027"/>
                </a:cubicBezTo>
                <a:close/>
                <a:moveTo>
                  <a:pt x="3013658" y="5027175"/>
                </a:moveTo>
                <a:cubicBezTo>
                  <a:pt x="3021941" y="5028869"/>
                  <a:pt x="3026082" y="5029717"/>
                  <a:pt x="3026082" y="5029717"/>
                </a:cubicBezTo>
                <a:cubicBezTo>
                  <a:pt x="3020734" y="5038979"/>
                  <a:pt x="3018062" y="5043611"/>
                  <a:pt x="3018062" y="5043611"/>
                </a:cubicBezTo>
                <a:cubicBezTo>
                  <a:pt x="3018062" y="5043611"/>
                  <a:pt x="3017083" y="5039958"/>
                  <a:pt x="3015125" y="5032653"/>
                </a:cubicBezTo>
                <a:lnTo>
                  <a:pt x="2990274" y="5027568"/>
                </a:lnTo>
                <a:cubicBezTo>
                  <a:pt x="2997579" y="5025610"/>
                  <a:pt x="3005374" y="5025479"/>
                  <a:pt x="3013658" y="5027175"/>
                </a:cubicBezTo>
                <a:close/>
                <a:moveTo>
                  <a:pt x="3342480" y="5027146"/>
                </a:moveTo>
                <a:cubicBezTo>
                  <a:pt x="3342480" y="5027146"/>
                  <a:pt x="3347111" y="5029821"/>
                  <a:pt x="3356374" y="5035168"/>
                </a:cubicBezTo>
                <a:lnTo>
                  <a:pt x="3345417" y="5038104"/>
                </a:lnTo>
                <a:close/>
                <a:moveTo>
                  <a:pt x="17634818" y="5024991"/>
                </a:moveTo>
                <a:lnTo>
                  <a:pt x="17626798" y="5038884"/>
                </a:lnTo>
                <a:lnTo>
                  <a:pt x="17623862" y="5027926"/>
                </a:lnTo>
                <a:cubicBezTo>
                  <a:pt x="17623862" y="5027926"/>
                  <a:pt x="17627514" y="5026947"/>
                  <a:pt x="17634818" y="5024991"/>
                </a:cubicBezTo>
                <a:close/>
                <a:moveTo>
                  <a:pt x="14649430" y="5024350"/>
                </a:moveTo>
                <a:cubicBezTo>
                  <a:pt x="14656640" y="5022075"/>
                  <a:pt x="14661384" y="5024544"/>
                  <a:pt x="14663660" y="5031756"/>
                </a:cubicBezTo>
                <a:cubicBezTo>
                  <a:pt x="14663660" y="5031756"/>
                  <a:pt x="14660055" y="5032894"/>
                  <a:pt x="14652844" y="5035169"/>
                </a:cubicBezTo>
                <a:close/>
                <a:moveTo>
                  <a:pt x="8144448" y="5024350"/>
                </a:moveTo>
                <a:cubicBezTo>
                  <a:pt x="8151657" y="5022074"/>
                  <a:pt x="8156402" y="5024543"/>
                  <a:pt x="8158676" y="5031756"/>
                </a:cubicBezTo>
                <a:cubicBezTo>
                  <a:pt x="8158676" y="5031756"/>
                  <a:pt x="8155070" y="5032894"/>
                  <a:pt x="8147859" y="5035170"/>
                </a:cubicBezTo>
                <a:close/>
                <a:moveTo>
                  <a:pt x="11272904" y="5024340"/>
                </a:moveTo>
                <a:cubicBezTo>
                  <a:pt x="11280116" y="5022065"/>
                  <a:pt x="11284859" y="5024532"/>
                  <a:pt x="11287137" y="5031746"/>
                </a:cubicBezTo>
                <a:lnTo>
                  <a:pt x="11290550" y="5042562"/>
                </a:lnTo>
                <a:cubicBezTo>
                  <a:pt x="11290550" y="5042562"/>
                  <a:pt x="11285805" y="5040096"/>
                  <a:pt x="11276317" y="5035160"/>
                </a:cubicBezTo>
                <a:close/>
                <a:moveTo>
                  <a:pt x="17904452" y="5023206"/>
                </a:moveTo>
                <a:lnTo>
                  <a:pt x="17907388" y="5034163"/>
                </a:lnTo>
                <a:cubicBezTo>
                  <a:pt x="17900082" y="5036120"/>
                  <a:pt x="17896430" y="5037099"/>
                  <a:pt x="17896430" y="5037099"/>
                </a:cubicBezTo>
                <a:cubicBezTo>
                  <a:pt x="17896430" y="5037099"/>
                  <a:pt x="17895940" y="5035274"/>
                  <a:pt x="17894964" y="5031620"/>
                </a:cubicBezTo>
                <a:cubicBezTo>
                  <a:pt x="17893982" y="5027968"/>
                  <a:pt x="17897148" y="5025163"/>
                  <a:pt x="17904452" y="5023206"/>
                </a:cubicBezTo>
                <a:close/>
                <a:moveTo>
                  <a:pt x="8072707" y="5023200"/>
                </a:moveTo>
                <a:cubicBezTo>
                  <a:pt x="8087135" y="5018646"/>
                  <a:pt x="8099091" y="5018839"/>
                  <a:pt x="8108578" y="5023776"/>
                </a:cubicBezTo>
                <a:lnTo>
                  <a:pt x="8111994" y="5034592"/>
                </a:lnTo>
                <a:cubicBezTo>
                  <a:pt x="8090354" y="5041422"/>
                  <a:pt x="8077261" y="5037623"/>
                  <a:pt x="8072707" y="5023200"/>
                </a:cubicBezTo>
                <a:close/>
                <a:moveTo>
                  <a:pt x="14577693" y="5023199"/>
                </a:moveTo>
                <a:cubicBezTo>
                  <a:pt x="14592117" y="5018647"/>
                  <a:pt x="14604074" y="5018840"/>
                  <a:pt x="14613561" y="5023775"/>
                </a:cubicBezTo>
                <a:lnTo>
                  <a:pt x="14616976" y="5034593"/>
                </a:lnTo>
                <a:cubicBezTo>
                  <a:pt x="14595340" y="5041422"/>
                  <a:pt x="14582245" y="5037624"/>
                  <a:pt x="14577693" y="5023199"/>
                </a:cubicBezTo>
                <a:close/>
                <a:moveTo>
                  <a:pt x="12674426" y="5023145"/>
                </a:moveTo>
                <a:cubicBezTo>
                  <a:pt x="12682777" y="5024475"/>
                  <a:pt x="12686953" y="5025139"/>
                  <a:pt x="12686953" y="5025139"/>
                </a:cubicBezTo>
                <a:lnTo>
                  <a:pt x="12715418" y="5039948"/>
                </a:lnTo>
                <a:lnTo>
                  <a:pt x="12690367" y="5035958"/>
                </a:lnTo>
                <a:lnTo>
                  <a:pt x="12657913" y="5046199"/>
                </a:lnTo>
                <a:cubicBezTo>
                  <a:pt x="12638553" y="5060239"/>
                  <a:pt x="12583518" y="5061747"/>
                  <a:pt x="12492807" y="5050725"/>
                </a:cubicBezTo>
                <a:lnTo>
                  <a:pt x="12496863" y="5049445"/>
                </a:lnTo>
                <a:cubicBezTo>
                  <a:pt x="12501370" y="5048022"/>
                  <a:pt x="12507230" y="5046173"/>
                  <a:pt x="12514445" y="5043896"/>
                </a:cubicBezTo>
                <a:cubicBezTo>
                  <a:pt x="12536079" y="5037069"/>
                  <a:pt x="12550503" y="5032517"/>
                  <a:pt x="12557714" y="5030241"/>
                </a:cubicBezTo>
                <a:cubicBezTo>
                  <a:pt x="12557714" y="5030241"/>
                  <a:pt x="12560088" y="5031473"/>
                  <a:pt x="12564829" y="5033943"/>
                </a:cubicBezTo>
                <a:cubicBezTo>
                  <a:pt x="12569573" y="5036411"/>
                  <a:pt x="12575553" y="5036505"/>
                  <a:pt x="12582765" y="5034230"/>
                </a:cubicBezTo>
                <a:cubicBezTo>
                  <a:pt x="12597186" y="5029678"/>
                  <a:pt x="12616353" y="5027592"/>
                  <a:pt x="12640267" y="5027977"/>
                </a:cubicBezTo>
                <a:cubicBezTo>
                  <a:pt x="12654690" y="5023426"/>
                  <a:pt x="12666076" y="5021815"/>
                  <a:pt x="12674426" y="5023145"/>
                </a:cubicBezTo>
                <a:close/>
                <a:moveTo>
                  <a:pt x="6169443" y="5023143"/>
                </a:moveTo>
                <a:cubicBezTo>
                  <a:pt x="6177795" y="5024474"/>
                  <a:pt x="6181968" y="5025139"/>
                  <a:pt x="6181968" y="5025139"/>
                </a:cubicBezTo>
                <a:lnTo>
                  <a:pt x="6210430" y="5039947"/>
                </a:lnTo>
                <a:lnTo>
                  <a:pt x="6185381" y="5035958"/>
                </a:lnTo>
                <a:lnTo>
                  <a:pt x="6152931" y="5046200"/>
                </a:lnTo>
                <a:cubicBezTo>
                  <a:pt x="6133569" y="5060238"/>
                  <a:pt x="6078534" y="5061747"/>
                  <a:pt x="5987824" y="5050725"/>
                </a:cubicBezTo>
                <a:lnTo>
                  <a:pt x="5991879" y="5049444"/>
                </a:lnTo>
                <a:cubicBezTo>
                  <a:pt x="5996387" y="5048021"/>
                  <a:pt x="6002247" y="5046172"/>
                  <a:pt x="6009458" y="5043896"/>
                </a:cubicBezTo>
                <a:cubicBezTo>
                  <a:pt x="6031096" y="5037067"/>
                  <a:pt x="6045516" y="5032517"/>
                  <a:pt x="6052730" y="5030240"/>
                </a:cubicBezTo>
                <a:cubicBezTo>
                  <a:pt x="6052730" y="5030240"/>
                  <a:pt x="6055102" y="5031473"/>
                  <a:pt x="6059845" y="5033942"/>
                </a:cubicBezTo>
                <a:cubicBezTo>
                  <a:pt x="6064590" y="5036409"/>
                  <a:pt x="6070568" y="5036504"/>
                  <a:pt x="6077778" y="5034230"/>
                </a:cubicBezTo>
                <a:cubicBezTo>
                  <a:pt x="6092202" y="5029677"/>
                  <a:pt x="6111370" y="5027593"/>
                  <a:pt x="6135284" y="5027978"/>
                </a:cubicBezTo>
                <a:cubicBezTo>
                  <a:pt x="6149706" y="5023425"/>
                  <a:pt x="6161092" y="5021814"/>
                  <a:pt x="6169443" y="5023143"/>
                </a:cubicBezTo>
                <a:close/>
                <a:moveTo>
                  <a:pt x="14541826" y="5022624"/>
                </a:moveTo>
                <a:lnTo>
                  <a:pt x="14556055" y="5030028"/>
                </a:lnTo>
                <a:lnTo>
                  <a:pt x="14523605" y="5040269"/>
                </a:lnTo>
                <a:close/>
                <a:moveTo>
                  <a:pt x="8036845" y="5022623"/>
                </a:moveTo>
                <a:lnTo>
                  <a:pt x="8051073" y="5030027"/>
                </a:lnTo>
                <a:lnTo>
                  <a:pt x="8018617" y="5040269"/>
                </a:lnTo>
                <a:close/>
                <a:moveTo>
                  <a:pt x="18127320" y="5022209"/>
                </a:moveTo>
                <a:lnTo>
                  <a:pt x="18130256" y="5033165"/>
                </a:lnTo>
                <a:lnTo>
                  <a:pt x="18141212" y="5030230"/>
                </a:lnTo>
                <a:lnTo>
                  <a:pt x="18144148" y="5041188"/>
                </a:lnTo>
                <a:cubicBezTo>
                  <a:pt x="18129540" y="5045102"/>
                  <a:pt x="18118584" y="5048038"/>
                  <a:pt x="18111278" y="5049996"/>
                </a:cubicBezTo>
                <a:cubicBezTo>
                  <a:pt x="18100058" y="5037343"/>
                  <a:pt x="18105408" y="5028080"/>
                  <a:pt x="18127320" y="5022209"/>
                </a:cubicBezTo>
                <a:close/>
                <a:moveTo>
                  <a:pt x="14516778" y="5018635"/>
                </a:moveTo>
                <a:lnTo>
                  <a:pt x="14509374" y="5032866"/>
                </a:lnTo>
                <a:cubicBezTo>
                  <a:pt x="14509374" y="5032866"/>
                  <a:pt x="14504630" y="5030398"/>
                  <a:pt x="14495142" y="5025464"/>
                </a:cubicBezTo>
                <a:close/>
                <a:moveTo>
                  <a:pt x="8011793" y="5018635"/>
                </a:moveTo>
                <a:lnTo>
                  <a:pt x="8004389" y="5032865"/>
                </a:lnTo>
                <a:cubicBezTo>
                  <a:pt x="8004389" y="5032865"/>
                  <a:pt x="7999644" y="5030400"/>
                  <a:pt x="7990154" y="5025463"/>
                </a:cubicBezTo>
                <a:close/>
                <a:moveTo>
                  <a:pt x="2958478" y="5018472"/>
                </a:moveTo>
                <a:lnTo>
                  <a:pt x="2969900" y="5022751"/>
                </a:lnTo>
                <a:cubicBezTo>
                  <a:pt x="2975199" y="5024267"/>
                  <a:pt x="2981991" y="5025872"/>
                  <a:pt x="2990274" y="5027568"/>
                </a:cubicBezTo>
                <a:cubicBezTo>
                  <a:pt x="2982969" y="5029525"/>
                  <a:pt x="2977490" y="5030993"/>
                  <a:pt x="2973840" y="5031972"/>
                </a:cubicBezTo>
                <a:cubicBezTo>
                  <a:pt x="2970187" y="5032950"/>
                  <a:pt x="2967380" y="5029787"/>
                  <a:pt x="2965423" y="5022482"/>
                </a:cubicBezTo>
                <a:close/>
                <a:moveTo>
                  <a:pt x="3246014" y="5017762"/>
                </a:moveTo>
                <a:lnTo>
                  <a:pt x="3259908" y="5025783"/>
                </a:lnTo>
                <a:lnTo>
                  <a:pt x="3284758" y="5030869"/>
                </a:lnTo>
                <a:cubicBezTo>
                  <a:pt x="3301325" y="5034258"/>
                  <a:pt x="3309120" y="5034128"/>
                  <a:pt x="3308140" y="5030475"/>
                </a:cubicBezTo>
                <a:cubicBezTo>
                  <a:pt x="3307162" y="5026823"/>
                  <a:pt x="3310324" y="5024019"/>
                  <a:pt x="3317629" y="5022061"/>
                </a:cubicBezTo>
                <a:cubicBezTo>
                  <a:pt x="3319586" y="5029365"/>
                  <a:pt x="3320565" y="5033018"/>
                  <a:pt x="3320565" y="5033018"/>
                </a:cubicBezTo>
                <a:cubicBezTo>
                  <a:pt x="3322523" y="5040323"/>
                  <a:pt x="3319850" y="5044955"/>
                  <a:pt x="3312545" y="5046912"/>
                </a:cubicBezTo>
                <a:cubicBezTo>
                  <a:pt x="3305239" y="5048870"/>
                  <a:pt x="3293303" y="5048153"/>
                  <a:pt x="3276737" y="5044762"/>
                </a:cubicBezTo>
                <a:cubicBezTo>
                  <a:pt x="3254822" y="5050634"/>
                  <a:pt x="3243867" y="5053570"/>
                  <a:pt x="3243867" y="5053570"/>
                </a:cubicBezTo>
                <a:lnTo>
                  <a:pt x="3147398" y="5044186"/>
                </a:lnTo>
                <a:cubicBezTo>
                  <a:pt x="3154705" y="5042229"/>
                  <a:pt x="3162008" y="5040272"/>
                  <a:pt x="3169313" y="5038314"/>
                </a:cubicBezTo>
                <a:lnTo>
                  <a:pt x="3237993" y="5031655"/>
                </a:lnTo>
                <a:cubicBezTo>
                  <a:pt x="3237993" y="5031655"/>
                  <a:pt x="3240667" y="5027025"/>
                  <a:pt x="3246014" y="5017762"/>
                </a:cubicBezTo>
                <a:close/>
                <a:moveTo>
                  <a:pt x="1625280" y="5017510"/>
                </a:moveTo>
                <a:cubicBezTo>
                  <a:pt x="1617975" y="5019467"/>
                  <a:pt x="1614324" y="5020446"/>
                  <a:pt x="1614324" y="5020446"/>
                </a:cubicBezTo>
                <a:cubicBezTo>
                  <a:pt x="1607016" y="5022404"/>
                  <a:pt x="1593745" y="5024003"/>
                  <a:pt x="1574504" y="5025243"/>
                </a:cubicBezTo>
                <a:cubicBezTo>
                  <a:pt x="1555262" y="5026484"/>
                  <a:pt x="1541991" y="5028083"/>
                  <a:pt x="1534686" y="5030040"/>
                </a:cubicBezTo>
                <a:lnTo>
                  <a:pt x="1523728" y="5032976"/>
                </a:lnTo>
                <a:cubicBezTo>
                  <a:pt x="1523728" y="5032976"/>
                  <a:pt x="1526044" y="5034313"/>
                  <a:pt x="1530675" y="5036987"/>
                </a:cubicBezTo>
                <a:cubicBezTo>
                  <a:pt x="1535307" y="5039662"/>
                  <a:pt x="1541274" y="5040020"/>
                  <a:pt x="1548578" y="5038062"/>
                </a:cubicBezTo>
                <a:cubicBezTo>
                  <a:pt x="1555884" y="5036105"/>
                  <a:pt x="1563188" y="5034147"/>
                  <a:pt x="1570493" y="5032190"/>
                </a:cubicBezTo>
                <a:cubicBezTo>
                  <a:pt x="1577798" y="5030233"/>
                  <a:pt x="1582429" y="5032908"/>
                  <a:pt x="1584387" y="5040211"/>
                </a:cubicBezTo>
                <a:cubicBezTo>
                  <a:pt x="1597564" y="5060168"/>
                  <a:pt x="1617782" y="5062580"/>
                  <a:pt x="1645044" y="5047446"/>
                </a:cubicBezTo>
                <a:lnTo>
                  <a:pt x="1656002" y="5044510"/>
                </a:lnTo>
                <a:cubicBezTo>
                  <a:pt x="1663307" y="5042552"/>
                  <a:pt x="1675243" y="5043270"/>
                  <a:pt x="1691810" y="5046659"/>
                </a:cubicBezTo>
                <a:cubicBezTo>
                  <a:pt x="1691810" y="5046659"/>
                  <a:pt x="1695462" y="5045680"/>
                  <a:pt x="1702767" y="5043723"/>
                </a:cubicBezTo>
                <a:cubicBezTo>
                  <a:pt x="1710073" y="5041765"/>
                  <a:pt x="1713725" y="5040787"/>
                  <a:pt x="1713725" y="5040787"/>
                </a:cubicBezTo>
                <a:lnTo>
                  <a:pt x="1710789" y="5029830"/>
                </a:lnTo>
                <a:cubicBezTo>
                  <a:pt x="1710789" y="5029830"/>
                  <a:pt x="1707137" y="5030808"/>
                  <a:pt x="1699830" y="5032766"/>
                </a:cubicBezTo>
                <a:cubicBezTo>
                  <a:pt x="1685223" y="5036680"/>
                  <a:pt x="1669632" y="5036942"/>
                  <a:pt x="1653068" y="5033553"/>
                </a:cubicBezTo>
                <a:cubicBezTo>
                  <a:pt x="1636499" y="5030163"/>
                  <a:pt x="1627237" y="5024815"/>
                  <a:pt x="1625280" y="5017510"/>
                </a:cubicBezTo>
                <a:close/>
                <a:moveTo>
                  <a:pt x="12161906" y="5015495"/>
                </a:moveTo>
                <a:cubicBezTo>
                  <a:pt x="12171169" y="5020842"/>
                  <a:pt x="12185422" y="5022896"/>
                  <a:pt x="12204663" y="5021655"/>
                </a:cubicBezTo>
                <a:cubicBezTo>
                  <a:pt x="12223902" y="5020414"/>
                  <a:pt x="12241807" y="5021489"/>
                  <a:pt x="12258375" y="5024878"/>
                </a:cubicBezTo>
                <a:cubicBezTo>
                  <a:pt x="12274941" y="5028268"/>
                  <a:pt x="12287855" y="5032639"/>
                  <a:pt x="12297118" y="5037985"/>
                </a:cubicBezTo>
                <a:cubicBezTo>
                  <a:pt x="12311727" y="5034070"/>
                  <a:pt x="12335599" y="5035502"/>
                  <a:pt x="12368732" y="5042284"/>
                </a:cubicBezTo>
                <a:cubicBezTo>
                  <a:pt x="12377995" y="5047631"/>
                  <a:pt x="12390421" y="5050175"/>
                  <a:pt x="12406010" y="5049911"/>
                </a:cubicBezTo>
                <a:cubicBezTo>
                  <a:pt x="12421599" y="5049649"/>
                  <a:pt x="12429391" y="5049519"/>
                  <a:pt x="12429391" y="5049519"/>
                </a:cubicBezTo>
                <a:cubicBezTo>
                  <a:pt x="12445958" y="5052909"/>
                  <a:pt x="12466666" y="5057146"/>
                  <a:pt x="12491517" y="5062233"/>
                </a:cubicBezTo>
                <a:cubicBezTo>
                  <a:pt x="12516368" y="5067317"/>
                  <a:pt x="12528793" y="5069860"/>
                  <a:pt x="12528793" y="5069860"/>
                </a:cubicBezTo>
                <a:cubicBezTo>
                  <a:pt x="12530749" y="5077163"/>
                  <a:pt x="12519793" y="5080099"/>
                  <a:pt x="12495921" y="5078668"/>
                </a:cubicBezTo>
                <a:cubicBezTo>
                  <a:pt x="12466439" y="5070909"/>
                  <a:pt x="12441589" y="5065822"/>
                  <a:pt x="12421370" y="5063412"/>
                </a:cubicBezTo>
                <a:lnTo>
                  <a:pt x="12399102" y="5063787"/>
                </a:lnTo>
                <a:lnTo>
                  <a:pt x="12398865" y="5064016"/>
                </a:lnTo>
                <a:lnTo>
                  <a:pt x="12398335" y="5063800"/>
                </a:lnTo>
                <a:lnTo>
                  <a:pt x="12374605" y="5064199"/>
                </a:lnTo>
                <a:cubicBezTo>
                  <a:pt x="12374605" y="5064199"/>
                  <a:pt x="12366320" y="5062502"/>
                  <a:pt x="12349754" y="5059114"/>
                </a:cubicBezTo>
                <a:lnTo>
                  <a:pt x="12264246" y="5046793"/>
                </a:lnTo>
                <a:cubicBezTo>
                  <a:pt x="12223807" y="5041970"/>
                  <a:pt x="12203588" y="5039559"/>
                  <a:pt x="12203588" y="5039559"/>
                </a:cubicBezTo>
                <a:lnTo>
                  <a:pt x="12191295" y="5038821"/>
                </a:lnTo>
                <a:lnTo>
                  <a:pt x="12180815" y="5042129"/>
                </a:lnTo>
                <a:cubicBezTo>
                  <a:pt x="12173604" y="5044405"/>
                  <a:pt x="12166393" y="5046680"/>
                  <a:pt x="12159180" y="5048957"/>
                </a:cubicBezTo>
                <a:cubicBezTo>
                  <a:pt x="12151969" y="5051234"/>
                  <a:pt x="12147793" y="5050569"/>
                  <a:pt x="12146654" y="5046963"/>
                </a:cubicBezTo>
                <a:cubicBezTo>
                  <a:pt x="12145516" y="5043355"/>
                  <a:pt x="12144948" y="5041554"/>
                  <a:pt x="12144948" y="5041554"/>
                </a:cubicBezTo>
                <a:cubicBezTo>
                  <a:pt x="12142672" y="5034342"/>
                  <a:pt x="12143339" y="5030164"/>
                  <a:pt x="12146942" y="5029029"/>
                </a:cubicBezTo>
                <a:cubicBezTo>
                  <a:pt x="12150550" y="5027890"/>
                  <a:pt x="12157096" y="5029790"/>
                  <a:pt x="12166586" y="5034726"/>
                </a:cubicBezTo>
                <a:lnTo>
                  <a:pt x="12167022" y="5034586"/>
                </a:lnTo>
                <a:close/>
                <a:moveTo>
                  <a:pt x="13621332" y="5014084"/>
                </a:moveTo>
                <a:cubicBezTo>
                  <a:pt x="13633270" y="5014800"/>
                  <a:pt x="13640216" y="5018812"/>
                  <a:pt x="13642175" y="5026115"/>
                </a:cubicBezTo>
                <a:lnTo>
                  <a:pt x="13659002" y="5045095"/>
                </a:lnTo>
                <a:lnTo>
                  <a:pt x="13672896" y="5053116"/>
                </a:lnTo>
                <a:lnTo>
                  <a:pt x="13661938" y="5056052"/>
                </a:lnTo>
                <a:cubicBezTo>
                  <a:pt x="13645371" y="5052662"/>
                  <a:pt x="13628804" y="5049272"/>
                  <a:pt x="13612238" y="5045882"/>
                </a:cubicBezTo>
                <a:cubicBezTo>
                  <a:pt x="13586408" y="5037143"/>
                  <a:pt x="13579819" y="5027165"/>
                  <a:pt x="13592472" y="5015947"/>
                </a:cubicBezTo>
                <a:cubicBezTo>
                  <a:pt x="13599777" y="5013989"/>
                  <a:pt x="13609398" y="5013368"/>
                  <a:pt x="13621332" y="5014084"/>
                </a:cubicBezTo>
                <a:close/>
                <a:moveTo>
                  <a:pt x="1248223" y="5012846"/>
                </a:moveTo>
                <a:cubicBezTo>
                  <a:pt x="1248223" y="5012846"/>
                  <a:pt x="1244571" y="5013825"/>
                  <a:pt x="1237267" y="5015782"/>
                </a:cubicBezTo>
                <a:cubicBezTo>
                  <a:pt x="1246530" y="5021129"/>
                  <a:pt x="1251159" y="5023804"/>
                  <a:pt x="1251159" y="5023804"/>
                </a:cubicBezTo>
                <a:close/>
                <a:moveTo>
                  <a:pt x="13123061" y="5012407"/>
                </a:moveTo>
                <a:cubicBezTo>
                  <a:pt x="13131411" y="5013736"/>
                  <a:pt x="13135585" y="5014403"/>
                  <a:pt x="13135585" y="5014403"/>
                </a:cubicBezTo>
                <a:lnTo>
                  <a:pt x="13128181" y="5028634"/>
                </a:lnTo>
                <a:cubicBezTo>
                  <a:pt x="13128181" y="5028634"/>
                  <a:pt x="13124006" y="5027968"/>
                  <a:pt x="13115657" y="5026638"/>
                </a:cubicBezTo>
                <a:cubicBezTo>
                  <a:pt x="13107308" y="5025310"/>
                  <a:pt x="13099526" y="5025783"/>
                  <a:pt x="13092314" y="5028059"/>
                </a:cubicBezTo>
                <a:lnTo>
                  <a:pt x="13088899" y="5017240"/>
                </a:lnTo>
                <a:cubicBezTo>
                  <a:pt x="13103324" y="5012688"/>
                  <a:pt x="13114710" y="5011076"/>
                  <a:pt x="13123061" y="5012407"/>
                </a:cubicBezTo>
                <a:close/>
                <a:moveTo>
                  <a:pt x="6618079" y="5012406"/>
                </a:moveTo>
                <a:cubicBezTo>
                  <a:pt x="6626427" y="5013735"/>
                  <a:pt x="6630601" y="5014402"/>
                  <a:pt x="6630601" y="5014402"/>
                </a:cubicBezTo>
                <a:lnTo>
                  <a:pt x="6623196" y="5028635"/>
                </a:lnTo>
                <a:cubicBezTo>
                  <a:pt x="6623196" y="5028635"/>
                  <a:pt x="6619022" y="5027968"/>
                  <a:pt x="6610672" y="5026639"/>
                </a:cubicBezTo>
                <a:cubicBezTo>
                  <a:pt x="6602322" y="5025309"/>
                  <a:pt x="6594541" y="5025783"/>
                  <a:pt x="6587332" y="5028059"/>
                </a:cubicBezTo>
                <a:lnTo>
                  <a:pt x="6583914" y="5017241"/>
                </a:lnTo>
                <a:cubicBezTo>
                  <a:pt x="6598340" y="5012687"/>
                  <a:pt x="6609726" y="5011077"/>
                  <a:pt x="6618079" y="5012406"/>
                </a:cubicBezTo>
                <a:close/>
                <a:moveTo>
                  <a:pt x="16198210" y="5010635"/>
                </a:moveTo>
                <a:cubicBezTo>
                  <a:pt x="16214775" y="5014024"/>
                  <a:pt x="16227201" y="5016566"/>
                  <a:pt x="16235484" y="5018263"/>
                </a:cubicBezTo>
                <a:cubicBezTo>
                  <a:pt x="16243768" y="5019957"/>
                  <a:pt x="16251563" y="5019825"/>
                  <a:pt x="16258868" y="5017868"/>
                </a:cubicBezTo>
                <a:cubicBezTo>
                  <a:pt x="16273476" y="5013954"/>
                  <a:pt x="16290044" y="5017344"/>
                  <a:pt x="16308568" y="5028039"/>
                </a:cubicBezTo>
                <a:lnTo>
                  <a:pt x="16319527" y="5025103"/>
                </a:lnTo>
                <a:cubicBezTo>
                  <a:pt x="16324874" y="5015840"/>
                  <a:pt x="16344113" y="5014600"/>
                  <a:pt x="16377247" y="5021382"/>
                </a:cubicBezTo>
                <a:cubicBezTo>
                  <a:pt x="16393816" y="5024770"/>
                  <a:pt x="16415861" y="5026694"/>
                  <a:pt x="16443384" y="5027147"/>
                </a:cubicBezTo>
                <a:cubicBezTo>
                  <a:pt x="16470910" y="5027601"/>
                  <a:pt x="16484671" y="5027829"/>
                  <a:pt x="16484671" y="5027829"/>
                </a:cubicBezTo>
                <a:lnTo>
                  <a:pt x="16531437" y="5027041"/>
                </a:lnTo>
                <a:lnTo>
                  <a:pt x="16542394" y="5024106"/>
                </a:lnTo>
                <a:lnTo>
                  <a:pt x="16553350" y="5021170"/>
                </a:lnTo>
                <a:cubicBezTo>
                  <a:pt x="16560655" y="5019212"/>
                  <a:pt x="16564307" y="5018234"/>
                  <a:pt x="16564307" y="5018234"/>
                </a:cubicBezTo>
                <a:lnTo>
                  <a:pt x="16589158" y="5023320"/>
                </a:lnTo>
                <a:lnTo>
                  <a:pt x="16649816" y="5030553"/>
                </a:lnTo>
                <a:cubicBezTo>
                  <a:pt x="16651774" y="5037858"/>
                  <a:pt x="16656405" y="5040533"/>
                  <a:pt x="16663710" y="5038576"/>
                </a:cubicBezTo>
                <a:cubicBezTo>
                  <a:pt x="16665668" y="5045880"/>
                  <a:pt x="16668472" y="5049043"/>
                  <a:pt x="16672126" y="5048064"/>
                </a:cubicBezTo>
                <a:cubicBezTo>
                  <a:pt x="16675776" y="5047086"/>
                  <a:pt x="16676625" y="5042944"/>
                  <a:pt x="16674668" y="5035640"/>
                </a:cubicBezTo>
                <a:cubicBezTo>
                  <a:pt x="16674668" y="5035640"/>
                  <a:pt x="16681973" y="5033682"/>
                  <a:pt x="16696583" y="5029767"/>
                </a:cubicBezTo>
                <a:cubicBezTo>
                  <a:pt x="16698540" y="5037072"/>
                  <a:pt x="16700854" y="5038409"/>
                  <a:pt x="16703530" y="5033776"/>
                </a:cubicBezTo>
                <a:cubicBezTo>
                  <a:pt x="16706202" y="5029147"/>
                  <a:pt x="16709853" y="5028168"/>
                  <a:pt x="16714485" y="5030841"/>
                </a:cubicBezTo>
                <a:cubicBezTo>
                  <a:pt x="16719119" y="5033515"/>
                  <a:pt x="16725084" y="5033874"/>
                  <a:pt x="16732389" y="5031916"/>
                </a:cubicBezTo>
                <a:cubicBezTo>
                  <a:pt x="16741651" y="5037263"/>
                  <a:pt x="16753587" y="5037981"/>
                  <a:pt x="16768197" y="5034066"/>
                </a:cubicBezTo>
                <a:cubicBezTo>
                  <a:pt x="16821288" y="5027669"/>
                  <a:pt x="16860750" y="5028839"/>
                  <a:pt x="16886578" y="5037578"/>
                </a:cubicBezTo>
                <a:cubicBezTo>
                  <a:pt x="16895840" y="5042925"/>
                  <a:pt x="16905948" y="5044131"/>
                  <a:pt x="16916908" y="5041194"/>
                </a:cubicBezTo>
                <a:cubicBezTo>
                  <a:pt x="16927864" y="5038259"/>
                  <a:pt x="16940648" y="5034834"/>
                  <a:pt x="16955256" y="5030919"/>
                </a:cubicBezTo>
                <a:cubicBezTo>
                  <a:pt x="16964520" y="5036266"/>
                  <a:pt x="16968662" y="5037114"/>
                  <a:pt x="16967684" y="5033461"/>
                </a:cubicBezTo>
                <a:cubicBezTo>
                  <a:pt x="16966704" y="5029808"/>
                  <a:pt x="16969868" y="5027004"/>
                  <a:pt x="16977172" y="5025047"/>
                </a:cubicBezTo>
                <a:cubicBezTo>
                  <a:pt x="16975214" y="5017741"/>
                  <a:pt x="16977890" y="5013111"/>
                  <a:pt x="16985194" y="5011154"/>
                </a:cubicBezTo>
                <a:cubicBezTo>
                  <a:pt x="16992500" y="5009197"/>
                  <a:pt x="16998466" y="5009555"/>
                  <a:pt x="17003096" y="5012229"/>
                </a:cubicBezTo>
                <a:cubicBezTo>
                  <a:pt x="17007730" y="5014901"/>
                  <a:pt x="17018328" y="5017935"/>
                  <a:pt x="17034894" y="5021324"/>
                </a:cubicBezTo>
                <a:lnTo>
                  <a:pt x="17048788" y="5029345"/>
                </a:lnTo>
                <a:cubicBezTo>
                  <a:pt x="17041484" y="5031303"/>
                  <a:pt x="17036006" y="5032771"/>
                  <a:pt x="17032352" y="5033750"/>
                </a:cubicBezTo>
                <a:cubicBezTo>
                  <a:pt x="17028700" y="5034728"/>
                  <a:pt x="17026874" y="5035218"/>
                  <a:pt x="17026874" y="5035218"/>
                </a:cubicBezTo>
                <a:lnTo>
                  <a:pt x="17029810" y="5046174"/>
                </a:lnTo>
                <a:cubicBezTo>
                  <a:pt x="17029810" y="5046174"/>
                  <a:pt x="17033460" y="5045196"/>
                  <a:pt x="17040766" y="5043238"/>
                </a:cubicBezTo>
                <a:cubicBezTo>
                  <a:pt x="17048070" y="5041281"/>
                  <a:pt x="17051724" y="5040302"/>
                  <a:pt x="17051724" y="5040302"/>
                </a:cubicBezTo>
                <a:cubicBezTo>
                  <a:pt x="17066334" y="5036387"/>
                  <a:pt x="17074618" y="5038083"/>
                  <a:pt x="17076576" y="5045387"/>
                </a:cubicBezTo>
                <a:cubicBezTo>
                  <a:pt x="17102404" y="5054126"/>
                  <a:pt x="17122622" y="5056537"/>
                  <a:pt x="17137234" y="5052622"/>
                </a:cubicBezTo>
                <a:cubicBezTo>
                  <a:pt x="17142582" y="5043361"/>
                  <a:pt x="17162798" y="5045772"/>
                  <a:pt x="17197892" y="5059857"/>
                </a:cubicBezTo>
                <a:cubicBezTo>
                  <a:pt x="17197892" y="5059857"/>
                  <a:pt x="17201544" y="5058878"/>
                  <a:pt x="17208846" y="5056921"/>
                </a:cubicBezTo>
                <a:cubicBezTo>
                  <a:pt x="17216150" y="5054964"/>
                  <a:pt x="17220784" y="5057638"/>
                  <a:pt x="17222742" y="5064942"/>
                </a:cubicBezTo>
                <a:lnTo>
                  <a:pt x="17233698" y="5062006"/>
                </a:lnTo>
                <a:cubicBezTo>
                  <a:pt x="17233698" y="5062006"/>
                  <a:pt x="17244658" y="5059070"/>
                  <a:pt x="17266570" y="5053198"/>
                </a:cubicBezTo>
                <a:cubicBezTo>
                  <a:pt x="17288484" y="5047326"/>
                  <a:pt x="17311376" y="5045108"/>
                  <a:pt x="17335248" y="5046540"/>
                </a:cubicBezTo>
                <a:lnTo>
                  <a:pt x="17368122" y="5037732"/>
                </a:lnTo>
                <a:cubicBezTo>
                  <a:pt x="17384690" y="5041121"/>
                  <a:pt x="17392972" y="5042817"/>
                  <a:pt x="17392972" y="5042817"/>
                </a:cubicBezTo>
                <a:cubicBezTo>
                  <a:pt x="17400276" y="5040860"/>
                  <a:pt x="17406244" y="5041219"/>
                  <a:pt x="17410876" y="5043891"/>
                </a:cubicBezTo>
                <a:cubicBezTo>
                  <a:pt x="17415508" y="5046565"/>
                  <a:pt x="17421476" y="5046923"/>
                  <a:pt x="17428778" y="5044966"/>
                </a:cubicBezTo>
                <a:lnTo>
                  <a:pt x="17447760" y="5028137"/>
                </a:lnTo>
                <a:cubicBezTo>
                  <a:pt x="17438498" y="5022790"/>
                  <a:pt x="17430212" y="5021094"/>
                  <a:pt x="17422908" y="5023052"/>
                </a:cubicBezTo>
                <a:cubicBezTo>
                  <a:pt x="17420952" y="5015747"/>
                  <a:pt x="17428256" y="5013790"/>
                  <a:pt x="17444822" y="5017180"/>
                </a:cubicBezTo>
                <a:cubicBezTo>
                  <a:pt x="17461390" y="5020570"/>
                  <a:pt x="17473326" y="5021287"/>
                  <a:pt x="17480632" y="5019329"/>
                </a:cubicBezTo>
                <a:cubicBezTo>
                  <a:pt x="17473326" y="5021287"/>
                  <a:pt x="17469672" y="5022265"/>
                  <a:pt x="17469672" y="5022265"/>
                </a:cubicBezTo>
                <a:cubicBezTo>
                  <a:pt x="17464326" y="5031526"/>
                  <a:pt x="17461650" y="5036158"/>
                  <a:pt x="17461650" y="5036158"/>
                </a:cubicBezTo>
                <a:cubicBezTo>
                  <a:pt x="17461650" y="5036158"/>
                  <a:pt x="17466284" y="5038833"/>
                  <a:pt x="17475544" y="5044180"/>
                </a:cubicBezTo>
                <a:lnTo>
                  <a:pt x="17489440" y="5052200"/>
                </a:lnTo>
                <a:lnTo>
                  <a:pt x="17503330" y="5060223"/>
                </a:lnTo>
                <a:cubicBezTo>
                  <a:pt x="17505286" y="5067527"/>
                  <a:pt x="17517226" y="5068243"/>
                  <a:pt x="17539142" y="5062371"/>
                </a:cubicBezTo>
                <a:cubicBezTo>
                  <a:pt x="17561052" y="5056500"/>
                  <a:pt x="17579316" y="5051606"/>
                  <a:pt x="17593928" y="5047691"/>
                </a:cubicBezTo>
                <a:cubicBezTo>
                  <a:pt x="17608538" y="5043776"/>
                  <a:pt x="17621808" y="5042178"/>
                  <a:pt x="17633744" y="5042893"/>
                </a:cubicBezTo>
                <a:cubicBezTo>
                  <a:pt x="17645680" y="5043611"/>
                  <a:pt x="17652628" y="5047621"/>
                  <a:pt x="17654584" y="5054927"/>
                </a:cubicBezTo>
                <a:cubicBezTo>
                  <a:pt x="17661888" y="5052970"/>
                  <a:pt x="17672846" y="5050033"/>
                  <a:pt x="17687456" y="5046119"/>
                </a:cubicBezTo>
                <a:lnTo>
                  <a:pt x="17673564" y="5038096"/>
                </a:lnTo>
                <a:cubicBezTo>
                  <a:pt x="17673564" y="5038096"/>
                  <a:pt x="17677214" y="5037118"/>
                  <a:pt x="17684518" y="5035161"/>
                </a:cubicBezTo>
                <a:cubicBezTo>
                  <a:pt x="17691826" y="5033203"/>
                  <a:pt x="17695478" y="5032224"/>
                  <a:pt x="17695478" y="5032224"/>
                </a:cubicBezTo>
                <a:cubicBezTo>
                  <a:pt x="17693520" y="5024920"/>
                  <a:pt x="17694856" y="5022605"/>
                  <a:pt x="17699488" y="5025277"/>
                </a:cubicBezTo>
                <a:cubicBezTo>
                  <a:pt x="17704118" y="5027952"/>
                  <a:pt x="17710084" y="5028310"/>
                  <a:pt x="17717392" y="5026352"/>
                </a:cubicBezTo>
                <a:cubicBezTo>
                  <a:pt x="17733958" y="5029743"/>
                  <a:pt x="17746874" y="5034112"/>
                  <a:pt x="17756136" y="5039459"/>
                </a:cubicBezTo>
                <a:cubicBezTo>
                  <a:pt x="17763440" y="5037502"/>
                  <a:pt x="17770746" y="5035544"/>
                  <a:pt x="17778050" y="5033587"/>
                </a:cubicBezTo>
                <a:lnTo>
                  <a:pt x="17780594" y="5032905"/>
                </a:lnTo>
                <a:lnTo>
                  <a:pt x="17777892" y="5024341"/>
                </a:lnTo>
                <a:lnTo>
                  <a:pt x="17789676" y="5030472"/>
                </a:lnTo>
                <a:lnTo>
                  <a:pt x="17799966" y="5027715"/>
                </a:lnTo>
                <a:lnTo>
                  <a:pt x="17824814" y="5032800"/>
                </a:lnTo>
                <a:cubicBezTo>
                  <a:pt x="17824814" y="5032800"/>
                  <a:pt x="17818000" y="5036584"/>
                  <a:pt x="17804368" y="5044152"/>
                </a:cubicBezTo>
                <a:cubicBezTo>
                  <a:pt x="17790738" y="5051719"/>
                  <a:pt x="17779290" y="5052828"/>
                  <a:pt x="17770028" y="5047480"/>
                </a:cubicBezTo>
                <a:cubicBezTo>
                  <a:pt x="17753462" y="5044091"/>
                  <a:pt x="17737872" y="5044353"/>
                  <a:pt x="17723264" y="5048267"/>
                </a:cubicBezTo>
                <a:lnTo>
                  <a:pt x="17693326" y="5068032"/>
                </a:lnTo>
                <a:cubicBezTo>
                  <a:pt x="17680676" y="5079252"/>
                  <a:pt x="17673370" y="5081209"/>
                  <a:pt x="17671412" y="5073904"/>
                </a:cubicBezTo>
                <a:cubicBezTo>
                  <a:pt x="17669454" y="5066601"/>
                  <a:pt x="17664824" y="5063926"/>
                  <a:pt x="17657520" y="5065883"/>
                </a:cubicBezTo>
                <a:cubicBezTo>
                  <a:pt x="17659478" y="5073188"/>
                  <a:pt x="17669718" y="5082188"/>
                  <a:pt x="17688244" y="5092882"/>
                </a:cubicBezTo>
                <a:lnTo>
                  <a:pt x="17713094" y="5097969"/>
                </a:lnTo>
                <a:lnTo>
                  <a:pt x="17756922" y="5086225"/>
                </a:lnTo>
                <a:cubicBezTo>
                  <a:pt x="17754964" y="5078920"/>
                  <a:pt x="17753986" y="5075267"/>
                  <a:pt x="17753986" y="5075267"/>
                </a:cubicBezTo>
                <a:cubicBezTo>
                  <a:pt x="17768594" y="5071352"/>
                  <a:pt x="17793446" y="5076439"/>
                  <a:pt x="17828538" y="5090522"/>
                </a:cubicBezTo>
                <a:cubicBezTo>
                  <a:pt x="17852410" y="5091956"/>
                  <a:pt x="17863856" y="5090847"/>
                  <a:pt x="17862878" y="5087194"/>
                </a:cubicBezTo>
                <a:cubicBezTo>
                  <a:pt x="17861898" y="5083541"/>
                  <a:pt x="17868714" y="5079757"/>
                  <a:pt x="17883322" y="5075843"/>
                </a:cubicBezTo>
                <a:cubicBezTo>
                  <a:pt x="17897934" y="5071927"/>
                  <a:pt x="17913520" y="5071667"/>
                  <a:pt x="17930090" y="5075056"/>
                </a:cubicBezTo>
                <a:cubicBezTo>
                  <a:pt x="17937394" y="5073099"/>
                  <a:pt x="17944700" y="5071142"/>
                  <a:pt x="17952006" y="5069184"/>
                </a:cubicBezTo>
                <a:lnTo>
                  <a:pt x="17913260" y="5056078"/>
                </a:lnTo>
                <a:cubicBezTo>
                  <a:pt x="17891346" y="5061950"/>
                  <a:pt x="17883552" y="5062081"/>
                  <a:pt x="17889878" y="5056471"/>
                </a:cubicBezTo>
                <a:cubicBezTo>
                  <a:pt x="17896206" y="5050861"/>
                  <a:pt x="17903508" y="5048904"/>
                  <a:pt x="17911792" y="5050599"/>
                </a:cubicBezTo>
                <a:cubicBezTo>
                  <a:pt x="17920076" y="5052295"/>
                  <a:pt x="17923240" y="5049488"/>
                  <a:pt x="17921280" y="5042185"/>
                </a:cubicBezTo>
                <a:cubicBezTo>
                  <a:pt x="17919322" y="5034880"/>
                  <a:pt x="17921996" y="5030249"/>
                  <a:pt x="17929302" y="5028291"/>
                </a:cubicBezTo>
                <a:lnTo>
                  <a:pt x="17943198" y="5036313"/>
                </a:lnTo>
                <a:lnTo>
                  <a:pt x="17946134" y="5047269"/>
                </a:lnTo>
                <a:lnTo>
                  <a:pt x="17970982" y="5052354"/>
                </a:lnTo>
                <a:cubicBezTo>
                  <a:pt x="17972940" y="5059660"/>
                  <a:pt x="17975744" y="5062824"/>
                  <a:pt x="17979396" y="5061845"/>
                </a:cubicBezTo>
                <a:cubicBezTo>
                  <a:pt x="17983048" y="5060866"/>
                  <a:pt x="17984876" y="5060377"/>
                  <a:pt x="17984876" y="5060377"/>
                </a:cubicBezTo>
                <a:cubicBezTo>
                  <a:pt x="17984876" y="5060377"/>
                  <a:pt x="17987190" y="5061713"/>
                  <a:pt x="17991822" y="5064386"/>
                </a:cubicBezTo>
                <a:cubicBezTo>
                  <a:pt x="17996454" y="5067061"/>
                  <a:pt x="17998768" y="5068397"/>
                  <a:pt x="17998768" y="5068397"/>
                </a:cubicBezTo>
                <a:lnTo>
                  <a:pt x="17965896" y="5077205"/>
                </a:lnTo>
                <a:lnTo>
                  <a:pt x="17957878" y="5091099"/>
                </a:lnTo>
                <a:cubicBezTo>
                  <a:pt x="17959832" y="5098403"/>
                  <a:pt x="17960814" y="5102056"/>
                  <a:pt x="17960814" y="5102056"/>
                </a:cubicBezTo>
                <a:lnTo>
                  <a:pt x="17974704" y="5110077"/>
                </a:lnTo>
                <a:cubicBezTo>
                  <a:pt x="17982010" y="5108119"/>
                  <a:pt x="17993944" y="5108837"/>
                  <a:pt x="18010514" y="5112227"/>
                </a:cubicBezTo>
                <a:lnTo>
                  <a:pt x="18054340" y="5100483"/>
                </a:lnTo>
                <a:lnTo>
                  <a:pt x="18057276" y="5111440"/>
                </a:lnTo>
                <a:lnTo>
                  <a:pt x="18071172" y="5119462"/>
                </a:lnTo>
                <a:lnTo>
                  <a:pt x="18091762" y="5112826"/>
                </a:lnTo>
                <a:lnTo>
                  <a:pt x="18079194" y="5105567"/>
                </a:lnTo>
                <a:lnTo>
                  <a:pt x="18101108" y="5099695"/>
                </a:lnTo>
                <a:lnTo>
                  <a:pt x="18093930" y="5112128"/>
                </a:lnTo>
                <a:lnTo>
                  <a:pt x="18098198" y="5110751"/>
                </a:lnTo>
                <a:cubicBezTo>
                  <a:pt x="18105256" y="5107882"/>
                  <a:pt x="18110368" y="5105045"/>
                  <a:pt x="18113532" y="5102239"/>
                </a:cubicBezTo>
                <a:cubicBezTo>
                  <a:pt x="18119858" y="5096629"/>
                  <a:pt x="18127652" y="5096498"/>
                  <a:pt x="18136914" y="5101846"/>
                </a:cubicBezTo>
                <a:cubicBezTo>
                  <a:pt x="18146176" y="5107192"/>
                  <a:pt x="18154460" y="5108888"/>
                  <a:pt x="18161764" y="5106931"/>
                </a:cubicBezTo>
                <a:lnTo>
                  <a:pt x="18200508" y="5120038"/>
                </a:lnTo>
                <a:lnTo>
                  <a:pt x="18236314" y="5122187"/>
                </a:lnTo>
                <a:lnTo>
                  <a:pt x="18288000" y="5113734"/>
                </a:lnTo>
                <a:lnTo>
                  <a:pt x="18288000" y="5129572"/>
                </a:lnTo>
                <a:lnTo>
                  <a:pt x="18250210" y="5130208"/>
                </a:lnTo>
                <a:cubicBezTo>
                  <a:pt x="18231686" y="5119514"/>
                  <a:pt x="18196858" y="5121016"/>
                  <a:pt x="18145722" y="5134718"/>
                </a:cubicBezTo>
                <a:cubicBezTo>
                  <a:pt x="18138416" y="5136675"/>
                  <a:pt x="18130624" y="5136807"/>
                  <a:pt x="18122340" y="5135111"/>
                </a:cubicBezTo>
                <a:cubicBezTo>
                  <a:pt x="18114056" y="5133415"/>
                  <a:pt x="18109916" y="5132567"/>
                  <a:pt x="18109916" y="5132567"/>
                </a:cubicBezTo>
                <a:cubicBezTo>
                  <a:pt x="18109916" y="5132567"/>
                  <a:pt x="18092500" y="5133320"/>
                  <a:pt x="18057672" y="5134822"/>
                </a:cubicBezTo>
                <a:cubicBezTo>
                  <a:pt x="18022840" y="5136326"/>
                  <a:pt x="17988012" y="5137829"/>
                  <a:pt x="17953184" y="5139331"/>
                </a:cubicBezTo>
                <a:cubicBezTo>
                  <a:pt x="17918356" y="5140835"/>
                  <a:pt x="17896308" y="5138913"/>
                  <a:pt x="17887046" y="5133565"/>
                </a:cubicBezTo>
                <a:cubicBezTo>
                  <a:pt x="17863174" y="5132133"/>
                  <a:pt x="17847588" y="5132395"/>
                  <a:pt x="17840282" y="5134352"/>
                </a:cubicBezTo>
                <a:cubicBezTo>
                  <a:pt x="17832976" y="5136309"/>
                  <a:pt x="17824696" y="5134613"/>
                  <a:pt x="17815432" y="5129267"/>
                </a:cubicBezTo>
                <a:lnTo>
                  <a:pt x="17779624" y="5127117"/>
                </a:lnTo>
                <a:cubicBezTo>
                  <a:pt x="17772320" y="5129074"/>
                  <a:pt x="17762698" y="5129695"/>
                  <a:pt x="17750762" y="5128978"/>
                </a:cubicBezTo>
                <a:cubicBezTo>
                  <a:pt x="17738826" y="5128262"/>
                  <a:pt x="17725064" y="5128036"/>
                  <a:pt x="17709474" y="5128298"/>
                </a:cubicBezTo>
                <a:cubicBezTo>
                  <a:pt x="17693888" y="5128559"/>
                  <a:pt x="17675984" y="5127486"/>
                  <a:pt x="17655764" y="5125073"/>
                </a:cubicBezTo>
                <a:cubicBezTo>
                  <a:pt x="17635546" y="5122662"/>
                  <a:pt x="17619466" y="5121100"/>
                  <a:pt x="17607530" y="5120382"/>
                </a:cubicBezTo>
                <a:cubicBezTo>
                  <a:pt x="17595596" y="5119665"/>
                  <a:pt x="17585486" y="5118460"/>
                  <a:pt x="17577200" y="5116764"/>
                </a:cubicBezTo>
                <a:cubicBezTo>
                  <a:pt x="17568918" y="5115069"/>
                  <a:pt x="17560634" y="5113376"/>
                  <a:pt x="17552352" y="5111679"/>
                </a:cubicBezTo>
                <a:cubicBezTo>
                  <a:pt x="17544066" y="5109984"/>
                  <a:pt x="17532624" y="5111092"/>
                  <a:pt x="17518010" y="5115008"/>
                </a:cubicBezTo>
                <a:cubicBezTo>
                  <a:pt x="17494140" y="5113576"/>
                  <a:pt x="17478062" y="5112012"/>
                  <a:pt x="17469778" y="5110317"/>
                </a:cubicBezTo>
                <a:cubicBezTo>
                  <a:pt x="17461494" y="5108622"/>
                  <a:pt x="17453702" y="5108753"/>
                  <a:pt x="17446396" y="5110710"/>
                </a:cubicBezTo>
                <a:cubicBezTo>
                  <a:pt x="17415220" y="5111234"/>
                  <a:pt x="17388184" y="5112607"/>
                  <a:pt x="17365290" y="5114826"/>
                </a:cubicBezTo>
                <a:cubicBezTo>
                  <a:pt x="17342398" y="5117046"/>
                  <a:pt x="17326320" y="5115481"/>
                  <a:pt x="17317060" y="5110133"/>
                </a:cubicBezTo>
                <a:cubicBezTo>
                  <a:pt x="17305840" y="5097481"/>
                  <a:pt x="17277336" y="5093375"/>
                  <a:pt x="17231552" y="5097813"/>
                </a:cubicBezTo>
                <a:cubicBezTo>
                  <a:pt x="17224246" y="5099771"/>
                  <a:pt x="17219612" y="5097097"/>
                  <a:pt x="17217654" y="5089793"/>
                </a:cubicBezTo>
                <a:cubicBezTo>
                  <a:pt x="17210352" y="5091750"/>
                  <a:pt x="17202556" y="5091883"/>
                  <a:pt x="17194272" y="5090187"/>
                </a:cubicBezTo>
                <a:cubicBezTo>
                  <a:pt x="17185990" y="5088490"/>
                  <a:pt x="17178196" y="5088622"/>
                  <a:pt x="17170890" y="5090580"/>
                </a:cubicBezTo>
                <a:cubicBezTo>
                  <a:pt x="17139716" y="5091104"/>
                  <a:pt x="17108538" y="5091627"/>
                  <a:pt x="17077360" y="5092153"/>
                </a:cubicBezTo>
                <a:cubicBezTo>
                  <a:pt x="17046184" y="5092679"/>
                  <a:pt x="17012692" y="5091864"/>
                  <a:pt x="16976882" y="5089716"/>
                </a:cubicBezTo>
                <a:cubicBezTo>
                  <a:pt x="16941076" y="5087568"/>
                  <a:pt x="16914888" y="5084796"/>
                  <a:pt x="16898322" y="5081406"/>
                </a:cubicBezTo>
                <a:cubicBezTo>
                  <a:pt x="16881756" y="5078017"/>
                  <a:pt x="16869818" y="5077300"/>
                  <a:pt x="16862514" y="5079258"/>
                </a:cubicBezTo>
                <a:lnTo>
                  <a:pt x="16815748" y="5080044"/>
                </a:lnTo>
                <a:cubicBezTo>
                  <a:pt x="16791878" y="5078611"/>
                  <a:pt x="16776290" y="5078873"/>
                  <a:pt x="16768985" y="5080830"/>
                </a:cubicBezTo>
                <a:cubicBezTo>
                  <a:pt x="16761680" y="5082788"/>
                  <a:pt x="16737806" y="5081355"/>
                  <a:pt x="16697367" y="5076532"/>
                </a:cubicBezTo>
                <a:cubicBezTo>
                  <a:pt x="16682757" y="5080447"/>
                  <a:pt x="16667170" y="5080709"/>
                  <a:pt x="16650603" y="5077319"/>
                </a:cubicBezTo>
                <a:cubicBezTo>
                  <a:pt x="16634037" y="5073928"/>
                  <a:pt x="16622099" y="5073213"/>
                  <a:pt x="16614796" y="5075169"/>
                </a:cubicBezTo>
                <a:cubicBezTo>
                  <a:pt x="16590924" y="5073737"/>
                  <a:pt x="16570705" y="5071325"/>
                  <a:pt x="16554138" y="5067935"/>
                </a:cubicBezTo>
                <a:cubicBezTo>
                  <a:pt x="16537569" y="5064545"/>
                  <a:pt x="16511872" y="5063601"/>
                  <a:pt x="16477042" y="5065105"/>
                </a:cubicBezTo>
                <a:cubicBezTo>
                  <a:pt x="16442214" y="5066607"/>
                  <a:pt x="16411885" y="5062991"/>
                  <a:pt x="16386055" y="5054253"/>
                </a:cubicBezTo>
                <a:lnTo>
                  <a:pt x="16350249" y="5052102"/>
                </a:lnTo>
                <a:lnTo>
                  <a:pt x="16347314" y="5041146"/>
                </a:lnTo>
                <a:cubicBezTo>
                  <a:pt x="16345356" y="5033840"/>
                  <a:pt x="16329767" y="5034104"/>
                  <a:pt x="16300546" y="5041934"/>
                </a:cubicBezTo>
                <a:cubicBezTo>
                  <a:pt x="16293242" y="5043891"/>
                  <a:pt x="16285936" y="5045848"/>
                  <a:pt x="16278631" y="5047806"/>
                </a:cubicBezTo>
                <a:cubicBezTo>
                  <a:pt x="16271327" y="5049763"/>
                  <a:pt x="16260371" y="5052699"/>
                  <a:pt x="16245762" y="5056613"/>
                </a:cubicBezTo>
                <a:cubicBezTo>
                  <a:pt x="16221887" y="5055181"/>
                  <a:pt x="16205810" y="5053616"/>
                  <a:pt x="16197528" y="5051920"/>
                </a:cubicBezTo>
                <a:cubicBezTo>
                  <a:pt x="16189244" y="5050226"/>
                  <a:pt x="16184122" y="5045726"/>
                  <a:pt x="16182165" y="5038420"/>
                </a:cubicBezTo>
                <a:lnTo>
                  <a:pt x="16176295" y="5016507"/>
                </a:lnTo>
                <a:close/>
                <a:moveTo>
                  <a:pt x="777637" y="5009757"/>
                </a:moveTo>
                <a:cubicBezTo>
                  <a:pt x="777637" y="5009757"/>
                  <a:pt x="773985" y="5010735"/>
                  <a:pt x="766680" y="5012692"/>
                </a:cubicBezTo>
                <a:cubicBezTo>
                  <a:pt x="759375" y="5014650"/>
                  <a:pt x="755722" y="5015629"/>
                  <a:pt x="755722" y="5015629"/>
                </a:cubicBezTo>
                <a:cubicBezTo>
                  <a:pt x="757679" y="5022932"/>
                  <a:pt x="762311" y="5025606"/>
                  <a:pt x="769616" y="5023649"/>
                </a:cubicBezTo>
                <a:cubicBezTo>
                  <a:pt x="776921" y="5021691"/>
                  <a:pt x="780573" y="5020713"/>
                  <a:pt x="780573" y="5020713"/>
                </a:cubicBezTo>
                <a:cubicBezTo>
                  <a:pt x="780573" y="5020713"/>
                  <a:pt x="779594" y="5017060"/>
                  <a:pt x="777637" y="5009757"/>
                </a:cubicBezTo>
                <a:close/>
                <a:moveTo>
                  <a:pt x="492840" y="5009732"/>
                </a:moveTo>
                <a:cubicBezTo>
                  <a:pt x="491014" y="5010221"/>
                  <a:pt x="488764" y="5012781"/>
                  <a:pt x="486089" y="5017412"/>
                </a:cubicBezTo>
                <a:lnTo>
                  <a:pt x="497046" y="5014476"/>
                </a:lnTo>
                <a:cubicBezTo>
                  <a:pt x="496068" y="5010824"/>
                  <a:pt x="494665" y="5009243"/>
                  <a:pt x="492840" y="5009732"/>
                </a:cubicBezTo>
                <a:close/>
                <a:moveTo>
                  <a:pt x="17078722" y="5009581"/>
                </a:moveTo>
                <a:cubicBezTo>
                  <a:pt x="17080680" y="5016885"/>
                  <a:pt x="17081658" y="5020538"/>
                  <a:pt x="17081658" y="5020538"/>
                </a:cubicBezTo>
                <a:cubicBezTo>
                  <a:pt x="17081658" y="5020538"/>
                  <a:pt x="17079832" y="5021027"/>
                  <a:pt x="17076182" y="5022005"/>
                </a:cubicBezTo>
                <a:cubicBezTo>
                  <a:pt x="17072528" y="5022985"/>
                  <a:pt x="17070214" y="5021647"/>
                  <a:pt x="17069236" y="5017994"/>
                </a:cubicBezTo>
                <a:cubicBezTo>
                  <a:pt x="17068258" y="5014342"/>
                  <a:pt x="17071418" y="5011538"/>
                  <a:pt x="17078722" y="5009581"/>
                </a:cubicBezTo>
                <a:close/>
                <a:moveTo>
                  <a:pt x="2600596" y="5008670"/>
                </a:moveTo>
                <a:cubicBezTo>
                  <a:pt x="2598768" y="5009160"/>
                  <a:pt x="2598347" y="5011231"/>
                  <a:pt x="2599325" y="5014883"/>
                </a:cubicBezTo>
                <a:lnTo>
                  <a:pt x="2610283" y="5011947"/>
                </a:lnTo>
                <a:cubicBezTo>
                  <a:pt x="2605650" y="5009274"/>
                  <a:pt x="2602422" y="5008181"/>
                  <a:pt x="2600596" y="5008670"/>
                </a:cubicBezTo>
                <a:close/>
                <a:moveTo>
                  <a:pt x="1417379" y="5008625"/>
                </a:moveTo>
                <a:cubicBezTo>
                  <a:pt x="1412748" y="5005950"/>
                  <a:pt x="1404954" y="5006082"/>
                  <a:pt x="1393997" y="5009018"/>
                </a:cubicBezTo>
                <a:cubicBezTo>
                  <a:pt x="1383039" y="5011954"/>
                  <a:pt x="1378542" y="5017075"/>
                  <a:pt x="1380498" y="5024380"/>
                </a:cubicBezTo>
                <a:lnTo>
                  <a:pt x="1394390" y="5032401"/>
                </a:lnTo>
                <a:cubicBezTo>
                  <a:pt x="1401695" y="5030443"/>
                  <a:pt x="1409000" y="5028486"/>
                  <a:pt x="1416305" y="5026529"/>
                </a:cubicBezTo>
                <a:cubicBezTo>
                  <a:pt x="1421653" y="5017266"/>
                  <a:pt x="1422011" y="5011299"/>
                  <a:pt x="1417379" y="5008625"/>
                </a:cubicBezTo>
                <a:close/>
                <a:moveTo>
                  <a:pt x="1176609" y="5008547"/>
                </a:moveTo>
                <a:lnTo>
                  <a:pt x="1193437" y="5027526"/>
                </a:lnTo>
                <a:cubicBezTo>
                  <a:pt x="1200742" y="5025569"/>
                  <a:pt x="1203416" y="5020938"/>
                  <a:pt x="1201459" y="5013633"/>
                </a:cubicBezTo>
                <a:cubicBezTo>
                  <a:pt x="1201459" y="5013633"/>
                  <a:pt x="1199142" y="5012297"/>
                  <a:pt x="1194512" y="5009622"/>
                </a:cubicBezTo>
                <a:cubicBezTo>
                  <a:pt x="1189881" y="5006948"/>
                  <a:pt x="1183914" y="5006590"/>
                  <a:pt x="1176609" y="5008547"/>
                </a:cubicBezTo>
                <a:close/>
                <a:moveTo>
                  <a:pt x="1352711" y="5008337"/>
                </a:moveTo>
                <a:cubicBezTo>
                  <a:pt x="1352711" y="5008337"/>
                  <a:pt x="1349059" y="5009315"/>
                  <a:pt x="1341753" y="5011273"/>
                </a:cubicBezTo>
                <a:cubicBezTo>
                  <a:pt x="1343710" y="5018578"/>
                  <a:pt x="1347005" y="5023566"/>
                  <a:pt x="1351636" y="5026241"/>
                </a:cubicBezTo>
                <a:cubicBezTo>
                  <a:pt x="1356269" y="5028915"/>
                  <a:pt x="1358094" y="5028426"/>
                  <a:pt x="1357115" y="5024773"/>
                </a:cubicBezTo>
                <a:cubicBezTo>
                  <a:pt x="1356136" y="5021120"/>
                  <a:pt x="1354668" y="5015642"/>
                  <a:pt x="1352711" y="5008337"/>
                </a:cubicBezTo>
                <a:close/>
                <a:moveTo>
                  <a:pt x="17524462" y="5007585"/>
                </a:moveTo>
                <a:cubicBezTo>
                  <a:pt x="17531764" y="5005628"/>
                  <a:pt x="17536394" y="5008302"/>
                  <a:pt x="17538352" y="5015606"/>
                </a:cubicBezTo>
                <a:cubicBezTo>
                  <a:pt x="17538352" y="5015606"/>
                  <a:pt x="17534700" y="5016585"/>
                  <a:pt x="17527398" y="5018541"/>
                </a:cubicBezTo>
                <a:cubicBezTo>
                  <a:pt x="17520092" y="5020499"/>
                  <a:pt x="17516436" y="5021478"/>
                  <a:pt x="17516436" y="5021478"/>
                </a:cubicBezTo>
                <a:cubicBezTo>
                  <a:pt x="17521786" y="5012216"/>
                  <a:pt x="17524462" y="5007585"/>
                  <a:pt x="17524462" y="5007585"/>
                </a:cubicBezTo>
                <a:close/>
                <a:moveTo>
                  <a:pt x="7710618" y="5006625"/>
                </a:moveTo>
                <a:lnTo>
                  <a:pt x="7703216" y="5020855"/>
                </a:lnTo>
                <a:cubicBezTo>
                  <a:pt x="7696002" y="5023132"/>
                  <a:pt x="7687653" y="5021802"/>
                  <a:pt x="7678164" y="5016866"/>
                </a:cubicBezTo>
                <a:cubicBezTo>
                  <a:pt x="7685375" y="5014591"/>
                  <a:pt x="7690787" y="5012884"/>
                  <a:pt x="7694392" y="5011746"/>
                </a:cubicBezTo>
                <a:cubicBezTo>
                  <a:pt x="7698001" y="5010607"/>
                  <a:pt x="7703404" y="5008902"/>
                  <a:pt x="7710618" y="5006625"/>
                </a:cubicBezTo>
                <a:close/>
                <a:moveTo>
                  <a:pt x="14215602" y="5006624"/>
                </a:moveTo>
                <a:lnTo>
                  <a:pt x="14208201" y="5020855"/>
                </a:lnTo>
                <a:cubicBezTo>
                  <a:pt x="14200988" y="5023133"/>
                  <a:pt x="14192640" y="5021803"/>
                  <a:pt x="14183150" y="5016866"/>
                </a:cubicBezTo>
                <a:cubicBezTo>
                  <a:pt x="14190361" y="5014590"/>
                  <a:pt x="14195771" y="5012884"/>
                  <a:pt x="14199378" y="5011744"/>
                </a:cubicBezTo>
                <a:cubicBezTo>
                  <a:pt x="14202982" y="5010607"/>
                  <a:pt x="14208391" y="5008901"/>
                  <a:pt x="14215602" y="5006624"/>
                </a:cubicBezTo>
                <a:close/>
                <a:moveTo>
                  <a:pt x="3419181" y="5006594"/>
                </a:moveTo>
                <a:cubicBezTo>
                  <a:pt x="3421138" y="5013899"/>
                  <a:pt x="3425769" y="5016574"/>
                  <a:pt x="3433075" y="5014616"/>
                </a:cubicBezTo>
                <a:cubicBezTo>
                  <a:pt x="3440380" y="5012659"/>
                  <a:pt x="3444032" y="5011680"/>
                  <a:pt x="3444032" y="5011680"/>
                </a:cubicBezTo>
                <a:lnTo>
                  <a:pt x="3436011" y="5025573"/>
                </a:lnTo>
                <a:lnTo>
                  <a:pt x="3438948" y="5036530"/>
                </a:lnTo>
                <a:lnTo>
                  <a:pt x="3427989" y="5039466"/>
                </a:lnTo>
                <a:lnTo>
                  <a:pt x="3414096" y="5031445"/>
                </a:lnTo>
                <a:lnTo>
                  <a:pt x="3403138" y="5034381"/>
                </a:lnTo>
                <a:cubicBezTo>
                  <a:pt x="3410445" y="5032423"/>
                  <a:pt x="3413117" y="5027792"/>
                  <a:pt x="3411161" y="5020488"/>
                </a:cubicBezTo>
                <a:close/>
                <a:moveTo>
                  <a:pt x="14405758" y="5006089"/>
                </a:moveTo>
                <a:cubicBezTo>
                  <a:pt x="14422457" y="5008749"/>
                  <a:pt x="14430811" y="5010079"/>
                  <a:pt x="14430811" y="5010079"/>
                </a:cubicBezTo>
                <a:lnTo>
                  <a:pt x="14423406" y="5024310"/>
                </a:lnTo>
                <a:lnTo>
                  <a:pt x="14409174" y="5016906"/>
                </a:lnTo>
                <a:lnTo>
                  <a:pt x="14384123" y="5012917"/>
                </a:lnTo>
                <a:close/>
                <a:moveTo>
                  <a:pt x="7900775" y="5006089"/>
                </a:moveTo>
                <a:cubicBezTo>
                  <a:pt x="7917474" y="5008748"/>
                  <a:pt x="7925826" y="5010079"/>
                  <a:pt x="7925826" y="5010079"/>
                </a:cubicBezTo>
                <a:lnTo>
                  <a:pt x="7918421" y="5024311"/>
                </a:lnTo>
                <a:lnTo>
                  <a:pt x="7904190" y="5016907"/>
                </a:lnTo>
                <a:lnTo>
                  <a:pt x="7879138" y="5012918"/>
                </a:lnTo>
                <a:close/>
                <a:moveTo>
                  <a:pt x="2725728" y="5004502"/>
                </a:moveTo>
                <a:lnTo>
                  <a:pt x="2728662" y="5015459"/>
                </a:lnTo>
                <a:lnTo>
                  <a:pt x="2706748" y="5021331"/>
                </a:lnTo>
                <a:cubicBezTo>
                  <a:pt x="2712097" y="5012068"/>
                  <a:pt x="2718423" y="5006459"/>
                  <a:pt x="2725728" y="5004502"/>
                </a:cubicBezTo>
                <a:close/>
                <a:moveTo>
                  <a:pt x="2819256" y="5002927"/>
                </a:moveTo>
                <a:lnTo>
                  <a:pt x="2786385" y="5011735"/>
                </a:lnTo>
                <a:lnTo>
                  <a:pt x="2764469" y="5017607"/>
                </a:lnTo>
                <a:lnTo>
                  <a:pt x="2750578" y="5009587"/>
                </a:lnTo>
                <a:cubicBezTo>
                  <a:pt x="2757883" y="5007629"/>
                  <a:pt x="2769331" y="5006519"/>
                  <a:pt x="2784918" y="5006258"/>
                </a:cubicBezTo>
                <a:cubicBezTo>
                  <a:pt x="2800506" y="5005995"/>
                  <a:pt x="2811951" y="5004885"/>
                  <a:pt x="2819256" y="5002927"/>
                </a:cubicBezTo>
                <a:close/>
                <a:moveTo>
                  <a:pt x="11483133" y="5002602"/>
                </a:moveTo>
                <a:cubicBezTo>
                  <a:pt x="11492716" y="5001560"/>
                  <a:pt x="11507661" y="5001800"/>
                  <a:pt x="11527965" y="5003322"/>
                </a:cubicBezTo>
                <a:lnTo>
                  <a:pt x="11545613" y="5021543"/>
                </a:lnTo>
                <a:cubicBezTo>
                  <a:pt x="11500065" y="5027988"/>
                  <a:pt x="11475016" y="5023996"/>
                  <a:pt x="11470463" y="5009575"/>
                </a:cubicBezTo>
                <a:cubicBezTo>
                  <a:pt x="11469325" y="5005969"/>
                  <a:pt x="11473549" y="5003644"/>
                  <a:pt x="11483133" y="5002602"/>
                </a:cubicBezTo>
                <a:close/>
                <a:moveTo>
                  <a:pt x="17240932" y="5001348"/>
                </a:moveTo>
                <a:cubicBezTo>
                  <a:pt x="17233628" y="5003305"/>
                  <a:pt x="17229978" y="5004283"/>
                  <a:pt x="17229978" y="5004283"/>
                </a:cubicBezTo>
                <a:cubicBezTo>
                  <a:pt x="17222672" y="5006241"/>
                  <a:pt x="17219018" y="5007220"/>
                  <a:pt x="17219018" y="5007220"/>
                </a:cubicBezTo>
                <a:cubicBezTo>
                  <a:pt x="17224628" y="5013546"/>
                  <a:pt x="17229504" y="5017134"/>
                  <a:pt x="17233646" y="5017982"/>
                </a:cubicBezTo>
                <a:cubicBezTo>
                  <a:pt x="17237788" y="5018829"/>
                  <a:pt x="17241196" y="5016937"/>
                  <a:pt x="17243868" y="5012305"/>
                </a:cubicBezTo>
                <a:close/>
                <a:moveTo>
                  <a:pt x="328965" y="5000793"/>
                </a:moveTo>
                <a:cubicBezTo>
                  <a:pt x="328965" y="5000793"/>
                  <a:pt x="333596" y="5003468"/>
                  <a:pt x="342858" y="5008815"/>
                </a:cubicBezTo>
                <a:cubicBezTo>
                  <a:pt x="350163" y="5006858"/>
                  <a:pt x="349674" y="5005033"/>
                  <a:pt x="341390" y="5003336"/>
                </a:cubicBezTo>
                <a:cubicBezTo>
                  <a:pt x="333106" y="5001640"/>
                  <a:pt x="328965" y="5000793"/>
                  <a:pt x="328965" y="5000793"/>
                </a:cubicBezTo>
                <a:close/>
                <a:moveTo>
                  <a:pt x="1033377" y="4999951"/>
                </a:moveTo>
                <a:cubicBezTo>
                  <a:pt x="1026072" y="5001908"/>
                  <a:pt x="1022910" y="5004712"/>
                  <a:pt x="1023888" y="5008364"/>
                </a:cubicBezTo>
                <a:cubicBezTo>
                  <a:pt x="1024867" y="5012018"/>
                  <a:pt x="1029008" y="5012865"/>
                  <a:pt x="1036313" y="5010908"/>
                </a:cubicBezTo>
                <a:cubicBezTo>
                  <a:pt x="1043618" y="5008950"/>
                  <a:pt x="1051902" y="5010646"/>
                  <a:pt x="1061164" y="5015994"/>
                </a:cubicBezTo>
                <a:cubicBezTo>
                  <a:pt x="1061164" y="5015994"/>
                  <a:pt x="1065305" y="5016841"/>
                  <a:pt x="1073588" y="5018535"/>
                </a:cubicBezTo>
                <a:cubicBezTo>
                  <a:pt x="1081872" y="5020231"/>
                  <a:pt x="1089666" y="5020100"/>
                  <a:pt x="1096971" y="5018142"/>
                </a:cubicBezTo>
                <a:cubicBezTo>
                  <a:pt x="1104276" y="5016185"/>
                  <a:pt x="1111581" y="5014228"/>
                  <a:pt x="1118886" y="5012270"/>
                </a:cubicBezTo>
                <a:cubicBezTo>
                  <a:pt x="1118886" y="5012270"/>
                  <a:pt x="1114744" y="5011423"/>
                  <a:pt x="1106460" y="5009727"/>
                </a:cubicBezTo>
                <a:cubicBezTo>
                  <a:pt x="1098176" y="5008033"/>
                  <a:pt x="1090384" y="5008164"/>
                  <a:pt x="1083079" y="5010122"/>
                </a:cubicBezTo>
                <a:cubicBezTo>
                  <a:pt x="1066512" y="5006731"/>
                  <a:pt x="1055911" y="5003699"/>
                  <a:pt x="1051281" y="5001024"/>
                </a:cubicBezTo>
                <a:cubicBezTo>
                  <a:pt x="1046650" y="4998351"/>
                  <a:pt x="1040682" y="4997994"/>
                  <a:pt x="1033377" y="4999951"/>
                </a:cubicBezTo>
                <a:close/>
                <a:moveTo>
                  <a:pt x="7958278" y="4999837"/>
                </a:moveTo>
                <a:cubicBezTo>
                  <a:pt x="7960557" y="5007047"/>
                  <a:pt x="7960458" y="5013027"/>
                  <a:pt x="7957991" y="5017771"/>
                </a:cubicBezTo>
                <a:cubicBezTo>
                  <a:pt x="7955524" y="5022515"/>
                  <a:pt x="7954288" y="5024886"/>
                  <a:pt x="7954288" y="5024886"/>
                </a:cubicBezTo>
                <a:cubicBezTo>
                  <a:pt x="7947078" y="5027163"/>
                  <a:pt x="7942333" y="5024695"/>
                  <a:pt x="7940059" y="5017481"/>
                </a:cubicBezTo>
                <a:cubicBezTo>
                  <a:pt x="7944992" y="5007995"/>
                  <a:pt x="7951069" y="5002110"/>
                  <a:pt x="7958278" y="4999837"/>
                </a:cubicBezTo>
                <a:close/>
                <a:moveTo>
                  <a:pt x="14463264" y="4999836"/>
                </a:moveTo>
                <a:cubicBezTo>
                  <a:pt x="14465541" y="5007048"/>
                  <a:pt x="14465442" y="5013027"/>
                  <a:pt x="14462976" y="5017772"/>
                </a:cubicBezTo>
                <a:cubicBezTo>
                  <a:pt x="14460506" y="5022515"/>
                  <a:pt x="14459273" y="5024887"/>
                  <a:pt x="14459273" y="5024887"/>
                </a:cubicBezTo>
                <a:cubicBezTo>
                  <a:pt x="14452059" y="5027162"/>
                  <a:pt x="14447316" y="5024695"/>
                  <a:pt x="14445041" y="5017483"/>
                </a:cubicBezTo>
                <a:cubicBezTo>
                  <a:pt x="14449976" y="5007995"/>
                  <a:pt x="14456051" y="5002112"/>
                  <a:pt x="14463264" y="4999836"/>
                </a:cubicBezTo>
                <a:close/>
                <a:moveTo>
                  <a:pt x="7398628" y="4998028"/>
                </a:moveTo>
                <a:lnTo>
                  <a:pt x="7402042" y="5008847"/>
                </a:lnTo>
                <a:cubicBezTo>
                  <a:pt x="7402042" y="5008847"/>
                  <a:pt x="7398440" y="5009984"/>
                  <a:pt x="7391226" y="5012261"/>
                </a:cubicBezTo>
                <a:close/>
                <a:moveTo>
                  <a:pt x="14283927" y="4996958"/>
                </a:moveTo>
                <a:cubicBezTo>
                  <a:pt x="14300624" y="4999619"/>
                  <a:pt x="14318558" y="4999906"/>
                  <a:pt x="14337727" y="4997822"/>
                </a:cubicBezTo>
                <a:cubicBezTo>
                  <a:pt x="14356894" y="4995738"/>
                  <a:pt x="14367047" y="4996499"/>
                  <a:pt x="14368185" y="5000105"/>
                </a:cubicBezTo>
                <a:cubicBezTo>
                  <a:pt x="14369322" y="5003710"/>
                  <a:pt x="14369892" y="5005514"/>
                  <a:pt x="14369892" y="5005514"/>
                </a:cubicBezTo>
                <a:cubicBezTo>
                  <a:pt x="14360211" y="5012533"/>
                  <a:pt x="14351767" y="5017182"/>
                  <a:pt x="14344555" y="5019457"/>
                </a:cubicBezTo>
                <a:cubicBezTo>
                  <a:pt x="14337341" y="5021733"/>
                  <a:pt x="14331363" y="5021637"/>
                  <a:pt x="14326624" y="5019170"/>
                </a:cubicBezTo>
                <a:lnTo>
                  <a:pt x="14310343" y="5015277"/>
                </a:lnTo>
                <a:lnTo>
                  <a:pt x="14299993" y="5018050"/>
                </a:lnTo>
                <a:lnTo>
                  <a:pt x="14298491" y="5012443"/>
                </a:lnTo>
                <a:lnTo>
                  <a:pt x="14294457" y="5011478"/>
                </a:lnTo>
                <a:cubicBezTo>
                  <a:pt x="14282500" y="5011286"/>
                  <a:pt x="14272915" y="5012329"/>
                  <a:pt x="14265705" y="5014604"/>
                </a:cubicBezTo>
                <a:lnTo>
                  <a:pt x="14240654" y="5010614"/>
                </a:lnTo>
                <a:cubicBezTo>
                  <a:pt x="14240654" y="5010614"/>
                  <a:pt x="14244259" y="5009475"/>
                  <a:pt x="14251471" y="5007201"/>
                </a:cubicBezTo>
                <a:close/>
                <a:moveTo>
                  <a:pt x="7778941" y="4996957"/>
                </a:moveTo>
                <a:cubicBezTo>
                  <a:pt x="7795638" y="4999618"/>
                  <a:pt x="7813571" y="4999907"/>
                  <a:pt x="7832741" y="4997823"/>
                </a:cubicBezTo>
                <a:cubicBezTo>
                  <a:pt x="7851909" y="4995737"/>
                  <a:pt x="7862062" y="4996500"/>
                  <a:pt x="7863199" y="5000104"/>
                </a:cubicBezTo>
                <a:cubicBezTo>
                  <a:pt x="7864341" y="5003709"/>
                  <a:pt x="7864908" y="5005514"/>
                  <a:pt x="7864908" y="5005514"/>
                </a:cubicBezTo>
                <a:cubicBezTo>
                  <a:pt x="7855227" y="5012533"/>
                  <a:pt x="7846783" y="5017181"/>
                  <a:pt x="7839570" y="5019456"/>
                </a:cubicBezTo>
                <a:cubicBezTo>
                  <a:pt x="7832355" y="5021733"/>
                  <a:pt x="7826379" y="5021638"/>
                  <a:pt x="7821635" y="5019170"/>
                </a:cubicBezTo>
                <a:cubicBezTo>
                  <a:pt x="7812154" y="5014232"/>
                  <a:pt x="7801425" y="5011670"/>
                  <a:pt x="7789469" y="5011478"/>
                </a:cubicBezTo>
                <a:cubicBezTo>
                  <a:pt x="7777517" y="5011285"/>
                  <a:pt x="7767933" y="5012327"/>
                  <a:pt x="7760722" y="5014603"/>
                </a:cubicBezTo>
                <a:lnTo>
                  <a:pt x="7735669" y="5010613"/>
                </a:lnTo>
                <a:cubicBezTo>
                  <a:pt x="7735669" y="5010613"/>
                  <a:pt x="7739271" y="5009477"/>
                  <a:pt x="7746485" y="5007200"/>
                </a:cubicBezTo>
                <a:close/>
                <a:moveTo>
                  <a:pt x="253182" y="4996694"/>
                </a:moveTo>
                <a:cubicBezTo>
                  <a:pt x="248088" y="4995490"/>
                  <a:pt x="243921" y="4995689"/>
                  <a:pt x="240680" y="4997291"/>
                </a:cubicBezTo>
                <a:cubicBezTo>
                  <a:pt x="238521" y="4998360"/>
                  <a:pt x="236772" y="5000051"/>
                  <a:pt x="235434" y="5002367"/>
                </a:cubicBezTo>
                <a:cubicBezTo>
                  <a:pt x="230086" y="5011629"/>
                  <a:pt x="231555" y="5017108"/>
                  <a:pt x="239839" y="5018804"/>
                </a:cubicBezTo>
                <a:cubicBezTo>
                  <a:pt x="248122" y="5020498"/>
                  <a:pt x="251286" y="5017694"/>
                  <a:pt x="249328" y="5010388"/>
                </a:cubicBezTo>
                <a:cubicBezTo>
                  <a:pt x="249328" y="5010388"/>
                  <a:pt x="251154" y="5009899"/>
                  <a:pt x="254806" y="5008921"/>
                </a:cubicBezTo>
                <a:cubicBezTo>
                  <a:pt x="258459" y="5007942"/>
                  <a:pt x="261264" y="5011106"/>
                  <a:pt x="263221" y="5018410"/>
                </a:cubicBezTo>
                <a:cubicBezTo>
                  <a:pt x="277831" y="5014495"/>
                  <a:pt x="285136" y="5012537"/>
                  <a:pt x="285136" y="5012537"/>
                </a:cubicBezTo>
                <a:cubicBezTo>
                  <a:pt x="285136" y="5012537"/>
                  <a:pt x="280504" y="5009865"/>
                  <a:pt x="271242" y="5004517"/>
                </a:cubicBezTo>
                <a:cubicBezTo>
                  <a:pt x="264295" y="5000506"/>
                  <a:pt x="258275" y="4997898"/>
                  <a:pt x="253182" y="4996694"/>
                </a:cubicBezTo>
                <a:close/>
                <a:moveTo>
                  <a:pt x="718251" y="4996308"/>
                </a:moveTo>
                <a:cubicBezTo>
                  <a:pt x="704488" y="4996082"/>
                  <a:pt x="684824" y="4999394"/>
                  <a:pt x="659257" y="5006245"/>
                </a:cubicBezTo>
                <a:cubicBezTo>
                  <a:pt x="651952" y="5008202"/>
                  <a:pt x="649278" y="5012832"/>
                  <a:pt x="651236" y="5020137"/>
                </a:cubicBezTo>
                <a:lnTo>
                  <a:pt x="648300" y="5009181"/>
                </a:lnTo>
                <a:cubicBezTo>
                  <a:pt x="631733" y="5005790"/>
                  <a:pt x="612492" y="5007031"/>
                  <a:pt x="590576" y="5012903"/>
                </a:cubicBezTo>
                <a:lnTo>
                  <a:pt x="568662" y="5018774"/>
                </a:lnTo>
                <a:cubicBezTo>
                  <a:pt x="570620" y="5026080"/>
                  <a:pt x="564294" y="5031690"/>
                  <a:pt x="549684" y="5035605"/>
                </a:cubicBezTo>
                <a:cubicBezTo>
                  <a:pt x="535074" y="5039520"/>
                  <a:pt x="524118" y="5042455"/>
                  <a:pt x="516812" y="5044413"/>
                </a:cubicBezTo>
                <a:cubicBezTo>
                  <a:pt x="500245" y="5041022"/>
                  <a:pt x="483678" y="5037631"/>
                  <a:pt x="467111" y="5034242"/>
                </a:cubicBezTo>
                <a:cubicBezTo>
                  <a:pt x="459806" y="5036199"/>
                  <a:pt x="450186" y="5036820"/>
                  <a:pt x="438250" y="5036102"/>
                </a:cubicBezTo>
                <a:cubicBezTo>
                  <a:pt x="426313" y="5035386"/>
                  <a:pt x="416693" y="5036007"/>
                  <a:pt x="409388" y="5037964"/>
                </a:cubicBezTo>
                <a:lnTo>
                  <a:pt x="351666" y="5041687"/>
                </a:lnTo>
                <a:cubicBezTo>
                  <a:pt x="351666" y="5041687"/>
                  <a:pt x="347035" y="5039012"/>
                  <a:pt x="337773" y="5033665"/>
                </a:cubicBezTo>
                <a:lnTo>
                  <a:pt x="329751" y="5047559"/>
                </a:lnTo>
                <a:lnTo>
                  <a:pt x="351666" y="5041687"/>
                </a:lnTo>
                <a:cubicBezTo>
                  <a:pt x="353624" y="5048992"/>
                  <a:pt x="361907" y="5050687"/>
                  <a:pt x="376517" y="5046772"/>
                </a:cubicBezTo>
                <a:lnTo>
                  <a:pt x="412325" y="5048922"/>
                </a:lnTo>
                <a:cubicBezTo>
                  <a:pt x="414282" y="5056225"/>
                  <a:pt x="424880" y="5059258"/>
                  <a:pt x="444122" y="5058017"/>
                </a:cubicBezTo>
                <a:cubicBezTo>
                  <a:pt x="463362" y="5056776"/>
                  <a:pt x="480288" y="5054199"/>
                  <a:pt x="494898" y="5050285"/>
                </a:cubicBezTo>
                <a:cubicBezTo>
                  <a:pt x="494898" y="5050285"/>
                  <a:pt x="499039" y="5051132"/>
                  <a:pt x="507322" y="5052826"/>
                </a:cubicBezTo>
                <a:cubicBezTo>
                  <a:pt x="515606" y="5054523"/>
                  <a:pt x="519748" y="5055369"/>
                  <a:pt x="519748" y="5055369"/>
                </a:cubicBezTo>
                <a:lnTo>
                  <a:pt x="533641" y="5063390"/>
                </a:lnTo>
                <a:lnTo>
                  <a:pt x="511726" y="5069262"/>
                </a:lnTo>
                <a:cubicBezTo>
                  <a:pt x="502464" y="5063916"/>
                  <a:pt x="493691" y="5060395"/>
                  <a:pt x="485407" y="5058698"/>
                </a:cubicBezTo>
                <a:cubicBezTo>
                  <a:pt x="477124" y="5057004"/>
                  <a:pt x="473961" y="5059809"/>
                  <a:pt x="475919" y="5067113"/>
                </a:cubicBezTo>
                <a:lnTo>
                  <a:pt x="464962" y="5070049"/>
                </a:lnTo>
                <a:cubicBezTo>
                  <a:pt x="463005" y="5062744"/>
                  <a:pt x="458373" y="5060072"/>
                  <a:pt x="451068" y="5062029"/>
                </a:cubicBezTo>
                <a:cubicBezTo>
                  <a:pt x="431110" y="5075204"/>
                  <a:pt x="408218" y="5077424"/>
                  <a:pt x="382389" y="5068686"/>
                </a:cubicBezTo>
                <a:cubicBezTo>
                  <a:pt x="382389" y="5068686"/>
                  <a:pt x="378736" y="5069665"/>
                  <a:pt x="371431" y="5071622"/>
                </a:cubicBezTo>
                <a:lnTo>
                  <a:pt x="360474" y="5074558"/>
                </a:lnTo>
                <a:lnTo>
                  <a:pt x="321731" y="5061452"/>
                </a:lnTo>
                <a:lnTo>
                  <a:pt x="327603" y="5083366"/>
                </a:lnTo>
                <a:cubicBezTo>
                  <a:pt x="342211" y="5079452"/>
                  <a:pt x="350007" y="5079320"/>
                  <a:pt x="350986" y="5082973"/>
                </a:cubicBezTo>
                <a:cubicBezTo>
                  <a:pt x="351964" y="5086625"/>
                  <a:pt x="358421" y="5088810"/>
                  <a:pt x="370357" y="5089526"/>
                </a:cubicBezTo>
                <a:cubicBezTo>
                  <a:pt x="382293" y="5090244"/>
                  <a:pt x="391913" y="5089623"/>
                  <a:pt x="399217" y="5087665"/>
                </a:cubicBezTo>
                <a:cubicBezTo>
                  <a:pt x="406523" y="5085708"/>
                  <a:pt x="412491" y="5086066"/>
                  <a:pt x="417121" y="5088741"/>
                </a:cubicBezTo>
                <a:cubicBezTo>
                  <a:pt x="421753" y="5091413"/>
                  <a:pt x="424068" y="5092750"/>
                  <a:pt x="424068" y="5092750"/>
                </a:cubicBezTo>
                <a:cubicBezTo>
                  <a:pt x="440635" y="5096140"/>
                  <a:pt x="448919" y="5097836"/>
                  <a:pt x="448919" y="5097836"/>
                </a:cubicBezTo>
                <a:cubicBezTo>
                  <a:pt x="456224" y="5095879"/>
                  <a:pt x="459876" y="5094900"/>
                  <a:pt x="459876" y="5094900"/>
                </a:cubicBezTo>
                <a:lnTo>
                  <a:pt x="517598" y="5091177"/>
                </a:lnTo>
                <a:cubicBezTo>
                  <a:pt x="515641" y="5083872"/>
                  <a:pt x="516490" y="5079731"/>
                  <a:pt x="520141" y="5078752"/>
                </a:cubicBezTo>
                <a:cubicBezTo>
                  <a:pt x="523793" y="5077774"/>
                  <a:pt x="526599" y="5080936"/>
                  <a:pt x="528556" y="5088241"/>
                </a:cubicBezTo>
                <a:cubicBezTo>
                  <a:pt x="532471" y="5102851"/>
                  <a:pt x="552690" y="5105262"/>
                  <a:pt x="589214" y="5095476"/>
                </a:cubicBezTo>
                <a:lnTo>
                  <a:pt x="611128" y="5089604"/>
                </a:lnTo>
                <a:lnTo>
                  <a:pt x="597235" y="5081583"/>
                </a:lnTo>
                <a:lnTo>
                  <a:pt x="605256" y="5067689"/>
                </a:lnTo>
                <a:cubicBezTo>
                  <a:pt x="607213" y="5074994"/>
                  <a:pt x="619639" y="5077537"/>
                  <a:pt x="642533" y="5075316"/>
                </a:cubicBezTo>
                <a:cubicBezTo>
                  <a:pt x="665426" y="5073098"/>
                  <a:pt x="684178" y="5070030"/>
                  <a:pt x="698787" y="5066116"/>
                </a:cubicBezTo>
                <a:cubicBezTo>
                  <a:pt x="713397" y="5062201"/>
                  <a:pt x="724354" y="5059265"/>
                  <a:pt x="731659" y="5057308"/>
                </a:cubicBezTo>
                <a:cubicBezTo>
                  <a:pt x="731659" y="5057308"/>
                  <a:pt x="729343" y="5055971"/>
                  <a:pt x="724711" y="5053297"/>
                </a:cubicBezTo>
                <a:cubicBezTo>
                  <a:pt x="720081" y="5050624"/>
                  <a:pt x="714113" y="5050266"/>
                  <a:pt x="706808" y="5052223"/>
                </a:cubicBezTo>
                <a:lnTo>
                  <a:pt x="692915" y="5044201"/>
                </a:lnTo>
                <a:lnTo>
                  <a:pt x="660044" y="5053009"/>
                </a:lnTo>
                <a:cubicBezTo>
                  <a:pt x="656652" y="5069577"/>
                  <a:pt x="648370" y="5067882"/>
                  <a:pt x="635193" y="5047924"/>
                </a:cubicBezTo>
                <a:lnTo>
                  <a:pt x="610342" y="5042838"/>
                </a:lnTo>
                <a:cubicBezTo>
                  <a:pt x="612299" y="5050143"/>
                  <a:pt x="611941" y="5056111"/>
                  <a:pt x="609267" y="5060742"/>
                </a:cubicBezTo>
                <a:cubicBezTo>
                  <a:pt x="606594" y="5065374"/>
                  <a:pt x="604277" y="5064036"/>
                  <a:pt x="602320" y="5056733"/>
                </a:cubicBezTo>
                <a:cubicBezTo>
                  <a:pt x="600363" y="5049428"/>
                  <a:pt x="599384" y="5045774"/>
                  <a:pt x="599384" y="5045774"/>
                </a:cubicBezTo>
                <a:lnTo>
                  <a:pt x="585491" y="5037753"/>
                </a:lnTo>
                <a:cubicBezTo>
                  <a:pt x="578186" y="5039711"/>
                  <a:pt x="577207" y="5036058"/>
                  <a:pt x="582556" y="5026797"/>
                </a:cubicBezTo>
                <a:lnTo>
                  <a:pt x="604470" y="5020925"/>
                </a:lnTo>
                <a:cubicBezTo>
                  <a:pt x="606427" y="5028228"/>
                  <a:pt x="622016" y="5027967"/>
                  <a:pt x="651236" y="5020137"/>
                </a:cubicBezTo>
                <a:cubicBezTo>
                  <a:pt x="651236" y="5020137"/>
                  <a:pt x="652214" y="5023790"/>
                  <a:pt x="654172" y="5031094"/>
                </a:cubicBezTo>
                <a:cubicBezTo>
                  <a:pt x="654172" y="5031094"/>
                  <a:pt x="658312" y="5031941"/>
                  <a:pt x="666596" y="5033637"/>
                </a:cubicBezTo>
                <a:cubicBezTo>
                  <a:pt x="674880" y="5035333"/>
                  <a:pt x="679021" y="5036181"/>
                  <a:pt x="679021" y="5036181"/>
                </a:cubicBezTo>
                <a:cubicBezTo>
                  <a:pt x="693631" y="5032266"/>
                  <a:pt x="703251" y="5031645"/>
                  <a:pt x="707883" y="5034318"/>
                </a:cubicBezTo>
                <a:cubicBezTo>
                  <a:pt x="712513" y="5036993"/>
                  <a:pt x="719329" y="5033208"/>
                  <a:pt x="728330" y="5022968"/>
                </a:cubicBezTo>
                <a:cubicBezTo>
                  <a:pt x="737329" y="5012728"/>
                  <a:pt x="741829" y="5007606"/>
                  <a:pt x="741829" y="5007606"/>
                </a:cubicBezTo>
                <a:cubicBezTo>
                  <a:pt x="739872" y="5000301"/>
                  <a:pt x="732013" y="4996534"/>
                  <a:pt x="718251" y="4996308"/>
                </a:cubicBezTo>
                <a:close/>
                <a:moveTo>
                  <a:pt x="16429097" y="4995743"/>
                </a:moveTo>
                <a:lnTo>
                  <a:pt x="16432034" y="5006702"/>
                </a:lnTo>
                <a:cubicBezTo>
                  <a:pt x="16417424" y="5010616"/>
                  <a:pt x="16409140" y="5008921"/>
                  <a:pt x="16407182" y="5001615"/>
                </a:cubicBezTo>
                <a:close/>
                <a:moveTo>
                  <a:pt x="304115" y="4995708"/>
                </a:moveTo>
                <a:cubicBezTo>
                  <a:pt x="296810" y="4997666"/>
                  <a:pt x="291820" y="5000960"/>
                  <a:pt x="289147" y="5005592"/>
                </a:cubicBezTo>
                <a:cubicBezTo>
                  <a:pt x="286472" y="5010222"/>
                  <a:pt x="288787" y="5011559"/>
                  <a:pt x="296093" y="5009602"/>
                </a:cubicBezTo>
                <a:cubicBezTo>
                  <a:pt x="305355" y="5014949"/>
                  <a:pt x="309008" y="5013970"/>
                  <a:pt x="307051" y="5006665"/>
                </a:cubicBezTo>
                <a:cubicBezTo>
                  <a:pt x="307051" y="5006665"/>
                  <a:pt x="306072" y="5003014"/>
                  <a:pt x="304115" y="4995708"/>
                </a:cubicBezTo>
                <a:close/>
                <a:moveTo>
                  <a:pt x="14104585" y="4994079"/>
                </a:moveTo>
                <a:cubicBezTo>
                  <a:pt x="14106861" y="5001292"/>
                  <a:pt x="14111607" y="5003759"/>
                  <a:pt x="14118818" y="5001484"/>
                </a:cubicBezTo>
                <a:lnTo>
                  <a:pt x="14129636" y="4998070"/>
                </a:lnTo>
                <a:cubicBezTo>
                  <a:pt x="14130774" y="5001675"/>
                  <a:pt x="14129684" y="5004499"/>
                  <a:pt x="14126362" y="5006538"/>
                </a:cubicBezTo>
                <a:cubicBezTo>
                  <a:pt x="14123041" y="5008577"/>
                  <a:pt x="14117489" y="5009834"/>
                  <a:pt x="14109708" y="5010308"/>
                </a:cubicBezTo>
                <a:cubicBezTo>
                  <a:pt x="14094148" y="5011251"/>
                  <a:pt x="14088832" y="5006981"/>
                  <a:pt x="14093767" y="4997494"/>
                </a:cubicBezTo>
                <a:close/>
                <a:moveTo>
                  <a:pt x="7599601" y="4994079"/>
                </a:moveTo>
                <a:cubicBezTo>
                  <a:pt x="7601877" y="5001291"/>
                  <a:pt x="7606622" y="5003760"/>
                  <a:pt x="7613837" y="5001483"/>
                </a:cubicBezTo>
                <a:lnTo>
                  <a:pt x="7624649" y="4998069"/>
                </a:lnTo>
                <a:cubicBezTo>
                  <a:pt x="7625790" y="5001675"/>
                  <a:pt x="7624698" y="5004499"/>
                  <a:pt x="7621377" y="5006537"/>
                </a:cubicBezTo>
                <a:cubicBezTo>
                  <a:pt x="7618058" y="5008577"/>
                  <a:pt x="7612502" y="5009834"/>
                  <a:pt x="7604722" y="5010308"/>
                </a:cubicBezTo>
                <a:cubicBezTo>
                  <a:pt x="7589163" y="5011252"/>
                  <a:pt x="7583848" y="5006981"/>
                  <a:pt x="7588784" y="4997492"/>
                </a:cubicBezTo>
                <a:close/>
                <a:moveTo>
                  <a:pt x="16181379" y="4991656"/>
                </a:moveTo>
                <a:lnTo>
                  <a:pt x="16206229" y="4996741"/>
                </a:lnTo>
                <a:lnTo>
                  <a:pt x="16170423" y="4994592"/>
                </a:lnTo>
                <a:cubicBezTo>
                  <a:pt x="16177729" y="4992635"/>
                  <a:pt x="16181379" y="4991656"/>
                  <a:pt x="16181379" y="4991656"/>
                </a:cubicBezTo>
                <a:close/>
                <a:moveTo>
                  <a:pt x="12202851" y="4991424"/>
                </a:moveTo>
                <a:lnTo>
                  <a:pt x="12227900" y="4995414"/>
                </a:lnTo>
                <a:lnTo>
                  <a:pt x="12206263" y="5002243"/>
                </a:lnTo>
                <a:close/>
                <a:moveTo>
                  <a:pt x="5697865" y="4991424"/>
                </a:moveTo>
                <a:lnTo>
                  <a:pt x="5722918" y="4995413"/>
                </a:lnTo>
                <a:lnTo>
                  <a:pt x="5701280" y="5002241"/>
                </a:lnTo>
                <a:close/>
                <a:moveTo>
                  <a:pt x="14151272" y="4991242"/>
                </a:moveTo>
                <a:cubicBezTo>
                  <a:pt x="14160759" y="4996177"/>
                  <a:pt x="14161897" y="4999783"/>
                  <a:pt x="14154686" y="5002060"/>
                </a:cubicBezTo>
                <a:cubicBezTo>
                  <a:pt x="14147474" y="5004336"/>
                  <a:pt x="14143300" y="5003669"/>
                  <a:pt x="14142163" y="5000065"/>
                </a:cubicBezTo>
                <a:cubicBezTo>
                  <a:pt x="14141025" y="4996457"/>
                  <a:pt x="14140456" y="4994656"/>
                  <a:pt x="14140456" y="4994656"/>
                </a:cubicBezTo>
                <a:close/>
                <a:moveTo>
                  <a:pt x="7646285" y="4991242"/>
                </a:moveTo>
                <a:cubicBezTo>
                  <a:pt x="7655776" y="4996178"/>
                  <a:pt x="7656916" y="4999781"/>
                  <a:pt x="7649704" y="5002058"/>
                </a:cubicBezTo>
                <a:cubicBezTo>
                  <a:pt x="7642488" y="5004335"/>
                  <a:pt x="7638315" y="5003670"/>
                  <a:pt x="7637178" y="5000064"/>
                </a:cubicBezTo>
                <a:cubicBezTo>
                  <a:pt x="7636039" y="4996459"/>
                  <a:pt x="7635470" y="4994655"/>
                  <a:pt x="7635470" y="4994655"/>
                </a:cubicBezTo>
                <a:close/>
                <a:moveTo>
                  <a:pt x="17367334" y="4990967"/>
                </a:moveTo>
                <a:cubicBezTo>
                  <a:pt x="17360030" y="4992924"/>
                  <a:pt x="17356868" y="4995729"/>
                  <a:pt x="17357846" y="4999381"/>
                </a:cubicBezTo>
                <a:cubicBezTo>
                  <a:pt x="17358826" y="5003033"/>
                  <a:pt x="17361140" y="5004371"/>
                  <a:pt x="17364794" y="5003392"/>
                </a:cubicBezTo>
                <a:cubicBezTo>
                  <a:pt x="17368444" y="5002414"/>
                  <a:pt x="17369292" y="4998270"/>
                  <a:pt x="17367334" y="4990967"/>
                </a:cubicBezTo>
                <a:close/>
                <a:moveTo>
                  <a:pt x="13681289" y="4990872"/>
                </a:moveTo>
                <a:cubicBezTo>
                  <a:pt x="13693247" y="4991066"/>
                  <a:pt x="13699794" y="4992963"/>
                  <a:pt x="13700932" y="4996570"/>
                </a:cubicBezTo>
                <a:cubicBezTo>
                  <a:pt x="13702068" y="5000176"/>
                  <a:pt x="13691821" y="5005391"/>
                  <a:pt x="13670186" y="5012221"/>
                </a:cubicBezTo>
                <a:cubicBezTo>
                  <a:pt x="13653486" y="5009560"/>
                  <a:pt x="13641528" y="5009370"/>
                  <a:pt x="13634317" y="5011645"/>
                </a:cubicBezTo>
                <a:cubicBezTo>
                  <a:pt x="13641528" y="5009370"/>
                  <a:pt x="13646939" y="5007661"/>
                  <a:pt x="13650545" y="5006525"/>
                </a:cubicBezTo>
                <a:cubicBezTo>
                  <a:pt x="13654151" y="5005386"/>
                  <a:pt x="13654817" y="5001212"/>
                  <a:pt x="13652541" y="4993999"/>
                </a:cubicBezTo>
                <a:cubicBezTo>
                  <a:pt x="13659753" y="4991724"/>
                  <a:pt x="13669336" y="4990682"/>
                  <a:pt x="13681289" y="4990872"/>
                </a:cubicBezTo>
                <a:close/>
                <a:moveTo>
                  <a:pt x="7176307" y="4990872"/>
                </a:moveTo>
                <a:cubicBezTo>
                  <a:pt x="7188263" y="4991065"/>
                  <a:pt x="7194809" y="4992963"/>
                  <a:pt x="7195947" y="4996569"/>
                </a:cubicBezTo>
                <a:cubicBezTo>
                  <a:pt x="7197086" y="5000174"/>
                  <a:pt x="7186835" y="5005391"/>
                  <a:pt x="7165202" y="5012220"/>
                </a:cubicBezTo>
                <a:cubicBezTo>
                  <a:pt x="7148500" y="5009560"/>
                  <a:pt x="7136545" y="5009369"/>
                  <a:pt x="7129334" y="5011645"/>
                </a:cubicBezTo>
                <a:cubicBezTo>
                  <a:pt x="7136545" y="5009369"/>
                  <a:pt x="7141958" y="5007661"/>
                  <a:pt x="7145559" y="5006524"/>
                </a:cubicBezTo>
                <a:cubicBezTo>
                  <a:pt x="7149166" y="5005385"/>
                  <a:pt x="7149831" y="5001211"/>
                  <a:pt x="7147556" y="4993999"/>
                </a:cubicBezTo>
                <a:cubicBezTo>
                  <a:pt x="7154765" y="4991723"/>
                  <a:pt x="7164351" y="4990681"/>
                  <a:pt x="7176307" y="4990872"/>
                </a:cubicBezTo>
                <a:close/>
                <a:moveTo>
                  <a:pt x="455367" y="4990412"/>
                </a:moveTo>
                <a:cubicBezTo>
                  <a:pt x="448062" y="4992369"/>
                  <a:pt x="436616" y="4993480"/>
                  <a:pt x="421027" y="4993741"/>
                </a:cubicBezTo>
                <a:cubicBezTo>
                  <a:pt x="413233" y="4993872"/>
                  <a:pt x="406596" y="4994672"/>
                  <a:pt x="401117" y="4996141"/>
                </a:cubicBezTo>
                <a:cubicBezTo>
                  <a:pt x="395640" y="4997608"/>
                  <a:pt x="391318" y="4999745"/>
                  <a:pt x="388156" y="5002549"/>
                </a:cubicBezTo>
                <a:cubicBezTo>
                  <a:pt x="381830" y="5008160"/>
                  <a:pt x="378665" y="5010964"/>
                  <a:pt x="378665" y="5010964"/>
                </a:cubicBezTo>
                <a:cubicBezTo>
                  <a:pt x="378665" y="5010964"/>
                  <a:pt x="383298" y="5013639"/>
                  <a:pt x="392560" y="5018985"/>
                </a:cubicBezTo>
                <a:cubicBezTo>
                  <a:pt x="409125" y="5022375"/>
                  <a:pt x="417409" y="5024071"/>
                  <a:pt x="417409" y="5024071"/>
                </a:cubicBezTo>
                <a:cubicBezTo>
                  <a:pt x="417409" y="5024071"/>
                  <a:pt x="420083" y="5019439"/>
                  <a:pt x="425431" y="5010177"/>
                </a:cubicBezTo>
                <a:cubicBezTo>
                  <a:pt x="432736" y="5008220"/>
                  <a:pt x="436388" y="5007241"/>
                  <a:pt x="436388" y="5007241"/>
                </a:cubicBezTo>
                <a:close/>
                <a:moveTo>
                  <a:pt x="13853513" y="4990051"/>
                </a:moveTo>
                <a:lnTo>
                  <a:pt x="13842696" y="4993466"/>
                </a:lnTo>
                <a:cubicBezTo>
                  <a:pt x="13828274" y="4998017"/>
                  <a:pt x="13810243" y="5003706"/>
                  <a:pt x="13788605" y="5010534"/>
                </a:cubicBezTo>
                <a:lnTo>
                  <a:pt x="13774375" y="5003130"/>
                </a:lnTo>
                <a:cubicBezTo>
                  <a:pt x="13781587" y="5000854"/>
                  <a:pt x="13792403" y="4997441"/>
                  <a:pt x="13806829" y="4992887"/>
                </a:cubicBezTo>
                <a:close/>
                <a:moveTo>
                  <a:pt x="7348532" y="4990049"/>
                </a:moveTo>
                <a:lnTo>
                  <a:pt x="7337711" y="4993465"/>
                </a:lnTo>
                <a:cubicBezTo>
                  <a:pt x="7323289" y="4998015"/>
                  <a:pt x="7305259" y="5003705"/>
                  <a:pt x="7283621" y="5010535"/>
                </a:cubicBezTo>
                <a:lnTo>
                  <a:pt x="7269389" y="5003129"/>
                </a:lnTo>
                <a:cubicBezTo>
                  <a:pt x="7276601" y="5000854"/>
                  <a:pt x="7287419" y="4997440"/>
                  <a:pt x="7301844" y="4992888"/>
                </a:cubicBezTo>
                <a:close/>
                <a:moveTo>
                  <a:pt x="9162124" y="4988666"/>
                </a:moveTo>
                <a:cubicBezTo>
                  <a:pt x="9165732" y="4987527"/>
                  <a:pt x="9168671" y="4990564"/>
                  <a:pt x="9170946" y="4997775"/>
                </a:cubicBezTo>
                <a:cubicBezTo>
                  <a:pt x="9170946" y="4997775"/>
                  <a:pt x="9167341" y="4998913"/>
                  <a:pt x="9160133" y="5001189"/>
                </a:cubicBezTo>
                <a:cubicBezTo>
                  <a:pt x="9157854" y="4993976"/>
                  <a:pt x="9158519" y="4989802"/>
                  <a:pt x="9162124" y="4988666"/>
                </a:cubicBezTo>
                <a:close/>
                <a:moveTo>
                  <a:pt x="5482658" y="4987971"/>
                </a:moveTo>
                <a:lnTo>
                  <a:pt x="5511122" y="5002777"/>
                </a:lnTo>
                <a:lnTo>
                  <a:pt x="5450206" y="4998212"/>
                </a:lnTo>
                <a:cubicBezTo>
                  <a:pt x="5447930" y="4991000"/>
                  <a:pt x="5458749" y="4987587"/>
                  <a:pt x="5482658" y="4987971"/>
                </a:cubicBezTo>
                <a:close/>
                <a:moveTo>
                  <a:pt x="15017338" y="4986473"/>
                </a:moveTo>
                <a:cubicBezTo>
                  <a:pt x="15010032" y="4988430"/>
                  <a:pt x="15006871" y="4991234"/>
                  <a:pt x="15007850" y="4994886"/>
                </a:cubicBezTo>
                <a:cubicBezTo>
                  <a:pt x="15008829" y="4998539"/>
                  <a:pt x="15012968" y="4999387"/>
                  <a:pt x="15020274" y="4997429"/>
                </a:cubicBezTo>
                <a:cubicBezTo>
                  <a:pt x="15027579" y="4995472"/>
                  <a:pt x="15034883" y="4993515"/>
                  <a:pt x="15042188" y="4991557"/>
                </a:cubicBezTo>
                <a:close/>
                <a:moveTo>
                  <a:pt x="16995756" y="4984836"/>
                </a:moveTo>
                <a:cubicBezTo>
                  <a:pt x="16999410" y="4983856"/>
                  <a:pt x="17002218" y="4987020"/>
                  <a:pt x="17004172" y="4994324"/>
                </a:cubicBezTo>
                <a:lnTo>
                  <a:pt x="16993214" y="4997260"/>
                </a:lnTo>
                <a:lnTo>
                  <a:pt x="16979322" y="4989239"/>
                </a:lnTo>
                <a:lnTo>
                  <a:pt x="16990278" y="4986304"/>
                </a:lnTo>
                <a:cubicBezTo>
                  <a:pt x="16990278" y="4986304"/>
                  <a:pt x="16992104" y="4985814"/>
                  <a:pt x="16995756" y="4984836"/>
                </a:cubicBezTo>
                <a:close/>
                <a:moveTo>
                  <a:pt x="136033" y="4982026"/>
                </a:moveTo>
                <a:lnTo>
                  <a:pt x="128012" y="4995919"/>
                </a:lnTo>
                <a:lnTo>
                  <a:pt x="130948" y="5006877"/>
                </a:lnTo>
                <a:cubicBezTo>
                  <a:pt x="130948" y="5006877"/>
                  <a:pt x="132774" y="5006388"/>
                  <a:pt x="136426" y="5005409"/>
                </a:cubicBezTo>
                <a:cubicBezTo>
                  <a:pt x="140079" y="5004430"/>
                  <a:pt x="145556" y="5002963"/>
                  <a:pt x="152861" y="5001005"/>
                </a:cubicBezTo>
                <a:cubicBezTo>
                  <a:pt x="154818" y="5008309"/>
                  <a:pt x="161765" y="5012320"/>
                  <a:pt x="173701" y="5013037"/>
                </a:cubicBezTo>
                <a:cubicBezTo>
                  <a:pt x="185638" y="5013752"/>
                  <a:pt x="195258" y="5013132"/>
                  <a:pt x="202563" y="5011175"/>
                </a:cubicBezTo>
                <a:cubicBezTo>
                  <a:pt x="209867" y="5009217"/>
                  <a:pt x="215347" y="5007749"/>
                  <a:pt x="218998" y="5006771"/>
                </a:cubicBezTo>
                <a:cubicBezTo>
                  <a:pt x="222650" y="5005792"/>
                  <a:pt x="223499" y="5001651"/>
                  <a:pt x="221542" y="4994346"/>
                </a:cubicBezTo>
                <a:cubicBezTo>
                  <a:pt x="219584" y="4987041"/>
                  <a:pt x="212637" y="4983032"/>
                  <a:pt x="200702" y="4982314"/>
                </a:cubicBezTo>
                <a:cubicBezTo>
                  <a:pt x="188765" y="4981597"/>
                  <a:pt x="175493" y="4983196"/>
                  <a:pt x="160883" y="4987111"/>
                </a:cubicBezTo>
                <a:cubicBezTo>
                  <a:pt x="153578" y="4989068"/>
                  <a:pt x="149436" y="4988221"/>
                  <a:pt x="148457" y="4984569"/>
                </a:cubicBezTo>
                <a:cubicBezTo>
                  <a:pt x="147479" y="4980916"/>
                  <a:pt x="143337" y="4980069"/>
                  <a:pt x="136033" y="4982026"/>
                </a:cubicBezTo>
                <a:close/>
                <a:moveTo>
                  <a:pt x="7571995" y="4981977"/>
                </a:moveTo>
                <a:cubicBezTo>
                  <a:pt x="7579776" y="4981501"/>
                  <a:pt x="7584233" y="4983070"/>
                  <a:pt x="7585370" y="4986675"/>
                </a:cubicBezTo>
                <a:cubicBezTo>
                  <a:pt x="7587647" y="4993888"/>
                  <a:pt x="7581573" y="4999769"/>
                  <a:pt x="7567150" y="5004320"/>
                </a:cubicBezTo>
                <a:cubicBezTo>
                  <a:pt x="7552725" y="5008873"/>
                  <a:pt x="7535361" y="5010388"/>
                  <a:pt x="7515055" y="5008866"/>
                </a:cubicBezTo>
                <a:cubicBezTo>
                  <a:pt x="7494746" y="5007345"/>
                  <a:pt x="7482222" y="5005349"/>
                  <a:pt x="7477479" y="5002883"/>
                </a:cubicBezTo>
                <a:cubicBezTo>
                  <a:pt x="7472736" y="5000415"/>
                  <a:pt x="7464955" y="5000887"/>
                  <a:pt x="7454139" y="5004300"/>
                </a:cubicBezTo>
                <a:cubicBezTo>
                  <a:pt x="7443317" y="5007715"/>
                  <a:pt x="7437342" y="5007620"/>
                  <a:pt x="7436200" y="5004013"/>
                </a:cubicBezTo>
                <a:cubicBezTo>
                  <a:pt x="7435066" y="5000407"/>
                  <a:pt x="7441707" y="4996329"/>
                  <a:pt x="7456133" y="4991776"/>
                </a:cubicBezTo>
                <a:cubicBezTo>
                  <a:pt x="7470555" y="4987225"/>
                  <a:pt x="7478906" y="4988554"/>
                  <a:pt x="7481179" y="4995766"/>
                </a:cubicBezTo>
                <a:cubicBezTo>
                  <a:pt x="7495607" y="4991212"/>
                  <a:pt x="7507558" y="4991406"/>
                  <a:pt x="7517048" y="4996343"/>
                </a:cubicBezTo>
                <a:cubicBezTo>
                  <a:pt x="7526538" y="5001279"/>
                  <a:pt x="7533747" y="4999003"/>
                  <a:pt x="7538684" y="4989515"/>
                </a:cubicBezTo>
                <a:cubicBezTo>
                  <a:pt x="7553107" y="4984962"/>
                  <a:pt x="7564210" y="4982450"/>
                  <a:pt x="7571995" y="4981977"/>
                </a:cubicBezTo>
                <a:close/>
                <a:moveTo>
                  <a:pt x="14076976" y="4981976"/>
                </a:moveTo>
                <a:cubicBezTo>
                  <a:pt x="14084756" y="4981503"/>
                  <a:pt x="14089216" y="4983070"/>
                  <a:pt x="14090354" y="4986676"/>
                </a:cubicBezTo>
                <a:cubicBezTo>
                  <a:pt x="14092631" y="4993889"/>
                  <a:pt x="14086557" y="4999770"/>
                  <a:pt x="14072132" y="5004321"/>
                </a:cubicBezTo>
                <a:cubicBezTo>
                  <a:pt x="14057709" y="5008874"/>
                  <a:pt x="14040344" y="5010389"/>
                  <a:pt x="14020037" y="5008867"/>
                </a:cubicBezTo>
                <a:cubicBezTo>
                  <a:pt x="13999732" y="5007346"/>
                  <a:pt x="13987206" y="5005350"/>
                  <a:pt x="13982464" y="5002882"/>
                </a:cubicBezTo>
                <a:cubicBezTo>
                  <a:pt x="13977721" y="5000415"/>
                  <a:pt x="13969938" y="5000888"/>
                  <a:pt x="13959122" y="5004301"/>
                </a:cubicBezTo>
                <a:cubicBezTo>
                  <a:pt x="13948303" y="5007716"/>
                  <a:pt x="13942326" y="5007620"/>
                  <a:pt x="13941189" y="5004013"/>
                </a:cubicBezTo>
                <a:cubicBezTo>
                  <a:pt x="13940050" y="5000408"/>
                  <a:pt x="13946693" y="4996328"/>
                  <a:pt x="13961116" y="4991777"/>
                </a:cubicBezTo>
                <a:cubicBezTo>
                  <a:pt x="13975540" y="4987226"/>
                  <a:pt x="13983891" y="4988554"/>
                  <a:pt x="13986166" y="4995766"/>
                </a:cubicBezTo>
                <a:cubicBezTo>
                  <a:pt x="14000589" y="4991214"/>
                  <a:pt x="14012543" y="4991407"/>
                  <a:pt x="14022033" y="4996343"/>
                </a:cubicBezTo>
                <a:cubicBezTo>
                  <a:pt x="14031523" y="5001278"/>
                  <a:pt x="14038733" y="4999003"/>
                  <a:pt x="14043670" y="4989514"/>
                </a:cubicBezTo>
                <a:cubicBezTo>
                  <a:pt x="14058091" y="4984963"/>
                  <a:pt x="14069195" y="4982450"/>
                  <a:pt x="14076976" y="4981976"/>
                </a:cubicBezTo>
                <a:close/>
                <a:moveTo>
                  <a:pt x="17928516" y="4981527"/>
                </a:moveTo>
                <a:lnTo>
                  <a:pt x="17931454" y="4992483"/>
                </a:lnTo>
                <a:lnTo>
                  <a:pt x="17942408" y="4989548"/>
                </a:lnTo>
                <a:cubicBezTo>
                  <a:pt x="17933146" y="4984201"/>
                  <a:pt x="17928516" y="4981527"/>
                  <a:pt x="17928516" y="4981527"/>
                </a:cubicBezTo>
                <a:close/>
                <a:moveTo>
                  <a:pt x="10355153" y="4980908"/>
                </a:moveTo>
                <a:lnTo>
                  <a:pt x="10380203" y="4984898"/>
                </a:lnTo>
                <a:lnTo>
                  <a:pt x="10333517" y="4987736"/>
                </a:lnTo>
                <a:close/>
                <a:moveTo>
                  <a:pt x="2953681" y="4978654"/>
                </a:moveTo>
                <a:cubicBezTo>
                  <a:pt x="2953681" y="4978654"/>
                  <a:pt x="2958310" y="4981327"/>
                  <a:pt x="2967574" y="4986674"/>
                </a:cubicBezTo>
                <a:lnTo>
                  <a:pt x="2956615" y="4989610"/>
                </a:lnTo>
                <a:lnTo>
                  <a:pt x="2945660" y="4992546"/>
                </a:lnTo>
                <a:cubicBezTo>
                  <a:pt x="2951006" y="4983284"/>
                  <a:pt x="2953681" y="4978654"/>
                  <a:pt x="2953681" y="4978654"/>
                </a:cubicBezTo>
                <a:close/>
                <a:moveTo>
                  <a:pt x="3305886" y="4978232"/>
                </a:moveTo>
                <a:cubicBezTo>
                  <a:pt x="3320496" y="4974317"/>
                  <a:pt x="3322453" y="4981622"/>
                  <a:pt x="3311757" y="5000147"/>
                </a:cubicBezTo>
                <a:cubicBezTo>
                  <a:pt x="3304452" y="5002104"/>
                  <a:pt x="3299822" y="4999429"/>
                  <a:pt x="3297865" y="4992124"/>
                </a:cubicBezTo>
                <a:cubicBezTo>
                  <a:pt x="3295907" y="4984821"/>
                  <a:pt x="3298581" y="4980189"/>
                  <a:pt x="3305886" y="4978232"/>
                </a:cubicBezTo>
                <a:close/>
                <a:moveTo>
                  <a:pt x="11898439" y="4976607"/>
                </a:moveTo>
                <a:lnTo>
                  <a:pt x="11903907" y="4979450"/>
                </a:lnTo>
                <a:lnTo>
                  <a:pt x="11937546" y="4979991"/>
                </a:lnTo>
                <a:lnTo>
                  <a:pt x="11933893" y="4987012"/>
                </a:lnTo>
                <a:lnTo>
                  <a:pt x="11942656" y="4986163"/>
                </a:lnTo>
                <a:lnTo>
                  <a:pt x="11981424" y="4989934"/>
                </a:lnTo>
                <a:lnTo>
                  <a:pt x="11987643" y="4987971"/>
                </a:lnTo>
                <a:lnTo>
                  <a:pt x="11993716" y="4991130"/>
                </a:lnTo>
                <a:lnTo>
                  <a:pt x="12087356" y="5000239"/>
                </a:lnTo>
                <a:cubicBezTo>
                  <a:pt x="12087356" y="5000239"/>
                  <a:pt x="12089672" y="5001575"/>
                  <a:pt x="12094304" y="5004249"/>
                </a:cubicBezTo>
                <a:cubicBezTo>
                  <a:pt x="12098933" y="5006924"/>
                  <a:pt x="12105880" y="5010934"/>
                  <a:pt x="12115143" y="5016282"/>
                </a:cubicBezTo>
                <a:cubicBezTo>
                  <a:pt x="12139013" y="5017715"/>
                  <a:pt x="12150950" y="5018430"/>
                  <a:pt x="12150950" y="5018430"/>
                </a:cubicBezTo>
                <a:cubicBezTo>
                  <a:pt x="12136341" y="5022345"/>
                  <a:pt x="12120752" y="5022608"/>
                  <a:pt x="12104184" y="5019218"/>
                </a:cubicBezTo>
                <a:cubicBezTo>
                  <a:pt x="12087617" y="5015828"/>
                  <a:pt x="12065573" y="5013905"/>
                  <a:pt x="12038049" y="5013451"/>
                </a:cubicBezTo>
                <a:cubicBezTo>
                  <a:pt x="12010525" y="5012996"/>
                  <a:pt x="11990305" y="5010585"/>
                  <a:pt x="11977391" y="5006216"/>
                </a:cubicBezTo>
                <a:cubicBezTo>
                  <a:pt x="11964475" y="5001849"/>
                  <a:pt x="11954365" y="5000642"/>
                  <a:pt x="11947060" y="5002599"/>
                </a:cubicBezTo>
                <a:cubicBezTo>
                  <a:pt x="11939756" y="5004556"/>
                  <a:pt x="11927820" y="5003839"/>
                  <a:pt x="11911253" y="5000450"/>
                </a:cubicBezTo>
                <a:lnTo>
                  <a:pt x="11905074" y="4999187"/>
                </a:lnTo>
                <a:lnTo>
                  <a:pt x="11861820" y="5003889"/>
                </a:lnTo>
                <a:cubicBezTo>
                  <a:pt x="11845120" y="5001229"/>
                  <a:pt x="11836771" y="4999899"/>
                  <a:pt x="11836771" y="4999899"/>
                </a:cubicBezTo>
                <a:lnTo>
                  <a:pt x="11822539" y="4992495"/>
                </a:lnTo>
                <a:cubicBezTo>
                  <a:pt x="11815325" y="4994772"/>
                  <a:pt x="11802135" y="4996952"/>
                  <a:pt x="11782969" y="4999036"/>
                </a:cubicBezTo>
                <a:cubicBezTo>
                  <a:pt x="11763801" y="5001119"/>
                  <a:pt x="11745868" y="5000832"/>
                  <a:pt x="11729167" y="4998172"/>
                </a:cubicBezTo>
                <a:cubicBezTo>
                  <a:pt x="11712466" y="4995512"/>
                  <a:pt x="11705351" y="4991809"/>
                  <a:pt x="11707819" y="4987067"/>
                </a:cubicBezTo>
                <a:cubicBezTo>
                  <a:pt x="11710288" y="4982322"/>
                  <a:pt x="11719871" y="4981281"/>
                  <a:pt x="11736571" y="4983941"/>
                </a:cubicBezTo>
                <a:cubicBezTo>
                  <a:pt x="11743784" y="4981664"/>
                  <a:pt x="11752133" y="4982994"/>
                  <a:pt x="11761621" y="4987929"/>
                </a:cubicBezTo>
                <a:cubicBezTo>
                  <a:pt x="11771108" y="4992866"/>
                  <a:pt x="11774716" y="4991727"/>
                  <a:pt x="11772438" y="4984516"/>
                </a:cubicBezTo>
                <a:cubicBezTo>
                  <a:pt x="11772438" y="4984516"/>
                  <a:pt x="11780219" y="4984042"/>
                  <a:pt x="11795783" y="4983097"/>
                </a:cubicBezTo>
                <a:cubicBezTo>
                  <a:pt x="11811343" y="4982150"/>
                  <a:pt x="11826904" y="4981204"/>
                  <a:pt x="11842467" y="4980259"/>
                </a:cubicBezTo>
                <a:cubicBezTo>
                  <a:pt x="11858031" y="4979313"/>
                  <a:pt x="11866947" y="4982444"/>
                  <a:pt x="11869223" y="4989657"/>
                </a:cubicBezTo>
                <a:cubicBezTo>
                  <a:pt x="11869223" y="4989657"/>
                  <a:pt x="11872829" y="4988519"/>
                  <a:pt x="11880042" y="4986242"/>
                </a:cubicBezTo>
                <a:lnTo>
                  <a:pt x="11892205" y="4982404"/>
                </a:lnTo>
                <a:lnTo>
                  <a:pt x="11887624" y="4980019"/>
                </a:lnTo>
                <a:close/>
                <a:moveTo>
                  <a:pt x="5393456" y="4976605"/>
                </a:moveTo>
                <a:lnTo>
                  <a:pt x="5398924" y="4979449"/>
                </a:lnTo>
                <a:lnTo>
                  <a:pt x="5432560" y="4979990"/>
                </a:lnTo>
                <a:cubicBezTo>
                  <a:pt x="5427623" y="4989478"/>
                  <a:pt x="5425158" y="4994222"/>
                  <a:pt x="5425158" y="4994222"/>
                </a:cubicBezTo>
                <a:lnTo>
                  <a:pt x="5414339" y="4997635"/>
                </a:lnTo>
                <a:cubicBezTo>
                  <a:pt x="5390428" y="4997251"/>
                  <a:pt x="5371261" y="4999336"/>
                  <a:pt x="5356835" y="5003888"/>
                </a:cubicBezTo>
                <a:cubicBezTo>
                  <a:pt x="5340138" y="5001229"/>
                  <a:pt x="5331786" y="4999898"/>
                  <a:pt x="5331786" y="4999898"/>
                </a:cubicBezTo>
                <a:lnTo>
                  <a:pt x="5317555" y="4992494"/>
                </a:lnTo>
                <a:cubicBezTo>
                  <a:pt x="5310343" y="4994770"/>
                  <a:pt x="5297152" y="4996951"/>
                  <a:pt x="5277984" y="4999034"/>
                </a:cubicBezTo>
                <a:cubicBezTo>
                  <a:pt x="5258819" y="5001119"/>
                  <a:pt x="5240885" y="5000830"/>
                  <a:pt x="5224183" y="4998171"/>
                </a:cubicBezTo>
                <a:cubicBezTo>
                  <a:pt x="5207483" y="4995512"/>
                  <a:pt x="5200368" y="4991809"/>
                  <a:pt x="5202835" y="4987065"/>
                </a:cubicBezTo>
                <a:cubicBezTo>
                  <a:pt x="5205303" y="4982322"/>
                  <a:pt x="5214890" y="4981279"/>
                  <a:pt x="5231587" y="4983940"/>
                </a:cubicBezTo>
                <a:cubicBezTo>
                  <a:pt x="5238798" y="4981663"/>
                  <a:pt x="5247149" y="4982993"/>
                  <a:pt x="5256638" y="4987929"/>
                </a:cubicBezTo>
                <a:cubicBezTo>
                  <a:pt x="5266124" y="4992865"/>
                  <a:pt x="5269731" y="4991726"/>
                  <a:pt x="5267454" y="4984515"/>
                </a:cubicBezTo>
                <a:cubicBezTo>
                  <a:pt x="5267454" y="4984515"/>
                  <a:pt x="5275236" y="4984041"/>
                  <a:pt x="5290798" y="4983095"/>
                </a:cubicBezTo>
                <a:cubicBezTo>
                  <a:pt x="5306358" y="4982150"/>
                  <a:pt x="5321921" y="4981205"/>
                  <a:pt x="5337483" y="4980257"/>
                </a:cubicBezTo>
                <a:cubicBezTo>
                  <a:pt x="5353044" y="4979312"/>
                  <a:pt x="5361963" y="4982444"/>
                  <a:pt x="5364239" y="4989656"/>
                </a:cubicBezTo>
                <a:cubicBezTo>
                  <a:pt x="5364239" y="4989656"/>
                  <a:pt x="5367845" y="4988518"/>
                  <a:pt x="5375055" y="4986242"/>
                </a:cubicBezTo>
                <a:lnTo>
                  <a:pt x="5387221" y="4982403"/>
                </a:lnTo>
                <a:lnTo>
                  <a:pt x="5382638" y="4980020"/>
                </a:lnTo>
                <a:close/>
                <a:moveTo>
                  <a:pt x="10032347" y="4975725"/>
                </a:moveTo>
                <a:lnTo>
                  <a:pt x="10035761" y="4986543"/>
                </a:lnTo>
                <a:cubicBezTo>
                  <a:pt x="10019060" y="4983883"/>
                  <a:pt x="10010712" y="4982553"/>
                  <a:pt x="10010712" y="4982553"/>
                </a:cubicBezTo>
                <a:cubicBezTo>
                  <a:pt x="10010712" y="4982553"/>
                  <a:pt x="10017919" y="4980279"/>
                  <a:pt x="10032347" y="4975725"/>
                </a:cubicBezTo>
                <a:close/>
                <a:moveTo>
                  <a:pt x="9996477" y="4975151"/>
                </a:moveTo>
                <a:lnTo>
                  <a:pt x="9999891" y="4985969"/>
                </a:lnTo>
                <a:cubicBezTo>
                  <a:pt x="9992683" y="4988244"/>
                  <a:pt x="9989076" y="4989382"/>
                  <a:pt x="9989076" y="4989382"/>
                </a:cubicBezTo>
                <a:close/>
                <a:moveTo>
                  <a:pt x="14335014" y="4973435"/>
                </a:moveTo>
                <a:cubicBezTo>
                  <a:pt x="14336972" y="4980740"/>
                  <a:pt x="14337951" y="4984393"/>
                  <a:pt x="14337951" y="4984393"/>
                </a:cubicBezTo>
                <a:cubicBezTo>
                  <a:pt x="14330646" y="4986350"/>
                  <a:pt x="14326996" y="4987329"/>
                  <a:pt x="14326996" y="4987329"/>
                </a:cubicBezTo>
                <a:close/>
                <a:moveTo>
                  <a:pt x="15905946" y="4972766"/>
                </a:moveTo>
                <a:lnTo>
                  <a:pt x="15920180" y="4980170"/>
                </a:lnTo>
                <a:cubicBezTo>
                  <a:pt x="15912968" y="4982446"/>
                  <a:pt x="15909361" y="4983584"/>
                  <a:pt x="15909361" y="4983584"/>
                </a:cubicBezTo>
                <a:close/>
                <a:moveTo>
                  <a:pt x="9400963" y="4972766"/>
                </a:moveTo>
                <a:lnTo>
                  <a:pt x="9415193" y="4980169"/>
                </a:lnTo>
                <a:cubicBezTo>
                  <a:pt x="9407981" y="4982446"/>
                  <a:pt x="9404373" y="4983585"/>
                  <a:pt x="9404373" y="4983585"/>
                </a:cubicBezTo>
                <a:close/>
                <a:moveTo>
                  <a:pt x="13193665" y="4972283"/>
                </a:moveTo>
                <a:cubicBezTo>
                  <a:pt x="13191198" y="4977025"/>
                  <a:pt x="13189059" y="4979685"/>
                  <a:pt x="13187258" y="4980252"/>
                </a:cubicBezTo>
                <a:cubicBezTo>
                  <a:pt x="13185454" y="4980823"/>
                  <a:pt x="13183985" y="4979302"/>
                  <a:pt x="13182845" y="4975696"/>
                </a:cubicBezTo>
                <a:close/>
                <a:moveTo>
                  <a:pt x="6688679" y="4972282"/>
                </a:moveTo>
                <a:cubicBezTo>
                  <a:pt x="6686212" y="4977026"/>
                  <a:pt x="6684075" y="4979683"/>
                  <a:pt x="6682272" y="4980253"/>
                </a:cubicBezTo>
                <a:cubicBezTo>
                  <a:pt x="6680472" y="4980821"/>
                  <a:pt x="6679000" y="4979301"/>
                  <a:pt x="6677862" y="4975697"/>
                </a:cubicBezTo>
                <a:close/>
                <a:moveTo>
                  <a:pt x="15846684" y="4969769"/>
                </a:moveTo>
                <a:cubicBezTo>
                  <a:pt x="15842542" y="4968921"/>
                  <a:pt x="15839681" y="4969199"/>
                  <a:pt x="15838098" y="4970602"/>
                </a:cubicBezTo>
                <a:cubicBezTo>
                  <a:pt x="15836517" y="4972003"/>
                  <a:pt x="15836218" y="4974532"/>
                  <a:pt x="15837196" y="4978183"/>
                </a:cubicBezTo>
                <a:cubicBezTo>
                  <a:pt x="15831848" y="4987446"/>
                  <a:pt x="15832826" y="4991098"/>
                  <a:pt x="15840131" y="4989140"/>
                </a:cubicBezTo>
                <a:lnTo>
                  <a:pt x="15862044" y="4983269"/>
                </a:lnTo>
                <a:cubicBezTo>
                  <a:pt x="15860088" y="4975965"/>
                  <a:pt x="15854967" y="4971465"/>
                  <a:pt x="15846684" y="4969769"/>
                </a:cubicBezTo>
                <a:close/>
                <a:moveTo>
                  <a:pt x="1847361" y="4969747"/>
                </a:moveTo>
                <a:cubicBezTo>
                  <a:pt x="1840056" y="4971705"/>
                  <a:pt x="1841036" y="4975358"/>
                  <a:pt x="1850297" y="4980705"/>
                </a:cubicBezTo>
                <a:cubicBezTo>
                  <a:pt x="1859559" y="4986051"/>
                  <a:pt x="1871497" y="4986768"/>
                  <a:pt x="1886104" y="4982854"/>
                </a:cubicBezTo>
                <a:lnTo>
                  <a:pt x="1872212" y="4974833"/>
                </a:lnTo>
                <a:cubicBezTo>
                  <a:pt x="1862950" y="4969486"/>
                  <a:pt x="1854666" y="4967790"/>
                  <a:pt x="1847361" y="4969747"/>
                </a:cubicBezTo>
                <a:close/>
                <a:moveTo>
                  <a:pt x="9433822" y="4969332"/>
                </a:moveTo>
                <a:lnTo>
                  <a:pt x="9426415" y="4983565"/>
                </a:lnTo>
                <a:cubicBezTo>
                  <a:pt x="9424139" y="4976353"/>
                  <a:pt x="9422999" y="4972746"/>
                  <a:pt x="9422999" y="4972746"/>
                </a:cubicBezTo>
                <a:cubicBezTo>
                  <a:pt x="9430215" y="4970471"/>
                  <a:pt x="9433822" y="4969332"/>
                  <a:pt x="9433822" y="4969332"/>
                </a:cubicBezTo>
                <a:close/>
                <a:moveTo>
                  <a:pt x="2928833" y="4969332"/>
                </a:moveTo>
                <a:lnTo>
                  <a:pt x="2921430" y="4983564"/>
                </a:lnTo>
                <a:cubicBezTo>
                  <a:pt x="2919152" y="4976353"/>
                  <a:pt x="2918014" y="4972747"/>
                  <a:pt x="2918014" y="4972747"/>
                </a:cubicBezTo>
                <a:cubicBezTo>
                  <a:pt x="2925227" y="4970470"/>
                  <a:pt x="2928833" y="4969332"/>
                  <a:pt x="2928833" y="4969332"/>
                </a:cubicBezTo>
                <a:close/>
                <a:moveTo>
                  <a:pt x="12996392" y="4969117"/>
                </a:moveTo>
                <a:cubicBezTo>
                  <a:pt x="13001137" y="4971583"/>
                  <a:pt x="13002276" y="4975189"/>
                  <a:pt x="12999808" y="4979935"/>
                </a:cubicBezTo>
                <a:cubicBezTo>
                  <a:pt x="12997339" y="4984678"/>
                  <a:pt x="12992497" y="4988187"/>
                  <a:pt x="12985287" y="4990463"/>
                </a:cubicBezTo>
                <a:lnTo>
                  <a:pt x="12956821" y="4975655"/>
                </a:lnTo>
                <a:cubicBezTo>
                  <a:pt x="12956821" y="4975655"/>
                  <a:pt x="12960429" y="4974519"/>
                  <a:pt x="12967641" y="4972241"/>
                </a:cubicBezTo>
                <a:lnTo>
                  <a:pt x="12981874" y="4979646"/>
                </a:lnTo>
                <a:cubicBezTo>
                  <a:pt x="12986808" y="4970157"/>
                  <a:pt x="12991649" y="4966647"/>
                  <a:pt x="12996392" y="4969117"/>
                </a:cubicBezTo>
                <a:close/>
                <a:moveTo>
                  <a:pt x="6491409" y="4969115"/>
                </a:moveTo>
                <a:cubicBezTo>
                  <a:pt x="6496152" y="4971583"/>
                  <a:pt x="6497291" y="4975188"/>
                  <a:pt x="6494821" y="4979934"/>
                </a:cubicBezTo>
                <a:cubicBezTo>
                  <a:pt x="6492355" y="4984676"/>
                  <a:pt x="6487511" y="4988187"/>
                  <a:pt x="6480302" y="4990463"/>
                </a:cubicBezTo>
                <a:lnTo>
                  <a:pt x="6451838" y="4975656"/>
                </a:lnTo>
                <a:cubicBezTo>
                  <a:pt x="6451838" y="4975656"/>
                  <a:pt x="6455443" y="4974518"/>
                  <a:pt x="6462655" y="4972241"/>
                </a:cubicBezTo>
                <a:lnTo>
                  <a:pt x="6476886" y="4979646"/>
                </a:lnTo>
                <a:cubicBezTo>
                  <a:pt x="6481827" y="4970155"/>
                  <a:pt x="6486662" y="4966647"/>
                  <a:pt x="6491409" y="4969115"/>
                </a:cubicBezTo>
                <a:close/>
                <a:moveTo>
                  <a:pt x="14134062" y="4968560"/>
                </a:moveTo>
                <a:cubicBezTo>
                  <a:pt x="14150629" y="4971951"/>
                  <a:pt x="14159403" y="4975472"/>
                  <a:pt x="14160380" y="4979124"/>
                </a:cubicBezTo>
                <a:cubicBezTo>
                  <a:pt x="14161360" y="4982777"/>
                  <a:pt x="14161849" y="4984603"/>
                  <a:pt x="14161849" y="4984603"/>
                </a:cubicBezTo>
                <a:cubicBezTo>
                  <a:pt x="14161849" y="4984603"/>
                  <a:pt x="14157215" y="4981929"/>
                  <a:pt x="14147954" y="4976583"/>
                </a:cubicBezTo>
                <a:cubicBezTo>
                  <a:pt x="14140649" y="4978540"/>
                  <a:pt x="14132367" y="4976844"/>
                  <a:pt x="14123104" y="4971496"/>
                </a:cubicBezTo>
                <a:close/>
                <a:moveTo>
                  <a:pt x="11148458" y="4967325"/>
                </a:moveTo>
                <a:lnTo>
                  <a:pt x="11162690" y="4974727"/>
                </a:lnTo>
                <a:cubicBezTo>
                  <a:pt x="11162690" y="4974727"/>
                  <a:pt x="11159082" y="4975866"/>
                  <a:pt x="11151873" y="4978142"/>
                </a:cubicBezTo>
                <a:close/>
                <a:moveTo>
                  <a:pt x="4643472" y="4967324"/>
                </a:moveTo>
                <a:lnTo>
                  <a:pt x="4657705" y="4974727"/>
                </a:lnTo>
                <a:cubicBezTo>
                  <a:pt x="4657705" y="4974727"/>
                  <a:pt x="4654099" y="4975865"/>
                  <a:pt x="4646887" y="4978141"/>
                </a:cubicBezTo>
                <a:close/>
                <a:moveTo>
                  <a:pt x="12870855" y="4967101"/>
                </a:moveTo>
                <a:lnTo>
                  <a:pt x="12885088" y="4974505"/>
                </a:lnTo>
                <a:lnTo>
                  <a:pt x="12899320" y="4981908"/>
                </a:lnTo>
                <a:lnTo>
                  <a:pt x="12913553" y="4989312"/>
                </a:lnTo>
                <a:cubicBezTo>
                  <a:pt x="12904064" y="4984375"/>
                  <a:pt x="12895713" y="4983046"/>
                  <a:pt x="12888502" y="4985323"/>
                </a:cubicBezTo>
                <a:cubicBezTo>
                  <a:pt x="12888502" y="4985323"/>
                  <a:pt x="12884896" y="4986461"/>
                  <a:pt x="12877684" y="4988736"/>
                </a:cubicBezTo>
                <a:cubicBezTo>
                  <a:pt x="12870471" y="4991013"/>
                  <a:pt x="12866865" y="4992150"/>
                  <a:pt x="12866865" y="4992150"/>
                </a:cubicBezTo>
                <a:lnTo>
                  <a:pt x="12852634" y="4984747"/>
                </a:lnTo>
                <a:close/>
                <a:moveTo>
                  <a:pt x="6365872" y="4967100"/>
                </a:moveTo>
                <a:lnTo>
                  <a:pt x="6380101" y="4974506"/>
                </a:lnTo>
                <a:lnTo>
                  <a:pt x="6394339" y="4981907"/>
                </a:lnTo>
                <a:lnTo>
                  <a:pt x="6408568" y="4989311"/>
                </a:lnTo>
                <a:cubicBezTo>
                  <a:pt x="6399080" y="4984374"/>
                  <a:pt x="6390726" y="4983047"/>
                  <a:pt x="6383516" y="4985322"/>
                </a:cubicBezTo>
                <a:cubicBezTo>
                  <a:pt x="6383516" y="4985322"/>
                  <a:pt x="6379911" y="4986460"/>
                  <a:pt x="6372701" y="4988736"/>
                </a:cubicBezTo>
                <a:cubicBezTo>
                  <a:pt x="6365488" y="4991012"/>
                  <a:pt x="6361879" y="4992150"/>
                  <a:pt x="6361879" y="4992150"/>
                </a:cubicBezTo>
                <a:lnTo>
                  <a:pt x="6347649" y="4984747"/>
                </a:lnTo>
                <a:close/>
                <a:moveTo>
                  <a:pt x="2515965" y="4966755"/>
                </a:moveTo>
                <a:cubicBezTo>
                  <a:pt x="2517922" y="4974060"/>
                  <a:pt x="2520728" y="4977223"/>
                  <a:pt x="2524380" y="4976245"/>
                </a:cubicBezTo>
                <a:cubicBezTo>
                  <a:pt x="2528032" y="4975266"/>
                  <a:pt x="2533511" y="4973798"/>
                  <a:pt x="2540816" y="4971841"/>
                </a:cubicBezTo>
                <a:cubicBezTo>
                  <a:pt x="2548120" y="4969884"/>
                  <a:pt x="2556404" y="4971578"/>
                  <a:pt x="2565666" y="4976925"/>
                </a:cubicBezTo>
                <a:lnTo>
                  <a:pt x="2612431" y="4976140"/>
                </a:lnTo>
                <a:cubicBezTo>
                  <a:pt x="2667480" y="4977048"/>
                  <a:pt x="2699634" y="4980176"/>
                  <a:pt x="2708899" y="4985523"/>
                </a:cubicBezTo>
                <a:lnTo>
                  <a:pt x="2719855" y="4982587"/>
                </a:lnTo>
                <a:lnTo>
                  <a:pt x="2744705" y="4987672"/>
                </a:lnTo>
                <a:lnTo>
                  <a:pt x="2758599" y="4995694"/>
                </a:lnTo>
                <a:lnTo>
                  <a:pt x="2747641" y="4998630"/>
                </a:lnTo>
                <a:cubicBezTo>
                  <a:pt x="2731074" y="4995240"/>
                  <a:pt x="2719139" y="4994522"/>
                  <a:pt x="2711834" y="4996480"/>
                </a:cubicBezTo>
                <a:cubicBezTo>
                  <a:pt x="2704528" y="4998437"/>
                  <a:pt x="2701854" y="5003069"/>
                  <a:pt x="2703813" y="5010374"/>
                </a:cubicBezTo>
                <a:lnTo>
                  <a:pt x="2692855" y="5013310"/>
                </a:lnTo>
                <a:cubicBezTo>
                  <a:pt x="2692855" y="5013310"/>
                  <a:pt x="2687376" y="5014778"/>
                  <a:pt x="2676420" y="5017714"/>
                </a:cubicBezTo>
                <a:cubicBezTo>
                  <a:pt x="2665461" y="5020650"/>
                  <a:pt x="2660474" y="5023944"/>
                  <a:pt x="2661452" y="5027595"/>
                </a:cubicBezTo>
                <a:cubicBezTo>
                  <a:pt x="2662430" y="5031248"/>
                  <a:pt x="2666571" y="5032096"/>
                  <a:pt x="2673876" y="5030139"/>
                </a:cubicBezTo>
                <a:cubicBezTo>
                  <a:pt x="2673876" y="5030139"/>
                  <a:pt x="2676193" y="5031475"/>
                  <a:pt x="2680824" y="5034149"/>
                </a:cubicBezTo>
                <a:cubicBezTo>
                  <a:pt x="2685453" y="5036823"/>
                  <a:pt x="2687771" y="5038159"/>
                  <a:pt x="2687771" y="5038159"/>
                </a:cubicBezTo>
                <a:cubicBezTo>
                  <a:pt x="2689727" y="5045464"/>
                  <a:pt x="2693379" y="5044485"/>
                  <a:pt x="2698727" y="5035223"/>
                </a:cubicBezTo>
                <a:cubicBezTo>
                  <a:pt x="2706031" y="5033266"/>
                  <a:pt x="2712001" y="5033624"/>
                  <a:pt x="2716630" y="5036298"/>
                </a:cubicBezTo>
                <a:cubicBezTo>
                  <a:pt x="2721262" y="5038973"/>
                  <a:pt x="2723578" y="5040310"/>
                  <a:pt x="2723578" y="5040310"/>
                </a:cubicBezTo>
                <a:cubicBezTo>
                  <a:pt x="2723578" y="5040310"/>
                  <a:pt x="2728209" y="5042983"/>
                  <a:pt x="2737470" y="5048330"/>
                </a:cubicBezTo>
                <a:lnTo>
                  <a:pt x="2734535" y="5037374"/>
                </a:lnTo>
                <a:lnTo>
                  <a:pt x="2745493" y="5034438"/>
                </a:lnTo>
                <a:cubicBezTo>
                  <a:pt x="2752797" y="5032480"/>
                  <a:pt x="2760102" y="5030523"/>
                  <a:pt x="2767407" y="5028566"/>
                </a:cubicBezTo>
                <a:cubicBezTo>
                  <a:pt x="2767407" y="5028566"/>
                  <a:pt x="2771548" y="5029413"/>
                  <a:pt x="2779832" y="5031108"/>
                </a:cubicBezTo>
                <a:cubicBezTo>
                  <a:pt x="2788115" y="5032803"/>
                  <a:pt x="2795908" y="5032672"/>
                  <a:pt x="2803215" y="5030714"/>
                </a:cubicBezTo>
                <a:cubicBezTo>
                  <a:pt x="2839738" y="5020928"/>
                  <a:pt x="2862632" y="5018709"/>
                  <a:pt x="2871894" y="5024056"/>
                </a:cubicBezTo>
                <a:cubicBezTo>
                  <a:pt x="2871894" y="5024056"/>
                  <a:pt x="2875547" y="5023078"/>
                  <a:pt x="2882850" y="5021120"/>
                </a:cubicBezTo>
                <a:cubicBezTo>
                  <a:pt x="2890158" y="5019163"/>
                  <a:pt x="2897460" y="5017206"/>
                  <a:pt x="2904765" y="5015248"/>
                </a:cubicBezTo>
                <a:lnTo>
                  <a:pt x="2926680" y="5009376"/>
                </a:lnTo>
                <a:cubicBezTo>
                  <a:pt x="2928637" y="5016680"/>
                  <a:pt x="2934246" y="5023008"/>
                  <a:pt x="2943508" y="5028354"/>
                </a:cubicBezTo>
                <a:lnTo>
                  <a:pt x="2957403" y="5036376"/>
                </a:lnTo>
                <a:lnTo>
                  <a:pt x="2935488" y="5042248"/>
                </a:lnTo>
                <a:cubicBezTo>
                  <a:pt x="2924269" y="5029595"/>
                  <a:pt x="2911353" y="5025227"/>
                  <a:pt x="2896745" y="5029141"/>
                </a:cubicBezTo>
                <a:cubicBezTo>
                  <a:pt x="2889439" y="5031099"/>
                  <a:pt x="2881645" y="5031230"/>
                  <a:pt x="2873362" y="5029534"/>
                </a:cubicBezTo>
                <a:cubicBezTo>
                  <a:pt x="2865079" y="5027840"/>
                  <a:pt x="2853632" y="5028950"/>
                  <a:pt x="2839022" y="5032864"/>
                </a:cubicBezTo>
                <a:cubicBezTo>
                  <a:pt x="2819064" y="5046040"/>
                  <a:pt x="2793989" y="5054718"/>
                  <a:pt x="2763790" y="5058894"/>
                </a:cubicBezTo>
                <a:cubicBezTo>
                  <a:pt x="2733591" y="5063072"/>
                  <a:pt x="2718003" y="5063335"/>
                  <a:pt x="2717025" y="5059681"/>
                </a:cubicBezTo>
                <a:cubicBezTo>
                  <a:pt x="2716046" y="5056028"/>
                  <a:pt x="2712883" y="5058834"/>
                  <a:pt x="2707535" y="5068096"/>
                </a:cubicBezTo>
                <a:cubicBezTo>
                  <a:pt x="2702187" y="5077357"/>
                  <a:pt x="2695862" y="5082968"/>
                  <a:pt x="2688557" y="5084925"/>
                </a:cubicBezTo>
                <a:cubicBezTo>
                  <a:pt x="2681252" y="5086882"/>
                  <a:pt x="2676621" y="5084208"/>
                  <a:pt x="2674663" y="5076904"/>
                </a:cubicBezTo>
                <a:cubicBezTo>
                  <a:pt x="2674663" y="5076904"/>
                  <a:pt x="2676000" y="5074589"/>
                  <a:pt x="2678673" y="5069958"/>
                </a:cubicBezTo>
                <a:cubicBezTo>
                  <a:pt x="2681347" y="5065325"/>
                  <a:pt x="2686336" y="5062032"/>
                  <a:pt x="2693642" y="5060074"/>
                </a:cubicBezTo>
                <a:lnTo>
                  <a:pt x="2704600" y="5057138"/>
                </a:lnTo>
                <a:lnTo>
                  <a:pt x="2690706" y="5049117"/>
                </a:lnTo>
                <a:lnTo>
                  <a:pt x="2660769" y="5068882"/>
                </a:lnTo>
                <a:lnTo>
                  <a:pt x="2641790" y="5085712"/>
                </a:lnTo>
                <a:cubicBezTo>
                  <a:pt x="2639833" y="5078407"/>
                  <a:pt x="2631549" y="5076712"/>
                  <a:pt x="2616941" y="5080626"/>
                </a:cubicBezTo>
                <a:lnTo>
                  <a:pt x="2578196" y="5067519"/>
                </a:lnTo>
                <a:cubicBezTo>
                  <a:pt x="2578196" y="5067519"/>
                  <a:pt x="2582340" y="5068367"/>
                  <a:pt x="2590623" y="5070062"/>
                </a:cubicBezTo>
                <a:cubicBezTo>
                  <a:pt x="2598907" y="5071758"/>
                  <a:pt x="2614005" y="5069669"/>
                  <a:pt x="2635919" y="5063798"/>
                </a:cubicBezTo>
                <a:lnTo>
                  <a:pt x="2654897" y="5046967"/>
                </a:lnTo>
                <a:cubicBezTo>
                  <a:pt x="2654897" y="5046967"/>
                  <a:pt x="2651245" y="5047946"/>
                  <a:pt x="2643940" y="5049903"/>
                </a:cubicBezTo>
                <a:lnTo>
                  <a:pt x="2630046" y="5041883"/>
                </a:lnTo>
                <a:cubicBezTo>
                  <a:pt x="2628089" y="5034578"/>
                  <a:pt x="2630764" y="5029947"/>
                  <a:pt x="2638069" y="5027990"/>
                </a:cubicBezTo>
                <a:cubicBezTo>
                  <a:pt x="2638069" y="5027990"/>
                  <a:pt x="2639896" y="5027500"/>
                  <a:pt x="2643549" y="5026522"/>
                </a:cubicBezTo>
                <a:cubicBezTo>
                  <a:pt x="2647200" y="5025543"/>
                  <a:pt x="2648046" y="5021401"/>
                  <a:pt x="2646089" y="5014096"/>
                </a:cubicBezTo>
                <a:cubicBezTo>
                  <a:pt x="2653395" y="5012138"/>
                  <a:pt x="2652417" y="5008486"/>
                  <a:pt x="2643153" y="5003139"/>
                </a:cubicBezTo>
                <a:cubicBezTo>
                  <a:pt x="2633892" y="4997791"/>
                  <a:pt x="2627922" y="4997433"/>
                  <a:pt x="2625250" y="5002064"/>
                </a:cubicBezTo>
                <a:cubicBezTo>
                  <a:pt x="2622576" y="5006696"/>
                  <a:pt x="2621729" y="5010837"/>
                  <a:pt x="2622707" y="5014489"/>
                </a:cubicBezTo>
                <a:cubicBezTo>
                  <a:pt x="2623685" y="5018142"/>
                  <a:pt x="2620033" y="5019120"/>
                  <a:pt x="2611750" y="5017425"/>
                </a:cubicBezTo>
                <a:cubicBezTo>
                  <a:pt x="2603466" y="5015730"/>
                  <a:pt x="2598477" y="5019024"/>
                  <a:pt x="2596783" y="5027308"/>
                </a:cubicBezTo>
                <a:cubicBezTo>
                  <a:pt x="2595087" y="5035591"/>
                  <a:pt x="2588763" y="5041201"/>
                  <a:pt x="2577804" y="5044138"/>
                </a:cubicBezTo>
                <a:cubicBezTo>
                  <a:pt x="2566848" y="5047074"/>
                  <a:pt x="2556737" y="5045867"/>
                  <a:pt x="2547476" y="5040520"/>
                </a:cubicBezTo>
                <a:cubicBezTo>
                  <a:pt x="2540169" y="5042477"/>
                  <a:pt x="2536516" y="5043456"/>
                  <a:pt x="2536516" y="5043456"/>
                </a:cubicBezTo>
                <a:cubicBezTo>
                  <a:pt x="2516560" y="5056633"/>
                  <a:pt x="2486362" y="5060810"/>
                  <a:pt x="2445924" y="5055987"/>
                </a:cubicBezTo>
                <a:cubicBezTo>
                  <a:pt x="2429357" y="5052597"/>
                  <a:pt x="2409137" y="5050185"/>
                  <a:pt x="2385264" y="5048752"/>
                </a:cubicBezTo>
                <a:cubicBezTo>
                  <a:pt x="2370655" y="5052667"/>
                  <a:pt x="2358720" y="5051950"/>
                  <a:pt x="2349459" y="5046604"/>
                </a:cubicBezTo>
                <a:cubicBezTo>
                  <a:pt x="2342151" y="5048561"/>
                  <a:pt x="2334847" y="5050518"/>
                  <a:pt x="2327544" y="5052476"/>
                </a:cubicBezTo>
                <a:cubicBezTo>
                  <a:pt x="2329501" y="5059779"/>
                  <a:pt x="2335109" y="5066107"/>
                  <a:pt x="2344372" y="5071453"/>
                </a:cubicBezTo>
                <a:cubicBezTo>
                  <a:pt x="2353635" y="5076800"/>
                  <a:pt x="2350959" y="5081433"/>
                  <a:pt x="2336351" y="5085347"/>
                </a:cubicBezTo>
                <a:lnTo>
                  <a:pt x="2311499" y="5080261"/>
                </a:lnTo>
                <a:cubicBezTo>
                  <a:pt x="2311499" y="5080261"/>
                  <a:pt x="2315152" y="5079282"/>
                  <a:pt x="2322458" y="5077324"/>
                </a:cubicBezTo>
                <a:cubicBezTo>
                  <a:pt x="2322458" y="5077324"/>
                  <a:pt x="2321480" y="5073673"/>
                  <a:pt x="2319523" y="5066368"/>
                </a:cubicBezTo>
                <a:cubicBezTo>
                  <a:pt x="2317564" y="5059063"/>
                  <a:pt x="2316586" y="5055411"/>
                  <a:pt x="2316586" y="5055411"/>
                </a:cubicBezTo>
                <a:cubicBezTo>
                  <a:pt x="2316586" y="5055411"/>
                  <a:pt x="2312934" y="5056390"/>
                  <a:pt x="2305629" y="5058348"/>
                </a:cubicBezTo>
                <a:cubicBezTo>
                  <a:pt x="2307585" y="5065651"/>
                  <a:pt x="2304913" y="5070283"/>
                  <a:pt x="2297608" y="5072240"/>
                </a:cubicBezTo>
                <a:cubicBezTo>
                  <a:pt x="2290301" y="5074198"/>
                  <a:pt x="2285670" y="5071523"/>
                  <a:pt x="2283713" y="5064220"/>
                </a:cubicBezTo>
                <a:lnTo>
                  <a:pt x="2280778" y="5053261"/>
                </a:lnTo>
                <a:lnTo>
                  <a:pt x="2255926" y="5048177"/>
                </a:lnTo>
                <a:cubicBezTo>
                  <a:pt x="2248621" y="5050134"/>
                  <a:pt x="2244969" y="5051113"/>
                  <a:pt x="2244969" y="5051113"/>
                </a:cubicBezTo>
                <a:cubicBezTo>
                  <a:pt x="2246927" y="5058417"/>
                  <a:pt x="2247905" y="5062069"/>
                  <a:pt x="2247905" y="5062069"/>
                </a:cubicBezTo>
                <a:lnTo>
                  <a:pt x="2258863" y="5059133"/>
                </a:lnTo>
                <a:cubicBezTo>
                  <a:pt x="2262777" y="5073743"/>
                  <a:pt x="2233557" y="5081573"/>
                  <a:pt x="2171204" y="5082621"/>
                </a:cubicBezTo>
                <a:cubicBezTo>
                  <a:pt x="2154638" y="5079231"/>
                  <a:pt x="2140027" y="5083146"/>
                  <a:pt x="2127376" y="5094365"/>
                </a:cubicBezTo>
                <a:cubicBezTo>
                  <a:pt x="2127376" y="5094365"/>
                  <a:pt x="2121408" y="5094007"/>
                  <a:pt x="2109473" y="5093290"/>
                </a:cubicBezTo>
                <a:cubicBezTo>
                  <a:pt x="2097536" y="5092574"/>
                  <a:pt x="2087426" y="5091369"/>
                  <a:pt x="2079142" y="5089673"/>
                </a:cubicBezTo>
                <a:cubicBezTo>
                  <a:pt x="2070859" y="5087977"/>
                  <a:pt x="2063065" y="5088109"/>
                  <a:pt x="2055760" y="5090066"/>
                </a:cubicBezTo>
                <a:cubicBezTo>
                  <a:pt x="2048455" y="5092023"/>
                  <a:pt x="2044803" y="5093002"/>
                  <a:pt x="2044803" y="5093002"/>
                </a:cubicBezTo>
                <a:cubicBezTo>
                  <a:pt x="2044803" y="5093002"/>
                  <a:pt x="2042975" y="5093492"/>
                  <a:pt x="2039324" y="5094470"/>
                </a:cubicBezTo>
                <a:cubicBezTo>
                  <a:pt x="2035672" y="5095449"/>
                  <a:pt x="2029214" y="5093265"/>
                  <a:pt x="2019952" y="5087918"/>
                </a:cubicBezTo>
                <a:cubicBezTo>
                  <a:pt x="2027257" y="5085960"/>
                  <a:pt x="2032736" y="5084492"/>
                  <a:pt x="2036388" y="5083514"/>
                </a:cubicBezTo>
                <a:cubicBezTo>
                  <a:pt x="2040040" y="5082535"/>
                  <a:pt x="2037236" y="5079371"/>
                  <a:pt x="2027973" y="5074025"/>
                </a:cubicBezTo>
                <a:lnTo>
                  <a:pt x="2060847" y="5065217"/>
                </a:lnTo>
                <a:cubicBezTo>
                  <a:pt x="2068151" y="5063260"/>
                  <a:pt x="2077771" y="5062639"/>
                  <a:pt x="2089706" y="5063354"/>
                </a:cubicBezTo>
                <a:cubicBezTo>
                  <a:pt x="2101644" y="5064071"/>
                  <a:pt x="2111263" y="5063451"/>
                  <a:pt x="2118568" y="5061493"/>
                </a:cubicBezTo>
                <a:lnTo>
                  <a:pt x="2187248" y="5054834"/>
                </a:lnTo>
                <a:cubicBezTo>
                  <a:pt x="2201858" y="5050919"/>
                  <a:pt x="2212814" y="5047984"/>
                  <a:pt x="2220119" y="5046026"/>
                </a:cubicBezTo>
                <a:cubicBezTo>
                  <a:pt x="2210857" y="5040680"/>
                  <a:pt x="2205736" y="5036180"/>
                  <a:pt x="2204758" y="5032526"/>
                </a:cubicBezTo>
                <a:cubicBezTo>
                  <a:pt x="2203779" y="5028875"/>
                  <a:pt x="2203291" y="5027049"/>
                  <a:pt x="2203291" y="5027049"/>
                </a:cubicBezTo>
                <a:lnTo>
                  <a:pt x="2217182" y="5035070"/>
                </a:lnTo>
                <a:cubicBezTo>
                  <a:pt x="2224490" y="5033112"/>
                  <a:pt x="2227651" y="5030307"/>
                  <a:pt x="2226672" y="5026654"/>
                </a:cubicBezTo>
                <a:cubicBezTo>
                  <a:pt x="2225694" y="5023003"/>
                  <a:pt x="2225206" y="5021177"/>
                  <a:pt x="2225206" y="5021177"/>
                </a:cubicBezTo>
                <a:cubicBezTo>
                  <a:pt x="2225206" y="5021177"/>
                  <a:pt x="2221553" y="5022156"/>
                  <a:pt x="2214247" y="5024113"/>
                </a:cubicBezTo>
                <a:cubicBezTo>
                  <a:pt x="2206942" y="5026071"/>
                  <a:pt x="2203291" y="5027049"/>
                  <a:pt x="2203291" y="5027049"/>
                </a:cubicBezTo>
                <a:cubicBezTo>
                  <a:pt x="2201332" y="5019744"/>
                  <a:pt x="2196702" y="5017069"/>
                  <a:pt x="2189396" y="5019027"/>
                </a:cubicBezTo>
                <a:cubicBezTo>
                  <a:pt x="2182091" y="5020984"/>
                  <a:pt x="2176122" y="5020627"/>
                  <a:pt x="2171493" y="5017952"/>
                </a:cubicBezTo>
                <a:cubicBezTo>
                  <a:pt x="2166861" y="5015278"/>
                  <a:pt x="2163569" y="5010289"/>
                  <a:pt x="2161610" y="5002984"/>
                </a:cubicBezTo>
                <a:cubicBezTo>
                  <a:pt x="2159653" y="4995680"/>
                  <a:pt x="2160500" y="4991538"/>
                  <a:pt x="2164152" y="4990559"/>
                </a:cubicBezTo>
                <a:cubicBezTo>
                  <a:pt x="2167805" y="4989581"/>
                  <a:pt x="2170120" y="4990917"/>
                  <a:pt x="2171099" y="4994571"/>
                </a:cubicBezTo>
                <a:cubicBezTo>
                  <a:pt x="2172078" y="4998222"/>
                  <a:pt x="2176219" y="4999069"/>
                  <a:pt x="2183523" y="4997112"/>
                </a:cubicBezTo>
                <a:cubicBezTo>
                  <a:pt x="2190830" y="4995154"/>
                  <a:pt x="2197286" y="4997340"/>
                  <a:pt x="2202897" y="5003666"/>
                </a:cubicBezTo>
                <a:cubicBezTo>
                  <a:pt x="2208506" y="5009991"/>
                  <a:pt x="2216789" y="5011687"/>
                  <a:pt x="2227746" y="5008751"/>
                </a:cubicBezTo>
                <a:cubicBezTo>
                  <a:pt x="2238705" y="5005815"/>
                  <a:pt x="2246498" y="5005683"/>
                  <a:pt x="2251129" y="5008358"/>
                </a:cubicBezTo>
                <a:cubicBezTo>
                  <a:pt x="2255759" y="5011031"/>
                  <a:pt x="2259905" y="5011880"/>
                  <a:pt x="2263555" y="5010901"/>
                </a:cubicBezTo>
                <a:cubicBezTo>
                  <a:pt x="2267207" y="5009923"/>
                  <a:pt x="2280480" y="5008323"/>
                  <a:pt x="2303374" y="5006102"/>
                </a:cubicBezTo>
                <a:cubicBezTo>
                  <a:pt x="2326266" y="5003884"/>
                  <a:pt x="2342345" y="5005448"/>
                  <a:pt x="2351607" y="5010794"/>
                </a:cubicBezTo>
                <a:lnTo>
                  <a:pt x="2362564" y="5007858"/>
                </a:lnTo>
                <a:cubicBezTo>
                  <a:pt x="2369869" y="5005901"/>
                  <a:pt x="2379489" y="5005280"/>
                  <a:pt x="2391425" y="5005998"/>
                </a:cubicBezTo>
                <a:cubicBezTo>
                  <a:pt x="2403360" y="5006715"/>
                  <a:pt x="2412980" y="5006094"/>
                  <a:pt x="2420287" y="5004137"/>
                </a:cubicBezTo>
                <a:lnTo>
                  <a:pt x="2431243" y="5001201"/>
                </a:lnTo>
                <a:lnTo>
                  <a:pt x="2442200" y="4998265"/>
                </a:lnTo>
                <a:lnTo>
                  <a:pt x="2467050" y="5003349"/>
                </a:lnTo>
                <a:cubicBezTo>
                  <a:pt x="2481660" y="4999435"/>
                  <a:pt x="2493596" y="5000152"/>
                  <a:pt x="2502858" y="5005500"/>
                </a:cubicBezTo>
                <a:cubicBezTo>
                  <a:pt x="2510164" y="5003542"/>
                  <a:pt x="2515642" y="5002074"/>
                  <a:pt x="2519296" y="5001096"/>
                </a:cubicBezTo>
                <a:cubicBezTo>
                  <a:pt x="2522947" y="5000117"/>
                  <a:pt x="2524773" y="4999628"/>
                  <a:pt x="2524773" y="4999628"/>
                </a:cubicBezTo>
                <a:cubicBezTo>
                  <a:pt x="2532079" y="4997670"/>
                  <a:pt x="2536709" y="5000343"/>
                  <a:pt x="2538668" y="5007648"/>
                </a:cubicBezTo>
                <a:cubicBezTo>
                  <a:pt x="2547929" y="5012996"/>
                  <a:pt x="2552559" y="5015669"/>
                  <a:pt x="2552559" y="5015669"/>
                </a:cubicBezTo>
                <a:cubicBezTo>
                  <a:pt x="2559864" y="5013711"/>
                  <a:pt x="2560843" y="5017365"/>
                  <a:pt x="2555497" y="5026627"/>
                </a:cubicBezTo>
                <a:lnTo>
                  <a:pt x="2569388" y="5034648"/>
                </a:lnTo>
                <a:cubicBezTo>
                  <a:pt x="2576694" y="5032690"/>
                  <a:pt x="2579857" y="5029886"/>
                  <a:pt x="2578878" y="5026232"/>
                </a:cubicBezTo>
                <a:cubicBezTo>
                  <a:pt x="2577899" y="5022581"/>
                  <a:pt x="2580084" y="5016124"/>
                  <a:pt x="2585432" y="5006861"/>
                </a:cubicBezTo>
                <a:cubicBezTo>
                  <a:pt x="2590780" y="4997600"/>
                  <a:pt x="2581516" y="4992251"/>
                  <a:pt x="2557644" y="4990820"/>
                </a:cubicBezTo>
                <a:cubicBezTo>
                  <a:pt x="2548382" y="4985472"/>
                  <a:pt x="2537784" y="4982440"/>
                  <a:pt x="2525848" y="4981722"/>
                </a:cubicBezTo>
                <a:cubicBezTo>
                  <a:pt x="2513913" y="4981006"/>
                  <a:pt x="2504292" y="4981627"/>
                  <a:pt x="2496986" y="4983585"/>
                </a:cubicBezTo>
                <a:cubicBezTo>
                  <a:pt x="2482379" y="4987499"/>
                  <a:pt x="2475074" y="4989457"/>
                  <a:pt x="2475074" y="4989457"/>
                </a:cubicBezTo>
                <a:cubicBezTo>
                  <a:pt x="2482379" y="4987499"/>
                  <a:pt x="2489192" y="4983716"/>
                  <a:pt x="2495519" y="4978106"/>
                </a:cubicBezTo>
                <a:cubicBezTo>
                  <a:pt x="2501846" y="4972495"/>
                  <a:pt x="2508660" y="4968712"/>
                  <a:pt x="2515965" y="4966755"/>
                </a:cubicBezTo>
                <a:close/>
                <a:moveTo>
                  <a:pt x="17284368" y="4966222"/>
                </a:moveTo>
                <a:cubicBezTo>
                  <a:pt x="17280718" y="4967200"/>
                  <a:pt x="17275238" y="4968669"/>
                  <a:pt x="17267934" y="4970626"/>
                </a:cubicBezTo>
                <a:lnTo>
                  <a:pt x="17281828" y="4978646"/>
                </a:lnTo>
                <a:lnTo>
                  <a:pt x="17292782" y="4975711"/>
                </a:lnTo>
                <a:cubicBezTo>
                  <a:pt x="17290826" y="4968407"/>
                  <a:pt x="17288022" y="4965243"/>
                  <a:pt x="17284368" y="4966222"/>
                </a:cubicBezTo>
                <a:close/>
                <a:moveTo>
                  <a:pt x="6710316" y="4965454"/>
                </a:moveTo>
                <a:cubicBezTo>
                  <a:pt x="6712589" y="4972666"/>
                  <a:pt x="6717335" y="4975133"/>
                  <a:pt x="6724548" y="4972857"/>
                </a:cubicBezTo>
                <a:lnTo>
                  <a:pt x="6713729" y="4976272"/>
                </a:lnTo>
                <a:close/>
                <a:moveTo>
                  <a:pt x="11633134" y="4965173"/>
                </a:moveTo>
                <a:cubicBezTo>
                  <a:pt x="11633134" y="4965173"/>
                  <a:pt x="11634272" y="4968777"/>
                  <a:pt x="11636549" y="4975990"/>
                </a:cubicBezTo>
                <a:cubicBezTo>
                  <a:pt x="11629337" y="4978265"/>
                  <a:pt x="11624595" y="4975799"/>
                  <a:pt x="11622317" y="4968586"/>
                </a:cubicBezTo>
                <a:close/>
                <a:moveTo>
                  <a:pt x="5128151" y="4965171"/>
                </a:moveTo>
                <a:cubicBezTo>
                  <a:pt x="5128151" y="4965171"/>
                  <a:pt x="5129289" y="4968777"/>
                  <a:pt x="5131565" y="4975989"/>
                </a:cubicBezTo>
                <a:cubicBezTo>
                  <a:pt x="5124353" y="4978265"/>
                  <a:pt x="5119608" y="4975798"/>
                  <a:pt x="5117333" y="4968586"/>
                </a:cubicBezTo>
                <a:close/>
                <a:moveTo>
                  <a:pt x="8405719" y="4964556"/>
                </a:moveTo>
                <a:cubicBezTo>
                  <a:pt x="8409324" y="4963419"/>
                  <a:pt x="8411699" y="4964652"/>
                  <a:pt x="8412834" y="4968258"/>
                </a:cubicBezTo>
                <a:cubicBezTo>
                  <a:pt x="8413406" y="4970061"/>
                  <a:pt x="8412645" y="4970796"/>
                  <a:pt x="8410556" y="4970465"/>
                </a:cubicBezTo>
                <a:cubicBezTo>
                  <a:pt x="8408467" y="4970133"/>
                  <a:pt x="8405052" y="4968731"/>
                  <a:pt x="8400309" y="4966263"/>
                </a:cubicBezTo>
                <a:cubicBezTo>
                  <a:pt x="8400309" y="4966263"/>
                  <a:pt x="8402112" y="4965695"/>
                  <a:pt x="8405719" y="4964556"/>
                </a:cubicBezTo>
                <a:close/>
                <a:moveTo>
                  <a:pt x="1900731" y="4964556"/>
                </a:moveTo>
                <a:cubicBezTo>
                  <a:pt x="1904337" y="4963418"/>
                  <a:pt x="1906710" y="4964652"/>
                  <a:pt x="1907847" y="4968258"/>
                </a:cubicBezTo>
                <a:cubicBezTo>
                  <a:pt x="1908416" y="4970061"/>
                  <a:pt x="1907656" y="4970797"/>
                  <a:pt x="1905570" y="4970464"/>
                </a:cubicBezTo>
                <a:cubicBezTo>
                  <a:pt x="1903481" y="4970132"/>
                  <a:pt x="1900067" y="4968730"/>
                  <a:pt x="1895321" y="4966265"/>
                </a:cubicBezTo>
                <a:cubicBezTo>
                  <a:pt x="1895321" y="4966265"/>
                  <a:pt x="1897125" y="4965695"/>
                  <a:pt x="1900731" y="4964556"/>
                </a:cubicBezTo>
                <a:close/>
                <a:moveTo>
                  <a:pt x="13196362" y="4964386"/>
                </a:moveTo>
                <a:cubicBezTo>
                  <a:pt x="13198187" y="4963896"/>
                  <a:pt x="13201171" y="4964075"/>
                  <a:pt x="13205314" y="4964923"/>
                </a:cubicBezTo>
                <a:lnTo>
                  <a:pt x="13215809" y="4967071"/>
                </a:lnTo>
                <a:lnTo>
                  <a:pt x="13215300" y="4965455"/>
                </a:lnTo>
                <a:cubicBezTo>
                  <a:pt x="13217576" y="4972667"/>
                  <a:pt x="13222321" y="4975134"/>
                  <a:pt x="13229533" y="4972858"/>
                </a:cubicBezTo>
                <a:lnTo>
                  <a:pt x="13218714" y="4976272"/>
                </a:lnTo>
                <a:lnTo>
                  <a:pt x="13216074" y="4967912"/>
                </a:lnTo>
                <a:lnTo>
                  <a:pt x="13195823" y="4973338"/>
                </a:lnTo>
                <a:cubicBezTo>
                  <a:pt x="13195823" y="4973338"/>
                  <a:pt x="13195334" y="4971512"/>
                  <a:pt x="13194355" y="4967859"/>
                </a:cubicBezTo>
                <a:cubicBezTo>
                  <a:pt x="13193866" y="4966033"/>
                  <a:pt x="13194536" y="4964875"/>
                  <a:pt x="13196362" y="4964386"/>
                </a:cubicBezTo>
                <a:close/>
                <a:moveTo>
                  <a:pt x="14238551" y="4964051"/>
                </a:moveTo>
                <a:lnTo>
                  <a:pt x="14288250" y="4974222"/>
                </a:lnTo>
                <a:lnTo>
                  <a:pt x="14291186" y="4985179"/>
                </a:lnTo>
                <a:cubicBezTo>
                  <a:pt x="14283880" y="4987136"/>
                  <a:pt x="14276088" y="4987268"/>
                  <a:pt x="14267804" y="4985572"/>
                </a:cubicBezTo>
                <a:cubicBezTo>
                  <a:pt x="14259521" y="4983877"/>
                  <a:pt x="14255378" y="4983030"/>
                  <a:pt x="14255378" y="4983030"/>
                </a:cubicBezTo>
                <a:cubicBezTo>
                  <a:pt x="14246116" y="4977682"/>
                  <a:pt x="14234181" y="4976965"/>
                  <a:pt x="14219572" y="4980879"/>
                </a:cubicBezTo>
                <a:lnTo>
                  <a:pt x="14216636" y="4969923"/>
                </a:lnTo>
                <a:cubicBezTo>
                  <a:pt x="14223941" y="4967965"/>
                  <a:pt x="14231245" y="4966008"/>
                  <a:pt x="14238551" y="4964051"/>
                </a:cubicBezTo>
                <a:close/>
                <a:moveTo>
                  <a:pt x="16077438" y="4963135"/>
                </a:moveTo>
                <a:lnTo>
                  <a:pt x="16071019" y="4974250"/>
                </a:lnTo>
                <a:cubicBezTo>
                  <a:pt x="16065673" y="4983513"/>
                  <a:pt x="16066651" y="4987164"/>
                  <a:pt x="16073955" y="4985207"/>
                </a:cubicBezTo>
                <a:cubicBezTo>
                  <a:pt x="16081259" y="4983250"/>
                  <a:pt x="16085405" y="4984098"/>
                  <a:pt x="16086382" y="4987750"/>
                </a:cubicBezTo>
                <a:cubicBezTo>
                  <a:pt x="16087363" y="4991403"/>
                  <a:pt x="16084195" y="4994208"/>
                  <a:pt x="16076892" y="4996165"/>
                </a:cubicBezTo>
                <a:cubicBezTo>
                  <a:pt x="16069587" y="4998123"/>
                  <a:pt x="16062282" y="5000080"/>
                  <a:pt x="16054977" y="5002037"/>
                </a:cubicBezTo>
                <a:cubicBezTo>
                  <a:pt x="16047672" y="5003995"/>
                  <a:pt x="16044380" y="4999005"/>
                  <a:pt x="16045096" y="4987069"/>
                </a:cubicBezTo>
                <a:cubicBezTo>
                  <a:pt x="16045813" y="4975132"/>
                  <a:pt x="16046169" y="4969166"/>
                  <a:pt x="16046169" y="4969166"/>
                </a:cubicBezTo>
                <a:cubicBezTo>
                  <a:pt x="16046169" y="4969166"/>
                  <a:pt x="16049823" y="4968187"/>
                  <a:pt x="16057126" y="4966230"/>
                </a:cubicBezTo>
                <a:cubicBezTo>
                  <a:pt x="16060779" y="4965251"/>
                  <a:pt x="16065924" y="4964361"/>
                  <a:pt x="16072559" y="4963563"/>
                </a:cubicBezTo>
                <a:close/>
                <a:moveTo>
                  <a:pt x="13803771" y="4963110"/>
                </a:moveTo>
                <a:lnTo>
                  <a:pt x="13875385" y="4967409"/>
                </a:lnTo>
                <a:cubicBezTo>
                  <a:pt x="13889995" y="4963495"/>
                  <a:pt x="13901930" y="4964210"/>
                  <a:pt x="13911193" y="4969558"/>
                </a:cubicBezTo>
                <a:cubicBezTo>
                  <a:pt x="13940413" y="4961728"/>
                  <a:pt x="13952348" y="4962446"/>
                  <a:pt x="13947002" y="4971706"/>
                </a:cubicBezTo>
                <a:cubicBezTo>
                  <a:pt x="13948959" y="4979011"/>
                  <a:pt x="13946285" y="4983643"/>
                  <a:pt x="13938980" y="4985601"/>
                </a:cubicBezTo>
                <a:lnTo>
                  <a:pt x="13920000" y="5002429"/>
                </a:lnTo>
                <a:lnTo>
                  <a:pt x="13903968" y="4999147"/>
                </a:lnTo>
                <a:lnTo>
                  <a:pt x="13907026" y="5008848"/>
                </a:lnTo>
                <a:cubicBezTo>
                  <a:pt x="13907026" y="5008848"/>
                  <a:pt x="13903421" y="5009986"/>
                  <a:pt x="13896209" y="5012261"/>
                </a:cubicBezTo>
                <a:lnTo>
                  <a:pt x="13903119" y="4998975"/>
                </a:lnTo>
                <a:lnTo>
                  <a:pt x="13870301" y="4992258"/>
                </a:lnTo>
                <a:cubicBezTo>
                  <a:pt x="13846427" y="4990827"/>
                  <a:pt x="13833512" y="4986457"/>
                  <a:pt x="13831556" y="4979153"/>
                </a:cubicBezTo>
                <a:cubicBezTo>
                  <a:pt x="13829598" y="4971848"/>
                  <a:pt x="13824968" y="4969173"/>
                  <a:pt x="13817663" y="4971131"/>
                </a:cubicBezTo>
                <a:close/>
                <a:moveTo>
                  <a:pt x="11489665" y="4962868"/>
                </a:moveTo>
                <a:cubicBezTo>
                  <a:pt x="11496876" y="4960593"/>
                  <a:pt x="11501621" y="4963062"/>
                  <a:pt x="11503896" y="4970274"/>
                </a:cubicBezTo>
                <a:lnTo>
                  <a:pt x="11493080" y="4973687"/>
                </a:lnTo>
                <a:cubicBezTo>
                  <a:pt x="11493080" y="4973687"/>
                  <a:pt x="11491940" y="4970081"/>
                  <a:pt x="11489665" y="4962868"/>
                </a:cubicBezTo>
                <a:close/>
                <a:moveTo>
                  <a:pt x="4984683" y="4962868"/>
                </a:moveTo>
                <a:cubicBezTo>
                  <a:pt x="4991893" y="4960592"/>
                  <a:pt x="4996638" y="4963061"/>
                  <a:pt x="4998912" y="4970273"/>
                </a:cubicBezTo>
                <a:lnTo>
                  <a:pt x="4988095" y="4973687"/>
                </a:lnTo>
                <a:cubicBezTo>
                  <a:pt x="4988095" y="4973687"/>
                  <a:pt x="4986958" y="4970080"/>
                  <a:pt x="4984683" y="4962868"/>
                </a:cubicBezTo>
                <a:close/>
                <a:moveTo>
                  <a:pt x="9623573" y="4961988"/>
                </a:moveTo>
                <a:lnTo>
                  <a:pt x="9626985" y="4972808"/>
                </a:lnTo>
                <a:cubicBezTo>
                  <a:pt x="9626985" y="4972808"/>
                  <a:pt x="9623378" y="4973947"/>
                  <a:pt x="9616166" y="4976221"/>
                </a:cubicBezTo>
                <a:cubicBezTo>
                  <a:pt x="9616166" y="4976221"/>
                  <a:pt x="9618636" y="4971477"/>
                  <a:pt x="9623573" y="4961988"/>
                </a:cubicBezTo>
                <a:close/>
                <a:moveTo>
                  <a:pt x="5103101" y="4961180"/>
                </a:moveTo>
                <a:cubicBezTo>
                  <a:pt x="5112589" y="4966117"/>
                  <a:pt x="5114867" y="4973328"/>
                  <a:pt x="5109930" y="4982816"/>
                </a:cubicBezTo>
                <a:lnTo>
                  <a:pt x="5059828" y="4974838"/>
                </a:lnTo>
                <a:cubicBezTo>
                  <a:pt x="5067042" y="4972561"/>
                  <a:pt x="5081465" y="4968010"/>
                  <a:pt x="5103101" y="4961180"/>
                </a:cubicBezTo>
                <a:close/>
                <a:moveTo>
                  <a:pt x="11382062" y="4961141"/>
                </a:moveTo>
                <a:cubicBezTo>
                  <a:pt x="11405975" y="4961525"/>
                  <a:pt x="11419070" y="4965323"/>
                  <a:pt x="11421344" y="4972536"/>
                </a:cubicBezTo>
                <a:lnTo>
                  <a:pt x="11349608" y="4971384"/>
                </a:lnTo>
                <a:close/>
                <a:moveTo>
                  <a:pt x="4877077" y="4961140"/>
                </a:moveTo>
                <a:cubicBezTo>
                  <a:pt x="4900990" y="4961524"/>
                  <a:pt x="4914085" y="4965322"/>
                  <a:pt x="4916361" y="4972534"/>
                </a:cubicBezTo>
                <a:lnTo>
                  <a:pt x="4844625" y="4971383"/>
                </a:lnTo>
                <a:close/>
                <a:moveTo>
                  <a:pt x="16079042" y="4960358"/>
                </a:moveTo>
                <a:lnTo>
                  <a:pt x="16079732" y="4962936"/>
                </a:lnTo>
                <a:lnTo>
                  <a:pt x="16077438" y="4963135"/>
                </a:lnTo>
                <a:close/>
                <a:moveTo>
                  <a:pt x="16959556" y="4959304"/>
                </a:moveTo>
                <a:lnTo>
                  <a:pt x="16962492" y="4970260"/>
                </a:lnTo>
                <a:cubicBezTo>
                  <a:pt x="16962492" y="4970260"/>
                  <a:pt x="16963470" y="4973914"/>
                  <a:pt x="16965428" y="4981218"/>
                </a:cubicBezTo>
                <a:lnTo>
                  <a:pt x="16954470" y="4984154"/>
                </a:lnTo>
                <a:cubicBezTo>
                  <a:pt x="16945208" y="4978807"/>
                  <a:pt x="16944230" y="4975154"/>
                  <a:pt x="16951536" y="4973196"/>
                </a:cubicBezTo>
                <a:cubicBezTo>
                  <a:pt x="16958840" y="4971239"/>
                  <a:pt x="16957862" y="4967587"/>
                  <a:pt x="16948598" y="4962240"/>
                </a:cubicBezTo>
                <a:close/>
                <a:moveTo>
                  <a:pt x="6993842" y="4959243"/>
                </a:moveTo>
                <a:cubicBezTo>
                  <a:pt x="6996119" y="4966453"/>
                  <a:pt x="6993649" y="4971199"/>
                  <a:pt x="6986440" y="4973473"/>
                </a:cubicBezTo>
                <a:cubicBezTo>
                  <a:pt x="6979227" y="4975750"/>
                  <a:pt x="6978090" y="4972142"/>
                  <a:pt x="6983026" y="4962656"/>
                </a:cubicBezTo>
                <a:close/>
                <a:moveTo>
                  <a:pt x="11073309" y="4955356"/>
                </a:moveTo>
                <a:cubicBezTo>
                  <a:pt x="11073309" y="4955356"/>
                  <a:pt x="11072074" y="4957726"/>
                  <a:pt x="11069608" y="4962471"/>
                </a:cubicBezTo>
                <a:cubicBezTo>
                  <a:pt x="11067140" y="4967214"/>
                  <a:pt x="11065904" y="4969587"/>
                  <a:pt x="11065904" y="4969587"/>
                </a:cubicBezTo>
                <a:cubicBezTo>
                  <a:pt x="11058692" y="4971863"/>
                  <a:pt x="11053951" y="4969394"/>
                  <a:pt x="11051672" y="4962183"/>
                </a:cubicBezTo>
                <a:lnTo>
                  <a:pt x="11062491" y="4958767"/>
                </a:lnTo>
                <a:cubicBezTo>
                  <a:pt x="11069702" y="4956494"/>
                  <a:pt x="11073309" y="4955356"/>
                  <a:pt x="11073309" y="4955356"/>
                </a:cubicBezTo>
                <a:close/>
                <a:moveTo>
                  <a:pt x="4568326" y="4955354"/>
                </a:moveTo>
                <a:cubicBezTo>
                  <a:pt x="4568326" y="4955354"/>
                  <a:pt x="4567088" y="4957725"/>
                  <a:pt x="4564621" y="4962470"/>
                </a:cubicBezTo>
                <a:cubicBezTo>
                  <a:pt x="4562153" y="4967214"/>
                  <a:pt x="4560920" y="4969587"/>
                  <a:pt x="4560920" y="4969587"/>
                </a:cubicBezTo>
                <a:cubicBezTo>
                  <a:pt x="4553708" y="4971862"/>
                  <a:pt x="4548965" y="4969395"/>
                  <a:pt x="4546689" y="4962182"/>
                </a:cubicBezTo>
                <a:lnTo>
                  <a:pt x="4557506" y="4958768"/>
                </a:lnTo>
                <a:cubicBezTo>
                  <a:pt x="4564718" y="4956493"/>
                  <a:pt x="4568326" y="4955354"/>
                  <a:pt x="4568326" y="4955354"/>
                </a:cubicBezTo>
                <a:close/>
                <a:moveTo>
                  <a:pt x="13586790" y="4955272"/>
                </a:moveTo>
                <a:cubicBezTo>
                  <a:pt x="13590395" y="4954134"/>
                  <a:pt x="13593337" y="4957171"/>
                  <a:pt x="13595613" y="4964385"/>
                </a:cubicBezTo>
                <a:cubicBezTo>
                  <a:pt x="13588401" y="4966660"/>
                  <a:pt x="13584226" y="4965994"/>
                  <a:pt x="13583088" y="4962389"/>
                </a:cubicBezTo>
                <a:cubicBezTo>
                  <a:pt x="13581950" y="4958783"/>
                  <a:pt x="13583183" y="4956410"/>
                  <a:pt x="13586790" y="4955272"/>
                </a:cubicBezTo>
                <a:close/>
                <a:moveTo>
                  <a:pt x="7081806" y="4955271"/>
                </a:moveTo>
                <a:cubicBezTo>
                  <a:pt x="7085408" y="4954133"/>
                  <a:pt x="7088350" y="4957172"/>
                  <a:pt x="7090629" y="4964383"/>
                </a:cubicBezTo>
                <a:cubicBezTo>
                  <a:pt x="7083415" y="4966659"/>
                  <a:pt x="7079240" y="4965994"/>
                  <a:pt x="7078102" y="4962389"/>
                </a:cubicBezTo>
                <a:cubicBezTo>
                  <a:pt x="7076965" y="4958782"/>
                  <a:pt x="7078198" y="4956410"/>
                  <a:pt x="7081806" y="4955271"/>
                </a:cubicBezTo>
                <a:close/>
                <a:moveTo>
                  <a:pt x="2383692" y="4955222"/>
                </a:moveTo>
                <a:cubicBezTo>
                  <a:pt x="2383692" y="4955222"/>
                  <a:pt x="2388323" y="4957896"/>
                  <a:pt x="2397585" y="4963243"/>
                </a:cubicBezTo>
                <a:cubicBezTo>
                  <a:pt x="2390280" y="4965200"/>
                  <a:pt x="2386627" y="4966179"/>
                  <a:pt x="2386627" y="4966179"/>
                </a:cubicBezTo>
                <a:close/>
                <a:moveTo>
                  <a:pt x="11155634" y="4954291"/>
                </a:moveTo>
                <a:cubicBezTo>
                  <a:pt x="11157912" y="4961506"/>
                  <a:pt x="11157246" y="4965680"/>
                  <a:pt x="11153639" y="4966818"/>
                </a:cubicBezTo>
                <a:cubicBezTo>
                  <a:pt x="11150035" y="4967955"/>
                  <a:pt x="11147661" y="4966721"/>
                  <a:pt x="11146525" y="4963114"/>
                </a:cubicBezTo>
                <a:cubicBezTo>
                  <a:pt x="11145386" y="4959511"/>
                  <a:pt x="11148422" y="4956568"/>
                  <a:pt x="11155634" y="4954291"/>
                </a:cubicBezTo>
                <a:close/>
                <a:moveTo>
                  <a:pt x="11001573" y="4954204"/>
                </a:moveTo>
                <a:cubicBezTo>
                  <a:pt x="11008785" y="4951928"/>
                  <a:pt x="11012962" y="4952592"/>
                  <a:pt x="11014099" y="4956198"/>
                </a:cubicBezTo>
                <a:cubicBezTo>
                  <a:pt x="11015235" y="4959805"/>
                  <a:pt x="11012198" y="4962746"/>
                  <a:pt x="11004986" y="4965022"/>
                </a:cubicBezTo>
                <a:cubicBezTo>
                  <a:pt x="10997776" y="4967297"/>
                  <a:pt x="10994170" y="4968435"/>
                  <a:pt x="10994170" y="4968435"/>
                </a:cubicBezTo>
                <a:close/>
                <a:moveTo>
                  <a:pt x="4496587" y="4954204"/>
                </a:moveTo>
                <a:cubicBezTo>
                  <a:pt x="4503801" y="4951927"/>
                  <a:pt x="4507975" y="4952591"/>
                  <a:pt x="4509112" y="4956198"/>
                </a:cubicBezTo>
                <a:cubicBezTo>
                  <a:pt x="4510251" y="4959805"/>
                  <a:pt x="4507214" y="4962744"/>
                  <a:pt x="4500002" y="4965021"/>
                </a:cubicBezTo>
                <a:cubicBezTo>
                  <a:pt x="4492791" y="4967297"/>
                  <a:pt x="4489185" y="4968434"/>
                  <a:pt x="4489185" y="4968434"/>
                </a:cubicBezTo>
                <a:close/>
                <a:moveTo>
                  <a:pt x="13355097" y="4954147"/>
                </a:moveTo>
                <a:cubicBezTo>
                  <a:pt x="13362402" y="4952190"/>
                  <a:pt x="13367036" y="4954864"/>
                  <a:pt x="13368993" y="4962169"/>
                </a:cubicBezTo>
                <a:lnTo>
                  <a:pt x="13358034" y="4965105"/>
                </a:lnTo>
                <a:cubicBezTo>
                  <a:pt x="13348771" y="4959758"/>
                  <a:pt x="13344142" y="4957082"/>
                  <a:pt x="13344142" y="4957082"/>
                </a:cubicBezTo>
                <a:cubicBezTo>
                  <a:pt x="13344142" y="4957082"/>
                  <a:pt x="13347792" y="4956104"/>
                  <a:pt x="13355097" y="4954147"/>
                </a:cubicBezTo>
                <a:close/>
                <a:moveTo>
                  <a:pt x="9595513" y="4953989"/>
                </a:moveTo>
                <a:lnTo>
                  <a:pt x="9598924" y="4964808"/>
                </a:lnTo>
                <a:lnTo>
                  <a:pt x="9588106" y="4968223"/>
                </a:lnTo>
                <a:close/>
                <a:moveTo>
                  <a:pt x="3090526" y="4953988"/>
                </a:moveTo>
                <a:lnTo>
                  <a:pt x="3093940" y="4964807"/>
                </a:lnTo>
                <a:lnTo>
                  <a:pt x="3083121" y="4968222"/>
                </a:lnTo>
                <a:close/>
                <a:moveTo>
                  <a:pt x="2218545" y="4952496"/>
                </a:moveTo>
                <a:cubicBezTo>
                  <a:pt x="2218545" y="4952496"/>
                  <a:pt x="2223176" y="4955172"/>
                  <a:pt x="2232439" y="4960519"/>
                </a:cubicBezTo>
                <a:lnTo>
                  <a:pt x="2221481" y="4963455"/>
                </a:lnTo>
                <a:close/>
                <a:moveTo>
                  <a:pt x="17666608" y="4951881"/>
                </a:moveTo>
                <a:cubicBezTo>
                  <a:pt x="17669348" y="4951147"/>
                  <a:pt x="17673948" y="4951872"/>
                  <a:pt x="17680404" y="4954056"/>
                </a:cubicBezTo>
                <a:cubicBezTo>
                  <a:pt x="17693318" y="4958424"/>
                  <a:pt x="17699778" y="4960609"/>
                  <a:pt x="17699778" y="4960609"/>
                </a:cubicBezTo>
                <a:lnTo>
                  <a:pt x="17677862" y="4966481"/>
                </a:lnTo>
                <a:lnTo>
                  <a:pt x="17663966" y="4958460"/>
                </a:lnTo>
                <a:cubicBezTo>
                  <a:pt x="17662988" y="4954808"/>
                  <a:pt x="17663870" y="4952615"/>
                  <a:pt x="17666608" y="4951881"/>
                </a:cubicBezTo>
                <a:close/>
                <a:moveTo>
                  <a:pt x="13674750" y="4951303"/>
                </a:moveTo>
                <a:lnTo>
                  <a:pt x="13667348" y="4965536"/>
                </a:lnTo>
                <a:lnTo>
                  <a:pt x="13653115" y="4958130"/>
                </a:lnTo>
                <a:cubicBezTo>
                  <a:pt x="13653115" y="4958130"/>
                  <a:pt x="13654917" y="4957562"/>
                  <a:pt x="13658525" y="4956424"/>
                </a:cubicBezTo>
                <a:cubicBezTo>
                  <a:pt x="13662129" y="4955286"/>
                  <a:pt x="13667539" y="4953579"/>
                  <a:pt x="13674750" y="4951303"/>
                </a:cubicBezTo>
                <a:close/>
                <a:moveTo>
                  <a:pt x="7169768" y="4951303"/>
                </a:moveTo>
                <a:lnTo>
                  <a:pt x="7162363" y="4965535"/>
                </a:lnTo>
                <a:lnTo>
                  <a:pt x="7148130" y="4958131"/>
                </a:lnTo>
                <a:cubicBezTo>
                  <a:pt x="7148130" y="4958131"/>
                  <a:pt x="7149936" y="4957560"/>
                  <a:pt x="7153538" y="4956423"/>
                </a:cubicBezTo>
                <a:cubicBezTo>
                  <a:pt x="7157147" y="4955284"/>
                  <a:pt x="7162554" y="4953578"/>
                  <a:pt x="7169768" y="4951303"/>
                </a:cubicBezTo>
                <a:close/>
                <a:moveTo>
                  <a:pt x="11618500" y="4950959"/>
                </a:moveTo>
                <a:cubicBezTo>
                  <a:pt x="11620778" y="4958172"/>
                  <a:pt x="11618308" y="4962916"/>
                  <a:pt x="11611095" y="4965192"/>
                </a:cubicBezTo>
                <a:lnTo>
                  <a:pt x="11609009" y="4964108"/>
                </a:lnTo>
                <a:lnTo>
                  <a:pt x="11614914" y="4982818"/>
                </a:lnTo>
                <a:lnTo>
                  <a:pt x="11564814" y="4974838"/>
                </a:lnTo>
                <a:lnTo>
                  <a:pt x="11605160" y="4962104"/>
                </a:lnTo>
                <a:lnTo>
                  <a:pt x="11596861" y="4957787"/>
                </a:lnTo>
                <a:cubicBezTo>
                  <a:pt x="11604074" y="4955511"/>
                  <a:pt x="11607680" y="4954373"/>
                  <a:pt x="11607680" y="4954373"/>
                </a:cubicBezTo>
                <a:cubicBezTo>
                  <a:pt x="11607680" y="4954373"/>
                  <a:pt x="11611288" y="4953234"/>
                  <a:pt x="11618500" y="4950959"/>
                </a:cubicBezTo>
                <a:close/>
                <a:moveTo>
                  <a:pt x="2312076" y="4950924"/>
                </a:moveTo>
                <a:lnTo>
                  <a:pt x="2325970" y="4958944"/>
                </a:lnTo>
                <a:lnTo>
                  <a:pt x="2339862" y="4966966"/>
                </a:lnTo>
                <a:cubicBezTo>
                  <a:pt x="2325255" y="4970881"/>
                  <a:pt x="2309663" y="4971143"/>
                  <a:pt x="2293097" y="4967752"/>
                </a:cubicBezTo>
                <a:cubicBezTo>
                  <a:pt x="2269226" y="4966320"/>
                  <a:pt x="2256311" y="4961950"/>
                  <a:pt x="2254353" y="4954647"/>
                </a:cubicBezTo>
                <a:cubicBezTo>
                  <a:pt x="2261660" y="4952689"/>
                  <a:pt x="2273595" y="4953405"/>
                  <a:pt x="2290162" y="4956795"/>
                </a:cubicBezTo>
                <a:close/>
                <a:moveTo>
                  <a:pt x="10868920" y="4948487"/>
                </a:moveTo>
                <a:lnTo>
                  <a:pt x="10872335" y="4959304"/>
                </a:lnTo>
                <a:cubicBezTo>
                  <a:pt x="10870061" y="4952092"/>
                  <a:pt x="10865316" y="4949625"/>
                  <a:pt x="10858103" y="4951901"/>
                </a:cubicBezTo>
                <a:close/>
                <a:moveTo>
                  <a:pt x="4363936" y="4948485"/>
                </a:moveTo>
                <a:lnTo>
                  <a:pt x="4367350" y="4959304"/>
                </a:lnTo>
                <a:cubicBezTo>
                  <a:pt x="4365075" y="4952093"/>
                  <a:pt x="4360329" y="4949624"/>
                  <a:pt x="4353118" y="4951900"/>
                </a:cubicBezTo>
                <a:close/>
                <a:moveTo>
                  <a:pt x="16040297" y="4947251"/>
                </a:moveTo>
                <a:cubicBezTo>
                  <a:pt x="16042254" y="4954556"/>
                  <a:pt x="16039581" y="4959186"/>
                  <a:pt x="16032275" y="4961144"/>
                </a:cubicBezTo>
                <a:cubicBezTo>
                  <a:pt x="16024970" y="4963101"/>
                  <a:pt x="16021318" y="4964079"/>
                  <a:pt x="16021318" y="4964079"/>
                </a:cubicBezTo>
                <a:cubicBezTo>
                  <a:pt x="16021318" y="4964079"/>
                  <a:pt x="16022655" y="4961765"/>
                  <a:pt x="16025330" y="4957133"/>
                </a:cubicBezTo>
                <a:cubicBezTo>
                  <a:pt x="16028002" y="4952502"/>
                  <a:pt x="16029339" y="4950187"/>
                  <a:pt x="16029339" y="4950187"/>
                </a:cubicBezTo>
                <a:close/>
                <a:moveTo>
                  <a:pt x="9821131" y="4947223"/>
                </a:moveTo>
                <a:lnTo>
                  <a:pt x="9835360" y="4954626"/>
                </a:lnTo>
                <a:cubicBezTo>
                  <a:pt x="9828150" y="4956902"/>
                  <a:pt x="9824545" y="4958039"/>
                  <a:pt x="9824545" y="4958039"/>
                </a:cubicBezTo>
                <a:close/>
                <a:moveTo>
                  <a:pt x="13775985" y="4947067"/>
                </a:moveTo>
                <a:cubicBezTo>
                  <a:pt x="13775985" y="4947067"/>
                  <a:pt x="13780614" y="4949742"/>
                  <a:pt x="13789876" y="4955088"/>
                </a:cubicBezTo>
                <a:lnTo>
                  <a:pt x="13767961" y="4960960"/>
                </a:lnTo>
                <a:cubicBezTo>
                  <a:pt x="13767961" y="4960960"/>
                  <a:pt x="13770638" y="4956329"/>
                  <a:pt x="13775985" y="4947067"/>
                </a:cubicBezTo>
                <a:close/>
                <a:moveTo>
                  <a:pt x="16064226" y="4946606"/>
                </a:moveTo>
                <a:cubicBezTo>
                  <a:pt x="16071438" y="4944330"/>
                  <a:pt x="16075612" y="4944994"/>
                  <a:pt x="16076749" y="4948602"/>
                </a:cubicBezTo>
                <a:cubicBezTo>
                  <a:pt x="16077887" y="4952208"/>
                  <a:pt x="16074851" y="4955147"/>
                  <a:pt x="16067641" y="4957423"/>
                </a:cubicBezTo>
                <a:cubicBezTo>
                  <a:pt x="16067641" y="4957423"/>
                  <a:pt x="16066501" y="4953818"/>
                  <a:pt x="16064226" y="4946606"/>
                </a:cubicBezTo>
                <a:close/>
                <a:moveTo>
                  <a:pt x="9559243" y="4946604"/>
                </a:moveTo>
                <a:cubicBezTo>
                  <a:pt x="9566454" y="4944329"/>
                  <a:pt x="9570627" y="4944995"/>
                  <a:pt x="9571764" y="4948601"/>
                </a:cubicBezTo>
                <a:cubicBezTo>
                  <a:pt x="9572902" y="4952207"/>
                  <a:pt x="9569867" y="4955145"/>
                  <a:pt x="9562655" y="4957422"/>
                </a:cubicBezTo>
                <a:cubicBezTo>
                  <a:pt x="9562655" y="4957422"/>
                  <a:pt x="9561516" y="4953818"/>
                  <a:pt x="9559243" y="4946604"/>
                </a:cubicBezTo>
                <a:close/>
                <a:moveTo>
                  <a:pt x="11306061" y="4946467"/>
                </a:moveTo>
                <a:cubicBezTo>
                  <a:pt x="11310235" y="4947132"/>
                  <a:pt x="11315263" y="4950501"/>
                  <a:pt x="11321145" y="4956575"/>
                </a:cubicBezTo>
                <a:cubicBezTo>
                  <a:pt x="11321145" y="4956575"/>
                  <a:pt x="11322282" y="4960183"/>
                  <a:pt x="11324558" y="4967394"/>
                </a:cubicBezTo>
                <a:lnTo>
                  <a:pt x="11296094" y="4952587"/>
                </a:lnTo>
                <a:cubicBezTo>
                  <a:pt x="11298563" y="4947843"/>
                  <a:pt x="11301883" y="4945803"/>
                  <a:pt x="11306061" y="4946467"/>
                </a:cubicBezTo>
                <a:close/>
                <a:moveTo>
                  <a:pt x="4801075" y="4946466"/>
                </a:moveTo>
                <a:cubicBezTo>
                  <a:pt x="4805248" y="4947131"/>
                  <a:pt x="4810279" y="4950501"/>
                  <a:pt x="4816160" y="4956576"/>
                </a:cubicBezTo>
                <a:cubicBezTo>
                  <a:pt x="4816160" y="4956576"/>
                  <a:pt x="4817298" y="4960182"/>
                  <a:pt x="4819575" y="4967393"/>
                </a:cubicBezTo>
                <a:lnTo>
                  <a:pt x="4791110" y="4952586"/>
                </a:lnTo>
                <a:cubicBezTo>
                  <a:pt x="4793579" y="4947842"/>
                  <a:pt x="4796900" y="4945802"/>
                  <a:pt x="4801075" y="4946466"/>
                </a:cubicBezTo>
                <a:close/>
                <a:moveTo>
                  <a:pt x="9749395" y="4946070"/>
                </a:moveTo>
                <a:lnTo>
                  <a:pt x="9752807" y="4956888"/>
                </a:lnTo>
                <a:cubicBezTo>
                  <a:pt x="9752807" y="4956888"/>
                  <a:pt x="9750437" y="4955654"/>
                  <a:pt x="9745695" y="4953187"/>
                </a:cubicBezTo>
                <a:cubicBezTo>
                  <a:pt x="9740949" y="4950718"/>
                  <a:pt x="9738578" y="4949485"/>
                  <a:pt x="9738578" y="4949485"/>
                </a:cubicBezTo>
                <a:close/>
                <a:moveTo>
                  <a:pt x="13972332" y="4944488"/>
                </a:moveTo>
                <a:lnTo>
                  <a:pt x="13975744" y="4955304"/>
                </a:lnTo>
                <a:lnTo>
                  <a:pt x="13961513" y="4947901"/>
                </a:lnTo>
                <a:close/>
                <a:moveTo>
                  <a:pt x="7467344" y="4944488"/>
                </a:moveTo>
                <a:lnTo>
                  <a:pt x="7470760" y="4955305"/>
                </a:lnTo>
                <a:lnTo>
                  <a:pt x="7456529" y="4947902"/>
                </a:lnTo>
                <a:close/>
                <a:moveTo>
                  <a:pt x="15630543" y="4943386"/>
                </a:moveTo>
                <a:lnTo>
                  <a:pt x="15644436" y="4951408"/>
                </a:lnTo>
                <a:cubicBezTo>
                  <a:pt x="15637131" y="4953366"/>
                  <a:pt x="15632990" y="4952516"/>
                  <a:pt x="15632011" y="4948865"/>
                </a:cubicBezTo>
                <a:cubicBezTo>
                  <a:pt x="15631033" y="4945212"/>
                  <a:pt x="15630543" y="4943386"/>
                  <a:pt x="15630543" y="4943386"/>
                </a:cubicBezTo>
                <a:close/>
                <a:moveTo>
                  <a:pt x="13517049" y="4941595"/>
                </a:moveTo>
                <a:lnTo>
                  <a:pt x="13511783" y="4943258"/>
                </a:lnTo>
                <a:lnTo>
                  <a:pt x="13518547" y="4943144"/>
                </a:lnTo>
                <a:close/>
                <a:moveTo>
                  <a:pt x="10741678" y="4941064"/>
                </a:moveTo>
                <a:cubicBezTo>
                  <a:pt x="10745283" y="4939926"/>
                  <a:pt x="10749460" y="4940590"/>
                  <a:pt x="10754202" y="4943056"/>
                </a:cubicBezTo>
                <a:cubicBezTo>
                  <a:pt x="10758945" y="4945526"/>
                  <a:pt x="10757711" y="4947897"/>
                  <a:pt x="10750500" y="4950173"/>
                </a:cubicBezTo>
                <a:lnTo>
                  <a:pt x="10736270" y="4942770"/>
                </a:lnTo>
                <a:cubicBezTo>
                  <a:pt x="10736270" y="4942770"/>
                  <a:pt x="10738071" y="4942202"/>
                  <a:pt x="10741678" y="4941064"/>
                </a:cubicBezTo>
                <a:close/>
                <a:moveTo>
                  <a:pt x="4236693" y="4941063"/>
                </a:moveTo>
                <a:cubicBezTo>
                  <a:pt x="4240297" y="4939925"/>
                  <a:pt x="4244475" y="4940589"/>
                  <a:pt x="4249215" y="4943058"/>
                </a:cubicBezTo>
                <a:cubicBezTo>
                  <a:pt x="4253961" y="4945525"/>
                  <a:pt x="4252727" y="4947898"/>
                  <a:pt x="4245516" y="4950172"/>
                </a:cubicBezTo>
                <a:lnTo>
                  <a:pt x="4231285" y="4942770"/>
                </a:lnTo>
                <a:cubicBezTo>
                  <a:pt x="4231285" y="4942770"/>
                  <a:pt x="4233086" y="4942202"/>
                  <a:pt x="4236693" y="4941063"/>
                </a:cubicBezTo>
                <a:close/>
                <a:moveTo>
                  <a:pt x="10818820" y="4940506"/>
                </a:moveTo>
                <a:lnTo>
                  <a:pt x="10843872" y="4944496"/>
                </a:lnTo>
                <a:lnTo>
                  <a:pt x="10833053" y="4947911"/>
                </a:lnTo>
                <a:cubicBezTo>
                  <a:pt x="10825844" y="4950186"/>
                  <a:pt x="10818629" y="4952463"/>
                  <a:pt x="10811418" y="4954739"/>
                </a:cubicBezTo>
                <a:close/>
                <a:moveTo>
                  <a:pt x="4313838" y="4940506"/>
                </a:moveTo>
                <a:lnTo>
                  <a:pt x="4338887" y="4944496"/>
                </a:lnTo>
                <a:lnTo>
                  <a:pt x="4328069" y="4947911"/>
                </a:lnTo>
                <a:cubicBezTo>
                  <a:pt x="4320858" y="4950187"/>
                  <a:pt x="4313644" y="4952463"/>
                  <a:pt x="4306433" y="4954738"/>
                </a:cubicBezTo>
                <a:close/>
                <a:moveTo>
                  <a:pt x="8106540" y="4940022"/>
                </a:moveTo>
                <a:lnTo>
                  <a:pt x="8099139" y="4954252"/>
                </a:lnTo>
                <a:cubicBezTo>
                  <a:pt x="8091927" y="4956529"/>
                  <a:pt x="8088323" y="4957667"/>
                  <a:pt x="8088323" y="4957667"/>
                </a:cubicBezTo>
                <a:close/>
                <a:moveTo>
                  <a:pt x="1601554" y="4940021"/>
                </a:moveTo>
                <a:lnTo>
                  <a:pt x="1594149" y="4954253"/>
                </a:lnTo>
                <a:cubicBezTo>
                  <a:pt x="1586939" y="4956529"/>
                  <a:pt x="1583331" y="4957667"/>
                  <a:pt x="1583331" y="4957667"/>
                </a:cubicBezTo>
                <a:close/>
                <a:moveTo>
                  <a:pt x="17517800" y="4938906"/>
                </a:moveTo>
                <a:lnTo>
                  <a:pt x="17506846" y="4941841"/>
                </a:lnTo>
                <a:lnTo>
                  <a:pt x="17520736" y="4949863"/>
                </a:lnTo>
                <a:cubicBezTo>
                  <a:pt x="17528042" y="4947906"/>
                  <a:pt x="17527062" y="4944253"/>
                  <a:pt x="17517800" y="4938906"/>
                </a:cubicBezTo>
                <a:close/>
                <a:moveTo>
                  <a:pt x="16648243" y="4937024"/>
                </a:moveTo>
                <a:cubicBezTo>
                  <a:pt x="16707206" y="4952541"/>
                  <a:pt x="16739363" y="4955669"/>
                  <a:pt x="16744708" y="4946407"/>
                </a:cubicBezTo>
                <a:lnTo>
                  <a:pt x="16783452" y="4959514"/>
                </a:lnTo>
                <a:cubicBezTo>
                  <a:pt x="16785410" y="4966818"/>
                  <a:pt x="16793694" y="4968515"/>
                  <a:pt x="16808304" y="4964600"/>
                </a:cubicBezTo>
                <a:cubicBezTo>
                  <a:pt x="16822914" y="4960686"/>
                  <a:pt x="16834360" y="4959575"/>
                  <a:pt x="16842646" y="4961269"/>
                </a:cubicBezTo>
                <a:cubicBezTo>
                  <a:pt x="16850926" y="4962965"/>
                  <a:pt x="16860548" y="4962345"/>
                  <a:pt x="16871504" y="4959409"/>
                </a:cubicBezTo>
                <a:cubicBezTo>
                  <a:pt x="16882460" y="4956473"/>
                  <a:pt x="16888430" y="4956830"/>
                  <a:pt x="16889410" y="4960483"/>
                </a:cubicBezTo>
                <a:cubicBezTo>
                  <a:pt x="16890388" y="4964136"/>
                  <a:pt x="16894530" y="4964983"/>
                  <a:pt x="16901834" y="4963025"/>
                </a:cubicBezTo>
                <a:cubicBezTo>
                  <a:pt x="16931054" y="4955196"/>
                  <a:pt x="16940316" y="4960544"/>
                  <a:pt x="16929620" y="4979068"/>
                </a:cubicBezTo>
                <a:lnTo>
                  <a:pt x="16907706" y="4984940"/>
                </a:lnTo>
                <a:cubicBezTo>
                  <a:pt x="16905748" y="4977635"/>
                  <a:pt x="16898444" y="4979592"/>
                  <a:pt x="16885790" y="4990812"/>
                </a:cubicBezTo>
                <a:cubicBezTo>
                  <a:pt x="16885790" y="4990812"/>
                  <a:pt x="16883476" y="4989476"/>
                  <a:pt x="16878846" y="4986800"/>
                </a:cubicBezTo>
                <a:lnTo>
                  <a:pt x="16873128" y="4985632"/>
                </a:lnTo>
                <a:lnTo>
                  <a:pt x="16857824" y="4986563"/>
                </a:lnTo>
                <a:lnTo>
                  <a:pt x="16855462" y="4987196"/>
                </a:lnTo>
                <a:cubicBezTo>
                  <a:pt x="16851810" y="4988174"/>
                  <a:pt x="16846330" y="4989643"/>
                  <a:pt x="16839026" y="4991600"/>
                </a:cubicBezTo>
                <a:cubicBezTo>
                  <a:pt x="16839026" y="4991600"/>
                  <a:pt x="16838048" y="4987947"/>
                  <a:pt x="16836090" y="4980641"/>
                </a:cubicBezTo>
                <a:cubicBezTo>
                  <a:pt x="16834134" y="4973338"/>
                  <a:pt x="16829502" y="4970664"/>
                  <a:pt x="16822196" y="4972621"/>
                </a:cubicBezTo>
                <a:cubicBezTo>
                  <a:pt x="16816850" y="4981883"/>
                  <a:pt x="16817828" y="4985535"/>
                  <a:pt x="16825134" y="4983577"/>
                </a:cubicBezTo>
                <a:lnTo>
                  <a:pt x="16803218" y="4989449"/>
                </a:lnTo>
                <a:cubicBezTo>
                  <a:pt x="16801262" y="4982146"/>
                  <a:pt x="16794802" y="4979961"/>
                  <a:pt x="16783846" y="4982897"/>
                </a:cubicBezTo>
                <a:cubicBezTo>
                  <a:pt x="16772888" y="4985833"/>
                  <a:pt x="16766923" y="4985474"/>
                  <a:pt x="16765944" y="4981821"/>
                </a:cubicBezTo>
                <a:cubicBezTo>
                  <a:pt x="16764965" y="4978170"/>
                  <a:pt x="16760821" y="4977323"/>
                  <a:pt x="16753518" y="4979280"/>
                </a:cubicBezTo>
                <a:lnTo>
                  <a:pt x="16728667" y="4974194"/>
                </a:lnTo>
                <a:lnTo>
                  <a:pt x="16706754" y="4980065"/>
                </a:lnTo>
                <a:cubicBezTo>
                  <a:pt x="16706754" y="4980065"/>
                  <a:pt x="16701273" y="4981534"/>
                  <a:pt x="16690316" y="4984470"/>
                </a:cubicBezTo>
                <a:cubicBezTo>
                  <a:pt x="16679360" y="4987406"/>
                  <a:pt x="16667912" y="4988516"/>
                  <a:pt x="16655977" y="4987798"/>
                </a:cubicBezTo>
                <a:cubicBezTo>
                  <a:pt x="16644040" y="4987083"/>
                  <a:pt x="16637581" y="4984899"/>
                  <a:pt x="16636604" y="4981246"/>
                </a:cubicBezTo>
                <a:cubicBezTo>
                  <a:pt x="16635625" y="4977593"/>
                  <a:pt x="16629660" y="4977234"/>
                  <a:pt x="16618700" y="4980171"/>
                </a:cubicBezTo>
                <a:cubicBezTo>
                  <a:pt x="16607745" y="4983106"/>
                  <a:pt x="16589840" y="4982033"/>
                  <a:pt x="16564989" y="4976947"/>
                </a:cubicBezTo>
                <a:lnTo>
                  <a:pt x="16537679" y="4976825"/>
                </a:lnTo>
                <a:lnTo>
                  <a:pt x="16540747" y="4986544"/>
                </a:lnTo>
                <a:cubicBezTo>
                  <a:pt x="16524045" y="4983884"/>
                  <a:pt x="16515697" y="4982554"/>
                  <a:pt x="16515697" y="4982554"/>
                </a:cubicBezTo>
                <a:lnTo>
                  <a:pt x="16533902" y="4976808"/>
                </a:lnTo>
                <a:lnTo>
                  <a:pt x="16501944" y="4976666"/>
                </a:lnTo>
                <a:lnTo>
                  <a:pt x="16504878" y="4985969"/>
                </a:lnTo>
                <a:cubicBezTo>
                  <a:pt x="16497668" y="4988244"/>
                  <a:pt x="16494061" y="4989382"/>
                  <a:pt x="16494061" y="4989382"/>
                </a:cubicBezTo>
                <a:lnTo>
                  <a:pt x="16500679" y="4976661"/>
                </a:lnTo>
                <a:lnTo>
                  <a:pt x="16500319" y="4976660"/>
                </a:lnTo>
                <a:cubicBezTo>
                  <a:pt x="16482061" y="4981552"/>
                  <a:pt x="16471949" y="4980346"/>
                  <a:pt x="16469991" y="4973043"/>
                </a:cubicBezTo>
                <a:cubicBezTo>
                  <a:pt x="16469991" y="4973043"/>
                  <a:pt x="16466339" y="4974021"/>
                  <a:pt x="16459035" y="4975979"/>
                </a:cubicBezTo>
                <a:cubicBezTo>
                  <a:pt x="16451730" y="4977936"/>
                  <a:pt x="16448077" y="4978915"/>
                  <a:pt x="16448077" y="4978915"/>
                </a:cubicBezTo>
                <a:cubicBezTo>
                  <a:pt x="16433467" y="4982829"/>
                  <a:pt x="16421531" y="4982112"/>
                  <a:pt x="16412269" y="4976764"/>
                </a:cubicBezTo>
                <a:cubicBezTo>
                  <a:pt x="16404965" y="4978721"/>
                  <a:pt x="16397168" y="4978854"/>
                  <a:pt x="16388886" y="4977159"/>
                </a:cubicBezTo>
                <a:cubicBezTo>
                  <a:pt x="16380602" y="4975463"/>
                  <a:pt x="16372809" y="4975594"/>
                  <a:pt x="16365503" y="4977552"/>
                </a:cubicBezTo>
                <a:cubicBezTo>
                  <a:pt x="16358198" y="4979509"/>
                  <a:pt x="16348579" y="4980130"/>
                  <a:pt x="16336641" y="4979412"/>
                </a:cubicBezTo>
                <a:cubicBezTo>
                  <a:pt x="16324707" y="4978697"/>
                  <a:pt x="16314108" y="4975665"/>
                  <a:pt x="16304845" y="4970317"/>
                </a:cubicBezTo>
                <a:cubicBezTo>
                  <a:pt x="16288278" y="4966926"/>
                  <a:pt x="16270863" y="4967679"/>
                  <a:pt x="16252602" y="4972572"/>
                </a:cubicBezTo>
                <a:cubicBezTo>
                  <a:pt x="16234341" y="4977465"/>
                  <a:pt x="16225208" y="4979913"/>
                  <a:pt x="16225208" y="4979913"/>
                </a:cubicBezTo>
                <a:cubicBezTo>
                  <a:pt x="16215946" y="4974564"/>
                  <a:pt x="16211315" y="4971890"/>
                  <a:pt x="16211315" y="4971890"/>
                </a:cubicBezTo>
                <a:cubicBezTo>
                  <a:pt x="16204010" y="4973847"/>
                  <a:pt x="16200356" y="4974826"/>
                  <a:pt x="16200356" y="4974826"/>
                </a:cubicBezTo>
                <a:cubicBezTo>
                  <a:pt x="16200356" y="4974826"/>
                  <a:pt x="16196705" y="4975805"/>
                  <a:pt x="16189400" y="4977762"/>
                </a:cubicBezTo>
                <a:cubicBezTo>
                  <a:pt x="16182097" y="4979719"/>
                  <a:pt x="16176127" y="4979362"/>
                  <a:pt x="16171497" y="4976688"/>
                </a:cubicBezTo>
                <a:cubicBezTo>
                  <a:pt x="16166865" y="4974014"/>
                  <a:pt x="16162235" y="4971341"/>
                  <a:pt x="16157603" y="4968667"/>
                </a:cubicBezTo>
                <a:cubicBezTo>
                  <a:pt x="16152972" y="4965993"/>
                  <a:pt x="16147005" y="4965633"/>
                  <a:pt x="16139700" y="4967591"/>
                </a:cubicBezTo>
                <a:lnTo>
                  <a:pt x="16120720" y="4984421"/>
                </a:lnTo>
                <a:cubicBezTo>
                  <a:pt x="16104152" y="4981031"/>
                  <a:pt x="16092217" y="4980314"/>
                  <a:pt x="16084914" y="4982271"/>
                </a:cubicBezTo>
                <a:lnTo>
                  <a:pt x="16079732" y="4962936"/>
                </a:lnTo>
                <a:lnTo>
                  <a:pt x="16096944" y="4961432"/>
                </a:lnTo>
                <a:cubicBezTo>
                  <a:pt x="16116186" y="4960192"/>
                  <a:pt x="16127632" y="4959081"/>
                  <a:pt x="16131285" y="4958102"/>
                </a:cubicBezTo>
                <a:cubicBezTo>
                  <a:pt x="16134937" y="4957124"/>
                  <a:pt x="16140906" y="4957481"/>
                  <a:pt x="16149189" y="4959177"/>
                </a:cubicBezTo>
                <a:cubicBezTo>
                  <a:pt x="16157471" y="4960872"/>
                  <a:pt x="16168920" y="4959761"/>
                  <a:pt x="16183528" y="4955847"/>
                </a:cubicBezTo>
                <a:lnTo>
                  <a:pt x="16256419" y="4956172"/>
                </a:lnTo>
                <a:lnTo>
                  <a:pt x="16250680" y="4953187"/>
                </a:lnTo>
                <a:cubicBezTo>
                  <a:pt x="16245937" y="4950719"/>
                  <a:pt x="16243564" y="4949486"/>
                  <a:pt x="16243564" y="4949486"/>
                </a:cubicBezTo>
                <a:lnTo>
                  <a:pt x="16254380" y="4946071"/>
                </a:lnTo>
                <a:lnTo>
                  <a:pt x="16257570" y="4956177"/>
                </a:lnTo>
                <a:lnTo>
                  <a:pt x="16312865" y="4956425"/>
                </a:lnTo>
                <a:lnTo>
                  <a:pt x="16328698" y="4955403"/>
                </a:lnTo>
                <a:lnTo>
                  <a:pt x="16326115" y="4947223"/>
                </a:lnTo>
                <a:lnTo>
                  <a:pt x="16340346" y="4954626"/>
                </a:lnTo>
                <a:lnTo>
                  <a:pt x="16340246" y="4954659"/>
                </a:lnTo>
                <a:lnTo>
                  <a:pt x="16370590" y="4952701"/>
                </a:lnTo>
                <a:lnTo>
                  <a:pt x="16439269" y="4946043"/>
                </a:lnTo>
                <a:lnTo>
                  <a:pt x="16450227" y="4943107"/>
                </a:lnTo>
                <a:cubicBezTo>
                  <a:pt x="16457531" y="4941150"/>
                  <a:pt x="16462162" y="4943823"/>
                  <a:pt x="16464119" y="4951128"/>
                </a:cubicBezTo>
                <a:cubicBezTo>
                  <a:pt x="16489947" y="4959866"/>
                  <a:pt x="16532081" y="4956406"/>
                  <a:pt x="16590521" y="4940747"/>
                </a:cubicBezTo>
                <a:close/>
                <a:moveTo>
                  <a:pt x="1825308" y="4936755"/>
                </a:moveTo>
                <a:cubicBezTo>
                  <a:pt x="1833160" y="4933182"/>
                  <a:pt x="1838553" y="4936876"/>
                  <a:pt x="1841489" y="4947832"/>
                </a:cubicBezTo>
                <a:cubicBezTo>
                  <a:pt x="1843446" y="4955137"/>
                  <a:pt x="1836141" y="4957095"/>
                  <a:pt x="1819574" y="4953704"/>
                </a:cubicBezTo>
                <a:cubicBezTo>
                  <a:pt x="1810312" y="4948358"/>
                  <a:pt x="1809334" y="4944705"/>
                  <a:pt x="1816639" y="4942748"/>
                </a:cubicBezTo>
                <a:cubicBezTo>
                  <a:pt x="1819800" y="4939943"/>
                  <a:pt x="1822691" y="4937944"/>
                  <a:pt x="1825308" y="4936755"/>
                </a:cubicBezTo>
                <a:close/>
                <a:moveTo>
                  <a:pt x="15379715" y="4936349"/>
                </a:moveTo>
                <a:lnTo>
                  <a:pt x="15371695" y="4950243"/>
                </a:lnTo>
                <a:lnTo>
                  <a:pt x="15368759" y="4939284"/>
                </a:lnTo>
                <a:cubicBezTo>
                  <a:pt x="15376063" y="4937327"/>
                  <a:pt x="15379715" y="4936349"/>
                  <a:pt x="15379715" y="4936349"/>
                </a:cubicBezTo>
                <a:close/>
                <a:moveTo>
                  <a:pt x="8158635" y="4935476"/>
                </a:moveTo>
                <a:cubicBezTo>
                  <a:pt x="8162240" y="4934338"/>
                  <a:pt x="8168788" y="4936239"/>
                  <a:pt x="8178274" y="4941174"/>
                </a:cubicBezTo>
                <a:lnTo>
                  <a:pt x="8189092" y="4937760"/>
                </a:lnTo>
                <a:cubicBezTo>
                  <a:pt x="8196307" y="4935484"/>
                  <a:pt x="8201051" y="4937950"/>
                  <a:pt x="8203328" y="4945163"/>
                </a:cubicBezTo>
                <a:lnTo>
                  <a:pt x="8192508" y="4948577"/>
                </a:lnTo>
                <a:cubicBezTo>
                  <a:pt x="8185298" y="4950852"/>
                  <a:pt x="8178086" y="4953128"/>
                  <a:pt x="8170872" y="4955405"/>
                </a:cubicBezTo>
                <a:cubicBezTo>
                  <a:pt x="8163660" y="4957681"/>
                  <a:pt x="8159486" y="4957016"/>
                  <a:pt x="8158348" y="4953412"/>
                </a:cubicBezTo>
                <a:cubicBezTo>
                  <a:pt x="8157211" y="4949804"/>
                  <a:pt x="8156640" y="4948002"/>
                  <a:pt x="8156640" y="4948002"/>
                </a:cubicBezTo>
                <a:cubicBezTo>
                  <a:pt x="8154362" y="4940791"/>
                  <a:pt x="8155030" y="4936614"/>
                  <a:pt x="8158635" y="4935476"/>
                </a:cubicBezTo>
                <a:close/>
                <a:moveTo>
                  <a:pt x="1409253" y="4934467"/>
                </a:moveTo>
                <a:cubicBezTo>
                  <a:pt x="1412905" y="4933488"/>
                  <a:pt x="1415710" y="4936652"/>
                  <a:pt x="1417666" y="4943956"/>
                </a:cubicBezTo>
                <a:cubicBezTo>
                  <a:pt x="1417666" y="4943956"/>
                  <a:pt x="1414015" y="4944934"/>
                  <a:pt x="1406710" y="4946891"/>
                </a:cubicBezTo>
                <a:cubicBezTo>
                  <a:pt x="1404753" y="4939588"/>
                  <a:pt x="1405602" y="4935445"/>
                  <a:pt x="1409253" y="4934467"/>
                </a:cubicBezTo>
                <a:close/>
                <a:moveTo>
                  <a:pt x="17228796" y="4934136"/>
                </a:moveTo>
                <a:cubicBezTo>
                  <a:pt x="17225142" y="4935115"/>
                  <a:pt x="17224296" y="4939257"/>
                  <a:pt x="17226252" y="4946563"/>
                </a:cubicBezTo>
                <a:cubicBezTo>
                  <a:pt x="17226252" y="4946563"/>
                  <a:pt x="17229908" y="4945583"/>
                  <a:pt x="17237210" y="4943627"/>
                </a:cubicBezTo>
                <a:cubicBezTo>
                  <a:pt x="17235252" y="4936321"/>
                  <a:pt x="17232446" y="4933158"/>
                  <a:pt x="17228796" y="4934136"/>
                </a:cubicBezTo>
                <a:close/>
                <a:moveTo>
                  <a:pt x="10040731" y="4932435"/>
                </a:moveTo>
                <a:lnTo>
                  <a:pt x="10044142" y="4943253"/>
                </a:lnTo>
                <a:cubicBezTo>
                  <a:pt x="10044142" y="4943253"/>
                  <a:pt x="10039398" y="4940784"/>
                  <a:pt x="10029910" y="4935849"/>
                </a:cubicBezTo>
                <a:close/>
                <a:moveTo>
                  <a:pt x="3535743" y="4932435"/>
                </a:moveTo>
                <a:lnTo>
                  <a:pt x="3539158" y="4943253"/>
                </a:lnTo>
                <a:cubicBezTo>
                  <a:pt x="3539158" y="4943253"/>
                  <a:pt x="3534414" y="4940785"/>
                  <a:pt x="3524926" y="4935848"/>
                </a:cubicBezTo>
                <a:close/>
                <a:moveTo>
                  <a:pt x="3464007" y="4931285"/>
                </a:moveTo>
                <a:lnTo>
                  <a:pt x="3478240" y="4938688"/>
                </a:lnTo>
                <a:cubicBezTo>
                  <a:pt x="3478240" y="4938688"/>
                  <a:pt x="3474065" y="4938023"/>
                  <a:pt x="3465715" y="4936692"/>
                </a:cubicBezTo>
                <a:cubicBezTo>
                  <a:pt x="3457366" y="4935362"/>
                  <a:pt x="3453190" y="4934698"/>
                  <a:pt x="3453190" y="4934698"/>
                </a:cubicBezTo>
                <a:close/>
                <a:moveTo>
                  <a:pt x="9968997" y="4931283"/>
                </a:moveTo>
                <a:lnTo>
                  <a:pt x="9983227" y="4938688"/>
                </a:lnTo>
                <a:cubicBezTo>
                  <a:pt x="9983227" y="4938688"/>
                  <a:pt x="9979051" y="4938023"/>
                  <a:pt x="9970700" y="4936693"/>
                </a:cubicBezTo>
                <a:cubicBezTo>
                  <a:pt x="9962352" y="4935363"/>
                  <a:pt x="9958178" y="4934698"/>
                  <a:pt x="9958178" y="4934698"/>
                </a:cubicBezTo>
                <a:close/>
                <a:moveTo>
                  <a:pt x="10661119" y="4930800"/>
                </a:moveTo>
                <a:cubicBezTo>
                  <a:pt x="10668330" y="4928524"/>
                  <a:pt x="10673073" y="4930993"/>
                  <a:pt x="10675351" y="4938204"/>
                </a:cubicBezTo>
                <a:cubicBezTo>
                  <a:pt x="10675351" y="4938204"/>
                  <a:pt x="10671747" y="4939342"/>
                  <a:pt x="10664533" y="4941619"/>
                </a:cubicBezTo>
                <a:close/>
                <a:moveTo>
                  <a:pt x="4156135" y="4930799"/>
                </a:moveTo>
                <a:cubicBezTo>
                  <a:pt x="4163345" y="4928523"/>
                  <a:pt x="4168090" y="4930991"/>
                  <a:pt x="4170365" y="4938203"/>
                </a:cubicBezTo>
                <a:cubicBezTo>
                  <a:pt x="4170365" y="4938203"/>
                  <a:pt x="4166759" y="4939342"/>
                  <a:pt x="4159549" y="4941618"/>
                </a:cubicBezTo>
                <a:close/>
                <a:moveTo>
                  <a:pt x="7284594" y="4930790"/>
                </a:moveTo>
                <a:cubicBezTo>
                  <a:pt x="7291806" y="4928514"/>
                  <a:pt x="7296551" y="4930981"/>
                  <a:pt x="7298826" y="4938194"/>
                </a:cubicBezTo>
                <a:lnTo>
                  <a:pt x="7302242" y="4949011"/>
                </a:lnTo>
                <a:cubicBezTo>
                  <a:pt x="7302242" y="4949011"/>
                  <a:pt x="7297499" y="4946544"/>
                  <a:pt x="7288009" y="4941607"/>
                </a:cubicBezTo>
                <a:close/>
                <a:moveTo>
                  <a:pt x="14946920" y="4930466"/>
                </a:moveTo>
                <a:cubicBezTo>
                  <a:pt x="14950526" y="4929328"/>
                  <a:pt x="14953467" y="4932365"/>
                  <a:pt x="14955743" y="4939577"/>
                </a:cubicBezTo>
                <a:cubicBezTo>
                  <a:pt x="14948531" y="4941853"/>
                  <a:pt x="14944356" y="4941187"/>
                  <a:pt x="14943218" y="4937581"/>
                </a:cubicBezTo>
                <a:cubicBezTo>
                  <a:pt x="14942081" y="4933977"/>
                  <a:pt x="14943316" y="4931603"/>
                  <a:pt x="14946920" y="4930466"/>
                </a:cubicBezTo>
                <a:close/>
                <a:moveTo>
                  <a:pt x="8441932" y="4930465"/>
                </a:moveTo>
                <a:cubicBezTo>
                  <a:pt x="8445540" y="4929326"/>
                  <a:pt x="8448482" y="4932364"/>
                  <a:pt x="8450757" y="4939576"/>
                </a:cubicBezTo>
                <a:cubicBezTo>
                  <a:pt x="8443548" y="4941851"/>
                  <a:pt x="8439370" y="4941186"/>
                  <a:pt x="8438236" y="4937581"/>
                </a:cubicBezTo>
                <a:cubicBezTo>
                  <a:pt x="8437093" y="4933976"/>
                  <a:pt x="8438331" y="4931602"/>
                  <a:pt x="8441932" y="4930465"/>
                </a:cubicBezTo>
                <a:close/>
                <a:moveTo>
                  <a:pt x="3025780" y="4929974"/>
                </a:moveTo>
                <a:cubicBezTo>
                  <a:pt x="3027607" y="4929484"/>
                  <a:pt x="3030836" y="4930577"/>
                  <a:pt x="3035467" y="4933251"/>
                </a:cubicBezTo>
                <a:lnTo>
                  <a:pt x="3024508" y="4936187"/>
                </a:lnTo>
                <a:cubicBezTo>
                  <a:pt x="3023531" y="4932534"/>
                  <a:pt x="3023953" y="4930463"/>
                  <a:pt x="3025780" y="4929974"/>
                </a:cubicBezTo>
                <a:close/>
                <a:moveTo>
                  <a:pt x="15286360" y="4929914"/>
                </a:moveTo>
                <a:cubicBezTo>
                  <a:pt x="15288317" y="4937219"/>
                  <a:pt x="15287468" y="4941362"/>
                  <a:pt x="15283818" y="4942340"/>
                </a:cubicBezTo>
                <a:cubicBezTo>
                  <a:pt x="15280163" y="4943319"/>
                  <a:pt x="15277359" y="4940155"/>
                  <a:pt x="15275401" y="4932850"/>
                </a:cubicBezTo>
                <a:close/>
                <a:moveTo>
                  <a:pt x="15929937" y="4929845"/>
                </a:moveTo>
                <a:cubicBezTo>
                  <a:pt x="15937242" y="4927888"/>
                  <a:pt x="15941386" y="4928734"/>
                  <a:pt x="15942363" y="4932389"/>
                </a:cubicBezTo>
                <a:cubicBezTo>
                  <a:pt x="15943342" y="4936042"/>
                  <a:pt x="15940180" y="4938846"/>
                  <a:pt x="15932874" y="4940804"/>
                </a:cubicBezTo>
                <a:close/>
                <a:moveTo>
                  <a:pt x="10589384" y="4929648"/>
                </a:moveTo>
                <a:cubicBezTo>
                  <a:pt x="10603807" y="4925096"/>
                  <a:pt x="10615763" y="4925288"/>
                  <a:pt x="10625250" y="4930225"/>
                </a:cubicBezTo>
                <a:lnTo>
                  <a:pt x="10628663" y="4941043"/>
                </a:lnTo>
                <a:cubicBezTo>
                  <a:pt x="10607029" y="4947870"/>
                  <a:pt x="10593934" y="4944072"/>
                  <a:pt x="10589384" y="4929648"/>
                </a:cubicBezTo>
                <a:close/>
                <a:moveTo>
                  <a:pt x="4084399" y="4929648"/>
                </a:moveTo>
                <a:cubicBezTo>
                  <a:pt x="4098821" y="4925096"/>
                  <a:pt x="4110779" y="4925289"/>
                  <a:pt x="4120267" y="4930224"/>
                </a:cubicBezTo>
                <a:lnTo>
                  <a:pt x="4123678" y="4941042"/>
                </a:lnTo>
                <a:cubicBezTo>
                  <a:pt x="4102045" y="4947869"/>
                  <a:pt x="4088949" y="4944071"/>
                  <a:pt x="4084399" y="4929648"/>
                </a:cubicBezTo>
                <a:close/>
                <a:moveTo>
                  <a:pt x="10553515" y="4929074"/>
                </a:moveTo>
                <a:lnTo>
                  <a:pt x="10567747" y="4936476"/>
                </a:lnTo>
                <a:lnTo>
                  <a:pt x="10535294" y="4946719"/>
                </a:lnTo>
                <a:close/>
                <a:moveTo>
                  <a:pt x="4048531" y="4929073"/>
                </a:moveTo>
                <a:lnTo>
                  <a:pt x="4062762" y="4936476"/>
                </a:lnTo>
                <a:lnTo>
                  <a:pt x="4030309" y="4946718"/>
                </a:lnTo>
                <a:close/>
                <a:moveTo>
                  <a:pt x="1037676" y="4928334"/>
                </a:moveTo>
                <a:cubicBezTo>
                  <a:pt x="1037676" y="4928334"/>
                  <a:pt x="1035848" y="4928824"/>
                  <a:pt x="1032196" y="4929802"/>
                </a:cubicBezTo>
                <a:cubicBezTo>
                  <a:pt x="1028546" y="4930781"/>
                  <a:pt x="1031349" y="4933945"/>
                  <a:pt x="1040613" y="4939293"/>
                </a:cubicBezTo>
                <a:cubicBezTo>
                  <a:pt x="1049874" y="4944639"/>
                  <a:pt x="1056330" y="4946824"/>
                  <a:pt x="1059983" y="4945845"/>
                </a:cubicBezTo>
                <a:cubicBezTo>
                  <a:pt x="1063635" y="4944867"/>
                  <a:pt x="1064485" y="4940724"/>
                  <a:pt x="1062527" y="4933421"/>
                </a:cubicBezTo>
                <a:cubicBezTo>
                  <a:pt x="1062527" y="4933421"/>
                  <a:pt x="1058873" y="4934399"/>
                  <a:pt x="1051568" y="4936357"/>
                </a:cubicBezTo>
                <a:cubicBezTo>
                  <a:pt x="1051568" y="4936357"/>
                  <a:pt x="1049743" y="4936846"/>
                  <a:pt x="1046090" y="4937825"/>
                </a:cubicBezTo>
                <a:cubicBezTo>
                  <a:pt x="1042438" y="4938803"/>
                  <a:pt x="1039633" y="4935640"/>
                  <a:pt x="1037676" y="4928334"/>
                </a:cubicBezTo>
                <a:close/>
                <a:moveTo>
                  <a:pt x="3585691" y="4926746"/>
                </a:moveTo>
                <a:lnTo>
                  <a:pt x="3577669" y="4940640"/>
                </a:lnTo>
                <a:lnTo>
                  <a:pt x="3574732" y="4929683"/>
                </a:lnTo>
                <a:close/>
                <a:moveTo>
                  <a:pt x="3403091" y="4926719"/>
                </a:moveTo>
                <a:lnTo>
                  <a:pt x="3417325" y="4934121"/>
                </a:lnTo>
                <a:lnTo>
                  <a:pt x="3392274" y="4930131"/>
                </a:lnTo>
                <a:close/>
                <a:moveTo>
                  <a:pt x="3302262" y="4926355"/>
                </a:moveTo>
                <a:cubicBezTo>
                  <a:pt x="3303174" y="4926111"/>
                  <a:pt x="3304122" y="4927814"/>
                  <a:pt x="3305100" y="4931466"/>
                </a:cubicBezTo>
                <a:cubicBezTo>
                  <a:pt x="3312405" y="4929509"/>
                  <a:pt x="3313383" y="4933162"/>
                  <a:pt x="3308036" y="4942424"/>
                </a:cubicBezTo>
                <a:cubicBezTo>
                  <a:pt x="3300730" y="4944381"/>
                  <a:pt x="3297926" y="4941217"/>
                  <a:pt x="3299621" y="4932934"/>
                </a:cubicBezTo>
                <a:cubicBezTo>
                  <a:pt x="3300467" y="4928793"/>
                  <a:pt x="3301348" y="4926600"/>
                  <a:pt x="3302262" y="4926355"/>
                </a:cubicBezTo>
                <a:close/>
                <a:moveTo>
                  <a:pt x="1001868" y="4926186"/>
                </a:moveTo>
                <a:lnTo>
                  <a:pt x="990910" y="4929122"/>
                </a:lnTo>
                <a:lnTo>
                  <a:pt x="982889" y="4943014"/>
                </a:lnTo>
                <a:close/>
                <a:moveTo>
                  <a:pt x="11418506" y="4925849"/>
                </a:moveTo>
                <a:cubicBezTo>
                  <a:pt x="11425717" y="4923573"/>
                  <a:pt x="11429892" y="4924238"/>
                  <a:pt x="11431030" y="4927845"/>
                </a:cubicBezTo>
                <a:cubicBezTo>
                  <a:pt x="11432168" y="4931451"/>
                  <a:pt x="11429132" y="4934392"/>
                  <a:pt x="11421919" y="4936669"/>
                </a:cubicBezTo>
                <a:cubicBezTo>
                  <a:pt x="11421919" y="4936669"/>
                  <a:pt x="11418313" y="4937807"/>
                  <a:pt x="11411103" y="4940083"/>
                </a:cubicBezTo>
                <a:cubicBezTo>
                  <a:pt x="11403888" y="4942358"/>
                  <a:pt x="11399714" y="4941692"/>
                  <a:pt x="11398576" y="4938088"/>
                </a:cubicBezTo>
                <a:cubicBezTo>
                  <a:pt x="11397439" y="4934480"/>
                  <a:pt x="11404084" y="4930402"/>
                  <a:pt x="11418506" y="4925849"/>
                </a:cubicBezTo>
                <a:close/>
                <a:moveTo>
                  <a:pt x="4913522" y="4925848"/>
                </a:moveTo>
                <a:cubicBezTo>
                  <a:pt x="4920733" y="4923573"/>
                  <a:pt x="4924907" y="4924238"/>
                  <a:pt x="4926046" y="4927844"/>
                </a:cubicBezTo>
                <a:cubicBezTo>
                  <a:pt x="4927184" y="4931450"/>
                  <a:pt x="4924149" y="4934392"/>
                  <a:pt x="4916937" y="4936667"/>
                </a:cubicBezTo>
                <a:cubicBezTo>
                  <a:pt x="4916937" y="4936667"/>
                  <a:pt x="4913330" y="4937806"/>
                  <a:pt x="4906118" y="4940082"/>
                </a:cubicBezTo>
                <a:cubicBezTo>
                  <a:pt x="4898904" y="4942359"/>
                  <a:pt x="4894731" y="4941692"/>
                  <a:pt x="4893593" y="4938087"/>
                </a:cubicBezTo>
                <a:cubicBezTo>
                  <a:pt x="4892455" y="4934479"/>
                  <a:pt x="4899098" y="4930401"/>
                  <a:pt x="4913522" y="4925848"/>
                </a:cubicBezTo>
                <a:close/>
                <a:moveTo>
                  <a:pt x="3150911" y="4925806"/>
                </a:moveTo>
                <a:lnTo>
                  <a:pt x="3153848" y="4936762"/>
                </a:lnTo>
                <a:cubicBezTo>
                  <a:pt x="3146541" y="4938720"/>
                  <a:pt x="3141063" y="4940188"/>
                  <a:pt x="3137411" y="4941167"/>
                </a:cubicBezTo>
                <a:cubicBezTo>
                  <a:pt x="3133758" y="4942145"/>
                  <a:pt x="3130955" y="4938983"/>
                  <a:pt x="3128996" y="4931678"/>
                </a:cubicBezTo>
                <a:close/>
                <a:moveTo>
                  <a:pt x="10528464" y="4925084"/>
                </a:moveTo>
                <a:lnTo>
                  <a:pt x="10521064" y="4939314"/>
                </a:lnTo>
                <a:cubicBezTo>
                  <a:pt x="10521064" y="4939314"/>
                  <a:pt x="10516319" y="4936847"/>
                  <a:pt x="10506830" y="4931912"/>
                </a:cubicBezTo>
                <a:close/>
                <a:moveTo>
                  <a:pt x="4023481" y="4925083"/>
                </a:moveTo>
                <a:lnTo>
                  <a:pt x="4016077" y="4939315"/>
                </a:lnTo>
                <a:cubicBezTo>
                  <a:pt x="4016077" y="4939315"/>
                  <a:pt x="4011333" y="4936848"/>
                  <a:pt x="4001845" y="4931911"/>
                </a:cubicBezTo>
                <a:close/>
                <a:moveTo>
                  <a:pt x="10729214" y="4922334"/>
                </a:moveTo>
                <a:lnTo>
                  <a:pt x="10743444" y="4929737"/>
                </a:lnTo>
                <a:cubicBezTo>
                  <a:pt x="10736232" y="4932014"/>
                  <a:pt x="10732628" y="4933151"/>
                  <a:pt x="10732628" y="4933151"/>
                </a:cubicBezTo>
                <a:close/>
                <a:moveTo>
                  <a:pt x="15082295" y="4922091"/>
                </a:moveTo>
                <a:cubicBezTo>
                  <a:pt x="15084252" y="4929396"/>
                  <a:pt x="15083406" y="4933538"/>
                  <a:pt x="15079753" y="4934517"/>
                </a:cubicBezTo>
                <a:cubicBezTo>
                  <a:pt x="15076101" y="4935496"/>
                  <a:pt x="15071958" y="4934647"/>
                  <a:pt x="15067329" y="4931974"/>
                </a:cubicBezTo>
                <a:cubicBezTo>
                  <a:pt x="15062697" y="4929300"/>
                  <a:pt x="15064034" y="4926984"/>
                  <a:pt x="15071339" y="4925027"/>
                </a:cubicBezTo>
                <a:close/>
                <a:moveTo>
                  <a:pt x="14600754" y="4921937"/>
                </a:moveTo>
                <a:lnTo>
                  <a:pt x="14603688" y="4932895"/>
                </a:lnTo>
                <a:lnTo>
                  <a:pt x="14617582" y="4940915"/>
                </a:lnTo>
                <a:close/>
                <a:moveTo>
                  <a:pt x="319370" y="4921156"/>
                </a:moveTo>
                <a:lnTo>
                  <a:pt x="308413" y="4924092"/>
                </a:lnTo>
                <a:cubicBezTo>
                  <a:pt x="310371" y="4931397"/>
                  <a:pt x="315001" y="4934072"/>
                  <a:pt x="322306" y="4932114"/>
                </a:cubicBezTo>
                <a:close/>
                <a:moveTo>
                  <a:pt x="13822531" y="4920014"/>
                </a:moveTo>
                <a:lnTo>
                  <a:pt x="13825461" y="4923535"/>
                </a:lnTo>
                <a:lnTo>
                  <a:pt x="13832764" y="4921136"/>
                </a:lnTo>
                <a:close/>
                <a:moveTo>
                  <a:pt x="17242296" y="4918776"/>
                </a:moveTo>
                <a:lnTo>
                  <a:pt x="17244714" y="4927804"/>
                </a:lnTo>
                <a:lnTo>
                  <a:pt x="17248432" y="4929738"/>
                </a:lnTo>
                <a:lnTo>
                  <a:pt x="17246368" y="4930388"/>
                </a:lnTo>
                <a:lnTo>
                  <a:pt x="17259126" y="4937754"/>
                </a:lnTo>
                <a:cubicBezTo>
                  <a:pt x="17259126" y="4937754"/>
                  <a:pt x="17258146" y="4934100"/>
                  <a:pt x="17256188" y="4926796"/>
                </a:cubicBezTo>
                <a:cubicBezTo>
                  <a:pt x="17246928" y="4921450"/>
                  <a:pt x="17242296" y="4918776"/>
                  <a:pt x="17242296" y="4918776"/>
                </a:cubicBezTo>
                <a:close/>
                <a:moveTo>
                  <a:pt x="8931847" y="4918596"/>
                </a:moveTo>
                <a:cubicBezTo>
                  <a:pt x="8931847" y="4918596"/>
                  <a:pt x="8936589" y="4921066"/>
                  <a:pt x="8946076" y="4926001"/>
                </a:cubicBezTo>
                <a:cubicBezTo>
                  <a:pt x="8944843" y="4928372"/>
                  <a:pt x="8943170" y="4930140"/>
                  <a:pt x="8941062" y="4931301"/>
                </a:cubicBezTo>
                <a:cubicBezTo>
                  <a:pt x="8934723" y="4934788"/>
                  <a:pt x="8924438" y="4932829"/>
                  <a:pt x="8910209" y="4925424"/>
                </a:cubicBezTo>
                <a:cubicBezTo>
                  <a:pt x="8917418" y="4923148"/>
                  <a:pt x="8924633" y="4920871"/>
                  <a:pt x="8931847" y="4918596"/>
                </a:cubicBezTo>
                <a:close/>
                <a:moveTo>
                  <a:pt x="14235440" y="4917278"/>
                </a:moveTo>
                <a:lnTo>
                  <a:pt x="14237588" y="4925294"/>
                </a:lnTo>
                <a:lnTo>
                  <a:pt x="14248274" y="4918239"/>
                </a:lnTo>
                <a:close/>
                <a:moveTo>
                  <a:pt x="2396799" y="4916479"/>
                </a:moveTo>
                <a:lnTo>
                  <a:pt x="2399734" y="4927435"/>
                </a:lnTo>
                <a:cubicBezTo>
                  <a:pt x="2399734" y="4927435"/>
                  <a:pt x="2395102" y="4924761"/>
                  <a:pt x="2385840" y="4919415"/>
                </a:cubicBezTo>
                <a:close/>
                <a:moveTo>
                  <a:pt x="8526483" y="4915677"/>
                </a:moveTo>
                <a:cubicBezTo>
                  <a:pt x="8528756" y="4922890"/>
                  <a:pt x="8528093" y="4927063"/>
                  <a:pt x="8524487" y="4928203"/>
                </a:cubicBezTo>
                <a:cubicBezTo>
                  <a:pt x="8520879" y="4929340"/>
                  <a:pt x="8517939" y="4926304"/>
                  <a:pt x="8515668" y="4919091"/>
                </a:cubicBezTo>
                <a:cubicBezTo>
                  <a:pt x="8522875" y="4916816"/>
                  <a:pt x="8526483" y="4915677"/>
                  <a:pt x="8526483" y="4915677"/>
                </a:cubicBezTo>
                <a:close/>
                <a:moveTo>
                  <a:pt x="211946" y="4914709"/>
                </a:moveTo>
                <a:cubicBezTo>
                  <a:pt x="204641" y="4916666"/>
                  <a:pt x="200990" y="4917645"/>
                  <a:pt x="200990" y="4917645"/>
                </a:cubicBezTo>
                <a:lnTo>
                  <a:pt x="203926" y="4928603"/>
                </a:lnTo>
                <a:close/>
                <a:moveTo>
                  <a:pt x="1221800" y="4914232"/>
                </a:moveTo>
                <a:lnTo>
                  <a:pt x="1213779" y="4928124"/>
                </a:lnTo>
                <a:cubicBezTo>
                  <a:pt x="1221084" y="4926167"/>
                  <a:pt x="1224246" y="4923362"/>
                  <a:pt x="1223267" y="4919709"/>
                </a:cubicBezTo>
                <a:cubicBezTo>
                  <a:pt x="1222289" y="4916058"/>
                  <a:pt x="1221800" y="4914232"/>
                  <a:pt x="1221800" y="4914232"/>
                </a:cubicBezTo>
                <a:close/>
                <a:moveTo>
                  <a:pt x="10227295" y="4913073"/>
                </a:moveTo>
                <a:lnTo>
                  <a:pt x="10219889" y="4927304"/>
                </a:lnTo>
                <a:cubicBezTo>
                  <a:pt x="10212678" y="4929581"/>
                  <a:pt x="10204328" y="4928251"/>
                  <a:pt x="10194841" y="4923316"/>
                </a:cubicBezTo>
                <a:cubicBezTo>
                  <a:pt x="10202052" y="4921039"/>
                  <a:pt x="10207463" y="4919332"/>
                  <a:pt x="10211067" y="4918195"/>
                </a:cubicBezTo>
                <a:cubicBezTo>
                  <a:pt x="10214671" y="4917057"/>
                  <a:pt x="10220083" y="4915350"/>
                  <a:pt x="10227295" y="4913073"/>
                </a:cubicBezTo>
                <a:close/>
                <a:moveTo>
                  <a:pt x="3722308" y="4913073"/>
                </a:moveTo>
                <a:lnTo>
                  <a:pt x="3714905" y="4927303"/>
                </a:lnTo>
                <a:cubicBezTo>
                  <a:pt x="3707692" y="4929579"/>
                  <a:pt x="3699343" y="4928250"/>
                  <a:pt x="3689856" y="4923315"/>
                </a:cubicBezTo>
                <a:cubicBezTo>
                  <a:pt x="3697067" y="4921039"/>
                  <a:pt x="3702476" y="4919332"/>
                  <a:pt x="3706082" y="4918194"/>
                </a:cubicBezTo>
                <a:cubicBezTo>
                  <a:pt x="3709687" y="4917056"/>
                  <a:pt x="3715096" y="4915349"/>
                  <a:pt x="3722308" y="4913073"/>
                </a:cubicBezTo>
                <a:close/>
                <a:moveTo>
                  <a:pt x="10417451" y="4912538"/>
                </a:moveTo>
                <a:cubicBezTo>
                  <a:pt x="10434152" y="4915198"/>
                  <a:pt x="10442502" y="4916526"/>
                  <a:pt x="10442502" y="4916526"/>
                </a:cubicBezTo>
                <a:lnTo>
                  <a:pt x="10435096" y="4930760"/>
                </a:lnTo>
                <a:lnTo>
                  <a:pt x="10420864" y="4923356"/>
                </a:lnTo>
                <a:lnTo>
                  <a:pt x="10395812" y="4919366"/>
                </a:lnTo>
                <a:close/>
                <a:moveTo>
                  <a:pt x="3912466" y="4912537"/>
                </a:moveTo>
                <a:cubicBezTo>
                  <a:pt x="3929163" y="4915198"/>
                  <a:pt x="3937514" y="4916527"/>
                  <a:pt x="3937514" y="4916527"/>
                </a:cubicBezTo>
                <a:lnTo>
                  <a:pt x="3930110" y="4930759"/>
                </a:lnTo>
                <a:lnTo>
                  <a:pt x="3915878" y="4923355"/>
                </a:lnTo>
                <a:lnTo>
                  <a:pt x="3890829" y="4919365"/>
                </a:lnTo>
                <a:close/>
                <a:moveTo>
                  <a:pt x="15006418" y="4911687"/>
                </a:moveTo>
                <a:lnTo>
                  <a:pt x="14999015" y="4925921"/>
                </a:lnTo>
                <a:cubicBezTo>
                  <a:pt x="14991803" y="4928196"/>
                  <a:pt x="14988197" y="4929334"/>
                  <a:pt x="14988197" y="4929334"/>
                </a:cubicBezTo>
                <a:cubicBezTo>
                  <a:pt x="14985920" y="4922123"/>
                  <a:pt x="14991992" y="4916241"/>
                  <a:pt x="15006418" y="4911687"/>
                </a:cubicBezTo>
                <a:close/>
                <a:moveTo>
                  <a:pt x="8501435" y="4911687"/>
                </a:moveTo>
                <a:lnTo>
                  <a:pt x="8494032" y="4925919"/>
                </a:lnTo>
                <a:cubicBezTo>
                  <a:pt x="8486820" y="4928195"/>
                  <a:pt x="8483211" y="4929335"/>
                  <a:pt x="8483211" y="4929335"/>
                </a:cubicBezTo>
                <a:cubicBezTo>
                  <a:pt x="8480935" y="4922122"/>
                  <a:pt x="8487008" y="4916239"/>
                  <a:pt x="8501435" y="4911687"/>
                </a:cubicBezTo>
                <a:close/>
                <a:moveTo>
                  <a:pt x="7500550" y="4909143"/>
                </a:moveTo>
                <a:lnTo>
                  <a:pt x="7539659" y="4909769"/>
                </a:lnTo>
                <a:lnTo>
                  <a:pt x="7557305" y="4927992"/>
                </a:lnTo>
                <a:cubicBezTo>
                  <a:pt x="7511756" y="4934435"/>
                  <a:pt x="7486706" y="4930446"/>
                  <a:pt x="7482154" y="4916023"/>
                </a:cubicBezTo>
                <a:lnTo>
                  <a:pt x="7493925" y="4909545"/>
                </a:lnTo>
                <a:close/>
                <a:moveTo>
                  <a:pt x="2429670" y="4907671"/>
                </a:moveTo>
                <a:cubicBezTo>
                  <a:pt x="2433586" y="4922281"/>
                  <a:pt x="2430911" y="4926911"/>
                  <a:pt x="2421648" y="4921564"/>
                </a:cubicBezTo>
                <a:cubicBezTo>
                  <a:pt x="2414343" y="4923521"/>
                  <a:pt x="2410202" y="4922674"/>
                  <a:pt x="2409223" y="4919020"/>
                </a:cubicBezTo>
                <a:cubicBezTo>
                  <a:pt x="2408245" y="4915369"/>
                  <a:pt x="2411408" y="4912565"/>
                  <a:pt x="2418713" y="4910607"/>
                </a:cubicBezTo>
                <a:cubicBezTo>
                  <a:pt x="2426019" y="4908649"/>
                  <a:pt x="2429670" y="4907671"/>
                  <a:pt x="2429670" y="4907671"/>
                </a:cubicBezTo>
                <a:close/>
                <a:moveTo>
                  <a:pt x="3087687" y="4907305"/>
                </a:moveTo>
                <a:cubicBezTo>
                  <a:pt x="3089962" y="4914517"/>
                  <a:pt x="3087494" y="4919259"/>
                  <a:pt x="3080284" y="4921536"/>
                </a:cubicBezTo>
                <a:lnTo>
                  <a:pt x="3066050" y="4914134"/>
                </a:lnTo>
                <a:cubicBezTo>
                  <a:pt x="3066050" y="4914134"/>
                  <a:pt x="3069658" y="4912995"/>
                  <a:pt x="3076870" y="4910718"/>
                </a:cubicBezTo>
                <a:cubicBezTo>
                  <a:pt x="3076870" y="4910718"/>
                  <a:pt x="3080477" y="4909580"/>
                  <a:pt x="3087687" y="4907305"/>
                </a:cubicBezTo>
                <a:close/>
                <a:moveTo>
                  <a:pt x="7762448" y="4907000"/>
                </a:moveTo>
                <a:cubicBezTo>
                  <a:pt x="7764721" y="4914213"/>
                  <a:pt x="7769468" y="4916681"/>
                  <a:pt x="7776676" y="4914406"/>
                </a:cubicBezTo>
                <a:cubicBezTo>
                  <a:pt x="7783888" y="4912131"/>
                  <a:pt x="7789301" y="4910422"/>
                  <a:pt x="7792904" y="4909284"/>
                </a:cubicBezTo>
                <a:cubicBezTo>
                  <a:pt x="7796512" y="4908145"/>
                  <a:pt x="7798313" y="4907578"/>
                  <a:pt x="7798313" y="4907578"/>
                </a:cubicBezTo>
                <a:cubicBezTo>
                  <a:pt x="7800589" y="4914789"/>
                  <a:pt x="7798123" y="4919533"/>
                  <a:pt x="7790912" y="4921807"/>
                </a:cubicBezTo>
                <a:lnTo>
                  <a:pt x="7729995" y="4917243"/>
                </a:lnTo>
                <a:lnTo>
                  <a:pt x="7740808" y="4913829"/>
                </a:lnTo>
                <a:close/>
                <a:moveTo>
                  <a:pt x="21951" y="4906898"/>
                </a:moveTo>
                <a:lnTo>
                  <a:pt x="24887" y="4917856"/>
                </a:lnTo>
                <a:lnTo>
                  <a:pt x="35843" y="4914920"/>
                </a:lnTo>
                <a:cubicBezTo>
                  <a:pt x="33886" y="4907615"/>
                  <a:pt x="29256" y="4904941"/>
                  <a:pt x="21951" y="4906898"/>
                </a:cubicBezTo>
                <a:close/>
                <a:moveTo>
                  <a:pt x="10474951" y="4906286"/>
                </a:moveTo>
                <a:cubicBezTo>
                  <a:pt x="10477227" y="4913497"/>
                  <a:pt x="10477134" y="4919476"/>
                  <a:pt x="10474665" y="4924220"/>
                </a:cubicBezTo>
                <a:cubicBezTo>
                  <a:pt x="10472199" y="4928963"/>
                  <a:pt x="10470963" y="4931335"/>
                  <a:pt x="10470963" y="4931335"/>
                </a:cubicBezTo>
                <a:cubicBezTo>
                  <a:pt x="10463751" y="4933612"/>
                  <a:pt x="10459006" y="4931144"/>
                  <a:pt x="10456735" y="4923931"/>
                </a:cubicBezTo>
                <a:cubicBezTo>
                  <a:pt x="10461668" y="4914444"/>
                  <a:pt x="10467740" y="4908561"/>
                  <a:pt x="10474951" y="4906286"/>
                </a:cubicBezTo>
                <a:close/>
                <a:moveTo>
                  <a:pt x="3969967" y="4906285"/>
                </a:moveTo>
                <a:cubicBezTo>
                  <a:pt x="3972244" y="4913496"/>
                  <a:pt x="3972147" y="4919475"/>
                  <a:pt x="3969680" y="4924219"/>
                </a:cubicBezTo>
                <a:cubicBezTo>
                  <a:pt x="3967213" y="4928963"/>
                  <a:pt x="3965977" y="4931334"/>
                  <a:pt x="3965977" y="4931334"/>
                </a:cubicBezTo>
                <a:cubicBezTo>
                  <a:pt x="3958766" y="4933611"/>
                  <a:pt x="3954022" y="4931143"/>
                  <a:pt x="3951747" y="4923931"/>
                </a:cubicBezTo>
                <a:cubicBezTo>
                  <a:pt x="3956682" y="4914443"/>
                  <a:pt x="3962754" y="4908561"/>
                  <a:pt x="3969967" y="4906285"/>
                </a:cubicBezTo>
                <a:close/>
                <a:moveTo>
                  <a:pt x="15347804" y="4905060"/>
                </a:moveTo>
                <a:lnTo>
                  <a:pt x="15344358" y="4908789"/>
                </a:lnTo>
                <a:lnTo>
                  <a:pt x="15353747" y="4907358"/>
                </a:lnTo>
                <a:close/>
                <a:moveTo>
                  <a:pt x="3410317" y="4904477"/>
                </a:moveTo>
                <a:lnTo>
                  <a:pt x="3413730" y="4915296"/>
                </a:lnTo>
                <a:cubicBezTo>
                  <a:pt x="3413730" y="4915296"/>
                  <a:pt x="3410126" y="4916433"/>
                  <a:pt x="3402915" y="4918709"/>
                </a:cubicBezTo>
                <a:close/>
                <a:moveTo>
                  <a:pt x="2487392" y="4903947"/>
                </a:moveTo>
                <a:cubicBezTo>
                  <a:pt x="2494697" y="4901990"/>
                  <a:pt x="2498838" y="4902838"/>
                  <a:pt x="2499817" y="4906491"/>
                </a:cubicBezTo>
                <a:cubicBezTo>
                  <a:pt x="2500795" y="4910143"/>
                  <a:pt x="2497634" y="4912947"/>
                  <a:pt x="2490329" y="4914904"/>
                </a:cubicBezTo>
                <a:cubicBezTo>
                  <a:pt x="2490329" y="4914904"/>
                  <a:pt x="2489350" y="4911252"/>
                  <a:pt x="2487392" y="4903947"/>
                </a:cubicBezTo>
                <a:close/>
                <a:moveTo>
                  <a:pt x="10295613" y="4903406"/>
                </a:moveTo>
                <a:cubicBezTo>
                  <a:pt x="10312315" y="4906066"/>
                  <a:pt x="10330247" y="4906356"/>
                  <a:pt x="10349416" y="4904272"/>
                </a:cubicBezTo>
                <a:cubicBezTo>
                  <a:pt x="10368587" y="4902186"/>
                  <a:pt x="10378737" y="4902948"/>
                  <a:pt x="10379876" y="4906553"/>
                </a:cubicBezTo>
                <a:cubicBezTo>
                  <a:pt x="10381012" y="4910159"/>
                  <a:pt x="10381585" y="4911962"/>
                  <a:pt x="10381585" y="4911962"/>
                </a:cubicBezTo>
                <a:cubicBezTo>
                  <a:pt x="10371900" y="4918983"/>
                  <a:pt x="10363455" y="4923630"/>
                  <a:pt x="10356247" y="4925906"/>
                </a:cubicBezTo>
                <a:cubicBezTo>
                  <a:pt x="10349032" y="4928182"/>
                  <a:pt x="10343057" y="4928086"/>
                  <a:pt x="10338312" y="4925619"/>
                </a:cubicBezTo>
                <a:cubicBezTo>
                  <a:pt x="10328825" y="4920683"/>
                  <a:pt x="10318104" y="4918117"/>
                  <a:pt x="10306146" y="4917927"/>
                </a:cubicBezTo>
                <a:cubicBezTo>
                  <a:pt x="10294190" y="4917734"/>
                  <a:pt x="10284605" y="4918776"/>
                  <a:pt x="10277394" y="4921052"/>
                </a:cubicBezTo>
                <a:lnTo>
                  <a:pt x="10252343" y="4917063"/>
                </a:lnTo>
                <a:cubicBezTo>
                  <a:pt x="10252343" y="4917063"/>
                  <a:pt x="10255951" y="4915925"/>
                  <a:pt x="10263160" y="4913649"/>
                </a:cubicBezTo>
                <a:close/>
                <a:moveTo>
                  <a:pt x="3790630" y="4903405"/>
                </a:moveTo>
                <a:cubicBezTo>
                  <a:pt x="3807329" y="4906066"/>
                  <a:pt x="3825263" y="4906355"/>
                  <a:pt x="3844431" y="4904270"/>
                </a:cubicBezTo>
                <a:cubicBezTo>
                  <a:pt x="3863599" y="4902186"/>
                  <a:pt x="3873751" y="4902948"/>
                  <a:pt x="3874888" y="4906554"/>
                </a:cubicBezTo>
                <a:cubicBezTo>
                  <a:pt x="3876027" y="4910158"/>
                  <a:pt x="3876596" y="4911963"/>
                  <a:pt x="3876596" y="4911963"/>
                </a:cubicBezTo>
                <a:cubicBezTo>
                  <a:pt x="3866918" y="4918981"/>
                  <a:pt x="3858470" y="4923629"/>
                  <a:pt x="3851259" y="4925905"/>
                </a:cubicBezTo>
                <a:cubicBezTo>
                  <a:pt x="3844048" y="4928181"/>
                  <a:pt x="3838070" y="4928086"/>
                  <a:pt x="3833325" y="4925618"/>
                </a:cubicBezTo>
                <a:cubicBezTo>
                  <a:pt x="3823838" y="4920682"/>
                  <a:pt x="3813115" y="4918119"/>
                  <a:pt x="3801158" y="4917927"/>
                </a:cubicBezTo>
                <a:cubicBezTo>
                  <a:pt x="3789205" y="4917734"/>
                  <a:pt x="3779620" y="4918777"/>
                  <a:pt x="3772409" y="4921053"/>
                </a:cubicBezTo>
                <a:lnTo>
                  <a:pt x="3747361" y="4917062"/>
                </a:lnTo>
                <a:cubicBezTo>
                  <a:pt x="3747361" y="4917062"/>
                  <a:pt x="3750963" y="4915925"/>
                  <a:pt x="3758174" y="4913648"/>
                </a:cubicBezTo>
                <a:close/>
                <a:moveTo>
                  <a:pt x="1089526" y="4902698"/>
                </a:moveTo>
                <a:cubicBezTo>
                  <a:pt x="1082221" y="4904655"/>
                  <a:pt x="1078568" y="4905634"/>
                  <a:pt x="1078568" y="4905634"/>
                </a:cubicBezTo>
                <a:cubicBezTo>
                  <a:pt x="1080526" y="4912939"/>
                  <a:pt x="1083332" y="4916101"/>
                  <a:pt x="1086983" y="4915122"/>
                </a:cubicBezTo>
                <a:cubicBezTo>
                  <a:pt x="1090634" y="4914144"/>
                  <a:pt x="1091483" y="4910003"/>
                  <a:pt x="1089526" y="4902698"/>
                </a:cubicBezTo>
                <a:close/>
                <a:moveTo>
                  <a:pt x="2933127" y="4901953"/>
                </a:moveTo>
                <a:lnTo>
                  <a:pt x="2925106" y="4915845"/>
                </a:lnTo>
                <a:lnTo>
                  <a:pt x="2911213" y="4907825"/>
                </a:lnTo>
                <a:cubicBezTo>
                  <a:pt x="2911213" y="4907825"/>
                  <a:pt x="2914866" y="4906846"/>
                  <a:pt x="2922171" y="4904889"/>
                </a:cubicBezTo>
                <a:cubicBezTo>
                  <a:pt x="2929476" y="4902931"/>
                  <a:pt x="2933127" y="4901953"/>
                  <a:pt x="2933127" y="4901953"/>
                </a:cubicBezTo>
                <a:close/>
                <a:moveTo>
                  <a:pt x="15051817" y="4901653"/>
                </a:moveTo>
                <a:lnTo>
                  <a:pt x="15043551" y="4908985"/>
                </a:lnTo>
                <a:cubicBezTo>
                  <a:pt x="15041594" y="4901681"/>
                  <a:pt x="15037944" y="4902659"/>
                  <a:pt x="15032594" y="4911921"/>
                </a:cubicBezTo>
                <a:lnTo>
                  <a:pt x="15035532" y="4922878"/>
                </a:lnTo>
                <a:lnTo>
                  <a:pt x="15027508" y="4936771"/>
                </a:lnTo>
                <a:lnTo>
                  <a:pt x="15010681" y="4917793"/>
                </a:lnTo>
                <a:lnTo>
                  <a:pt x="15013711" y="4902975"/>
                </a:lnTo>
                <a:lnTo>
                  <a:pt x="14983711" y="4904799"/>
                </a:lnTo>
                <a:lnTo>
                  <a:pt x="14985830" y="4912707"/>
                </a:lnTo>
                <a:lnTo>
                  <a:pt x="14974872" y="4915643"/>
                </a:lnTo>
                <a:lnTo>
                  <a:pt x="14981040" y="4904962"/>
                </a:lnTo>
                <a:lnTo>
                  <a:pt x="14945500" y="4907123"/>
                </a:lnTo>
                <a:cubicBezTo>
                  <a:pt x="14945500" y="4907123"/>
                  <a:pt x="14949675" y="4907787"/>
                  <a:pt x="14958025" y="4909118"/>
                </a:cubicBezTo>
                <a:cubicBezTo>
                  <a:pt x="14966375" y="4910447"/>
                  <a:pt x="14970551" y="4911112"/>
                  <a:pt x="14970551" y="4911112"/>
                </a:cubicBezTo>
                <a:lnTo>
                  <a:pt x="14948915" y="4917940"/>
                </a:lnTo>
                <a:cubicBezTo>
                  <a:pt x="14941702" y="4920217"/>
                  <a:pt x="14935727" y="4920121"/>
                  <a:pt x="14930980" y="4917653"/>
                </a:cubicBezTo>
                <a:lnTo>
                  <a:pt x="14928080" y="4916143"/>
                </a:lnTo>
                <a:lnTo>
                  <a:pt x="14928108" y="4916430"/>
                </a:lnTo>
                <a:cubicBezTo>
                  <a:pt x="14922760" y="4925691"/>
                  <a:pt x="14904497" y="4930585"/>
                  <a:pt x="14873320" y="4931110"/>
                </a:cubicBezTo>
                <a:cubicBezTo>
                  <a:pt x="14866015" y="4933067"/>
                  <a:pt x="14850428" y="4933330"/>
                  <a:pt x="14826556" y="4931896"/>
                </a:cubicBezTo>
                <a:lnTo>
                  <a:pt x="14815598" y="4934832"/>
                </a:lnTo>
                <a:cubicBezTo>
                  <a:pt x="14830207" y="4930918"/>
                  <a:pt x="14836534" y="4925307"/>
                  <a:pt x="14834577" y="4918004"/>
                </a:cubicBezTo>
                <a:lnTo>
                  <a:pt x="14821630" y="4910528"/>
                </a:lnTo>
                <a:lnTo>
                  <a:pt x="14794626" y="4919051"/>
                </a:lnTo>
                <a:lnTo>
                  <a:pt x="14791257" y="4917867"/>
                </a:lnTo>
                <a:lnTo>
                  <a:pt x="14776853" y="4921727"/>
                </a:lnTo>
                <a:lnTo>
                  <a:pt x="14754940" y="4927598"/>
                </a:lnTo>
                <a:lnTo>
                  <a:pt x="14733025" y="4933470"/>
                </a:lnTo>
                <a:cubicBezTo>
                  <a:pt x="14734982" y="4940775"/>
                  <a:pt x="14739616" y="4943449"/>
                  <a:pt x="14746919" y="4941492"/>
                </a:cubicBezTo>
                <a:cubicBezTo>
                  <a:pt x="14754224" y="4939534"/>
                  <a:pt x="14758854" y="4942208"/>
                  <a:pt x="14760811" y="4949512"/>
                </a:cubicBezTo>
                <a:cubicBezTo>
                  <a:pt x="14768117" y="4947555"/>
                  <a:pt x="14779563" y="4946446"/>
                  <a:pt x="14795151" y="4946184"/>
                </a:cubicBezTo>
                <a:cubicBezTo>
                  <a:pt x="14810739" y="4945921"/>
                  <a:pt x="14818534" y="4945790"/>
                  <a:pt x="14818534" y="4945790"/>
                </a:cubicBezTo>
                <a:lnTo>
                  <a:pt x="14829492" y="4942853"/>
                </a:lnTo>
                <a:cubicBezTo>
                  <a:pt x="14829492" y="4942853"/>
                  <a:pt x="14829982" y="4944680"/>
                  <a:pt x="14830960" y="4948332"/>
                </a:cubicBezTo>
                <a:cubicBezTo>
                  <a:pt x="14831939" y="4951985"/>
                  <a:pt x="14836080" y="4952833"/>
                  <a:pt x="14843385" y="4950875"/>
                </a:cubicBezTo>
                <a:lnTo>
                  <a:pt x="14854342" y="4947939"/>
                </a:lnTo>
                <a:cubicBezTo>
                  <a:pt x="14863605" y="4953287"/>
                  <a:pt x="14871887" y="4954982"/>
                  <a:pt x="14879192" y="4953025"/>
                </a:cubicBezTo>
                <a:lnTo>
                  <a:pt x="14912065" y="4944217"/>
                </a:lnTo>
                <a:cubicBezTo>
                  <a:pt x="14921327" y="4949564"/>
                  <a:pt x="14933262" y="4950281"/>
                  <a:pt x="14947871" y="4946366"/>
                </a:cubicBezTo>
                <a:lnTo>
                  <a:pt x="14961765" y="4954387"/>
                </a:lnTo>
                <a:lnTo>
                  <a:pt x="15008531" y="4953601"/>
                </a:lnTo>
                <a:cubicBezTo>
                  <a:pt x="15023139" y="4949687"/>
                  <a:pt x="15039706" y="4953076"/>
                  <a:pt x="15058232" y="4963770"/>
                </a:cubicBezTo>
                <a:cubicBezTo>
                  <a:pt x="15074799" y="4967161"/>
                  <a:pt x="15082104" y="4965203"/>
                  <a:pt x="15080147" y="4957898"/>
                </a:cubicBezTo>
                <a:lnTo>
                  <a:pt x="15149589" y="4959044"/>
                </a:lnTo>
                <a:lnTo>
                  <a:pt x="15138494" y="4953272"/>
                </a:lnTo>
                <a:cubicBezTo>
                  <a:pt x="15129006" y="4948337"/>
                  <a:pt x="15121322" y="4942832"/>
                  <a:pt x="15115440" y="4936757"/>
                </a:cubicBezTo>
                <a:cubicBezTo>
                  <a:pt x="15109556" y="4930684"/>
                  <a:pt x="15106616" y="4927647"/>
                  <a:pt x="15106616" y="4927647"/>
                </a:cubicBezTo>
                <a:lnTo>
                  <a:pt x="15103201" y="4916831"/>
                </a:lnTo>
                <a:cubicBezTo>
                  <a:pt x="15093716" y="4911893"/>
                  <a:pt x="15090111" y="4913031"/>
                  <a:pt x="15092385" y="4920244"/>
                </a:cubicBezTo>
                <a:lnTo>
                  <a:pt x="15045698" y="4923082"/>
                </a:lnTo>
                <a:cubicBezTo>
                  <a:pt x="15052911" y="4920805"/>
                  <a:pt x="15058321" y="4919098"/>
                  <a:pt x="15061925" y="4917960"/>
                </a:cubicBezTo>
                <a:cubicBezTo>
                  <a:pt x="15065533" y="4916823"/>
                  <a:pt x="15067336" y="4916254"/>
                  <a:pt x="15067336" y="4916254"/>
                </a:cubicBezTo>
                <a:cubicBezTo>
                  <a:pt x="15076824" y="4921188"/>
                  <a:pt x="15080430" y="4920052"/>
                  <a:pt x="15078154" y="4912840"/>
                </a:cubicBezTo>
                <a:cubicBezTo>
                  <a:pt x="15075877" y="4905627"/>
                  <a:pt x="15074741" y="4902022"/>
                  <a:pt x="15074741" y="4902022"/>
                </a:cubicBezTo>
                <a:close/>
                <a:moveTo>
                  <a:pt x="2294389" y="4901347"/>
                </a:moveTo>
                <a:cubicBezTo>
                  <a:pt x="2297371" y="4901526"/>
                  <a:pt x="2299352" y="4903442"/>
                  <a:pt x="2300331" y="4907094"/>
                </a:cubicBezTo>
                <a:cubicBezTo>
                  <a:pt x="2300331" y="4907094"/>
                  <a:pt x="2300820" y="4908920"/>
                  <a:pt x="2301799" y="4912573"/>
                </a:cubicBezTo>
                <a:cubicBezTo>
                  <a:pt x="2302778" y="4916226"/>
                  <a:pt x="2303268" y="4918052"/>
                  <a:pt x="2303268" y="4918052"/>
                </a:cubicBezTo>
                <a:cubicBezTo>
                  <a:pt x="2310574" y="4916094"/>
                  <a:pt x="2314225" y="4915116"/>
                  <a:pt x="2314225" y="4915116"/>
                </a:cubicBezTo>
                <a:cubicBezTo>
                  <a:pt x="2321530" y="4913159"/>
                  <a:pt x="2326161" y="4915832"/>
                  <a:pt x="2328118" y="4923137"/>
                </a:cubicBezTo>
                <a:lnTo>
                  <a:pt x="2317162" y="4926072"/>
                </a:lnTo>
                <a:lnTo>
                  <a:pt x="2295247" y="4931944"/>
                </a:lnTo>
                <a:lnTo>
                  <a:pt x="2284290" y="4934880"/>
                </a:lnTo>
                <a:lnTo>
                  <a:pt x="2209738" y="4919625"/>
                </a:lnTo>
                <a:lnTo>
                  <a:pt x="2267459" y="4915902"/>
                </a:lnTo>
                <a:cubicBezTo>
                  <a:pt x="2267459" y="4915902"/>
                  <a:pt x="2272449" y="4912608"/>
                  <a:pt x="2282427" y="4906020"/>
                </a:cubicBezTo>
                <a:cubicBezTo>
                  <a:pt x="2287417" y="4902726"/>
                  <a:pt x="2291404" y="4901168"/>
                  <a:pt x="2294389" y="4901347"/>
                </a:cubicBezTo>
                <a:close/>
                <a:moveTo>
                  <a:pt x="1183056" y="4901125"/>
                </a:moveTo>
                <a:cubicBezTo>
                  <a:pt x="1175751" y="4903082"/>
                  <a:pt x="1172099" y="4904061"/>
                  <a:pt x="1172099" y="4904061"/>
                </a:cubicBezTo>
                <a:cubicBezTo>
                  <a:pt x="1174057" y="4911364"/>
                  <a:pt x="1175035" y="4915017"/>
                  <a:pt x="1175035" y="4915017"/>
                </a:cubicBezTo>
                <a:cubicBezTo>
                  <a:pt x="1175035" y="4915017"/>
                  <a:pt x="1178687" y="4914039"/>
                  <a:pt x="1185992" y="4912081"/>
                </a:cubicBezTo>
                <a:cubicBezTo>
                  <a:pt x="1185992" y="4912081"/>
                  <a:pt x="1185013" y="4908428"/>
                  <a:pt x="1183056" y="4901125"/>
                </a:cubicBezTo>
                <a:close/>
                <a:moveTo>
                  <a:pt x="3611292" y="4900527"/>
                </a:moveTo>
                <a:cubicBezTo>
                  <a:pt x="3613565" y="4907739"/>
                  <a:pt x="3618311" y="4910208"/>
                  <a:pt x="3625524" y="4907931"/>
                </a:cubicBezTo>
                <a:lnTo>
                  <a:pt x="3636342" y="4904518"/>
                </a:lnTo>
                <a:cubicBezTo>
                  <a:pt x="3637479" y="4908123"/>
                  <a:pt x="3636387" y="4910947"/>
                  <a:pt x="3633068" y="4912985"/>
                </a:cubicBezTo>
                <a:cubicBezTo>
                  <a:pt x="3629745" y="4915026"/>
                  <a:pt x="3624192" y="4916282"/>
                  <a:pt x="3616410" y="4916755"/>
                </a:cubicBezTo>
                <a:cubicBezTo>
                  <a:pt x="3600850" y="4917700"/>
                  <a:pt x="3595537" y="4913430"/>
                  <a:pt x="3600473" y="4903940"/>
                </a:cubicBezTo>
                <a:close/>
                <a:moveTo>
                  <a:pt x="2239674" y="4899859"/>
                </a:moveTo>
                <a:cubicBezTo>
                  <a:pt x="2246980" y="4897901"/>
                  <a:pt x="2251610" y="4900576"/>
                  <a:pt x="2253568" y="4907881"/>
                </a:cubicBezTo>
                <a:cubicBezTo>
                  <a:pt x="2253568" y="4907881"/>
                  <a:pt x="2251741" y="4908371"/>
                  <a:pt x="2248088" y="4909349"/>
                </a:cubicBezTo>
                <a:cubicBezTo>
                  <a:pt x="2244436" y="4910328"/>
                  <a:pt x="2242121" y="4908992"/>
                  <a:pt x="2241141" y="4905338"/>
                </a:cubicBezTo>
                <a:cubicBezTo>
                  <a:pt x="2240162" y="4901686"/>
                  <a:pt x="2239674" y="4899859"/>
                  <a:pt x="2239674" y="4899859"/>
                </a:cubicBezTo>
                <a:close/>
                <a:moveTo>
                  <a:pt x="14669479" y="4899154"/>
                </a:moveTo>
                <a:lnTo>
                  <a:pt x="14666494" y="4904321"/>
                </a:lnTo>
                <a:lnTo>
                  <a:pt x="14652072" y="4904565"/>
                </a:lnTo>
                <a:lnTo>
                  <a:pt x="14647743" y="4905930"/>
                </a:lnTo>
                <a:lnTo>
                  <a:pt x="14621709" y="4905513"/>
                </a:lnTo>
                <a:lnTo>
                  <a:pt x="14669430" y="4915279"/>
                </a:lnTo>
                <a:cubicBezTo>
                  <a:pt x="14700608" y="4914754"/>
                  <a:pt x="14723501" y="4912534"/>
                  <a:pt x="14738111" y="4908619"/>
                </a:cubicBezTo>
                <a:lnTo>
                  <a:pt x="14738819" y="4907392"/>
                </a:lnTo>
                <a:lnTo>
                  <a:pt x="14719477" y="4907083"/>
                </a:lnTo>
                <a:lnTo>
                  <a:pt x="14683610" y="4906506"/>
                </a:lnTo>
                <a:close/>
                <a:moveTo>
                  <a:pt x="1957615" y="4899101"/>
                </a:moveTo>
                <a:cubicBezTo>
                  <a:pt x="1958594" y="4902754"/>
                  <a:pt x="1960910" y="4904091"/>
                  <a:pt x="1964561" y="4903112"/>
                </a:cubicBezTo>
                <a:cubicBezTo>
                  <a:pt x="1968213" y="4902134"/>
                  <a:pt x="1971019" y="4905297"/>
                  <a:pt x="1972977" y="4912601"/>
                </a:cubicBezTo>
                <a:lnTo>
                  <a:pt x="1975912" y="4923558"/>
                </a:lnTo>
                <a:cubicBezTo>
                  <a:pt x="1966650" y="4918211"/>
                  <a:pt x="1961530" y="4913710"/>
                  <a:pt x="1960552" y="4910059"/>
                </a:cubicBezTo>
                <a:cubicBezTo>
                  <a:pt x="1960063" y="4908233"/>
                  <a:pt x="1959450" y="4905949"/>
                  <a:pt x="1958717" y="4903210"/>
                </a:cubicBezTo>
                <a:close/>
                <a:moveTo>
                  <a:pt x="2509307" y="4898075"/>
                </a:moveTo>
                <a:cubicBezTo>
                  <a:pt x="2509307" y="4898075"/>
                  <a:pt x="2511623" y="4899412"/>
                  <a:pt x="2516253" y="4902087"/>
                </a:cubicBezTo>
                <a:cubicBezTo>
                  <a:pt x="2520884" y="4904760"/>
                  <a:pt x="2523199" y="4906096"/>
                  <a:pt x="2523199" y="4906096"/>
                </a:cubicBezTo>
                <a:cubicBezTo>
                  <a:pt x="2515895" y="4908053"/>
                  <a:pt x="2512244" y="4909032"/>
                  <a:pt x="2512244" y="4909032"/>
                </a:cubicBezTo>
                <a:close/>
                <a:moveTo>
                  <a:pt x="3657977" y="4897691"/>
                </a:moveTo>
                <a:cubicBezTo>
                  <a:pt x="3667463" y="4902626"/>
                  <a:pt x="3668602" y="4906232"/>
                  <a:pt x="3661391" y="4908507"/>
                </a:cubicBezTo>
                <a:cubicBezTo>
                  <a:pt x="3654178" y="4910783"/>
                  <a:pt x="3650004" y="4910118"/>
                  <a:pt x="3648866" y="4906514"/>
                </a:cubicBezTo>
                <a:cubicBezTo>
                  <a:pt x="3647728" y="4902907"/>
                  <a:pt x="3647159" y="4901103"/>
                  <a:pt x="3647159" y="4901103"/>
                </a:cubicBezTo>
                <a:close/>
                <a:moveTo>
                  <a:pt x="4702305" y="4897345"/>
                </a:moveTo>
                <a:lnTo>
                  <a:pt x="4705720" y="4908163"/>
                </a:lnTo>
                <a:lnTo>
                  <a:pt x="4716537" y="4904749"/>
                </a:lnTo>
                <a:cubicBezTo>
                  <a:pt x="4716537" y="4904749"/>
                  <a:pt x="4714164" y="4903516"/>
                  <a:pt x="4709422" y="4901048"/>
                </a:cubicBezTo>
                <a:cubicBezTo>
                  <a:pt x="4704677" y="4898579"/>
                  <a:pt x="4702305" y="4897345"/>
                  <a:pt x="4702305" y="4897345"/>
                </a:cubicBezTo>
                <a:close/>
                <a:moveTo>
                  <a:pt x="3187995" y="4897321"/>
                </a:moveTo>
                <a:cubicBezTo>
                  <a:pt x="3199952" y="4897513"/>
                  <a:pt x="3206498" y="4899411"/>
                  <a:pt x="3207636" y="4903018"/>
                </a:cubicBezTo>
                <a:cubicBezTo>
                  <a:pt x="3208773" y="4906625"/>
                  <a:pt x="3198525" y="4911840"/>
                  <a:pt x="3176889" y="4918668"/>
                </a:cubicBezTo>
                <a:cubicBezTo>
                  <a:pt x="3160189" y="4916008"/>
                  <a:pt x="3148233" y="4915817"/>
                  <a:pt x="3141022" y="4918093"/>
                </a:cubicBezTo>
                <a:cubicBezTo>
                  <a:pt x="3148233" y="4915817"/>
                  <a:pt x="3153644" y="4914110"/>
                  <a:pt x="3157246" y="4912972"/>
                </a:cubicBezTo>
                <a:cubicBezTo>
                  <a:pt x="3160855" y="4911834"/>
                  <a:pt x="3161521" y="4907659"/>
                  <a:pt x="3159244" y="4900448"/>
                </a:cubicBezTo>
                <a:cubicBezTo>
                  <a:pt x="3166456" y="4898171"/>
                  <a:pt x="3176040" y="4897130"/>
                  <a:pt x="3187995" y="4897321"/>
                </a:cubicBezTo>
                <a:close/>
                <a:moveTo>
                  <a:pt x="3346164" y="4897102"/>
                </a:moveTo>
                <a:lnTo>
                  <a:pt x="3343070" y="4897540"/>
                </a:lnTo>
                <a:lnTo>
                  <a:pt x="3350119" y="4897111"/>
                </a:lnTo>
                <a:close/>
                <a:moveTo>
                  <a:pt x="15248545" y="4896135"/>
                </a:moveTo>
                <a:lnTo>
                  <a:pt x="15232443" y="4911729"/>
                </a:lnTo>
                <a:cubicBezTo>
                  <a:pt x="15241931" y="4916665"/>
                  <a:pt x="15243070" y="4920270"/>
                  <a:pt x="15235856" y="4922546"/>
                </a:cubicBezTo>
                <a:cubicBezTo>
                  <a:pt x="15226368" y="4917610"/>
                  <a:pt x="15221624" y="4915143"/>
                  <a:pt x="15221624" y="4915143"/>
                </a:cubicBezTo>
                <a:cubicBezTo>
                  <a:pt x="15219349" y="4907931"/>
                  <a:pt x="15207393" y="4907738"/>
                  <a:pt x="15185757" y="4914567"/>
                </a:cubicBezTo>
                <a:lnTo>
                  <a:pt x="15167535" y="4932213"/>
                </a:lnTo>
                <a:cubicBezTo>
                  <a:pt x="15169810" y="4939425"/>
                  <a:pt x="15178065" y="4946733"/>
                  <a:pt x="15192297" y="4954136"/>
                </a:cubicBezTo>
                <a:cubicBezTo>
                  <a:pt x="15206529" y="4961540"/>
                  <a:pt x="15213644" y="4965240"/>
                  <a:pt x="15213644" y="4965240"/>
                </a:cubicBezTo>
                <a:cubicBezTo>
                  <a:pt x="15220856" y="4962966"/>
                  <a:pt x="15224464" y="4961828"/>
                  <a:pt x="15224464" y="4961828"/>
                </a:cubicBezTo>
                <a:lnTo>
                  <a:pt x="15225987" y="4966652"/>
                </a:lnTo>
                <a:lnTo>
                  <a:pt x="15241282" y="4967572"/>
                </a:lnTo>
                <a:cubicBezTo>
                  <a:pt x="15245911" y="4970245"/>
                  <a:pt x="15251880" y="4970602"/>
                  <a:pt x="15259183" y="4968645"/>
                </a:cubicBezTo>
                <a:cubicBezTo>
                  <a:pt x="15266489" y="4966687"/>
                  <a:pt x="15270142" y="4965709"/>
                  <a:pt x="15270142" y="4965709"/>
                </a:cubicBezTo>
                <a:lnTo>
                  <a:pt x="15294994" y="4970795"/>
                </a:lnTo>
                <a:cubicBezTo>
                  <a:pt x="15309603" y="4966880"/>
                  <a:pt x="15321540" y="4967596"/>
                  <a:pt x="15330801" y="4972944"/>
                </a:cubicBezTo>
                <a:cubicBezTo>
                  <a:pt x="15340064" y="4978291"/>
                  <a:pt x="15352000" y="4979009"/>
                  <a:pt x="15366609" y="4975094"/>
                </a:cubicBezTo>
                <a:cubicBezTo>
                  <a:pt x="15384609" y="4954612"/>
                  <a:pt x="15400196" y="4954349"/>
                  <a:pt x="15413372" y="4974307"/>
                </a:cubicBezTo>
                <a:cubicBezTo>
                  <a:pt x="15422635" y="4979655"/>
                  <a:pt x="15435549" y="4984023"/>
                  <a:pt x="15452116" y="4987414"/>
                </a:cubicBezTo>
                <a:cubicBezTo>
                  <a:pt x="15468684" y="4990804"/>
                  <a:pt x="15478305" y="4990183"/>
                  <a:pt x="15480978" y="4985551"/>
                </a:cubicBezTo>
                <a:cubicBezTo>
                  <a:pt x="15483654" y="4980920"/>
                  <a:pt x="15492294" y="4976648"/>
                  <a:pt x="15506902" y="4972734"/>
                </a:cubicBezTo>
                <a:cubicBezTo>
                  <a:pt x="15506902" y="4972734"/>
                  <a:pt x="15509219" y="4974070"/>
                  <a:pt x="15513850" y="4976744"/>
                </a:cubicBezTo>
                <a:cubicBezTo>
                  <a:pt x="15518482" y="4979418"/>
                  <a:pt x="15524449" y="4979776"/>
                  <a:pt x="15531753" y="4977818"/>
                </a:cubicBezTo>
                <a:cubicBezTo>
                  <a:pt x="15533710" y="4985124"/>
                  <a:pt x="15546627" y="4989493"/>
                  <a:pt x="15570498" y="4990925"/>
                </a:cubicBezTo>
                <a:lnTo>
                  <a:pt x="15606305" y="4993074"/>
                </a:lnTo>
                <a:cubicBezTo>
                  <a:pt x="15608263" y="5000379"/>
                  <a:pt x="15614720" y="5002564"/>
                  <a:pt x="15625677" y="4999628"/>
                </a:cubicBezTo>
                <a:cubicBezTo>
                  <a:pt x="15636634" y="4996692"/>
                  <a:pt x="15644430" y="4996560"/>
                  <a:pt x="15649060" y="4999235"/>
                </a:cubicBezTo>
                <a:lnTo>
                  <a:pt x="15665273" y="5000208"/>
                </a:lnTo>
                <a:lnTo>
                  <a:pt x="15667109" y="4988665"/>
                </a:lnTo>
                <a:cubicBezTo>
                  <a:pt x="15670717" y="4987527"/>
                  <a:pt x="15673658" y="4990564"/>
                  <a:pt x="15675934" y="4997776"/>
                </a:cubicBezTo>
                <a:lnTo>
                  <a:pt x="15667756" y="5000357"/>
                </a:lnTo>
                <a:lnTo>
                  <a:pt x="15702772" y="5002459"/>
                </a:lnTo>
                <a:cubicBezTo>
                  <a:pt x="15710076" y="5000502"/>
                  <a:pt x="15719207" y="4998055"/>
                  <a:pt x="15730164" y="4995119"/>
                </a:cubicBezTo>
                <a:cubicBezTo>
                  <a:pt x="15741122" y="4992183"/>
                  <a:pt x="15746601" y="4990715"/>
                  <a:pt x="15746601" y="4990715"/>
                </a:cubicBezTo>
                <a:cubicBezTo>
                  <a:pt x="15755862" y="4996061"/>
                  <a:pt x="15764147" y="4997757"/>
                  <a:pt x="15771451" y="4995800"/>
                </a:cubicBezTo>
                <a:lnTo>
                  <a:pt x="15751687" y="4965864"/>
                </a:lnTo>
                <a:lnTo>
                  <a:pt x="15737793" y="4957842"/>
                </a:lnTo>
                <a:lnTo>
                  <a:pt x="15760327" y="4954412"/>
                </a:lnTo>
                <a:lnTo>
                  <a:pt x="15737965" y="4949834"/>
                </a:lnTo>
                <a:cubicBezTo>
                  <a:pt x="15736009" y="4942531"/>
                  <a:pt x="15716768" y="4943770"/>
                  <a:pt x="15680243" y="4953557"/>
                </a:cubicBezTo>
                <a:lnTo>
                  <a:pt x="15641501" y="4940450"/>
                </a:lnTo>
                <a:cubicBezTo>
                  <a:pt x="15648808" y="4938492"/>
                  <a:pt x="15656599" y="4938362"/>
                  <a:pt x="15664884" y="4940057"/>
                </a:cubicBezTo>
                <a:cubicBezTo>
                  <a:pt x="15673167" y="4941751"/>
                  <a:pt x="15678646" y="4940283"/>
                  <a:pt x="15681318" y="4935653"/>
                </a:cubicBezTo>
                <a:cubicBezTo>
                  <a:pt x="15683992" y="4931021"/>
                  <a:pt x="15703233" y="4929781"/>
                  <a:pt x="15739040" y="4931930"/>
                </a:cubicBezTo>
                <a:lnTo>
                  <a:pt x="15743857" y="4932730"/>
                </a:lnTo>
                <a:lnTo>
                  <a:pt x="15764794" y="4927121"/>
                </a:lnTo>
                <a:lnTo>
                  <a:pt x="15786496" y="4925016"/>
                </a:lnTo>
                <a:lnTo>
                  <a:pt x="15770456" y="4920365"/>
                </a:lnTo>
                <a:lnTo>
                  <a:pt x="15723770" y="4923202"/>
                </a:lnTo>
                <a:cubicBezTo>
                  <a:pt x="15707071" y="4920543"/>
                  <a:pt x="15693311" y="4920920"/>
                  <a:pt x="15682496" y="4924333"/>
                </a:cubicBezTo>
                <a:lnTo>
                  <a:pt x="15671837" y="4927697"/>
                </a:lnTo>
                <a:lnTo>
                  <a:pt x="15671261" y="4928694"/>
                </a:lnTo>
                <a:lnTo>
                  <a:pt x="15669388" y="4928470"/>
                </a:lnTo>
                <a:lnTo>
                  <a:pt x="15660860" y="4931162"/>
                </a:lnTo>
                <a:cubicBezTo>
                  <a:pt x="15657252" y="4932301"/>
                  <a:pt x="15653078" y="4931635"/>
                  <a:pt x="15648332" y="4929168"/>
                </a:cubicBezTo>
                <a:cubicBezTo>
                  <a:pt x="15643590" y="4926700"/>
                  <a:pt x="15641219" y="4925467"/>
                  <a:pt x="15641219" y="4925467"/>
                </a:cubicBezTo>
                <a:lnTo>
                  <a:pt x="15637465" y="4924867"/>
                </a:lnTo>
                <a:lnTo>
                  <a:pt x="15623029" y="4924003"/>
                </a:lnTo>
                <a:cubicBezTo>
                  <a:pt x="15624008" y="4927654"/>
                  <a:pt x="15618040" y="4927296"/>
                  <a:pt x="15605127" y="4922926"/>
                </a:cubicBezTo>
                <a:cubicBezTo>
                  <a:pt x="15592210" y="4918559"/>
                  <a:pt x="15583079" y="4921005"/>
                  <a:pt x="15577733" y="4930267"/>
                </a:cubicBezTo>
                <a:cubicBezTo>
                  <a:pt x="15548515" y="4938096"/>
                  <a:pt x="15527314" y="4932033"/>
                  <a:pt x="15514137" y="4912076"/>
                </a:cubicBezTo>
                <a:lnTo>
                  <a:pt x="15513983" y="4911492"/>
                </a:lnTo>
                <a:lnTo>
                  <a:pt x="15505151" y="4908931"/>
                </a:lnTo>
                <a:cubicBezTo>
                  <a:pt x="15497939" y="4911206"/>
                  <a:pt x="15490727" y="4913483"/>
                  <a:pt x="15483513" y="4915760"/>
                </a:cubicBezTo>
                <a:lnTo>
                  <a:pt x="15462155" y="4915416"/>
                </a:lnTo>
                <a:lnTo>
                  <a:pt x="15481266" y="4920884"/>
                </a:lnTo>
                <a:cubicBezTo>
                  <a:pt x="15497833" y="4924274"/>
                  <a:pt x="15498811" y="4927925"/>
                  <a:pt x="15484201" y="4931840"/>
                </a:cubicBezTo>
                <a:cubicBezTo>
                  <a:pt x="15476896" y="4933797"/>
                  <a:pt x="15470571" y="4939408"/>
                  <a:pt x="15465223" y="4948671"/>
                </a:cubicBezTo>
                <a:cubicBezTo>
                  <a:pt x="15463265" y="4941365"/>
                  <a:pt x="15462287" y="4937712"/>
                  <a:pt x="15462287" y="4937712"/>
                </a:cubicBezTo>
                <a:lnTo>
                  <a:pt x="15448396" y="4929691"/>
                </a:lnTo>
                <a:lnTo>
                  <a:pt x="15447859" y="4929382"/>
                </a:lnTo>
                <a:lnTo>
                  <a:pt x="15446044" y="4931302"/>
                </a:lnTo>
                <a:cubicBezTo>
                  <a:pt x="15439710" y="4934787"/>
                  <a:pt x="15429426" y="4932830"/>
                  <a:pt x="15415195" y="4925426"/>
                </a:cubicBezTo>
                <a:lnTo>
                  <a:pt x="15431882" y="4920158"/>
                </a:lnTo>
                <a:lnTo>
                  <a:pt x="15422568" y="4914781"/>
                </a:lnTo>
                <a:lnTo>
                  <a:pt x="15382792" y="4914142"/>
                </a:lnTo>
                <a:lnTo>
                  <a:pt x="15398692" y="4919521"/>
                </a:lnTo>
                <a:cubicBezTo>
                  <a:pt x="15400650" y="4926826"/>
                  <a:pt x="15397488" y="4929630"/>
                  <a:pt x="15389206" y="4927936"/>
                </a:cubicBezTo>
                <a:lnTo>
                  <a:pt x="15375355" y="4926284"/>
                </a:lnTo>
                <a:lnTo>
                  <a:pt x="15379887" y="4928341"/>
                </a:lnTo>
                <a:cubicBezTo>
                  <a:pt x="15365280" y="4932255"/>
                  <a:pt x="15354322" y="4935191"/>
                  <a:pt x="15347018" y="4937149"/>
                </a:cubicBezTo>
                <a:lnTo>
                  <a:pt x="15341421" y="4936813"/>
                </a:lnTo>
                <a:lnTo>
                  <a:pt x="15336055" y="4938506"/>
                </a:lnTo>
                <a:lnTo>
                  <a:pt x="15325238" y="4941919"/>
                </a:lnTo>
                <a:cubicBezTo>
                  <a:pt x="15325238" y="4941919"/>
                  <a:pt x="15322865" y="4940684"/>
                  <a:pt x="15318120" y="4938217"/>
                </a:cubicBezTo>
                <a:lnTo>
                  <a:pt x="15312031" y="4935049"/>
                </a:lnTo>
                <a:lnTo>
                  <a:pt x="15311211" y="4935000"/>
                </a:lnTo>
                <a:lnTo>
                  <a:pt x="15311611" y="4934831"/>
                </a:lnTo>
                <a:lnTo>
                  <a:pt x="15311006" y="4934514"/>
                </a:lnTo>
                <a:cubicBezTo>
                  <a:pt x="15303794" y="4936792"/>
                  <a:pt x="15297814" y="4936695"/>
                  <a:pt x="15293071" y="4934228"/>
                </a:cubicBezTo>
                <a:lnTo>
                  <a:pt x="15290692" y="4930944"/>
                </a:lnTo>
                <a:lnTo>
                  <a:pt x="15290196" y="4930977"/>
                </a:lnTo>
                <a:cubicBezTo>
                  <a:pt x="15278260" y="4930260"/>
                  <a:pt x="15267661" y="4927227"/>
                  <a:pt x="15258398" y="4921881"/>
                </a:cubicBezTo>
                <a:lnTo>
                  <a:pt x="15280304" y="4918545"/>
                </a:lnTo>
                <a:lnTo>
                  <a:pt x="15268309" y="4912303"/>
                </a:lnTo>
                <a:lnTo>
                  <a:pt x="15252906" y="4896396"/>
                </a:lnTo>
                <a:close/>
                <a:moveTo>
                  <a:pt x="1158206" y="4896038"/>
                </a:moveTo>
                <a:cubicBezTo>
                  <a:pt x="1158206" y="4896038"/>
                  <a:pt x="1154553" y="4897017"/>
                  <a:pt x="1147248" y="4898974"/>
                </a:cubicBezTo>
                <a:lnTo>
                  <a:pt x="1150185" y="4909933"/>
                </a:lnTo>
                <a:lnTo>
                  <a:pt x="1161141" y="4906997"/>
                </a:lnTo>
                <a:cubicBezTo>
                  <a:pt x="1161141" y="4906997"/>
                  <a:pt x="1160162" y="4903344"/>
                  <a:pt x="1158206" y="4896038"/>
                </a:cubicBezTo>
                <a:close/>
                <a:moveTo>
                  <a:pt x="1301974" y="4895685"/>
                </a:moveTo>
                <a:cubicBezTo>
                  <a:pt x="1296006" y="4895327"/>
                  <a:pt x="1287543" y="4896616"/>
                  <a:pt x="1276586" y="4899552"/>
                </a:cubicBezTo>
                <a:lnTo>
                  <a:pt x="1290481" y="4907572"/>
                </a:lnTo>
                <a:cubicBezTo>
                  <a:pt x="1299742" y="4912920"/>
                  <a:pt x="1306198" y="4915104"/>
                  <a:pt x="1309851" y="4914125"/>
                </a:cubicBezTo>
                <a:cubicBezTo>
                  <a:pt x="1313503" y="4913146"/>
                  <a:pt x="1314350" y="4909005"/>
                  <a:pt x="1312393" y="4901701"/>
                </a:cubicBezTo>
                <a:cubicBezTo>
                  <a:pt x="1311414" y="4898048"/>
                  <a:pt x="1307941" y="4896043"/>
                  <a:pt x="1301974" y="4895685"/>
                </a:cubicBezTo>
                <a:close/>
                <a:moveTo>
                  <a:pt x="2038719" y="4894985"/>
                </a:moveTo>
                <a:cubicBezTo>
                  <a:pt x="2040676" y="4902290"/>
                  <a:pt x="2042634" y="4909596"/>
                  <a:pt x="2044591" y="4916900"/>
                </a:cubicBezTo>
                <a:lnTo>
                  <a:pt x="2022677" y="4922771"/>
                </a:lnTo>
                <a:lnTo>
                  <a:pt x="2008784" y="4914751"/>
                </a:lnTo>
                <a:lnTo>
                  <a:pt x="2019742" y="4911814"/>
                </a:lnTo>
                <a:cubicBezTo>
                  <a:pt x="2019742" y="4911814"/>
                  <a:pt x="2021568" y="4911325"/>
                  <a:pt x="2025220" y="4910347"/>
                </a:cubicBezTo>
                <a:cubicBezTo>
                  <a:pt x="2028871" y="4909368"/>
                  <a:pt x="2029720" y="4905225"/>
                  <a:pt x="2027763" y="4897921"/>
                </a:cubicBezTo>
                <a:close/>
                <a:moveTo>
                  <a:pt x="14459582" y="4893941"/>
                </a:moveTo>
                <a:lnTo>
                  <a:pt x="14433049" y="4902316"/>
                </a:lnTo>
                <a:lnTo>
                  <a:pt x="14439618" y="4912264"/>
                </a:lnTo>
                <a:cubicBezTo>
                  <a:pt x="14444249" y="4914939"/>
                  <a:pt x="14450217" y="4915297"/>
                  <a:pt x="14457520" y="4913340"/>
                </a:cubicBezTo>
                <a:lnTo>
                  <a:pt x="14471414" y="4921361"/>
                </a:lnTo>
                <a:lnTo>
                  <a:pt x="14518178" y="4920574"/>
                </a:lnTo>
                <a:cubicBezTo>
                  <a:pt x="14540093" y="4914702"/>
                  <a:pt x="14555680" y="4914440"/>
                  <a:pt x="14564942" y="4919788"/>
                </a:cubicBezTo>
                <a:cubicBezTo>
                  <a:pt x="14574205" y="4925135"/>
                  <a:pt x="14582000" y="4925005"/>
                  <a:pt x="14588325" y="4919395"/>
                </a:cubicBezTo>
                <a:lnTo>
                  <a:pt x="14589253" y="4903946"/>
                </a:lnTo>
                <a:lnTo>
                  <a:pt x="14577715" y="4901186"/>
                </a:lnTo>
                <a:lnTo>
                  <a:pt x="14572967" y="4905894"/>
                </a:lnTo>
                <a:lnTo>
                  <a:pt x="14571294" y="4899651"/>
                </a:lnTo>
                <a:lnTo>
                  <a:pt x="14561774" y="4897375"/>
                </a:lnTo>
                <a:cubicBezTo>
                  <a:pt x="14554562" y="4899653"/>
                  <a:pt x="14539001" y="4900599"/>
                  <a:pt x="14515091" y="4900215"/>
                </a:cubicBezTo>
                <a:cubicBezTo>
                  <a:pt x="14491179" y="4899832"/>
                  <a:pt x="14475617" y="4900775"/>
                  <a:pt x="14468405" y="4903052"/>
                </a:cubicBezTo>
                <a:cubicBezTo>
                  <a:pt x="14466129" y="4895840"/>
                  <a:pt x="14463187" y="4892803"/>
                  <a:pt x="14459582" y="4893941"/>
                </a:cubicBezTo>
                <a:close/>
                <a:moveTo>
                  <a:pt x="1345267" y="4892892"/>
                </a:moveTo>
                <a:cubicBezTo>
                  <a:pt x="1323351" y="4898764"/>
                  <a:pt x="1320678" y="4903396"/>
                  <a:pt x="1337243" y="4906785"/>
                </a:cubicBezTo>
                <a:cubicBezTo>
                  <a:pt x="1339202" y="4914090"/>
                  <a:pt x="1342008" y="4917254"/>
                  <a:pt x="1345659" y="4916275"/>
                </a:cubicBezTo>
                <a:cubicBezTo>
                  <a:pt x="1349311" y="4915297"/>
                  <a:pt x="1350159" y="4911154"/>
                  <a:pt x="1348202" y="4903849"/>
                </a:cubicBezTo>
                <a:cubicBezTo>
                  <a:pt x="1346245" y="4896545"/>
                  <a:pt x="1345267" y="4892892"/>
                  <a:pt x="1345267" y="4892892"/>
                </a:cubicBezTo>
                <a:close/>
                <a:moveTo>
                  <a:pt x="3590187" y="4890711"/>
                </a:moveTo>
                <a:lnTo>
                  <a:pt x="3597059" y="4893124"/>
                </a:lnTo>
                <a:cubicBezTo>
                  <a:pt x="3599338" y="4900336"/>
                  <a:pt x="3593261" y="4906217"/>
                  <a:pt x="3578837" y="4910770"/>
                </a:cubicBezTo>
                <a:cubicBezTo>
                  <a:pt x="3564413" y="4915321"/>
                  <a:pt x="3547050" y="4916836"/>
                  <a:pt x="3526743" y="4915316"/>
                </a:cubicBezTo>
                <a:cubicBezTo>
                  <a:pt x="3506437" y="4913794"/>
                  <a:pt x="3493911" y="4911799"/>
                  <a:pt x="3489170" y="4909330"/>
                </a:cubicBezTo>
                <a:cubicBezTo>
                  <a:pt x="3484425" y="4906863"/>
                  <a:pt x="3476643" y="4907336"/>
                  <a:pt x="3465826" y="4910750"/>
                </a:cubicBezTo>
                <a:cubicBezTo>
                  <a:pt x="3455007" y="4914163"/>
                  <a:pt x="3449030" y="4914068"/>
                  <a:pt x="3447892" y="4910461"/>
                </a:cubicBezTo>
                <a:cubicBezTo>
                  <a:pt x="3446755" y="4906856"/>
                  <a:pt x="3453397" y="4902777"/>
                  <a:pt x="3467820" y="4898226"/>
                </a:cubicBezTo>
                <a:lnTo>
                  <a:pt x="3477231" y="4896894"/>
                </a:lnTo>
                <a:lnTo>
                  <a:pt x="3486189" y="4896845"/>
                </a:lnTo>
                <a:lnTo>
                  <a:pt x="3492868" y="4902215"/>
                </a:lnTo>
                <a:cubicBezTo>
                  <a:pt x="3507294" y="4897662"/>
                  <a:pt x="3519250" y="4897856"/>
                  <a:pt x="3528738" y="4902792"/>
                </a:cubicBezTo>
                <a:cubicBezTo>
                  <a:pt x="3538226" y="4907727"/>
                  <a:pt x="3545437" y="4905451"/>
                  <a:pt x="3550373" y="4895963"/>
                </a:cubicBezTo>
                <a:lnTo>
                  <a:pt x="3558229" y="4894186"/>
                </a:lnTo>
                <a:close/>
                <a:moveTo>
                  <a:pt x="14249785" y="4888780"/>
                </a:moveTo>
                <a:lnTo>
                  <a:pt x="14210558" y="4891164"/>
                </a:lnTo>
                <a:lnTo>
                  <a:pt x="14217825" y="4895358"/>
                </a:lnTo>
                <a:cubicBezTo>
                  <a:pt x="14225130" y="4893401"/>
                  <a:pt x="14232433" y="4891444"/>
                  <a:pt x="14239737" y="4889487"/>
                </a:cubicBezTo>
                <a:cubicBezTo>
                  <a:pt x="14249000" y="4894834"/>
                  <a:pt x="14257284" y="4896529"/>
                  <a:pt x="14264588" y="4894572"/>
                </a:cubicBezTo>
                <a:lnTo>
                  <a:pt x="14289439" y="4899658"/>
                </a:lnTo>
                <a:lnTo>
                  <a:pt x="14300396" y="4896722"/>
                </a:lnTo>
                <a:lnTo>
                  <a:pt x="14311352" y="4893786"/>
                </a:lnTo>
                <a:lnTo>
                  <a:pt x="14292374" y="4910614"/>
                </a:lnTo>
                <a:lnTo>
                  <a:pt x="14281419" y="4913550"/>
                </a:lnTo>
                <a:cubicBezTo>
                  <a:pt x="14279460" y="4906247"/>
                  <a:pt x="14274828" y="4903573"/>
                  <a:pt x="14267524" y="4905530"/>
                </a:cubicBezTo>
                <a:cubicBezTo>
                  <a:pt x="14260218" y="4907487"/>
                  <a:pt x="14251936" y="4905791"/>
                  <a:pt x="14242674" y="4900444"/>
                </a:cubicBezTo>
                <a:cubicBezTo>
                  <a:pt x="14242674" y="4900444"/>
                  <a:pt x="14243651" y="4904097"/>
                  <a:pt x="14245609" y="4911402"/>
                </a:cubicBezTo>
                <a:lnTo>
                  <a:pt x="14245065" y="4914060"/>
                </a:lnTo>
                <a:lnTo>
                  <a:pt x="14239253" y="4915894"/>
                </a:lnTo>
                <a:lnTo>
                  <a:pt x="14234652" y="4914338"/>
                </a:lnTo>
                <a:lnTo>
                  <a:pt x="14235396" y="4917112"/>
                </a:lnTo>
                <a:lnTo>
                  <a:pt x="14239253" y="4915894"/>
                </a:lnTo>
                <a:lnTo>
                  <a:pt x="14244338" y="4917614"/>
                </a:lnTo>
                <a:lnTo>
                  <a:pt x="14245065" y="4914060"/>
                </a:lnTo>
                <a:lnTo>
                  <a:pt x="14245795" y="4913829"/>
                </a:lnTo>
                <a:lnTo>
                  <a:pt x="14267430" y="4907002"/>
                </a:lnTo>
                <a:cubicBezTo>
                  <a:pt x="14269707" y="4914214"/>
                  <a:pt x="14274451" y="4916682"/>
                  <a:pt x="14281663" y="4914406"/>
                </a:cubicBezTo>
                <a:cubicBezTo>
                  <a:pt x="14288874" y="4912130"/>
                  <a:pt x="14294284" y="4910423"/>
                  <a:pt x="14297890" y="4909284"/>
                </a:cubicBezTo>
                <a:cubicBezTo>
                  <a:pt x="14301495" y="4908147"/>
                  <a:pt x="14303299" y="4907578"/>
                  <a:pt x="14303299" y="4907578"/>
                </a:cubicBezTo>
                <a:lnTo>
                  <a:pt x="14296025" y="4921561"/>
                </a:lnTo>
                <a:lnTo>
                  <a:pt x="14318692" y="4921178"/>
                </a:lnTo>
                <a:cubicBezTo>
                  <a:pt x="14319671" y="4924831"/>
                  <a:pt x="14322836" y="4922026"/>
                  <a:pt x="14328183" y="4912765"/>
                </a:cubicBezTo>
                <a:lnTo>
                  <a:pt x="14353033" y="4917849"/>
                </a:lnTo>
                <a:cubicBezTo>
                  <a:pt x="14360337" y="4915892"/>
                  <a:pt x="14374947" y="4911977"/>
                  <a:pt x="14396862" y="4906105"/>
                </a:cubicBezTo>
                <a:lnTo>
                  <a:pt x="14403372" y="4894831"/>
                </a:lnTo>
                <a:lnTo>
                  <a:pt x="14310703" y="4893344"/>
                </a:lnTo>
                <a:lnTo>
                  <a:pt x="14302041" y="4893871"/>
                </a:lnTo>
                <a:lnTo>
                  <a:pt x="14300396" y="4896722"/>
                </a:lnTo>
                <a:lnTo>
                  <a:pt x="14299670" y="4894016"/>
                </a:lnTo>
                <a:lnTo>
                  <a:pt x="14287358" y="4894764"/>
                </a:lnTo>
                <a:cubicBezTo>
                  <a:pt x="14279010" y="4893434"/>
                  <a:pt x="14274833" y="4892770"/>
                  <a:pt x="14274833" y="4892770"/>
                </a:cubicBezTo>
                <a:cubicBezTo>
                  <a:pt x="14265347" y="4887834"/>
                  <a:pt x="14256997" y="4886503"/>
                  <a:pt x="14249785" y="4888780"/>
                </a:cubicBezTo>
                <a:close/>
                <a:moveTo>
                  <a:pt x="10895299" y="4888750"/>
                </a:moveTo>
                <a:lnTo>
                  <a:pt x="10887898" y="4902981"/>
                </a:lnTo>
                <a:lnTo>
                  <a:pt x="10884483" y="4892164"/>
                </a:lnTo>
                <a:close/>
                <a:moveTo>
                  <a:pt x="4390314" y="4888749"/>
                </a:moveTo>
                <a:lnTo>
                  <a:pt x="4382912" y="4902982"/>
                </a:lnTo>
                <a:lnTo>
                  <a:pt x="4379498" y="4892163"/>
                </a:lnTo>
                <a:close/>
                <a:moveTo>
                  <a:pt x="1056260" y="4888123"/>
                </a:moveTo>
                <a:cubicBezTo>
                  <a:pt x="1052609" y="4889101"/>
                  <a:pt x="1051761" y="4893244"/>
                  <a:pt x="1053719" y="4900549"/>
                </a:cubicBezTo>
                <a:cubicBezTo>
                  <a:pt x="1061024" y="4898592"/>
                  <a:pt x="1064186" y="4895786"/>
                  <a:pt x="1063207" y="4892134"/>
                </a:cubicBezTo>
                <a:cubicBezTo>
                  <a:pt x="1062228" y="4888481"/>
                  <a:pt x="1059914" y="4887144"/>
                  <a:pt x="1056260" y="4888123"/>
                </a:cubicBezTo>
                <a:close/>
                <a:moveTo>
                  <a:pt x="1918111" y="4887700"/>
                </a:moveTo>
                <a:lnTo>
                  <a:pt x="1898934" y="4888866"/>
                </a:lnTo>
                <a:lnTo>
                  <a:pt x="1898425" y="4897345"/>
                </a:lnTo>
                <a:lnTo>
                  <a:pt x="1912318" y="4905367"/>
                </a:lnTo>
                <a:cubicBezTo>
                  <a:pt x="1910361" y="4898062"/>
                  <a:pt x="1913034" y="4893431"/>
                  <a:pt x="1920338" y="4891473"/>
                </a:cubicBezTo>
                <a:lnTo>
                  <a:pt x="1919333" y="4887720"/>
                </a:lnTo>
                <a:close/>
                <a:moveTo>
                  <a:pt x="2811811" y="4887483"/>
                </a:moveTo>
                <a:lnTo>
                  <a:pt x="2825706" y="4895505"/>
                </a:lnTo>
                <a:cubicBezTo>
                  <a:pt x="2827662" y="4902810"/>
                  <a:pt x="2824990" y="4907440"/>
                  <a:pt x="2817684" y="4909398"/>
                </a:cubicBezTo>
                <a:cubicBezTo>
                  <a:pt x="2808421" y="4904050"/>
                  <a:pt x="2803790" y="4901377"/>
                  <a:pt x="2803790" y="4901377"/>
                </a:cubicBezTo>
                <a:cubicBezTo>
                  <a:pt x="2801834" y="4894072"/>
                  <a:pt x="2804506" y="4889440"/>
                  <a:pt x="2811811" y="4887483"/>
                </a:cubicBezTo>
                <a:close/>
                <a:moveTo>
                  <a:pt x="2858577" y="4886697"/>
                </a:moveTo>
                <a:cubicBezTo>
                  <a:pt x="2865882" y="4884740"/>
                  <a:pt x="2870512" y="4887413"/>
                  <a:pt x="2872470" y="4894718"/>
                </a:cubicBezTo>
                <a:lnTo>
                  <a:pt x="2861513" y="4897654"/>
                </a:lnTo>
                <a:cubicBezTo>
                  <a:pt x="2852250" y="4892306"/>
                  <a:pt x="2851272" y="4888654"/>
                  <a:pt x="2858577" y="4886697"/>
                </a:cubicBezTo>
                <a:close/>
                <a:moveTo>
                  <a:pt x="10988671" y="4883073"/>
                </a:moveTo>
                <a:lnTo>
                  <a:pt x="10982050" y="4885162"/>
                </a:lnTo>
                <a:lnTo>
                  <a:pt x="10981403" y="4888335"/>
                </a:lnTo>
                <a:lnTo>
                  <a:pt x="10992083" y="4893891"/>
                </a:lnTo>
                <a:close/>
                <a:moveTo>
                  <a:pt x="2047347" y="4882599"/>
                </a:moveTo>
                <a:lnTo>
                  <a:pt x="2045089" y="4882972"/>
                </a:lnTo>
                <a:lnTo>
                  <a:pt x="2039992" y="4888773"/>
                </a:lnTo>
                <a:lnTo>
                  <a:pt x="2036157" y="4884449"/>
                </a:lnTo>
                <a:lnTo>
                  <a:pt x="2007778" y="4889140"/>
                </a:lnTo>
                <a:lnTo>
                  <a:pt x="1982333" y="4886607"/>
                </a:lnTo>
                <a:lnTo>
                  <a:pt x="1978061" y="4887751"/>
                </a:lnTo>
                <a:cubicBezTo>
                  <a:pt x="1963452" y="4891666"/>
                  <a:pt x="1956637" y="4895449"/>
                  <a:pt x="1957615" y="4899101"/>
                </a:cubicBezTo>
                <a:lnTo>
                  <a:pt x="1956148" y="4893623"/>
                </a:lnTo>
                <a:lnTo>
                  <a:pt x="1951369" y="4888234"/>
                </a:lnTo>
                <a:lnTo>
                  <a:pt x="1936586" y="4887997"/>
                </a:lnTo>
                <a:lnTo>
                  <a:pt x="1934233" y="4899495"/>
                </a:lnTo>
                <a:cubicBezTo>
                  <a:pt x="1936190" y="4906798"/>
                  <a:pt x="1937658" y="4912278"/>
                  <a:pt x="1938637" y="4915931"/>
                </a:cubicBezTo>
                <a:cubicBezTo>
                  <a:pt x="1939615" y="4919582"/>
                  <a:pt x="1936453" y="4922387"/>
                  <a:pt x="1929146" y="4924345"/>
                </a:cubicBezTo>
                <a:cubicBezTo>
                  <a:pt x="1921841" y="4926302"/>
                  <a:pt x="1915873" y="4925944"/>
                  <a:pt x="1911243" y="4923271"/>
                </a:cubicBezTo>
                <a:cubicBezTo>
                  <a:pt x="1906612" y="4920596"/>
                  <a:pt x="1900155" y="4918413"/>
                  <a:pt x="1891871" y="4916717"/>
                </a:cubicBezTo>
                <a:cubicBezTo>
                  <a:pt x="1883588" y="4915022"/>
                  <a:pt x="1877619" y="4914665"/>
                  <a:pt x="1873967" y="4915643"/>
                </a:cubicBezTo>
                <a:cubicBezTo>
                  <a:pt x="1870316" y="4916621"/>
                  <a:pt x="1863858" y="4914436"/>
                  <a:pt x="1854597" y="4909089"/>
                </a:cubicBezTo>
                <a:lnTo>
                  <a:pt x="1862616" y="4895197"/>
                </a:lnTo>
                <a:lnTo>
                  <a:pt x="1856158" y="4891467"/>
                </a:lnTo>
                <a:lnTo>
                  <a:pt x="1838418" y="4892546"/>
                </a:lnTo>
                <a:lnTo>
                  <a:pt x="1840702" y="4901069"/>
                </a:lnTo>
                <a:lnTo>
                  <a:pt x="1815853" y="4895982"/>
                </a:lnTo>
                <a:lnTo>
                  <a:pt x="1809899" y="4894279"/>
                </a:lnTo>
                <a:lnTo>
                  <a:pt x="1798100" y="4894997"/>
                </a:lnTo>
                <a:lnTo>
                  <a:pt x="1803158" y="4897916"/>
                </a:lnTo>
                <a:cubicBezTo>
                  <a:pt x="1806632" y="4899922"/>
                  <a:pt x="1809526" y="4901592"/>
                  <a:pt x="1811841" y="4902929"/>
                </a:cubicBezTo>
                <a:cubicBezTo>
                  <a:pt x="1816473" y="4905604"/>
                  <a:pt x="1818788" y="4906940"/>
                  <a:pt x="1818788" y="4906940"/>
                </a:cubicBezTo>
                <a:cubicBezTo>
                  <a:pt x="1811482" y="4908898"/>
                  <a:pt x="1800526" y="4911834"/>
                  <a:pt x="1785916" y="4915749"/>
                </a:cubicBezTo>
                <a:cubicBezTo>
                  <a:pt x="1778611" y="4917706"/>
                  <a:pt x="1770818" y="4917837"/>
                  <a:pt x="1762534" y="4916141"/>
                </a:cubicBezTo>
                <a:cubicBezTo>
                  <a:pt x="1754248" y="4914446"/>
                  <a:pt x="1746456" y="4914577"/>
                  <a:pt x="1739151" y="4916534"/>
                </a:cubicBezTo>
                <a:lnTo>
                  <a:pt x="1692385" y="4917322"/>
                </a:lnTo>
                <a:cubicBezTo>
                  <a:pt x="1685081" y="4919279"/>
                  <a:pt x="1670830" y="4917225"/>
                  <a:pt x="1649631" y="4911162"/>
                </a:cubicBezTo>
                <a:cubicBezTo>
                  <a:pt x="1628434" y="4905097"/>
                  <a:pt x="1614183" y="4903044"/>
                  <a:pt x="1606876" y="4905002"/>
                </a:cubicBezTo>
                <a:cubicBezTo>
                  <a:pt x="1599572" y="4906959"/>
                  <a:pt x="1595431" y="4906112"/>
                  <a:pt x="1594452" y="4902459"/>
                </a:cubicBezTo>
                <a:cubicBezTo>
                  <a:pt x="1593473" y="4898806"/>
                  <a:pt x="1582027" y="4899915"/>
                  <a:pt x="1560112" y="4905787"/>
                </a:cubicBezTo>
                <a:lnTo>
                  <a:pt x="1513347" y="4906575"/>
                </a:lnTo>
                <a:lnTo>
                  <a:pt x="1480475" y="4915383"/>
                </a:lnTo>
                <a:cubicBezTo>
                  <a:pt x="1482432" y="4922688"/>
                  <a:pt x="1478782" y="4923666"/>
                  <a:pt x="1469517" y="4918319"/>
                </a:cubicBezTo>
                <a:lnTo>
                  <a:pt x="1461496" y="4932211"/>
                </a:lnTo>
                <a:cubicBezTo>
                  <a:pt x="1461496" y="4932211"/>
                  <a:pt x="1457844" y="4933190"/>
                  <a:pt x="1450539" y="4935147"/>
                </a:cubicBezTo>
                <a:cubicBezTo>
                  <a:pt x="1443235" y="4937105"/>
                  <a:pt x="1438603" y="4934432"/>
                  <a:pt x="1436645" y="4927127"/>
                </a:cubicBezTo>
                <a:cubicBezTo>
                  <a:pt x="1434688" y="4919822"/>
                  <a:pt x="1430058" y="4917149"/>
                  <a:pt x="1422753" y="4919106"/>
                </a:cubicBezTo>
                <a:cubicBezTo>
                  <a:pt x="1422753" y="4919106"/>
                  <a:pt x="1420438" y="4917770"/>
                  <a:pt x="1415806" y="4915095"/>
                </a:cubicBezTo>
                <a:cubicBezTo>
                  <a:pt x="1411175" y="4912421"/>
                  <a:pt x="1405207" y="4912063"/>
                  <a:pt x="1397902" y="4914020"/>
                </a:cubicBezTo>
                <a:cubicBezTo>
                  <a:pt x="1395945" y="4906715"/>
                  <a:pt x="1389976" y="4906357"/>
                  <a:pt x="1379998" y="4912945"/>
                </a:cubicBezTo>
                <a:cubicBezTo>
                  <a:pt x="1370021" y="4919534"/>
                  <a:pt x="1363694" y="4925143"/>
                  <a:pt x="1361019" y="4929775"/>
                </a:cubicBezTo>
                <a:cubicBezTo>
                  <a:pt x="1358347" y="4934407"/>
                  <a:pt x="1341912" y="4938811"/>
                  <a:pt x="1311713" y="4942987"/>
                </a:cubicBezTo>
                <a:cubicBezTo>
                  <a:pt x="1281514" y="4947163"/>
                  <a:pt x="1262763" y="4950230"/>
                  <a:pt x="1255458" y="4952188"/>
                </a:cubicBezTo>
                <a:lnTo>
                  <a:pt x="1241565" y="4944167"/>
                </a:lnTo>
                <a:lnTo>
                  <a:pt x="1252523" y="4941231"/>
                </a:lnTo>
                <a:lnTo>
                  <a:pt x="1249586" y="4930273"/>
                </a:lnTo>
                <a:cubicBezTo>
                  <a:pt x="1249586" y="4930273"/>
                  <a:pt x="1248607" y="4926621"/>
                  <a:pt x="1246650" y="4919316"/>
                </a:cubicBezTo>
                <a:lnTo>
                  <a:pt x="1257607" y="4916380"/>
                </a:lnTo>
                <a:lnTo>
                  <a:pt x="1265629" y="4902488"/>
                </a:lnTo>
                <a:cubicBezTo>
                  <a:pt x="1265629" y="4902488"/>
                  <a:pt x="1261976" y="4903467"/>
                  <a:pt x="1254671" y="4905424"/>
                </a:cubicBezTo>
                <a:lnTo>
                  <a:pt x="1243714" y="4908360"/>
                </a:lnTo>
                <a:cubicBezTo>
                  <a:pt x="1243714" y="4908360"/>
                  <a:pt x="1241041" y="4912990"/>
                  <a:pt x="1235693" y="4922252"/>
                </a:cubicBezTo>
                <a:lnTo>
                  <a:pt x="1238629" y="4933209"/>
                </a:lnTo>
                <a:lnTo>
                  <a:pt x="1191864" y="4933996"/>
                </a:lnTo>
                <a:cubicBezTo>
                  <a:pt x="1175297" y="4930606"/>
                  <a:pt x="1164340" y="4933542"/>
                  <a:pt x="1158993" y="4942804"/>
                </a:cubicBezTo>
                <a:lnTo>
                  <a:pt x="1145098" y="4934784"/>
                </a:lnTo>
                <a:cubicBezTo>
                  <a:pt x="1143142" y="4927479"/>
                  <a:pt x="1138510" y="4924804"/>
                  <a:pt x="1131205" y="4926761"/>
                </a:cubicBezTo>
                <a:lnTo>
                  <a:pt x="1134142" y="4937720"/>
                </a:lnTo>
                <a:lnTo>
                  <a:pt x="1123185" y="4940656"/>
                </a:lnTo>
                <a:lnTo>
                  <a:pt x="1098334" y="4935569"/>
                </a:lnTo>
                <a:lnTo>
                  <a:pt x="1087376" y="4938505"/>
                </a:lnTo>
                <a:cubicBezTo>
                  <a:pt x="1096639" y="4943853"/>
                  <a:pt x="1097617" y="4947506"/>
                  <a:pt x="1090312" y="4949464"/>
                </a:cubicBezTo>
                <a:lnTo>
                  <a:pt x="1104207" y="4957484"/>
                </a:lnTo>
                <a:lnTo>
                  <a:pt x="1126121" y="4951612"/>
                </a:lnTo>
                <a:cubicBezTo>
                  <a:pt x="1128079" y="4958917"/>
                  <a:pt x="1132708" y="4961590"/>
                  <a:pt x="1140013" y="4959633"/>
                </a:cubicBezTo>
                <a:lnTo>
                  <a:pt x="1150970" y="4956697"/>
                </a:lnTo>
                <a:cubicBezTo>
                  <a:pt x="1150970" y="4956697"/>
                  <a:pt x="1159255" y="4958393"/>
                  <a:pt x="1175822" y="4961783"/>
                </a:cubicBezTo>
                <a:cubicBezTo>
                  <a:pt x="1192388" y="4965173"/>
                  <a:pt x="1203345" y="4962238"/>
                  <a:pt x="1208692" y="4952975"/>
                </a:cubicBezTo>
                <a:cubicBezTo>
                  <a:pt x="1210650" y="4960280"/>
                  <a:pt x="1215771" y="4964779"/>
                  <a:pt x="1224054" y="4966475"/>
                </a:cubicBezTo>
                <a:cubicBezTo>
                  <a:pt x="1232338" y="4968171"/>
                  <a:pt x="1235500" y="4965365"/>
                  <a:pt x="1233543" y="4958060"/>
                </a:cubicBezTo>
                <a:lnTo>
                  <a:pt x="1255458" y="4952188"/>
                </a:lnTo>
                <a:cubicBezTo>
                  <a:pt x="1257415" y="4959493"/>
                  <a:pt x="1264362" y="4963504"/>
                  <a:pt x="1276298" y="4964220"/>
                </a:cubicBezTo>
                <a:cubicBezTo>
                  <a:pt x="1288235" y="4964936"/>
                  <a:pt x="1301507" y="4963337"/>
                  <a:pt x="1316117" y="4959423"/>
                </a:cubicBezTo>
                <a:cubicBezTo>
                  <a:pt x="1323421" y="4957465"/>
                  <a:pt x="1329390" y="4957823"/>
                  <a:pt x="1334020" y="4960498"/>
                </a:cubicBezTo>
                <a:cubicBezTo>
                  <a:pt x="1338653" y="4963171"/>
                  <a:pt x="1350587" y="4963887"/>
                  <a:pt x="1369828" y="4962647"/>
                </a:cubicBezTo>
                <a:cubicBezTo>
                  <a:pt x="1389069" y="4961406"/>
                  <a:pt x="1398689" y="4960786"/>
                  <a:pt x="1398689" y="4960786"/>
                </a:cubicBezTo>
                <a:cubicBezTo>
                  <a:pt x="1405994" y="4958828"/>
                  <a:pt x="1413789" y="4958697"/>
                  <a:pt x="1422070" y="4960391"/>
                </a:cubicBezTo>
                <a:cubicBezTo>
                  <a:pt x="1430356" y="4962087"/>
                  <a:pt x="1438150" y="4961955"/>
                  <a:pt x="1445453" y="4959998"/>
                </a:cubicBezTo>
                <a:cubicBezTo>
                  <a:pt x="1493198" y="4962864"/>
                  <a:pt x="1520722" y="4963319"/>
                  <a:pt x="1528027" y="4961361"/>
                </a:cubicBezTo>
                <a:cubicBezTo>
                  <a:pt x="1535331" y="4959404"/>
                  <a:pt x="1538985" y="4958425"/>
                  <a:pt x="1538985" y="4958425"/>
                </a:cubicBezTo>
                <a:cubicBezTo>
                  <a:pt x="1546290" y="4956468"/>
                  <a:pt x="1550921" y="4959142"/>
                  <a:pt x="1552877" y="4966446"/>
                </a:cubicBezTo>
                <a:cubicBezTo>
                  <a:pt x="1552877" y="4966446"/>
                  <a:pt x="1557018" y="4967293"/>
                  <a:pt x="1565302" y="4968989"/>
                </a:cubicBezTo>
                <a:cubicBezTo>
                  <a:pt x="1573587" y="4970685"/>
                  <a:pt x="1585033" y="4969575"/>
                  <a:pt x="1599643" y="4965660"/>
                </a:cubicBezTo>
                <a:lnTo>
                  <a:pt x="1635450" y="4967809"/>
                </a:lnTo>
                <a:lnTo>
                  <a:pt x="1657365" y="4961937"/>
                </a:lnTo>
                <a:cubicBezTo>
                  <a:pt x="1657365" y="4961937"/>
                  <a:pt x="1652733" y="4959264"/>
                  <a:pt x="1643471" y="4953916"/>
                </a:cubicBezTo>
                <a:lnTo>
                  <a:pt x="1652735" y="4951434"/>
                </a:lnTo>
                <a:lnTo>
                  <a:pt x="1651654" y="4948001"/>
                </a:lnTo>
                <a:lnTo>
                  <a:pt x="1652804" y="4940778"/>
                </a:lnTo>
                <a:lnTo>
                  <a:pt x="1651493" y="4940022"/>
                </a:lnTo>
                <a:lnTo>
                  <a:pt x="1652928" y="4939997"/>
                </a:lnTo>
                <a:lnTo>
                  <a:pt x="1653647" y="4935475"/>
                </a:lnTo>
                <a:lnTo>
                  <a:pt x="1668343" y="4939738"/>
                </a:lnTo>
                <a:lnTo>
                  <a:pt x="1678369" y="4939570"/>
                </a:lnTo>
                <a:lnTo>
                  <a:pt x="1684106" y="4937760"/>
                </a:lnTo>
                <a:lnTo>
                  <a:pt x="1687298" y="4939420"/>
                </a:lnTo>
                <a:lnTo>
                  <a:pt x="1698258" y="4939236"/>
                </a:lnTo>
                <a:cubicBezTo>
                  <a:pt x="1705565" y="4937279"/>
                  <a:pt x="1709216" y="4936300"/>
                  <a:pt x="1709216" y="4936300"/>
                </a:cubicBezTo>
                <a:cubicBezTo>
                  <a:pt x="1709216" y="4936300"/>
                  <a:pt x="1709705" y="4938126"/>
                  <a:pt x="1710684" y="4941779"/>
                </a:cubicBezTo>
                <a:cubicBezTo>
                  <a:pt x="1711662" y="4945431"/>
                  <a:pt x="1714468" y="4948593"/>
                  <a:pt x="1719097" y="4951268"/>
                </a:cubicBezTo>
                <a:cubicBezTo>
                  <a:pt x="1723729" y="4953943"/>
                  <a:pt x="1730185" y="4956126"/>
                  <a:pt x="1738469" y="4957821"/>
                </a:cubicBezTo>
                <a:cubicBezTo>
                  <a:pt x="1746754" y="4959516"/>
                  <a:pt x="1752721" y="4959875"/>
                  <a:pt x="1756374" y="4958896"/>
                </a:cubicBezTo>
                <a:cubicBezTo>
                  <a:pt x="1760026" y="4957917"/>
                  <a:pt x="1762831" y="4961081"/>
                  <a:pt x="1764787" y="4968384"/>
                </a:cubicBezTo>
                <a:cubicBezTo>
                  <a:pt x="1770137" y="4959123"/>
                  <a:pt x="1796681" y="4955925"/>
                  <a:pt x="1844425" y="4958790"/>
                </a:cubicBezTo>
                <a:lnTo>
                  <a:pt x="1883168" y="4971897"/>
                </a:lnTo>
                <a:lnTo>
                  <a:pt x="1918978" y="4974046"/>
                </a:lnTo>
                <a:cubicBezTo>
                  <a:pt x="1928239" y="4979394"/>
                  <a:pt x="1942979" y="4983273"/>
                  <a:pt x="1963199" y="4985685"/>
                </a:cubicBezTo>
                <a:cubicBezTo>
                  <a:pt x="1983419" y="4988097"/>
                  <a:pt x="1996201" y="4984672"/>
                  <a:pt x="2001549" y="4975409"/>
                </a:cubicBezTo>
                <a:lnTo>
                  <a:pt x="1948914" y="4954281"/>
                </a:lnTo>
                <a:lnTo>
                  <a:pt x="1921126" y="4938238"/>
                </a:lnTo>
                <a:cubicBezTo>
                  <a:pt x="1919169" y="4930934"/>
                  <a:pt x="1926474" y="4928976"/>
                  <a:pt x="1943040" y="4932366"/>
                </a:cubicBezTo>
                <a:cubicBezTo>
                  <a:pt x="1957649" y="4928452"/>
                  <a:pt x="1962281" y="4931127"/>
                  <a:pt x="1956933" y="4940387"/>
                </a:cubicBezTo>
                <a:cubicBezTo>
                  <a:pt x="1956933" y="4940387"/>
                  <a:pt x="1961564" y="4943062"/>
                  <a:pt x="1970828" y="4948409"/>
                </a:cubicBezTo>
                <a:cubicBezTo>
                  <a:pt x="1980089" y="4953755"/>
                  <a:pt x="1986058" y="4954115"/>
                  <a:pt x="1988732" y="4949483"/>
                </a:cubicBezTo>
                <a:cubicBezTo>
                  <a:pt x="1991404" y="4944853"/>
                  <a:pt x="1995903" y="4939733"/>
                  <a:pt x="2002231" y="4934122"/>
                </a:cubicBezTo>
                <a:cubicBezTo>
                  <a:pt x="2008557" y="4928512"/>
                  <a:pt x="2016350" y="4928382"/>
                  <a:pt x="2025614" y="4933729"/>
                </a:cubicBezTo>
                <a:lnTo>
                  <a:pt x="2014879" y="4952323"/>
                </a:lnTo>
                <a:lnTo>
                  <a:pt x="2021149" y="4950345"/>
                </a:lnTo>
                <a:cubicBezTo>
                  <a:pt x="2042783" y="4943517"/>
                  <a:pt x="2057207" y="4938965"/>
                  <a:pt x="2064417" y="4936688"/>
                </a:cubicBezTo>
                <a:cubicBezTo>
                  <a:pt x="2064417" y="4936688"/>
                  <a:pt x="2066790" y="4937922"/>
                  <a:pt x="2071533" y="4940392"/>
                </a:cubicBezTo>
                <a:lnTo>
                  <a:pt x="2082702" y="4940570"/>
                </a:lnTo>
                <a:lnTo>
                  <a:pt x="2083336" y="4930006"/>
                </a:lnTo>
                <a:cubicBezTo>
                  <a:pt x="2081380" y="4922701"/>
                  <a:pt x="2084052" y="4918071"/>
                  <a:pt x="2091357" y="4916113"/>
                </a:cubicBezTo>
                <a:lnTo>
                  <a:pt x="2077464" y="4908091"/>
                </a:lnTo>
                <a:lnTo>
                  <a:pt x="2063570" y="4900071"/>
                </a:lnTo>
                <a:cubicBezTo>
                  <a:pt x="2061612" y="4892766"/>
                  <a:pt x="2060634" y="4889113"/>
                  <a:pt x="2060634" y="4889113"/>
                </a:cubicBezTo>
                <a:lnTo>
                  <a:pt x="2060122" y="4887203"/>
                </a:lnTo>
                <a:lnTo>
                  <a:pt x="2054464" y="4886301"/>
                </a:lnTo>
                <a:cubicBezTo>
                  <a:pt x="2049720" y="4883832"/>
                  <a:pt x="2047347" y="4882599"/>
                  <a:pt x="2047347" y="4882599"/>
                </a:cubicBezTo>
                <a:close/>
                <a:moveTo>
                  <a:pt x="10903639" y="4878120"/>
                </a:moveTo>
                <a:lnTo>
                  <a:pt x="10910391" y="4881079"/>
                </a:lnTo>
                <a:cubicBezTo>
                  <a:pt x="10916003" y="4887405"/>
                  <a:pt x="10920143" y="4888254"/>
                  <a:pt x="10922818" y="4883621"/>
                </a:cubicBezTo>
                <a:cubicBezTo>
                  <a:pt x="10925492" y="4878989"/>
                  <a:pt x="10929143" y="4878011"/>
                  <a:pt x="10933776" y="4880685"/>
                </a:cubicBezTo>
                <a:lnTo>
                  <a:pt x="10946057" y="4881424"/>
                </a:lnTo>
                <a:lnTo>
                  <a:pt x="10927752" y="4878507"/>
                </a:lnTo>
                <a:close/>
                <a:moveTo>
                  <a:pt x="10900852" y="4878075"/>
                </a:moveTo>
                <a:lnTo>
                  <a:pt x="10900236" y="4879259"/>
                </a:lnTo>
                <a:lnTo>
                  <a:pt x="10901420" y="4878085"/>
                </a:lnTo>
                <a:close/>
                <a:moveTo>
                  <a:pt x="2501590" y="4876655"/>
                </a:moveTo>
                <a:lnTo>
                  <a:pt x="2492477" y="4879097"/>
                </a:lnTo>
                <a:cubicBezTo>
                  <a:pt x="2492477" y="4879097"/>
                  <a:pt x="2490651" y="4879586"/>
                  <a:pt x="2486999" y="4880564"/>
                </a:cubicBezTo>
                <a:lnTo>
                  <a:pt x="2481025" y="4882165"/>
                </a:lnTo>
                <a:lnTo>
                  <a:pt x="2488577" y="4886095"/>
                </a:lnTo>
                <a:close/>
                <a:moveTo>
                  <a:pt x="1506996" y="4872747"/>
                </a:moveTo>
                <a:lnTo>
                  <a:pt x="1518433" y="4881724"/>
                </a:lnTo>
                <a:lnTo>
                  <a:pt x="1522272" y="4880695"/>
                </a:lnTo>
                <a:lnTo>
                  <a:pt x="1509335" y="4873964"/>
                </a:lnTo>
                <a:close/>
                <a:moveTo>
                  <a:pt x="3088261" y="4871437"/>
                </a:moveTo>
                <a:cubicBezTo>
                  <a:pt x="3090538" y="4878648"/>
                  <a:pt x="3091676" y="4882254"/>
                  <a:pt x="3091676" y="4882254"/>
                </a:cubicBezTo>
                <a:cubicBezTo>
                  <a:pt x="3091676" y="4882254"/>
                  <a:pt x="3088071" y="4883392"/>
                  <a:pt x="3080859" y="4885669"/>
                </a:cubicBezTo>
                <a:close/>
                <a:moveTo>
                  <a:pt x="3134948" y="4868598"/>
                </a:moveTo>
                <a:lnTo>
                  <a:pt x="3138365" y="4879415"/>
                </a:lnTo>
                <a:lnTo>
                  <a:pt x="3127545" y="4882830"/>
                </a:lnTo>
                <a:cubicBezTo>
                  <a:pt x="3125268" y="4875619"/>
                  <a:pt x="3127736" y="4870875"/>
                  <a:pt x="3134948" y="4868598"/>
                </a:cubicBezTo>
                <a:close/>
                <a:moveTo>
                  <a:pt x="2299356" y="4867277"/>
                </a:moveTo>
                <a:lnTo>
                  <a:pt x="2280774" y="4868408"/>
                </a:lnTo>
                <a:lnTo>
                  <a:pt x="2263856" y="4867510"/>
                </a:lnTo>
                <a:lnTo>
                  <a:pt x="2266674" y="4869137"/>
                </a:lnTo>
                <a:cubicBezTo>
                  <a:pt x="2275937" y="4874483"/>
                  <a:pt x="2284218" y="4876180"/>
                  <a:pt x="2291523" y="4874222"/>
                </a:cubicBezTo>
                <a:close/>
                <a:moveTo>
                  <a:pt x="3005532" y="4865691"/>
                </a:moveTo>
                <a:lnTo>
                  <a:pt x="3001362" y="4873705"/>
                </a:lnTo>
                <a:lnTo>
                  <a:pt x="3031743" y="4875529"/>
                </a:lnTo>
                <a:cubicBezTo>
                  <a:pt x="3041006" y="4880876"/>
                  <a:pt x="3047464" y="4883060"/>
                  <a:pt x="3051115" y="4882081"/>
                </a:cubicBezTo>
                <a:cubicBezTo>
                  <a:pt x="3054767" y="4881103"/>
                  <a:pt x="3057573" y="4884266"/>
                  <a:pt x="3059531" y="4891572"/>
                </a:cubicBezTo>
                <a:lnTo>
                  <a:pt x="3015701" y="4903316"/>
                </a:lnTo>
                <a:cubicBezTo>
                  <a:pt x="3013744" y="4896010"/>
                  <a:pt x="3009113" y="4893336"/>
                  <a:pt x="3001808" y="4895293"/>
                </a:cubicBezTo>
                <a:cubicBezTo>
                  <a:pt x="2999851" y="4887990"/>
                  <a:pt x="3002524" y="4883358"/>
                  <a:pt x="3009829" y="4881401"/>
                </a:cubicBezTo>
                <a:lnTo>
                  <a:pt x="2998872" y="4884337"/>
                </a:lnTo>
                <a:lnTo>
                  <a:pt x="2995937" y="4873380"/>
                </a:lnTo>
                <a:lnTo>
                  <a:pt x="2996066" y="4873388"/>
                </a:lnTo>
                <a:lnTo>
                  <a:pt x="2994713" y="4869106"/>
                </a:lnTo>
                <a:close/>
                <a:moveTo>
                  <a:pt x="3204407" y="4862537"/>
                </a:moveTo>
                <a:lnTo>
                  <a:pt x="3206683" y="4869750"/>
                </a:lnTo>
                <a:cubicBezTo>
                  <a:pt x="3221107" y="4865198"/>
                  <a:pt x="3225852" y="4867664"/>
                  <a:pt x="3220916" y="4877153"/>
                </a:cubicBezTo>
                <a:lnTo>
                  <a:pt x="3185047" y="4876577"/>
                </a:lnTo>
                <a:close/>
                <a:moveTo>
                  <a:pt x="3093494" y="4861721"/>
                </a:moveTo>
                <a:cubicBezTo>
                  <a:pt x="3097100" y="4860583"/>
                  <a:pt x="3100041" y="4863620"/>
                  <a:pt x="3102316" y="4870832"/>
                </a:cubicBezTo>
                <a:cubicBezTo>
                  <a:pt x="3095104" y="4873108"/>
                  <a:pt x="3090930" y="4872442"/>
                  <a:pt x="3089790" y="4868836"/>
                </a:cubicBezTo>
                <a:cubicBezTo>
                  <a:pt x="3088654" y="4865232"/>
                  <a:pt x="3089887" y="4862859"/>
                  <a:pt x="3093494" y="4861721"/>
                </a:cubicBezTo>
                <a:close/>
                <a:moveTo>
                  <a:pt x="3881339" y="4859053"/>
                </a:moveTo>
                <a:lnTo>
                  <a:pt x="3884752" y="4869871"/>
                </a:lnTo>
                <a:cubicBezTo>
                  <a:pt x="3891966" y="4867594"/>
                  <a:pt x="3896140" y="4868259"/>
                  <a:pt x="3897278" y="4871867"/>
                </a:cubicBezTo>
                <a:cubicBezTo>
                  <a:pt x="3898416" y="4875472"/>
                  <a:pt x="3902591" y="4876137"/>
                  <a:pt x="3909804" y="4873862"/>
                </a:cubicBezTo>
                <a:close/>
                <a:moveTo>
                  <a:pt x="2698172" y="4857833"/>
                </a:moveTo>
                <a:lnTo>
                  <a:pt x="2701453" y="4870078"/>
                </a:lnTo>
                <a:cubicBezTo>
                  <a:pt x="2694147" y="4872036"/>
                  <a:pt x="2690984" y="4874840"/>
                  <a:pt x="2691962" y="4878492"/>
                </a:cubicBezTo>
                <a:lnTo>
                  <a:pt x="2695199" y="4880361"/>
                </a:lnTo>
                <a:lnTo>
                  <a:pt x="2700368" y="4878730"/>
                </a:lnTo>
                <a:lnTo>
                  <a:pt x="2697835" y="4881882"/>
                </a:lnTo>
                <a:lnTo>
                  <a:pt x="2698909" y="4882503"/>
                </a:lnTo>
                <a:cubicBezTo>
                  <a:pt x="2702561" y="4881525"/>
                  <a:pt x="2706214" y="4880546"/>
                  <a:pt x="2709866" y="4879567"/>
                </a:cubicBezTo>
                <a:cubicBezTo>
                  <a:pt x="2713519" y="4878589"/>
                  <a:pt x="2714856" y="4876274"/>
                  <a:pt x="2713877" y="4872620"/>
                </a:cubicBezTo>
                <a:cubicBezTo>
                  <a:pt x="2712899" y="4868968"/>
                  <a:pt x="2716062" y="4866164"/>
                  <a:pt x="2723367" y="4864207"/>
                </a:cubicBezTo>
                <a:lnTo>
                  <a:pt x="2726740" y="4861215"/>
                </a:lnTo>
                <a:lnTo>
                  <a:pt x="2718589" y="4861084"/>
                </a:lnTo>
                <a:close/>
                <a:moveTo>
                  <a:pt x="3181456" y="4857751"/>
                </a:moveTo>
                <a:lnTo>
                  <a:pt x="3174052" y="4871983"/>
                </a:lnTo>
                <a:lnTo>
                  <a:pt x="3159819" y="4864579"/>
                </a:lnTo>
                <a:cubicBezTo>
                  <a:pt x="3159819" y="4864579"/>
                  <a:pt x="3161624" y="4864010"/>
                  <a:pt x="3165229" y="4862872"/>
                </a:cubicBezTo>
                <a:cubicBezTo>
                  <a:pt x="3168834" y="4861735"/>
                  <a:pt x="3174244" y="4860028"/>
                  <a:pt x="3181456" y="4857751"/>
                </a:cubicBezTo>
                <a:close/>
                <a:moveTo>
                  <a:pt x="3214088" y="4855517"/>
                </a:moveTo>
                <a:lnTo>
                  <a:pt x="3204407" y="4862537"/>
                </a:lnTo>
                <a:lnTo>
                  <a:pt x="3203269" y="4858931"/>
                </a:lnTo>
                <a:cubicBezTo>
                  <a:pt x="3210483" y="4856655"/>
                  <a:pt x="3214088" y="4855517"/>
                  <a:pt x="3214088" y="4855517"/>
                </a:cubicBezTo>
                <a:close/>
                <a:moveTo>
                  <a:pt x="1252192" y="4848418"/>
                </a:moveTo>
                <a:lnTo>
                  <a:pt x="1264841" y="4855722"/>
                </a:lnTo>
                <a:lnTo>
                  <a:pt x="1275799" y="4852786"/>
                </a:lnTo>
                <a:lnTo>
                  <a:pt x="1297239" y="4857173"/>
                </a:lnTo>
                <a:lnTo>
                  <a:pt x="1289007" y="4854281"/>
                </a:lnTo>
                <a:cubicBezTo>
                  <a:pt x="1280656" y="4852953"/>
                  <a:pt x="1276482" y="4852287"/>
                  <a:pt x="1276482" y="4852287"/>
                </a:cubicBezTo>
                <a:close/>
                <a:moveTo>
                  <a:pt x="18193172" y="4847900"/>
                </a:moveTo>
                <a:lnTo>
                  <a:pt x="18200364" y="4855326"/>
                </a:lnTo>
                <a:lnTo>
                  <a:pt x="18203506" y="4849283"/>
                </a:lnTo>
                <a:close/>
                <a:moveTo>
                  <a:pt x="2535838" y="4847388"/>
                </a:moveTo>
                <a:lnTo>
                  <a:pt x="2526303" y="4848425"/>
                </a:lnTo>
                <a:lnTo>
                  <a:pt x="2528970" y="4851432"/>
                </a:lnTo>
                <a:lnTo>
                  <a:pt x="2537546" y="4852798"/>
                </a:lnTo>
                <a:close/>
                <a:moveTo>
                  <a:pt x="1179696" y="4847145"/>
                </a:moveTo>
                <a:lnTo>
                  <a:pt x="1164615" y="4851904"/>
                </a:lnTo>
                <a:lnTo>
                  <a:pt x="1169844" y="4851816"/>
                </a:lnTo>
                <a:cubicBezTo>
                  <a:pt x="1170823" y="4855469"/>
                  <a:pt x="1174963" y="4856317"/>
                  <a:pt x="1182268" y="4854359"/>
                </a:cubicBezTo>
                <a:lnTo>
                  <a:pt x="1186445" y="4850657"/>
                </a:lnTo>
                <a:close/>
                <a:moveTo>
                  <a:pt x="18186600" y="4847021"/>
                </a:moveTo>
                <a:lnTo>
                  <a:pt x="18186132" y="4847922"/>
                </a:lnTo>
                <a:lnTo>
                  <a:pt x="18188276" y="4847246"/>
                </a:lnTo>
                <a:close/>
                <a:moveTo>
                  <a:pt x="10915034" y="4846837"/>
                </a:moveTo>
                <a:lnTo>
                  <a:pt x="10909197" y="4848678"/>
                </a:lnTo>
                <a:lnTo>
                  <a:pt x="10900282" y="4853584"/>
                </a:lnTo>
                <a:lnTo>
                  <a:pt x="10920923" y="4856872"/>
                </a:lnTo>
                <a:cubicBezTo>
                  <a:pt x="10935349" y="4852319"/>
                  <a:pt x="10943698" y="4853650"/>
                  <a:pt x="10945975" y="4860862"/>
                </a:cubicBezTo>
                <a:cubicBezTo>
                  <a:pt x="10945975" y="4860862"/>
                  <a:pt x="10946542" y="4862665"/>
                  <a:pt x="10947680" y="4866272"/>
                </a:cubicBezTo>
                <a:lnTo>
                  <a:pt x="10963133" y="4878692"/>
                </a:lnTo>
                <a:lnTo>
                  <a:pt x="10974429" y="4875665"/>
                </a:lnTo>
                <a:lnTo>
                  <a:pt x="10960206" y="4868266"/>
                </a:lnTo>
                <a:lnTo>
                  <a:pt x="10949016" y="4854602"/>
                </a:lnTo>
                <a:lnTo>
                  <a:pt x="10933046" y="4852059"/>
                </a:lnTo>
                <a:close/>
                <a:moveTo>
                  <a:pt x="2613514" y="4846665"/>
                </a:moveTo>
                <a:lnTo>
                  <a:pt x="2607621" y="4848244"/>
                </a:lnTo>
                <a:lnTo>
                  <a:pt x="2607574" y="4848539"/>
                </a:lnTo>
                <a:lnTo>
                  <a:pt x="2606913" y="4848434"/>
                </a:lnTo>
                <a:lnTo>
                  <a:pt x="2602049" y="4849737"/>
                </a:lnTo>
                <a:cubicBezTo>
                  <a:pt x="2594744" y="4851694"/>
                  <a:pt x="2593409" y="4854009"/>
                  <a:pt x="2598041" y="4856684"/>
                </a:cubicBezTo>
                <a:cubicBezTo>
                  <a:pt x="2602670" y="4859357"/>
                  <a:pt x="2614116" y="4858249"/>
                  <a:pt x="2632380" y="4853355"/>
                </a:cubicBezTo>
                <a:lnTo>
                  <a:pt x="2633701" y="4852701"/>
                </a:lnTo>
                <a:lnTo>
                  <a:pt x="2607574" y="4848539"/>
                </a:lnTo>
                <a:close/>
                <a:moveTo>
                  <a:pt x="1091584" y="4845733"/>
                </a:moveTo>
                <a:lnTo>
                  <a:pt x="1124546" y="4858083"/>
                </a:lnTo>
                <a:cubicBezTo>
                  <a:pt x="1124546" y="4858083"/>
                  <a:pt x="1131851" y="4856125"/>
                  <a:pt x="1146461" y="4852211"/>
                </a:cubicBezTo>
                <a:lnTo>
                  <a:pt x="1154414" y="4852076"/>
                </a:lnTo>
                <a:lnTo>
                  <a:pt x="1150945" y="4850272"/>
                </a:lnTo>
                <a:cubicBezTo>
                  <a:pt x="1146203" y="4847804"/>
                  <a:pt x="1140225" y="4847708"/>
                  <a:pt x="1133012" y="4849985"/>
                </a:cubicBezTo>
                <a:cubicBezTo>
                  <a:pt x="1123522" y="4845048"/>
                  <a:pt x="1115174" y="4843718"/>
                  <a:pt x="1107961" y="4845995"/>
                </a:cubicBezTo>
                <a:close/>
                <a:moveTo>
                  <a:pt x="956466" y="4844400"/>
                </a:moveTo>
                <a:cubicBezTo>
                  <a:pt x="949161" y="4846357"/>
                  <a:pt x="945997" y="4849162"/>
                  <a:pt x="946975" y="4852814"/>
                </a:cubicBezTo>
                <a:cubicBezTo>
                  <a:pt x="947954" y="4856467"/>
                  <a:pt x="952096" y="4857314"/>
                  <a:pt x="959401" y="4855356"/>
                </a:cubicBezTo>
                <a:lnTo>
                  <a:pt x="951379" y="4869250"/>
                </a:lnTo>
                <a:cubicBezTo>
                  <a:pt x="951379" y="4869250"/>
                  <a:pt x="955032" y="4868271"/>
                  <a:pt x="962337" y="4866313"/>
                </a:cubicBezTo>
                <a:cubicBezTo>
                  <a:pt x="962337" y="4866313"/>
                  <a:pt x="961359" y="4862662"/>
                  <a:pt x="959401" y="4855356"/>
                </a:cubicBezTo>
                <a:cubicBezTo>
                  <a:pt x="966706" y="4853399"/>
                  <a:pt x="969869" y="4850595"/>
                  <a:pt x="968890" y="4846942"/>
                </a:cubicBezTo>
                <a:cubicBezTo>
                  <a:pt x="967911" y="4843290"/>
                  <a:pt x="963771" y="4842443"/>
                  <a:pt x="956466" y="4844400"/>
                </a:cubicBezTo>
                <a:close/>
                <a:moveTo>
                  <a:pt x="890328" y="4838633"/>
                </a:moveTo>
                <a:lnTo>
                  <a:pt x="885005" y="4840059"/>
                </a:lnTo>
                <a:lnTo>
                  <a:pt x="881938" y="4845953"/>
                </a:lnTo>
                <a:lnTo>
                  <a:pt x="877805" y="4845296"/>
                </a:lnTo>
                <a:lnTo>
                  <a:pt x="887785" y="4851058"/>
                </a:lnTo>
                <a:lnTo>
                  <a:pt x="934551" y="4850272"/>
                </a:lnTo>
                <a:lnTo>
                  <a:pt x="924443" y="4844436"/>
                </a:lnTo>
                <a:lnTo>
                  <a:pt x="917806" y="4846530"/>
                </a:lnTo>
                <a:cubicBezTo>
                  <a:pt x="910594" y="4848806"/>
                  <a:pt x="906420" y="4848140"/>
                  <a:pt x="905281" y="4844534"/>
                </a:cubicBezTo>
                <a:lnTo>
                  <a:pt x="910038" y="4841614"/>
                </a:lnTo>
                <a:lnTo>
                  <a:pt x="902753" y="4841176"/>
                </a:lnTo>
                <a:cubicBezTo>
                  <a:pt x="898122" y="4838502"/>
                  <a:pt x="893980" y="4837655"/>
                  <a:pt x="890328" y="4838633"/>
                </a:cubicBezTo>
                <a:close/>
                <a:moveTo>
                  <a:pt x="3910378" y="4837993"/>
                </a:moveTo>
                <a:cubicBezTo>
                  <a:pt x="3910378" y="4837993"/>
                  <a:pt x="3911516" y="4841599"/>
                  <a:pt x="3913794" y="4848811"/>
                </a:cubicBezTo>
                <a:cubicBezTo>
                  <a:pt x="3921006" y="4846535"/>
                  <a:pt x="3924613" y="4845397"/>
                  <a:pt x="3924613" y="4845397"/>
                </a:cubicBezTo>
                <a:close/>
                <a:moveTo>
                  <a:pt x="4064667" y="4836883"/>
                </a:moveTo>
                <a:lnTo>
                  <a:pt x="4032214" y="4847124"/>
                </a:lnTo>
                <a:cubicBezTo>
                  <a:pt x="4032214" y="4847124"/>
                  <a:pt x="4036388" y="4847789"/>
                  <a:pt x="4044739" y="4849119"/>
                </a:cubicBezTo>
                <a:cubicBezTo>
                  <a:pt x="4053088" y="4850449"/>
                  <a:pt x="4057263" y="4851114"/>
                  <a:pt x="4057263" y="4851114"/>
                </a:cubicBezTo>
                <a:lnTo>
                  <a:pt x="4078900" y="4844286"/>
                </a:lnTo>
                <a:close/>
                <a:moveTo>
                  <a:pt x="1029188" y="4836657"/>
                </a:moveTo>
                <a:lnTo>
                  <a:pt x="1024977" y="4837115"/>
                </a:lnTo>
                <a:lnTo>
                  <a:pt x="1025144" y="4837741"/>
                </a:lnTo>
                <a:close/>
                <a:moveTo>
                  <a:pt x="3243127" y="4834458"/>
                </a:moveTo>
                <a:lnTo>
                  <a:pt x="3246541" y="4845275"/>
                </a:lnTo>
                <a:lnTo>
                  <a:pt x="3235722" y="4848690"/>
                </a:lnTo>
                <a:cubicBezTo>
                  <a:pt x="3233446" y="4841479"/>
                  <a:pt x="3235913" y="4836734"/>
                  <a:pt x="3243127" y="4834458"/>
                </a:cubicBezTo>
                <a:close/>
                <a:moveTo>
                  <a:pt x="1050749" y="4834313"/>
                </a:moveTo>
                <a:lnTo>
                  <a:pt x="1040459" y="4835432"/>
                </a:lnTo>
                <a:lnTo>
                  <a:pt x="1052853" y="4837218"/>
                </a:lnTo>
                <a:close/>
                <a:moveTo>
                  <a:pt x="389412" y="4831926"/>
                </a:moveTo>
                <a:cubicBezTo>
                  <a:pt x="382107" y="4833883"/>
                  <a:pt x="378456" y="4834861"/>
                  <a:pt x="378456" y="4834861"/>
                </a:cubicBezTo>
                <a:cubicBezTo>
                  <a:pt x="380413" y="4842166"/>
                  <a:pt x="381391" y="4845818"/>
                  <a:pt x="381391" y="4845818"/>
                </a:cubicBezTo>
                <a:cubicBezTo>
                  <a:pt x="381391" y="4845818"/>
                  <a:pt x="384065" y="4841188"/>
                  <a:pt x="389412" y="4831926"/>
                </a:cubicBezTo>
                <a:close/>
                <a:moveTo>
                  <a:pt x="17700174" y="4830609"/>
                </a:moveTo>
                <a:lnTo>
                  <a:pt x="17697812" y="4830752"/>
                </a:lnTo>
                <a:lnTo>
                  <a:pt x="17700350" y="4831272"/>
                </a:lnTo>
                <a:close/>
                <a:moveTo>
                  <a:pt x="817027" y="4828730"/>
                </a:moveTo>
                <a:lnTo>
                  <a:pt x="817608" y="4830570"/>
                </a:lnTo>
                <a:lnTo>
                  <a:pt x="811574" y="4829609"/>
                </a:lnTo>
                <a:lnTo>
                  <a:pt x="813234" y="4835802"/>
                </a:lnTo>
                <a:lnTo>
                  <a:pt x="824191" y="4832867"/>
                </a:lnTo>
                <a:close/>
                <a:moveTo>
                  <a:pt x="929048" y="4828258"/>
                </a:moveTo>
                <a:lnTo>
                  <a:pt x="917185" y="4829294"/>
                </a:lnTo>
                <a:lnTo>
                  <a:pt x="917721" y="4831293"/>
                </a:lnTo>
                <a:close/>
                <a:moveTo>
                  <a:pt x="17934180" y="4827337"/>
                </a:moveTo>
                <a:cubicBezTo>
                  <a:pt x="17918588" y="4827601"/>
                  <a:pt x="17906230" y="4828955"/>
                  <a:pt x="17897098" y="4831402"/>
                </a:cubicBezTo>
                <a:cubicBezTo>
                  <a:pt x="17887966" y="4833849"/>
                  <a:pt x="17882064" y="4837387"/>
                  <a:pt x="17879390" y="4842018"/>
                </a:cubicBezTo>
                <a:lnTo>
                  <a:pt x="17896742" y="4844088"/>
                </a:lnTo>
                <a:lnTo>
                  <a:pt x="17899188" y="4843316"/>
                </a:lnTo>
                <a:lnTo>
                  <a:pt x="17898668" y="4844317"/>
                </a:lnTo>
                <a:lnTo>
                  <a:pt x="17900034" y="4844480"/>
                </a:lnTo>
                <a:lnTo>
                  <a:pt x="17899188" y="4843316"/>
                </a:lnTo>
                <a:cubicBezTo>
                  <a:pt x="17899188" y="4843316"/>
                  <a:pt x="17906402" y="4841041"/>
                  <a:pt x="17920824" y="4836488"/>
                </a:cubicBezTo>
                <a:lnTo>
                  <a:pt x="17923730" y="4845697"/>
                </a:lnTo>
                <a:lnTo>
                  <a:pt x="17966428" y="4845888"/>
                </a:lnTo>
                <a:lnTo>
                  <a:pt x="17970928" y="4844468"/>
                </a:lnTo>
                <a:lnTo>
                  <a:pt x="17973718" y="4845920"/>
                </a:lnTo>
                <a:lnTo>
                  <a:pt x="17974388" y="4845924"/>
                </a:lnTo>
                <a:cubicBezTo>
                  <a:pt x="17997282" y="4843703"/>
                  <a:pt x="18010554" y="4842104"/>
                  <a:pt x="18014208" y="4841125"/>
                </a:cubicBezTo>
                <a:cubicBezTo>
                  <a:pt x="18017858" y="4840147"/>
                  <a:pt x="18017368" y="4838321"/>
                  <a:pt x="18012742" y="4835647"/>
                </a:cubicBezTo>
                <a:cubicBezTo>
                  <a:pt x="18008106" y="4832973"/>
                  <a:pt x="18002140" y="4832615"/>
                  <a:pt x="17994834" y="4834573"/>
                </a:cubicBezTo>
                <a:cubicBezTo>
                  <a:pt x="17987530" y="4836530"/>
                  <a:pt x="17983880" y="4837509"/>
                  <a:pt x="17983880" y="4837509"/>
                </a:cubicBezTo>
                <a:cubicBezTo>
                  <a:pt x="17981922" y="4830203"/>
                  <a:pt x="17965354" y="4826813"/>
                  <a:pt x="17934180" y="4827337"/>
                </a:cubicBezTo>
                <a:close/>
                <a:moveTo>
                  <a:pt x="1008368" y="4826696"/>
                </a:moveTo>
                <a:lnTo>
                  <a:pt x="1001831" y="4826743"/>
                </a:lnTo>
                <a:lnTo>
                  <a:pt x="1005773" y="4831188"/>
                </a:lnTo>
                <a:close/>
                <a:moveTo>
                  <a:pt x="17851604" y="4825975"/>
                </a:moveTo>
                <a:lnTo>
                  <a:pt x="17856660" y="4844844"/>
                </a:lnTo>
                <a:lnTo>
                  <a:pt x="17857916" y="4844448"/>
                </a:lnTo>
                <a:lnTo>
                  <a:pt x="17860470" y="4847088"/>
                </a:lnTo>
                <a:lnTo>
                  <a:pt x="17868432" y="4844954"/>
                </a:lnTo>
                <a:cubicBezTo>
                  <a:pt x="17866476" y="4837651"/>
                  <a:pt x="17865496" y="4833997"/>
                  <a:pt x="17865496" y="4833997"/>
                </a:cubicBezTo>
                <a:close/>
                <a:moveTo>
                  <a:pt x="742295" y="4824124"/>
                </a:moveTo>
                <a:lnTo>
                  <a:pt x="728128" y="4824986"/>
                </a:lnTo>
                <a:lnTo>
                  <a:pt x="730661" y="4834440"/>
                </a:lnTo>
                <a:close/>
                <a:moveTo>
                  <a:pt x="3336319" y="4820774"/>
                </a:moveTo>
                <a:lnTo>
                  <a:pt x="3334184" y="4821447"/>
                </a:lnTo>
                <a:lnTo>
                  <a:pt x="3336498" y="4828781"/>
                </a:lnTo>
                <a:lnTo>
                  <a:pt x="3350728" y="4836186"/>
                </a:lnTo>
                <a:cubicBezTo>
                  <a:pt x="3350728" y="4836186"/>
                  <a:pt x="3352533" y="4835616"/>
                  <a:pt x="3356138" y="4834477"/>
                </a:cubicBezTo>
                <a:cubicBezTo>
                  <a:pt x="3359744" y="4833339"/>
                  <a:pt x="3365151" y="4831633"/>
                  <a:pt x="3372365" y="4829356"/>
                </a:cubicBezTo>
                <a:cubicBezTo>
                  <a:pt x="3373503" y="4832962"/>
                  <a:pt x="3374973" y="4834483"/>
                  <a:pt x="3376777" y="4833913"/>
                </a:cubicBezTo>
                <a:lnTo>
                  <a:pt x="3381326" y="4828252"/>
                </a:lnTo>
                <a:lnTo>
                  <a:pt x="3377453" y="4828608"/>
                </a:lnTo>
                <a:cubicBezTo>
                  <a:pt x="3359520" y="4828319"/>
                  <a:pt x="3345808" y="4825707"/>
                  <a:pt x="3336319" y="4820774"/>
                </a:cubicBezTo>
                <a:close/>
                <a:moveTo>
                  <a:pt x="17754564" y="4817588"/>
                </a:moveTo>
                <a:lnTo>
                  <a:pt x="17738074" y="4822792"/>
                </a:lnTo>
                <a:lnTo>
                  <a:pt x="17730120" y="4825303"/>
                </a:lnTo>
                <a:lnTo>
                  <a:pt x="17734692" y="4827942"/>
                </a:lnTo>
                <a:cubicBezTo>
                  <a:pt x="17742978" y="4829637"/>
                  <a:pt x="17748454" y="4828170"/>
                  <a:pt x="17751126" y="4823538"/>
                </a:cubicBezTo>
                <a:close/>
                <a:moveTo>
                  <a:pt x="17801904" y="4815805"/>
                </a:moveTo>
                <a:lnTo>
                  <a:pt x="17771968" y="4835570"/>
                </a:lnTo>
                <a:cubicBezTo>
                  <a:pt x="17772946" y="4839224"/>
                  <a:pt x="17777086" y="4840071"/>
                  <a:pt x="17784392" y="4838113"/>
                </a:cubicBezTo>
                <a:cubicBezTo>
                  <a:pt x="17791696" y="4836156"/>
                  <a:pt x="17802164" y="4831394"/>
                  <a:pt x="17815796" y="4823826"/>
                </a:cubicBezTo>
                <a:lnTo>
                  <a:pt x="17813812" y="4822680"/>
                </a:lnTo>
                <a:lnTo>
                  <a:pt x="17809810" y="4823944"/>
                </a:lnTo>
                <a:lnTo>
                  <a:pt x="17808428" y="4819572"/>
                </a:lnTo>
                <a:close/>
                <a:moveTo>
                  <a:pt x="16855614" y="4815802"/>
                </a:moveTo>
                <a:lnTo>
                  <a:pt x="16833980" y="4822631"/>
                </a:lnTo>
                <a:lnTo>
                  <a:pt x="16835438" y="4824139"/>
                </a:lnTo>
                <a:lnTo>
                  <a:pt x="16867750" y="4819321"/>
                </a:lnTo>
                <a:close/>
                <a:moveTo>
                  <a:pt x="678023" y="4813312"/>
                </a:moveTo>
                <a:cubicBezTo>
                  <a:pt x="681938" y="4827922"/>
                  <a:pt x="686570" y="4830595"/>
                  <a:pt x="691917" y="4821332"/>
                </a:cubicBezTo>
                <a:cubicBezTo>
                  <a:pt x="689960" y="4814029"/>
                  <a:pt x="685328" y="4811355"/>
                  <a:pt x="678023" y="4813312"/>
                </a:cubicBezTo>
                <a:close/>
                <a:moveTo>
                  <a:pt x="450948" y="4809564"/>
                </a:moveTo>
                <a:cubicBezTo>
                  <a:pt x="449122" y="4810054"/>
                  <a:pt x="446873" y="4812615"/>
                  <a:pt x="444198" y="4817246"/>
                </a:cubicBezTo>
                <a:lnTo>
                  <a:pt x="455157" y="4814309"/>
                </a:lnTo>
                <a:cubicBezTo>
                  <a:pt x="454178" y="4810658"/>
                  <a:pt x="452775" y="4809075"/>
                  <a:pt x="450948" y="4809564"/>
                </a:cubicBezTo>
                <a:close/>
                <a:moveTo>
                  <a:pt x="507798" y="4808311"/>
                </a:moveTo>
                <a:lnTo>
                  <a:pt x="491693" y="4810063"/>
                </a:lnTo>
                <a:lnTo>
                  <a:pt x="501920" y="4813522"/>
                </a:lnTo>
                <a:close/>
                <a:moveTo>
                  <a:pt x="10380075" y="4801551"/>
                </a:moveTo>
                <a:lnTo>
                  <a:pt x="10363179" y="4806882"/>
                </a:lnTo>
                <a:lnTo>
                  <a:pt x="10366857" y="4810680"/>
                </a:lnTo>
                <a:cubicBezTo>
                  <a:pt x="10370465" y="4809541"/>
                  <a:pt x="10374067" y="4808405"/>
                  <a:pt x="10377674" y="4807267"/>
                </a:cubicBezTo>
                <a:lnTo>
                  <a:pt x="10390517" y="4803213"/>
                </a:lnTo>
                <a:close/>
                <a:moveTo>
                  <a:pt x="3875086" y="4801551"/>
                </a:moveTo>
                <a:lnTo>
                  <a:pt x="3853452" y="4808379"/>
                </a:lnTo>
                <a:cubicBezTo>
                  <a:pt x="3856866" y="4819196"/>
                  <a:pt x="3866473" y="4821370"/>
                  <a:pt x="3882273" y="4814896"/>
                </a:cubicBezTo>
                <a:cubicBezTo>
                  <a:pt x="3887540" y="4812737"/>
                  <a:pt x="3893494" y="4809618"/>
                  <a:pt x="3900135" y="4805539"/>
                </a:cubicBezTo>
                <a:close/>
                <a:moveTo>
                  <a:pt x="3689849" y="4800235"/>
                </a:moveTo>
                <a:lnTo>
                  <a:pt x="3681051" y="4801193"/>
                </a:lnTo>
                <a:cubicBezTo>
                  <a:pt x="3669095" y="4801001"/>
                  <a:pt x="3659511" y="4802044"/>
                  <a:pt x="3652301" y="4804319"/>
                </a:cubicBezTo>
                <a:cubicBezTo>
                  <a:pt x="3645088" y="4806596"/>
                  <a:pt x="3637305" y="4807067"/>
                  <a:pt x="3628959" y="4805737"/>
                </a:cubicBezTo>
                <a:cubicBezTo>
                  <a:pt x="3620608" y="4804408"/>
                  <a:pt x="3612825" y="4804882"/>
                  <a:pt x="3605612" y="4807157"/>
                </a:cubicBezTo>
                <a:cubicBezTo>
                  <a:pt x="3598402" y="4809433"/>
                  <a:pt x="3594797" y="4810571"/>
                  <a:pt x="3594797" y="4810571"/>
                </a:cubicBezTo>
                <a:cubicBezTo>
                  <a:pt x="3587583" y="4812847"/>
                  <a:pt x="3572022" y="4813793"/>
                  <a:pt x="3548111" y="4813409"/>
                </a:cubicBezTo>
                <a:cubicBezTo>
                  <a:pt x="3524199" y="4813025"/>
                  <a:pt x="3508638" y="4813971"/>
                  <a:pt x="3501424" y="4816248"/>
                </a:cubicBezTo>
                <a:cubicBezTo>
                  <a:pt x="3491937" y="4811311"/>
                  <a:pt x="3472769" y="4813396"/>
                  <a:pt x="3443921" y="4822500"/>
                </a:cubicBezTo>
                <a:lnTo>
                  <a:pt x="3412148" y="4825419"/>
                </a:lnTo>
                <a:lnTo>
                  <a:pt x="3469148" y="4834498"/>
                </a:lnTo>
                <a:cubicBezTo>
                  <a:pt x="3490785" y="4827670"/>
                  <a:pt x="3509385" y="4823783"/>
                  <a:pt x="3524946" y="4822838"/>
                </a:cubicBezTo>
                <a:cubicBezTo>
                  <a:pt x="3540508" y="4821892"/>
                  <a:pt x="3553699" y="4819711"/>
                  <a:pt x="3564514" y="4816297"/>
                </a:cubicBezTo>
                <a:lnTo>
                  <a:pt x="3590467" y="4816713"/>
                </a:lnTo>
                <a:lnTo>
                  <a:pt x="3614053" y="4813451"/>
                </a:lnTo>
                <a:lnTo>
                  <a:pt x="3656202" y="4812743"/>
                </a:lnTo>
                <a:lnTo>
                  <a:pt x="3681228" y="4809200"/>
                </a:lnTo>
                <a:cubicBezTo>
                  <a:pt x="3685971" y="4811670"/>
                  <a:pt x="3692520" y="4813567"/>
                  <a:pt x="3700870" y="4814898"/>
                </a:cubicBezTo>
                <a:cubicBezTo>
                  <a:pt x="3709222" y="4816227"/>
                  <a:pt x="3715863" y="4812149"/>
                  <a:pt x="3720800" y="4802661"/>
                </a:cubicBezTo>
                <a:cubicBezTo>
                  <a:pt x="3706376" y="4807212"/>
                  <a:pt x="3696223" y="4806452"/>
                  <a:pt x="3690341" y="4800378"/>
                </a:cubicBezTo>
                <a:close/>
                <a:moveTo>
                  <a:pt x="3773469" y="4797933"/>
                </a:moveTo>
                <a:lnTo>
                  <a:pt x="3745847" y="4806649"/>
                </a:lnTo>
                <a:cubicBezTo>
                  <a:pt x="3748125" y="4813862"/>
                  <a:pt x="3754671" y="4815762"/>
                  <a:pt x="3765489" y="4812347"/>
                </a:cubicBezTo>
                <a:cubicBezTo>
                  <a:pt x="3776306" y="4808934"/>
                  <a:pt x="3781715" y="4807227"/>
                  <a:pt x="3781715" y="4807227"/>
                </a:cubicBezTo>
                <a:lnTo>
                  <a:pt x="3792534" y="4803812"/>
                </a:lnTo>
                <a:lnTo>
                  <a:pt x="3784659" y="4799714"/>
                </a:lnTo>
                <a:lnTo>
                  <a:pt x="3781537" y="4799219"/>
                </a:lnTo>
                <a:close/>
                <a:moveTo>
                  <a:pt x="474134" y="4797481"/>
                </a:moveTo>
                <a:cubicBezTo>
                  <a:pt x="466829" y="4799438"/>
                  <a:pt x="463177" y="4800417"/>
                  <a:pt x="463177" y="4800417"/>
                </a:cubicBezTo>
                <a:lnTo>
                  <a:pt x="484321" y="4807568"/>
                </a:lnTo>
                <a:lnTo>
                  <a:pt x="484387" y="4803400"/>
                </a:lnTo>
                <a:close/>
                <a:moveTo>
                  <a:pt x="16895476" y="4791329"/>
                </a:moveTo>
                <a:cubicBezTo>
                  <a:pt x="16873838" y="4798157"/>
                  <a:pt x="16863022" y="4801569"/>
                  <a:pt x="16863022" y="4801569"/>
                </a:cubicBezTo>
                <a:cubicBezTo>
                  <a:pt x="16865298" y="4808783"/>
                  <a:pt x="16868236" y="4811819"/>
                  <a:pt x="16871842" y="4810681"/>
                </a:cubicBezTo>
                <a:cubicBezTo>
                  <a:pt x="16875450" y="4809542"/>
                  <a:pt x="16879054" y="4808405"/>
                  <a:pt x="16882660" y="4807268"/>
                </a:cubicBezTo>
                <a:cubicBezTo>
                  <a:pt x="16886268" y="4806129"/>
                  <a:pt x="16891676" y="4804421"/>
                  <a:pt x="16898886" y="4802146"/>
                </a:cubicBezTo>
                <a:cubicBezTo>
                  <a:pt x="16906100" y="4799870"/>
                  <a:pt x="16909706" y="4798732"/>
                  <a:pt x="16909706" y="4798732"/>
                </a:cubicBezTo>
                <a:lnTo>
                  <a:pt x="16930280" y="4792238"/>
                </a:lnTo>
                <a:lnTo>
                  <a:pt x="16926472" y="4792009"/>
                </a:lnTo>
                <a:lnTo>
                  <a:pt x="16925042" y="4791803"/>
                </a:lnTo>
                <a:close/>
                <a:moveTo>
                  <a:pt x="17111784" y="4787852"/>
                </a:moveTo>
                <a:lnTo>
                  <a:pt x="17110678" y="4794782"/>
                </a:lnTo>
                <a:lnTo>
                  <a:pt x="17113708" y="4788961"/>
                </a:lnTo>
                <a:close/>
                <a:moveTo>
                  <a:pt x="16999664" y="4782236"/>
                </a:moveTo>
                <a:lnTo>
                  <a:pt x="16962248" y="4794045"/>
                </a:lnTo>
                <a:lnTo>
                  <a:pt x="16962280" y="4794158"/>
                </a:lnTo>
                <a:lnTo>
                  <a:pt x="16961952" y="4794138"/>
                </a:lnTo>
                <a:lnTo>
                  <a:pt x="16956392" y="4795893"/>
                </a:lnTo>
                <a:cubicBezTo>
                  <a:pt x="16965876" y="4800829"/>
                  <a:pt x="16972424" y="4802730"/>
                  <a:pt x="16976032" y="4801591"/>
                </a:cubicBezTo>
                <a:cubicBezTo>
                  <a:pt x="16979636" y="4800453"/>
                  <a:pt x="16985046" y="4798745"/>
                  <a:pt x="16992258" y="4796471"/>
                </a:cubicBezTo>
                <a:lnTo>
                  <a:pt x="17006490" y="4803873"/>
                </a:lnTo>
                <a:cubicBezTo>
                  <a:pt x="17013702" y="4801596"/>
                  <a:pt x="17017308" y="4800458"/>
                  <a:pt x="17017308" y="4800458"/>
                </a:cubicBezTo>
                <a:cubicBezTo>
                  <a:pt x="17017308" y="4800458"/>
                  <a:pt x="17025086" y="4799987"/>
                  <a:pt x="17040652" y="4799040"/>
                </a:cubicBezTo>
                <a:cubicBezTo>
                  <a:pt x="17056214" y="4798093"/>
                  <a:pt x="17067600" y="4796483"/>
                  <a:pt x="17074810" y="4794207"/>
                </a:cubicBezTo>
                <a:cubicBezTo>
                  <a:pt x="17072536" y="4786995"/>
                  <a:pt x="17047486" y="4783004"/>
                  <a:pt x="16999664" y="4782236"/>
                </a:cubicBezTo>
                <a:close/>
                <a:moveTo>
                  <a:pt x="17232700" y="4686468"/>
                </a:moveTo>
                <a:lnTo>
                  <a:pt x="17228718" y="4687535"/>
                </a:lnTo>
                <a:lnTo>
                  <a:pt x="17221716" y="4694316"/>
                </a:lnTo>
                <a:lnTo>
                  <a:pt x="17230392" y="4698829"/>
                </a:lnTo>
                <a:lnTo>
                  <a:pt x="17244906" y="4694940"/>
                </a:lnTo>
                <a:lnTo>
                  <a:pt x="17245060" y="4692896"/>
                </a:lnTo>
                <a:close/>
                <a:moveTo>
                  <a:pt x="0" y="0"/>
                </a:moveTo>
                <a:lnTo>
                  <a:pt x="18288000" y="0"/>
                </a:lnTo>
                <a:lnTo>
                  <a:pt x="18288000" y="4816891"/>
                </a:lnTo>
                <a:lnTo>
                  <a:pt x="18262986" y="4811771"/>
                </a:lnTo>
                <a:lnTo>
                  <a:pt x="18236806" y="4820034"/>
                </a:lnTo>
                <a:lnTo>
                  <a:pt x="18223544" y="4813134"/>
                </a:lnTo>
                <a:lnTo>
                  <a:pt x="18222484" y="4813203"/>
                </a:lnTo>
                <a:lnTo>
                  <a:pt x="18220580" y="4825155"/>
                </a:lnTo>
                <a:cubicBezTo>
                  <a:pt x="18216974" y="4826293"/>
                  <a:pt x="18215170" y="4826863"/>
                  <a:pt x="18215170" y="4826863"/>
                </a:cubicBezTo>
                <a:lnTo>
                  <a:pt x="18223464" y="4831176"/>
                </a:lnTo>
                <a:lnTo>
                  <a:pt x="18235606" y="4834650"/>
                </a:lnTo>
                <a:cubicBezTo>
                  <a:pt x="18254846" y="4833408"/>
                  <a:pt x="18271772" y="4830832"/>
                  <a:pt x="18286384" y="4826917"/>
                </a:cubicBezTo>
                <a:lnTo>
                  <a:pt x="18288000" y="4827247"/>
                </a:lnTo>
                <a:lnTo>
                  <a:pt x="18288000" y="4839790"/>
                </a:lnTo>
                <a:lnTo>
                  <a:pt x="18276892" y="4835331"/>
                </a:lnTo>
                <a:lnTo>
                  <a:pt x="18272104" y="4839578"/>
                </a:lnTo>
                <a:lnTo>
                  <a:pt x="18284910" y="4840538"/>
                </a:lnTo>
                <a:cubicBezTo>
                  <a:pt x="18290794" y="4846614"/>
                  <a:pt x="18282918" y="4853063"/>
                  <a:pt x="18261278" y="4859892"/>
                </a:cubicBezTo>
                <a:lnTo>
                  <a:pt x="18246700" y="4872781"/>
                </a:lnTo>
                <a:lnTo>
                  <a:pt x="18251362" y="4871532"/>
                </a:lnTo>
                <a:lnTo>
                  <a:pt x="18288000" y="4869169"/>
                </a:lnTo>
                <a:lnTo>
                  <a:pt x="18288000" y="4990898"/>
                </a:lnTo>
                <a:lnTo>
                  <a:pt x="18283660" y="4992061"/>
                </a:lnTo>
                <a:cubicBezTo>
                  <a:pt x="18276352" y="4994019"/>
                  <a:pt x="18264416" y="4993304"/>
                  <a:pt x="18247850" y="4989913"/>
                </a:cubicBezTo>
                <a:cubicBezTo>
                  <a:pt x="18247850" y="4989913"/>
                  <a:pt x="18244198" y="4990892"/>
                  <a:pt x="18236894" y="4992849"/>
                </a:cubicBezTo>
                <a:cubicBezTo>
                  <a:pt x="18229588" y="4994806"/>
                  <a:pt x="18225936" y="4995785"/>
                  <a:pt x="18225936" y="4995785"/>
                </a:cubicBezTo>
                <a:cubicBezTo>
                  <a:pt x="18216674" y="4990437"/>
                  <a:pt x="18208390" y="4988741"/>
                  <a:pt x="18201084" y="4990698"/>
                </a:cubicBezTo>
                <a:cubicBezTo>
                  <a:pt x="18203042" y="4998004"/>
                  <a:pt x="18201704" y="5000321"/>
                  <a:pt x="18197076" y="4997646"/>
                </a:cubicBezTo>
                <a:cubicBezTo>
                  <a:pt x="18192442" y="4994972"/>
                  <a:pt x="18190128" y="4993634"/>
                  <a:pt x="18190128" y="4993634"/>
                </a:cubicBezTo>
                <a:cubicBezTo>
                  <a:pt x="18182822" y="4995592"/>
                  <a:pt x="18179172" y="4996570"/>
                  <a:pt x="18179172" y="4996570"/>
                </a:cubicBezTo>
                <a:cubicBezTo>
                  <a:pt x="18164562" y="5000485"/>
                  <a:pt x="18156766" y="5000617"/>
                  <a:pt x="18155788" y="4996966"/>
                </a:cubicBezTo>
                <a:cubicBezTo>
                  <a:pt x="18154808" y="4993313"/>
                  <a:pt x="18150668" y="4992464"/>
                  <a:pt x="18143364" y="4994422"/>
                </a:cubicBezTo>
                <a:lnTo>
                  <a:pt x="18071746" y="4990123"/>
                </a:lnTo>
                <a:cubicBezTo>
                  <a:pt x="18064442" y="4992080"/>
                  <a:pt x="18051660" y="4995505"/>
                  <a:pt x="18033396" y="5000399"/>
                </a:cubicBezTo>
                <a:lnTo>
                  <a:pt x="18015344" y="5005236"/>
                </a:lnTo>
                <a:lnTo>
                  <a:pt x="18032952" y="5003321"/>
                </a:lnTo>
                <a:lnTo>
                  <a:pt x="18050600" y="5021543"/>
                </a:lnTo>
                <a:cubicBezTo>
                  <a:pt x="18005052" y="5027988"/>
                  <a:pt x="17980002" y="5023998"/>
                  <a:pt x="17975450" y="5009575"/>
                </a:cubicBezTo>
                <a:lnTo>
                  <a:pt x="17975896" y="5009527"/>
                </a:lnTo>
                <a:lnTo>
                  <a:pt x="17959240" y="5008526"/>
                </a:lnTo>
                <a:cubicBezTo>
                  <a:pt x="17959240" y="5008526"/>
                  <a:pt x="17955096" y="5007680"/>
                  <a:pt x="17946812" y="5005984"/>
                </a:cubicBezTo>
                <a:cubicBezTo>
                  <a:pt x="17938528" y="5004288"/>
                  <a:pt x="17934388" y="5003440"/>
                  <a:pt x="17934388" y="5003440"/>
                </a:cubicBezTo>
                <a:lnTo>
                  <a:pt x="17909536" y="4998356"/>
                </a:lnTo>
                <a:cubicBezTo>
                  <a:pt x="17902232" y="5000313"/>
                  <a:pt x="17898092" y="4999466"/>
                  <a:pt x="17897112" y="4995812"/>
                </a:cubicBezTo>
                <a:cubicBezTo>
                  <a:pt x="17896134" y="4992160"/>
                  <a:pt x="17895644" y="4990335"/>
                  <a:pt x="17895644" y="4990335"/>
                </a:cubicBezTo>
                <a:cubicBezTo>
                  <a:pt x="17895644" y="4990335"/>
                  <a:pt x="17891012" y="4987661"/>
                  <a:pt x="17881750" y="4982313"/>
                </a:cubicBezTo>
                <a:lnTo>
                  <a:pt x="17856898" y="4977228"/>
                </a:lnTo>
                <a:cubicBezTo>
                  <a:pt x="17854942" y="4969924"/>
                  <a:pt x="17859442" y="4964803"/>
                  <a:pt x="17870402" y="4961866"/>
                </a:cubicBezTo>
                <a:cubicBezTo>
                  <a:pt x="17881356" y="4958931"/>
                  <a:pt x="17886836" y="4957462"/>
                  <a:pt x="17886836" y="4957462"/>
                </a:cubicBezTo>
                <a:cubicBezTo>
                  <a:pt x="17888794" y="4964767"/>
                  <a:pt x="17893424" y="4967441"/>
                  <a:pt x="17900728" y="4965484"/>
                </a:cubicBezTo>
                <a:cubicBezTo>
                  <a:pt x="17908032" y="4963527"/>
                  <a:pt x="17915338" y="4961569"/>
                  <a:pt x="17922644" y="4959612"/>
                </a:cubicBezTo>
                <a:lnTo>
                  <a:pt x="17955516" y="4950804"/>
                </a:lnTo>
                <a:lnTo>
                  <a:pt x="17930664" y="4945719"/>
                </a:lnTo>
                <a:cubicBezTo>
                  <a:pt x="17914100" y="4942328"/>
                  <a:pt x="17902160" y="4941612"/>
                  <a:pt x="17894856" y="4943569"/>
                </a:cubicBezTo>
                <a:lnTo>
                  <a:pt x="17891922" y="4932612"/>
                </a:lnTo>
                <a:lnTo>
                  <a:pt x="17848090" y="4944357"/>
                </a:lnTo>
                <a:cubicBezTo>
                  <a:pt x="17840786" y="4946314"/>
                  <a:pt x="17838114" y="4950945"/>
                  <a:pt x="17840070" y="4958249"/>
                </a:cubicBezTo>
                <a:cubicBezTo>
                  <a:pt x="17842028" y="4965554"/>
                  <a:pt x="17840692" y="4967869"/>
                  <a:pt x="17836060" y="4965197"/>
                </a:cubicBezTo>
                <a:cubicBezTo>
                  <a:pt x="17831428" y="4962522"/>
                  <a:pt x="17829114" y="4961185"/>
                  <a:pt x="17829114" y="4961185"/>
                </a:cubicBezTo>
                <a:cubicBezTo>
                  <a:pt x="17829114" y="4961185"/>
                  <a:pt x="17830094" y="4964838"/>
                  <a:pt x="17832050" y="4972143"/>
                </a:cubicBezTo>
                <a:cubicBezTo>
                  <a:pt x="17834006" y="4979447"/>
                  <a:pt x="17830356" y="4980425"/>
                  <a:pt x="17821092" y="4975079"/>
                </a:cubicBezTo>
                <a:lnTo>
                  <a:pt x="17785286" y="4972929"/>
                </a:lnTo>
                <a:cubicBezTo>
                  <a:pt x="17777982" y="4974886"/>
                  <a:pt x="17775306" y="4979518"/>
                  <a:pt x="17777264" y="4986822"/>
                </a:cubicBezTo>
                <a:cubicBezTo>
                  <a:pt x="17779222" y="4994127"/>
                  <a:pt x="17787504" y="4995822"/>
                  <a:pt x="17802114" y="4991908"/>
                </a:cubicBezTo>
                <a:cubicBezTo>
                  <a:pt x="17809418" y="4989951"/>
                  <a:pt x="17817700" y="4991646"/>
                  <a:pt x="17826964" y="4996993"/>
                </a:cubicBezTo>
                <a:cubicBezTo>
                  <a:pt x="17826964" y="4996993"/>
                  <a:pt x="17825138" y="4997482"/>
                  <a:pt x="17821488" y="4998460"/>
                </a:cubicBezTo>
                <a:cubicBezTo>
                  <a:pt x="17817832" y="4999439"/>
                  <a:pt x="17816006" y="4999929"/>
                  <a:pt x="17816006" y="4999929"/>
                </a:cubicBezTo>
                <a:cubicBezTo>
                  <a:pt x="17808702" y="5001886"/>
                  <a:pt x="17797254" y="5002997"/>
                  <a:pt x="17781668" y="5003257"/>
                </a:cubicBezTo>
                <a:cubicBezTo>
                  <a:pt x="17766078" y="5003521"/>
                  <a:pt x="17755970" y="5002315"/>
                  <a:pt x="17751336" y="4999642"/>
                </a:cubicBezTo>
                <a:cubicBezTo>
                  <a:pt x="17746706" y="4996967"/>
                  <a:pt x="17737088" y="4997588"/>
                  <a:pt x="17722476" y="5001502"/>
                </a:cubicBezTo>
                <a:lnTo>
                  <a:pt x="17708586" y="4993480"/>
                </a:lnTo>
                <a:cubicBezTo>
                  <a:pt x="17723192" y="4989567"/>
                  <a:pt x="17724888" y="4981283"/>
                  <a:pt x="17713668" y="4968630"/>
                </a:cubicBezTo>
                <a:cubicBezTo>
                  <a:pt x="17711712" y="4961326"/>
                  <a:pt x="17712560" y="4957184"/>
                  <a:pt x="17716212" y="4956206"/>
                </a:cubicBezTo>
                <a:cubicBezTo>
                  <a:pt x="17719864" y="4955227"/>
                  <a:pt x="17725342" y="4953759"/>
                  <a:pt x="17732646" y="4951802"/>
                </a:cubicBezTo>
                <a:lnTo>
                  <a:pt x="17740670" y="4937908"/>
                </a:lnTo>
                <a:cubicBezTo>
                  <a:pt x="17733362" y="4939866"/>
                  <a:pt x="17729220" y="4939018"/>
                  <a:pt x="17728242" y="4935367"/>
                </a:cubicBezTo>
                <a:cubicBezTo>
                  <a:pt x="17727264" y="4931714"/>
                  <a:pt x="17721298" y="4931354"/>
                  <a:pt x="17710340" y="4934291"/>
                </a:cubicBezTo>
                <a:cubicBezTo>
                  <a:pt x="17699382" y="4937227"/>
                  <a:pt x="17693906" y="4938694"/>
                  <a:pt x="17693906" y="4938694"/>
                </a:cubicBezTo>
                <a:cubicBezTo>
                  <a:pt x="17684642" y="4933348"/>
                  <a:pt x="17678184" y="4931162"/>
                  <a:pt x="17674532" y="4932141"/>
                </a:cubicBezTo>
                <a:cubicBezTo>
                  <a:pt x="17670878" y="4933120"/>
                  <a:pt x="17665402" y="4934588"/>
                  <a:pt x="17658094" y="4936545"/>
                </a:cubicBezTo>
                <a:cubicBezTo>
                  <a:pt x="17641530" y="4933156"/>
                  <a:pt x="17629102" y="4930613"/>
                  <a:pt x="17620820" y="4928917"/>
                </a:cubicBezTo>
                <a:cubicBezTo>
                  <a:pt x="17612536" y="4927223"/>
                  <a:pt x="17609374" y="4930027"/>
                  <a:pt x="17611332" y="4937332"/>
                </a:cubicBezTo>
                <a:cubicBezTo>
                  <a:pt x="17613288" y="4944637"/>
                  <a:pt x="17614266" y="4948289"/>
                  <a:pt x="17614266" y="4948289"/>
                </a:cubicBezTo>
                <a:lnTo>
                  <a:pt x="17628160" y="4956310"/>
                </a:lnTo>
                <a:cubicBezTo>
                  <a:pt x="17635462" y="4954354"/>
                  <a:pt x="17639116" y="4953375"/>
                  <a:pt x="17639116" y="4953375"/>
                </a:cubicBezTo>
                <a:lnTo>
                  <a:pt x="17653012" y="4961396"/>
                </a:lnTo>
                <a:lnTo>
                  <a:pt x="17653068" y="4961607"/>
                </a:lnTo>
                <a:lnTo>
                  <a:pt x="17660622" y="4954292"/>
                </a:lnTo>
                <a:cubicBezTo>
                  <a:pt x="17662900" y="4961506"/>
                  <a:pt x="17662232" y="4965681"/>
                  <a:pt x="17658626" y="4966819"/>
                </a:cubicBezTo>
                <a:lnTo>
                  <a:pt x="17653790" y="4964300"/>
                </a:lnTo>
                <a:lnTo>
                  <a:pt x="17655948" y="4972353"/>
                </a:lnTo>
                <a:lnTo>
                  <a:pt x="17620138" y="4970204"/>
                </a:lnTo>
                <a:lnTo>
                  <a:pt x="17595288" y="4965119"/>
                </a:lnTo>
                <a:lnTo>
                  <a:pt x="17617204" y="4959246"/>
                </a:lnTo>
                <a:lnTo>
                  <a:pt x="17592354" y="4954161"/>
                </a:lnTo>
                <a:cubicBezTo>
                  <a:pt x="17585050" y="4956118"/>
                  <a:pt x="17579570" y="4957586"/>
                  <a:pt x="17575916" y="4958565"/>
                </a:cubicBezTo>
                <a:cubicBezTo>
                  <a:pt x="17572262" y="4959544"/>
                  <a:pt x="17571418" y="4963686"/>
                  <a:pt x="17573376" y="4970990"/>
                </a:cubicBezTo>
                <a:lnTo>
                  <a:pt x="17565352" y="4984884"/>
                </a:lnTo>
                <a:lnTo>
                  <a:pt x="17623078" y="4981161"/>
                </a:lnTo>
                <a:cubicBezTo>
                  <a:pt x="17641600" y="4991857"/>
                  <a:pt x="17650862" y="4997204"/>
                  <a:pt x="17650862" y="4997204"/>
                </a:cubicBezTo>
                <a:lnTo>
                  <a:pt x="17593138" y="5000926"/>
                </a:lnTo>
                <a:cubicBezTo>
                  <a:pt x="17585834" y="5002883"/>
                  <a:pt x="17574390" y="5003993"/>
                  <a:pt x="17558800" y="5004255"/>
                </a:cubicBezTo>
                <a:cubicBezTo>
                  <a:pt x="17543212" y="5004519"/>
                  <a:pt x="17530786" y="5001975"/>
                  <a:pt x="17521526" y="4996627"/>
                </a:cubicBezTo>
                <a:lnTo>
                  <a:pt x="17507628" y="4988607"/>
                </a:lnTo>
                <a:cubicBezTo>
                  <a:pt x="17522238" y="4984692"/>
                  <a:pt x="17529544" y="4982735"/>
                  <a:pt x="17529544" y="4982735"/>
                </a:cubicBezTo>
                <a:cubicBezTo>
                  <a:pt x="17527586" y="4975430"/>
                  <a:pt x="17524292" y="4970440"/>
                  <a:pt x="17519660" y="4967768"/>
                </a:cubicBezTo>
                <a:cubicBezTo>
                  <a:pt x="17515030" y="4965093"/>
                  <a:pt x="17516368" y="4962778"/>
                  <a:pt x="17523672" y="4960821"/>
                </a:cubicBezTo>
                <a:lnTo>
                  <a:pt x="17501756" y="4966693"/>
                </a:lnTo>
                <a:cubicBezTo>
                  <a:pt x="17494454" y="4968650"/>
                  <a:pt x="17488486" y="4968291"/>
                  <a:pt x="17483854" y="4965617"/>
                </a:cubicBezTo>
                <a:cubicBezTo>
                  <a:pt x="17479222" y="4962944"/>
                  <a:pt x="17476906" y="4961608"/>
                  <a:pt x="17476906" y="4961608"/>
                </a:cubicBezTo>
                <a:lnTo>
                  <a:pt x="17487866" y="4958671"/>
                </a:lnTo>
                <a:cubicBezTo>
                  <a:pt x="17485908" y="4951367"/>
                  <a:pt x="17481276" y="4948692"/>
                  <a:pt x="17473970" y="4950650"/>
                </a:cubicBezTo>
                <a:cubicBezTo>
                  <a:pt x="17466668" y="4952607"/>
                  <a:pt x="17460342" y="4958217"/>
                  <a:pt x="17454994" y="4967479"/>
                </a:cubicBezTo>
                <a:cubicBezTo>
                  <a:pt x="17454994" y="4967479"/>
                  <a:pt x="17451340" y="4968458"/>
                  <a:pt x="17444036" y="4970415"/>
                </a:cubicBezTo>
                <a:cubicBezTo>
                  <a:pt x="17434774" y="4965068"/>
                  <a:pt x="17431122" y="4966046"/>
                  <a:pt x="17433080" y="4973351"/>
                </a:cubicBezTo>
                <a:lnTo>
                  <a:pt x="17446972" y="4981373"/>
                </a:lnTo>
                <a:lnTo>
                  <a:pt x="17460864" y="4989393"/>
                </a:lnTo>
                <a:lnTo>
                  <a:pt x="17425056" y="4987245"/>
                </a:lnTo>
                <a:lnTo>
                  <a:pt x="17414100" y="4990180"/>
                </a:lnTo>
                <a:cubicBezTo>
                  <a:pt x="17416058" y="4997485"/>
                  <a:pt x="17415210" y="5001626"/>
                  <a:pt x="17411556" y="5002605"/>
                </a:cubicBezTo>
                <a:cubicBezTo>
                  <a:pt x="17407906" y="5003583"/>
                  <a:pt x="17406568" y="5005900"/>
                  <a:pt x="17407548" y="5009551"/>
                </a:cubicBezTo>
                <a:cubicBezTo>
                  <a:pt x="17408526" y="5013205"/>
                  <a:pt x="17398058" y="5017966"/>
                  <a:pt x="17376142" y="5023838"/>
                </a:cubicBezTo>
                <a:cubicBezTo>
                  <a:pt x="17368838" y="5025796"/>
                  <a:pt x="17359706" y="5028242"/>
                  <a:pt x="17348750" y="5031178"/>
                </a:cubicBezTo>
                <a:cubicBezTo>
                  <a:pt x="17337792" y="5034115"/>
                  <a:pt x="17332312" y="5035583"/>
                  <a:pt x="17332312" y="5035583"/>
                </a:cubicBezTo>
                <a:cubicBezTo>
                  <a:pt x="17299178" y="5028802"/>
                  <a:pt x="17275306" y="5027370"/>
                  <a:pt x="17260698" y="5031284"/>
                </a:cubicBezTo>
                <a:cubicBezTo>
                  <a:pt x="17260698" y="5031284"/>
                  <a:pt x="17252414" y="5029587"/>
                  <a:pt x="17235850" y="5026198"/>
                </a:cubicBezTo>
                <a:cubicBezTo>
                  <a:pt x="17235850" y="5026198"/>
                  <a:pt x="17231704" y="5025352"/>
                  <a:pt x="17223422" y="5023656"/>
                </a:cubicBezTo>
                <a:cubicBezTo>
                  <a:pt x="17215138" y="5021960"/>
                  <a:pt x="17210998" y="5021113"/>
                  <a:pt x="17210998" y="5021113"/>
                </a:cubicBezTo>
                <a:lnTo>
                  <a:pt x="17189084" y="5026985"/>
                </a:lnTo>
                <a:lnTo>
                  <a:pt x="17164232" y="5021900"/>
                </a:lnTo>
                <a:cubicBezTo>
                  <a:pt x="17142318" y="5027772"/>
                  <a:pt x="17118444" y="5026340"/>
                  <a:pt x="17092616" y="5017602"/>
                </a:cubicBezTo>
                <a:lnTo>
                  <a:pt x="17103574" y="5014666"/>
                </a:lnTo>
                <a:lnTo>
                  <a:pt x="17125490" y="5008793"/>
                </a:lnTo>
                <a:lnTo>
                  <a:pt x="17100638" y="5003709"/>
                </a:lnTo>
                <a:cubicBezTo>
                  <a:pt x="17091376" y="4998361"/>
                  <a:pt x="17083092" y="4996666"/>
                  <a:pt x="17075786" y="4998623"/>
                </a:cubicBezTo>
                <a:lnTo>
                  <a:pt x="17026086" y="4988452"/>
                </a:lnTo>
                <a:cubicBezTo>
                  <a:pt x="17026086" y="4988452"/>
                  <a:pt x="17035706" y="4987831"/>
                  <a:pt x="17054946" y="4986591"/>
                </a:cubicBezTo>
                <a:cubicBezTo>
                  <a:pt x="17074188" y="4985351"/>
                  <a:pt x="17086482" y="4980098"/>
                  <a:pt x="17091828" y="4970836"/>
                </a:cubicBezTo>
                <a:cubicBezTo>
                  <a:pt x="17124440" y="4946440"/>
                  <a:pt x="17136962" y="4927427"/>
                  <a:pt x="17129392" y="4913797"/>
                </a:cubicBezTo>
                <a:cubicBezTo>
                  <a:pt x="17121828" y="4900164"/>
                  <a:pt x="17087844" y="4897525"/>
                  <a:pt x="17027450" y="4905880"/>
                </a:cubicBezTo>
                <a:cubicBezTo>
                  <a:pt x="17010882" y="4902490"/>
                  <a:pt x="16998946" y="4901773"/>
                  <a:pt x="16991640" y="4903730"/>
                </a:cubicBezTo>
                <a:cubicBezTo>
                  <a:pt x="16984336" y="4905688"/>
                  <a:pt x="16974716" y="4906309"/>
                  <a:pt x="16962780" y="4905590"/>
                </a:cubicBezTo>
                <a:cubicBezTo>
                  <a:pt x="16950846" y="4904875"/>
                  <a:pt x="16941224" y="4905496"/>
                  <a:pt x="16933918" y="4907454"/>
                </a:cubicBezTo>
                <a:lnTo>
                  <a:pt x="16909068" y="4902367"/>
                </a:lnTo>
                <a:lnTo>
                  <a:pt x="16862302" y="4903155"/>
                </a:lnTo>
                <a:cubicBezTo>
                  <a:pt x="16862302" y="4903155"/>
                  <a:pt x="16859990" y="4901818"/>
                  <a:pt x="16855356" y="4899143"/>
                </a:cubicBezTo>
                <a:lnTo>
                  <a:pt x="16853880" y="4898291"/>
                </a:lnTo>
                <a:lnTo>
                  <a:pt x="16822010" y="4897779"/>
                </a:lnTo>
                <a:cubicBezTo>
                  <a:pt x="16814798" y="4900055"/>
                  <a:pt x="16803412" y="4901666"/>
                  <a:pt x="16787850" y="4902613"/>
                </a:cubicBezTo>
                <a:lnTo>
                  <a:pt x="16749488" y="4905959"/>
                </a:lnTo>
                <a:lnTo>
                  <a:pt x="16757816" y="4907664"/>
                </a:lnTo>
                <a:cubicBezTo>
                  <a:pt x="16757816" y="4907664"/>
                  <a:pt x="16761470" y="4906685"/>
                  <a:pt x="16768773" y="4904728"/>
                </a:cubicBezTo>
                <a:cubicBezTo>
                  <a:pt x="16776078" y="4902770"/>
                  <a:pt x="16780710" y="4905445"/>
                  <a:pt x="16782666" y="4912750"/>
                </a:cubicBezTo>
                <a:cubicBezTo>
                  <a:pt x="16784624" y="4920053"/>
                  <a:pt x="16801190" y="4923445"/>
                  <a:pt x="16832368" y="4922919"/>
                </a:cubicBezTo>
                <a:cubicBezTo>
                  <a:pt x="16854282" y="4917047"/>
                  <a:pt x="16881806" y="4917502"/>
                  <a:pt x="16914940" y="4924282"/>
                </a:cubicBezTo>
                <a:cubicBezTo>
                  <a:pt x="16922244" y="4922325"/>
                  <a:pt x="16930038" y="4922193"/>
                  <a:pt x="16938322" y="4923889"/>
                </a:cubicBezTo>
                <a:cubicBezTo>
                  <a:pt x="16946606" y="4925585"/>
                  <a:pt x="16954400" y="4925454"/>
                  <a:pt x="16961706" y="4923496"/>
                </a:cubicBezTo>
                <a:lnTo>
                  <a:pt x="17047216" y="4935816"/>
                </a:lnTo>
                <a:lnTo>
                  <a:pt x="17025298" y="4941688"/>
                </a:lnTo>
                <a:cubicBezTo>
                  <a:pt x="17010690" y="4945603"/>
                  <a:pt x="16991450" y="4946842"/>
                  <a:pt x="16967578" y="4945409"/>
                </a:cubicBezTo>
                <a:lnTo>
                  <a:pt x="16906920" y="4938176"/>
                </a:lnTo>
                <a:cubicBezTo>
                  <a:pt x="16904962" y="4930871"/>
                  <a:pt x="16898992" y="4930512"/>
                  <a:pt x="16889014" y="4937101"/>
                </a:cubicBezTo>
                <a:cubicBezTo>
                  <a:pt x="16879038" y="4943690"/>
                  <a:pt x="16869904" y="4946137"/>
                  <a:pt x="16861622" y="4944441"/>
                </a:cubicBezTo>
                <a:cubicBezTo>
                  <a:pt x="16853340" y="4942744"/>
                  <a:pt x="16839088" y="4940692"/>
                  <a:pt x="16818866" y="4938282"/>
                </a:cubicBezTo>
                <a:cubicBezTo>
                  <a:pt x="16798648" y="4935870"/>
                  <a:pt x="16788538" y="4934663"/>
                  <a:pt x="16788538" y="4934663"/>
                </a:cubicBezTo>
                <a:cubicBezTo>
                  <a:pt x="16781234" y="4936620"/>
                  <a:pt x="16775754" y="4938088"/>
                  <a:pt x="16772102" y="4939067"/>
                </a:cubicBezTo>
                <a:cubicBezTo>
                  <a:pt x="16768449" y="4940046"/>
                  <a:pt x="16761992" y="4937862"/>
                  <a:pt x="16752730" y="4932515"/>
                </a:cubicBezTo>
                <a:lnTo>
                  <a:pt x="16735975" y="4907138"/>
                </a:lnTo>
                <a:lnTo>
                  <a:pt x="16735754" y="4907158"/>
                </a:lnTo>
                <a:cubicBezTo>
                  <a:pt x="16716588" y="4909241"/>
                  <a:pt x="16701025" y="4910187"/>
                  <a:pt x="16689071" y="4909996"/>
                </a:cubicBezTo>
                <a:cubicBezTo>
                  <a:pt x="16677115" y="4909804"/>
                  <a:pt x="16667531" y="4910846"/>
                  <a:pt x="16660319" y="4913122"/>
                </a:cubicBezTo>
                <a:lnTo>
                  <a:pt x="16652915" y="4927355"/>
                </a:lnTo>
                <a:lnTo>
                  <a:pt x="16640912" y="4921110"/>
                </a:lnTo>
                <a:lnTo>
                  <a:pt x="16645307" y="4926067"/>
                </a:lnTo>
                <a:lnTo>
                  <a:pt x="16623392" y="4931939"/>
                </a:lnTo>
                <a:cubicBezTo>
                  <a:pt x="16616087" y="4933897"/>
                  <a:pt x="16613282" y="4930733"/>
                  <a:pt x="16614980" y="4922448"/>
                </a:cubicBezTo>
                <a:lnTo>
                  <a:pt x="16593798" y="4919923"/>
                </a:lnTo>
                <a:lnTo>
                  <a:pt x="16556129" y="4922213"/>
                </a:lnTo>
                <a:cubicBezTo>
                  <a:pt x="16556129" y="4922213"/>
                  <a:pt x="16554327" y="4922780"/>
                  <a:pt x="16550720" y="4923919"/>
                </a:cubicBezTo>
                <a:lnTo>
                  <a:pt x="16546414" y="4919475"/>
                </a:lnTo>
                <a:lnTo>
                  <a:pt x="16537883" y="4919620"/>
                </a:lnTo>
                <a:lnTo>
                  <a:pt x="16531072" y="4918225"/>
                </a:lnTo>
                <a:lnTo>
                  <a:pt x="16520262" y="4921637"/>
                </a:lnTo>
                <a:lnTo>
                  <a:pt x="16509445" y="4925052"/>
                </a:lnTo>
                <a:cubicBezTo>
                  <a:pt x="16509445" y="4925052"/>
                  <a:pt x="16503467" y="4924956"/>
                  <a:pt x="16491510" y="4924763"/>
                </a:cubicBezTo>
                <a:cubicBezTo>
                  <a:pt x="16479554" y="4924572"/>
                  <a:pt x="16465797" y="4924948"/>
                  <a:pt x="16450234" y="4925895"/>
                </a:cubicBezTo>
                <a:cubicBezTo>
                  <a:pt x="16434672" y="4926841"/>
                  <a:pt x="16422148" y="4924846"/>
                  <a:pt x="16412660" y="4919911"/>
                </a:cubicBezTo>
                <a:lnTo>
                  <a:pt x="16405254" y="4934142"/>
                </a:lnTo>
                <a:cubicBezTo>
                  <a:pt x="16398045" y="4936418"/>
                  <a:pt x="16394437" y="4937557"/>
                  <a:pt x="16394437" y="4937557"/>
                </a:cubicBezTo>
                <a:lnTo>
                  <a:pt x="16380206" y="4930151"/>
                </a:lnTo>
                <a:lnTo>
                  <a:pt x="16276018" y="4939243"/>
                </a:lnTo>
                <a:lnTo>
                  <a:pt x="16157595" y="4940930"/>
                </a:lnTo>
                <a:lnTo>
                  <a:pt x="16161011" y="4951747"/>
                </a:lnTo>
                <a:cubicBezTo>
                  <a:pt x="16153799" y="4954023"/>
                  <a:pt x="16146609" y="4954806"/>
                  <a:pt x="16139447" y="4954092"/>
                </a:cubicBezTo>
                <a:lnTo>
                  <a:pt x="16127547" y="4950413"/>
                </a:lnTo>
                <a:lnTo>
                  <a:pt x="16118027" y="4947470"/>
                </a:lnTo>
                <a:cubicBezTo>
                  <a:pt x="16103795" y="4940066"/>
                  <a:pt x="16088330" y="4935036"/>
                  <a:pt x="16071628" y="4932374"/>
                </a:cubicBezTo>
                <a:cubicBezTo>
                  <a:pt x="16049994" y="4939202"/>
                  <a:pt x="16034999" y="4941951"/>
                  <a:pt x="16026651" y="4940622"/>
                </a:cubicBezTo>
                <a:lnTo>
                  <a:pt x="16025291" y="4939527"/>
                </a:lnTo>
                <a:lnTo>
                  <a:pt x="16015446" y="4942165"/>
                </a:lnTo>
                <a:lnTo>
                  <a:pt x="16004489" y="4945101"/>
                </a:lnTo>
                <a:lnTo>
                  <a:pt x="16012512" y="4931208"/>
                </a:lnTo>
                <a:lnTo>
                  <a:pt x="16021135" y="4936188"/>
                </a:lnTo>
                <a:lnTo>
                  <a:pt x="16010713" y="4927810"/>
                </a:lnTo>
                <a:lnTo>
                  <a:pt x="15974845" y="4927232"/>
                </a:lnTo>
                <a:cubicBezTo>
                  <a:pt x="15967632" y="4929510"/>
                  <a:pt x="15953305" y="4928083"/>
                  <a:pt x="15931862" y="4922955"/>
                </a:cubicBezTo>
                <a:cubicBezTo>
                  <a:pt x="15910419" y="4917827"/>
                  <a:pt x="15892483" y="4917541"/>
                  <a:pt x="15878058" y="4922092"/>
                </a:cubicBezTo>
                <a:lnTo>
                  <a:pt x="15850566" y="4925081"/>
                </a:lnTo>
                <a:lnTo>
                  <a:pt x="15858323" y="4925546"/>
                </a:lnTo>
                <a:cubicBezTo>
                  <a:pt x="15858323" y="4925546"/>
                  <a:pt x="15862463" y="4926394"/>
                  <a:pt x="15870748" y="4928090"/>
                </a:cubicBezTo>
                <a:cubicBezTo>
                  <a:pt x="15879030" y="4929786"/>
                  <a:pt x="15885000" y="4930143"/>
                  <a:pt x="15888650" y="4929165"/>
                </a:cubicBezTo>
                <a:cubicBezTo>
                  <a:pt x="15892305" y="4928185"/>
                  <a:pt x="15895956" y="4927207"/>
                  <a:pt x="15899611" y="4926228"/>
                </a:cubicBezTo>
                <a:cubicBezTo>
                  <a:pt x="15903261" y="4925250"/>
                  <a:pt x="15906066" y="4928413"/>
                  <a:pt x="15908023" y="4935717"/>
                </a:cubicBezTo>
                <a:lnTo>
                  <a:pt x="15897066" y="4938653"/>
                </a:lnTo>
                <a:cubicBezTo>
                  <a:pt x="15897066" y="4938653"/>
                  <a:pt x="15892924" y="4937806"/>
                  <a:pt x="15884642" y="4936111"/>
                </a:cubicBezTo>
                <a:cubicBezTo>
                  <a:pt x="15876358" y="4934415"/>
                  <a:pt x="15864910" y="4935526"/>
                  <a:pt x="15850301" y="4939440"/>
                </a:cubicBezTo>
                <a:cubicBezTo>
                  <a:pt x="15826431" y="4938007"/>
                  <a:pt x="15804872" y="4937911"/>
                  <a:pt x="15785632" y="4939152"/>
                </a:cubicBezTo>
                <a:lnTo>
                  <a:pt x="15761969" y="4935743"/>
                </a:lnTo>
                <a:lnTo>
                  <a:pt x="15806646" y="4943175"/>
                </a:lnTo>
                <a:cubicBezTo>
                  <a:pt x="15815910" y="4948521"/>
                  <a:pt x="15824192" y="4950218"/>
                  <a:pt x="15831498" y="4948261"/>
                </a:cubicBezTo>
                <a:cubicBezTo>
                  <a:pt x="15831498" y="4948261"/>
                  <a:pt x="15835148" y="4947282"/>
                  <a:pt x="15842454" y="4945325"/>
                </a:cubicBezTo>
                <a:lnTo>
                  <a:pt x="15851872" y="4950763"/>
                </a:lnTo>
                <a:lnTo>
                  <a:pt x="15853236" y="4950397"/>
                </a:lnTo>
                <a:cubicBezTo>
                  <a:pt x="15867846" y="4946483"/>
                  <a:pt x="15885262" y="4945731"/>
                  <a:pt x="15905483" y="4948143"/>
                </a:cubicBezTo>
                <a:cubicBezTo>
                  <a:pt x="15925701" y="4950553"/>
                  <a:pt x="15939462" y="4950781"/>
                  <a:pt x="15946767" y="4948824"/>
                </a:cubicBezTo>
                <a:lnTo>
                  <a:pt x="15971617" y="4953908"/>
                </a:lnTo>
                <a:lnTo>
                  <a:pt x="15983148" y="4954602"/>
                </a:lnTo>
                <a:lnTo>
                  <a:pt x="15985684" y="4953922"/>
                </a:lnTo>
                <a:lnTo>
                  <a:pt x="15991439" y="4955100"/>
                </a:lnTo>
                <a:lnTo>
                  <a:pt x="16007425" y="4956059"/>
                </a:lnTo>
                <a:lnTo>
                  <a:pt x="16002534" y="4957370"/>
                </a:lnTo>
                <a:lnTo>
                  <a:pt x="16010535" y="4959007"/>
                </a:lnTo>
                <a:lnTo>
                  <a:pt x="15999579" y="4961942"/>
                </a:lnTo>
                <a:lnTo>
                  <a:pt x="15977666" y="4967814"/>
                </a:lnTo>
                <a:lnTo>
                  <a:pt x="15976720" y="4964286"/>
                </a:lnTo>
                <a:lnTo>
                  <a:pt x="15974554" y="4964867"/>
                </a:lnTo>
                <a:cubicBezTo>
                  <a:pt x="15959943" y="4968782"/>
                  <a:pt x="15951662" y="4967085"/>
                  <a:pt x="15949704" y="4959780"/>
                </a:cubicBezTo>
                <a:lnTo>
                  <a:pt x="15905874" y="4971524"/>
                </a:lnTo>
                <a:cubicBezTo>
                  <a:pt x="15893221" y="4982745"/>
                  <a:pt x="15886895" y="4988355"/>
                  <a:pt x="15886895" y="4988355"/>
                </a:cubicBezTo>
                <a:cubicBezTo>
                  <a:pt x="15905419" y="4999050"/>
                  <a:pt x="15947554" y="4995590"/>
                  <a:pt x="16013297" y="4977974"/>
                </a:cubicBezTo>
                <a:cubicBezTo>
                  <a:pt x="16020602" y="4976017"/>
                  <a:pt x="16025233" y="4978689"/>
                  <a:pt x="16027191" y="4985994"/>
                </a:cubicBezTo>
                <a:cubicBezTo>
                  <a:pt x="16033063" y="5007909"/>
                  <a:pt x="16040142" y="5019712"/>
                  <a:pt x="16048424" y="5021408"/>
                </a:cubicBezTo>
                <a:cubicBezTo>
                  <a:pt x="16056706" y="5023106"/>
                  <a:pt x="16063164" y="5025289"/>
                  <a:pt x="16067796" y="5027962"/>
                </a:cubicBezTo>
                <a:cubicBezTo>
                  <a:pt x="16072426" y="5030637"/>
                  <a:pt x="16077416" y="5027341"/>
                  <a:pt x="16082764" y="5018080"/>
                </a:cubicBezTo>
                <a:lnTo>
                  <a:pt x="16104679" y="5012208"/>
                </a:lnTo>
                <a:cubicBezTo>
                  <a:pt x="16097374" y="5014165"/>
                  <a:pt x="16094700" y="5018795"/>
                  <a:pt x="16096658" y="5026100"/>
                </a:cubicBezTo>
                <a:cubicBezTo>
                  <a:pt x="16101287" y="5028776"/>
                  <a:pt x="16104761" y="5030780"/>
                  <a:pt x="16107078" y="5032117"/>
                </a:cubicBezTo>
                <a:lnTo>
                  <a:pt x="16108566" y="5032977"/>
                </a:lnTo>
                <a:lnTo>
                  <a:pt x="16030915" y="5043716"/>
                </a:lnTo>
                <a:cubicBezTo>
                  <a:pt x="16021651" y="5038369"/>
                  <a:pt x="16006063" y="5038632"/>
                  <a:pt x="15984148" y="5044504"/>
                </a:cubicBezTo>
                <a:cubicBezTo>
                  <a:pt x="15976843" y="5046462"/>
                  <a:pt x="15965395" y="5047572"/>
                  <a:pt x="15949810" y="5047832"/>
                </a:cubicBezTo>
                <a:cubicBezTo>
                  <a:pt x="15934221" y="5048094"/>
                  <a:pt x="15921795" y="5045553"/>
                  <a:pt x="15912534" y="5040205"/>
                </a:cubicBezTo>
                <a:cubicBezTo>
                  <a:pt x="15881358" y="5040729"/>
                  <a:pt x="15862114" y="5041970"/>
                  <a:pt x="15854811" y="5043927"/>
                </a:cubicBezTo>
                <a:cubicBezTo>
                  <a:pt x="15854811" y="5043927"/>
                  <a:pt x="15851159" y="5044905"/>
                  <a:pt x="15843853" y="5046863"/>
                </a:cubicBezTo>
                <a:cubicBezTo>
                  <a:pt x="15836549" y="5048820"/>
                  <a:pt x="15828264" y="5047126"/>
                  <a:pt x="15819002" y="5041778"/>
                </a:cubicBezTo>
                <a:cubicBezTo>
                  <a:pt x="15804392" y="5045693"/>
                  <a:pt x="15776870" y="5045238"/>
                  <a:pt x="15736430" y="5040415"/>
                </a:cubicBezTo>
                <a:lnTo>
                  <a:pt x="15675773" y="5033180"/>
                </a:lnTo>
                <a:cubicBezTo>
                  <a:pt x="15668468" y="5035137"/>
                  <a:pt x="15662989" y="5036605"/>
                  <a:pt x="15659336" y="5037584"/>
                </a:cubicBezTo>
                <a:cubicBezTo>
                  <a:pt x="15655684" y="5038562"/>
                  <a:pt x="15650204" y="5040031"/>
                  <a:pt x="15642900" y="5041988"/>
                </a:cubicBezTo>
                <a:cubicBezTo>
                  <a:pt x="15613682" y="5049817"/>
                  <a:pt x="15577873" y="5047669"/>
                  <a:pt x="15535478" y="5035540"/>
                </a:cubicBezTo>
                <a:cubicBezTo>
                  <a:pt x="15535478" y="5035540"/>
                  <a:pt x="15529998" y="5037009"/>
                  <a:pt x="15519040" y="5039945"/>
                </a:cubicBezTo>
                <a:cubicBezTo>
                  <a:pt x="15508084" y="5042880"/>
                  <a:pt x="15501625" y="5040698"/>
                  <a:pt x="15499667" y="5033393"/>
                </a:cubicBezTo>
                <a:cubicBezTo>
                  <a:pt x="15497710" y="5026087"/>
                  <a:pt x="15493081" y="5023412"/>
                  <a:pt x="15485776" y="5025369"/>
                </a:cubicBezTo>
                <a:lnTo>
                  <a:pt x="15474818" y="5028306"/>
                </a:lnTo>
                <a:cubicBezTo>
                  <a:pt x="15472863" y="5021002"/>
                  <a:pt x="15459098" y="5020775"/>
                  <a:pt x="15433532" y="5027625"/>
                </a:cubicBezTo>
                <a:cubicBezTo>
                  <a:pt x="15407965" y="5034476"/>
                  <a:pt x="15395181" y="5037901"/>
                  <a:pt x="15395181" y="5037901"/>
                </a:cubicBezTo>
                <a:lnTo>
                  <a:pt x="15331587" y="5019710"/>
                </a:lnTo>
                <a:cubicBezTo>
                  <a:pt x="15331587" y="5019710"/>
                  <a:pt x="15317826" y="5019482"/>
                  <a:pt x="15290301" y="5019027"/>
                </a:cubicBezTo>
                <a:cubicBezTo>
                  <a:pt x="15262778" y="5018574"/>
                  <a:pt x="15241709" y="5020304"/>
                  <a:pt x="15227099" y="5024219"/>
                </a:cubicBezTo>
                <a:cubicBezTo>
                  <a:pt x="15040040" y="5027364"/>
                  <a:pt x="14933595" y="5024570"/>
                  <a:pt x="14907767" y="5015832"/>
                </a:cubicBezTo>
                <a:lnTo>
                  <a:pt x="14858065" y="5005662"/>
                </a:lnTo>
                <a:cubicBezTo>
                  <a:pt x="14834193" y="5004229"/>
                  <a:pt x="14818604" y="5004492"/>
                  <a:pt x="14811299" y="5006449"/>
                </a:cubicBezTo>
                <a:cubicBezTo>
                  <a:pt x="14809342" y="4999145"/>
                  <a:pt x="14806538" y="4995980"/>
                  <a:pt x="14802884" y="4996959"/>
                </a:cubicBezTo>
                <a:cubicBezTo>
                  <a:pt x="14799234" y="4997937"/>
                  <a:pt x="14793753" y="4999405"/>
                  <a:pt x="14786448" y="5001363"/>
                </a:cubicBezTo>
                <a:cubicBezTo>
                  <a:pt x="14771838" y="5005277"/>
                  <a:pt x="14706681" y="5003164"/>
                  <a:pt x="14590974" y="4995020"/>
                </a:cubicBezTo>
                <a:cubicBezTo>
                  <a:pt x="14533120" y="4990950"/>
                  <a:pt x="14486745" y="4987717"/>
                  <a:pt x="14451851" y="4985324"/>
                </a:cubicBezTo>
                <a:lnTo>
                  <a:pt x="14415606" y="4982916"/>
                </a:lnTo>
                <a:lnTo>
                  <a:pt x="14420524" y="4985754"/>
                </a:lnTo>
                <a:lnTo>
                  <a:pt x="14409567" y="4988690"/>
                </a:lnTo>
                <a:lnTo>
                  <a:pt x="14407880" y="4982403"/>
                </a:lnTo>
                <a:lnTo>
                  <a:pt x="14381608" y="4980657"/>
                </a:lnTo>
                <a:cubicBezTo>
                  <a:pt x="14379651" y="4973352"/>
                  <a:pt x="14372702" y="4969341"/>
                  <a:pt x="14360765" y="4968626"/>
                </a:cubicBezTo>
                <a:cubicBezTo>
                  <a:pt x="14348832" y="4967908"/>
                  <a:pt x="14339210" y="4968529"/>
                  <a:pt x="14331904" y="4970486"/>
                </a:cubicBezTo>
                <a:cubicBezTo>
                  <a:pt x="14243723" y="4962797"/>
                  <a:pt x="14191346" y="4957259"/>
                  <a:pt x="14174781" y="4953868"/>
                </a:cubicBezTo>
                <a:cubicBezTo>
                  <a:pt x="14165517" y="4948521"/>
                  <a:pt x="14157724" y="4948651"/>
                  <a:pt x="14151398" y="4954261"/>
                </a:cubicBezTo>
                <a:cubicBezTo>
                  <a:pt x="14145072" y="4959871"/>
                  <a:pt x="14141419" y="4960850"/>
                  <a:pt x="14140440" y="4957197"/>
                </a:cubicBezTo>
                <a:cubicBezTo>
                  <a:pt x="14139461" y="4953544"/>
                  <a:pt x="14135320" y="4952697"/>
                  <a:pt x="14128016" y="4954654"/>
                </a:cubicBezTo>
                <a:cubicBezTo>
                  <a:pt x="14120712" y="4956611"/>
                  <a:pt x="14090382" y="4952995"/>
                  <a:pt x="14037027" y="4943803"/>
                </a:cubicBezTo>
                <a:lnTo>
                  <a:pt x="13972413" y="4936590"/>
                </a:lnTo>
                <a:lnTo>
                  <a:pt x="13889960" y="4934144"/>
                </a:lnTo>
                <a:cubicBezTo>
                  <a:pt x="13846850" y="4933952"/>
                  <a:pt x="13819811" y="4935324"/>
                  <a:pt x="13808855" y="4938259"/>
                </a:cubicBezTo>
                <a:lnTo>
                  <a:pt x="13803982" y="4938732"/>
                </a:lnTo>
                <a:lnTo>
                  <a:pt x="13807227" y="4949011"/>
                </a:lnTo>
                <a:cubicBezTo>
                  <a:pt x="13807227" y="4949011"/>
                  <a:pt x="13802482" y="4946545"/>
                  <a:pt x="13792993" y="4941609"/>
                </a:cubicBezTo>
                <a:lnTo>
                  <a:pt x="13792439" y="4939850"/>
                </a:lnTo>
                <a:lnTo>
                  <a:pt x="13774515" y="4941588"/>
                </a:lnTo>
                <a:cubicBezTo>
                  <a:pt x="13766232" y="4939894"/>
                  <a:pt x="13761110" y="4935394"/>
                  <a:pt x="13759153" y="4928089"/>
                </a:cubicBezTo>
                <a:cubicBezTo>
                  <a:pt x="13751850" y="4930046"/>
                  <a:pt x="13748198" y="4931024"/>
                  <a:pt x="13748198" y="4931024"/>
                </a:cubicBezTo>
                <a:lnTo>
                  <a:pt x="13738370" y="4925351"/>
                </a:lnTo>
                <a:lnTo>
                  <a:pt x="13703790" y="4930244"/>
                </a:lnTo>
                <a:lnTo>
                  <a:pt x="13681215" y="4926647"/>
                </a:lnTo>
                <a:lnTo>
                  <a:pt x="13678283" y="4926696"/>
                </a:lnTo>
                <a:lnTo>
                  <a:pt x="13660518" y="4943900"/>
                </a:lnTo>
                <a:lnTo>
                  <a:pt x="13624650" y="4943324"/>
                </a:lnTo>
                <a:lnTo>
                  <a:pt x="13571137" y="4924526"/>
                </a:lnTo>
                <a:cubicBezTo>
                  <a:pt x="13571137" y="4924526"/>
                  <a:pt x="13567533" y="4925664"/>
                  <a:pt x="13560319" y="4927939"/>
                </a:cubicBezTo>
                <a:lnTo>
                  <a:pt x="13527865" y="4938182"/>
                </a:lnTo>
                <a:lnTo>
                  <a:pt x="13523950" y="4943052"/>
                </a:lnTo>
                <a:lnTo>
                  <a:pt x="13528266" y="4942980"/>
                </a:lnTo>
                <a:lnTo>
                  <a:pt x="13520243" y="4956873"/>
                </a:lnTo>
                <a:lnTo>
                  <a:pt x="13496791" y="4963157"/>
                </a:lnTo>
                <a:lnTo>
                  <a:pt x="13491424" y="4973474"/>
                </a:lnTo>
                <a:lnTo>
                  <a:pt x="13488842" y="4965287"/>
                </a:lnTo>
                <a:lnTo>
                  <a:pt x="13487374" y="4965680"/>
                </a:lnTo>
                <a:cubicBezTo>
                  <a:pt x="13492720" y="4956419"/>
                  <a:pt x="13491739" y="4952767"/>
                  <a:pt x="13484436" y="4954724"/>
                </a:cubicBezTo>
                <a:lnTo>
                  <a:pt x="13483285" y="4950429"/>
                </a:lnTo>
                <a:lnTo>
                  <a:pt x="13455844" y="4954965"/>
                </a:lnTo>
                <a:cubicBezTo>
                  <a:pt x="13443890" y="4954772"/>
                  <a:pt x="13434305" y="4955815"/>
                  <a:pt x="13427093" y="4958090"/>
                </a:cubicBezTo>
                <a:lnTo>
                  <a:pt x="13415107" y="4945714"/>
                </a:lnTo>
                <a:lnTo>
                  <a:pt x="13398928" y="4942402"/>
                </a:lnTo>
                <a:lnTo>
                  <a:pt x="13391790" y="4940943"/>
                </a:lnTo>
                <a:lnTo>
                  <a:pt x="13362761" y="4942709"/>
                </a:lnTo>
                <a:cubicBezTo>
                  <a:pt x="13355546" y="4944984"/>
                  <a:pt x="13348338" y="4947260"/>
                  <a:pt x="13341126" y="4949536"/>
                </a:cubicBezTo>
                <a:lnTo>
                  <a:pt x="13331047" y="4935640"/>
                </a:lnTo>
                <a:lnTo>
                  <a:pt x="13327311" y="4938106"/>
                </a:lnTo>
                <a:lnTo>
                  <a:pt x="13318089" y="4937552"/>
                </a:lnTo>
                <a:lnTo>
                  <a:pt x="13326894" y="4942132"/>
                </a:lnTo>
                <a:cubicBezTo>
                  <a:pt x="13329170" y="4949344"/>
                  <a:pt x="13330307" y="4952951"/>
                  <a:pt x="13330307" y="4952951"/>
                </a:cubicBezTo>
                <a:lnTo>
                  <a:pt x="13272805" y="4959202"/>
                </a:lnTo>
                <a:cubicBezTo>
                  <a:pt x="13272805" y="4959202"/>
                  <a:pt x="13267395" y="4960909"/>
                  <a:pt x="13256575" y="4964322"/>
                </a:cubicBezTo>
                <a:cubicBezTo>
                  <a:pt x="13245759" y="4967737"/>
                  <a:pt x="13239212" y="4965839"/>
                  <a:pt x="13236935" y="4958627"/>
                </a:cubicBezTo>
                <a:cubicBezTo>
                  <a:pt x="13236935" y="4958627"/>
                  <a:pt x="13234564" y="4957392"/>
                  <a:pt x="13229820" y="4954923"/>
                </a:cubicBezTo>
                <a:lnTo>
                  <a:pt x="13221226" y="4954786"/>
                </a:lnTo>
                <a:lnTo>
                  <a:pt x="13214803" y="4956507"/>
                </a:lnTo>
                <a:lnTo>
                  <a:pt x="13209759" y="4954297"/>
                </a:lnTo>
                <a:lnTo>
                  <a:pt x="13186836" y="4950647"/>
                </a:lnTo>
                <a:cubicBezTo>
                  <a:pt x="13167860" y="4940775"/>
                  <a:pt x="13155902" y="4940582"/>
                  <a:pt x="13150969" y="4950071"/>
                </a:cubicBezTo>
                <a:lnTo>
                  <a:pt x="13100870" y="4942092"/>
                </a:lnTo>
                <a:cubicBezTo>
                  <a:pt x="13100870" y="4942092"/>
                  <a:pt x="13104474" y="4940954"/>
                  <a:pt x="13111688" y="4938678"/>
                </a:cubicBezTo>
                <a:cubicBezTo>
                  <a:pt x="13109410" y="4931464"/>
                  <a:pt x="13106469" y="4928428"/>
                  <a:pt x="13102862" y="4929566"/>
                </a:cubicBezTo>
                <a:lnTo>
                  <a:pt x="13102500" y="4931848"/>
                </a:lnTo>
                <a:lnTo>
                  <a:pt x="13104444" y="4939103"/>
                </a:lnTo>
                <a:lnTo>
                  <a:pt x="13101443" y="4938489"/>
                </a:lnTo>
                <a:lnTo>
                  <a:pt x="13100870" y="4942092"/>
                </a:lnTo>
                <a:cubicBezTo>
                  <a:pt x="13100870" y="4942092"/>
                  <a:pt x="13096694" y="4941426"/>
                  <a:pt x="13088345" y="4940097"/>
                </a:cubicBezTo>
                <a:cubicBezTo>
                  <a:pt x="13079994" y="4938766"/>
                  <a:pt x="13073351" y="4942844"/>
                  <a:pt x="13068415" y="4952334"/>
                </a:cubicBezTo>
                <a:cubicBezTo>
                  <a:pt x="13063480" y="4961822"/>
                  <a:pt x="13052663" y="4965235"/>
                  <a:pt x="13035962" y="4962575"/>
                </a:cubicBezTo>
                <a:lnTo>
                  <a:pt x="13018315" y="4944354"/>
                </a:lnTo>
                <a:cubicBezTo>
                  <a:pt x="13025528" y="4942077"/>
                  <a:pt x="13029700" y="4942743"/>
                  <a:pt x="13030841" y="4946350"/>
                </a:cubicBezTo>
                <a:lnTo>
                  <a:pt x="13029132" y="4940940"/>
                </a:lnTo>
                <a:cubicBezTo>
                  <a:pt x="13012434" y="4938281"/>
                  <a:pt x="13002850" y="4939322"/>
                  <a:pt x="13000384" y="4944066"/>
                </a:cubicBezTo>
                <a:cubicBezTo>
                  <a:pt x="12997914" y="4948809"/>
                  <a:pt x="12997819" y="4954787"/>
                  <a:pt x="13000094" y="4961999"/>
                </a:cubicBezTo>
                <a:lnTo>
                  <a:pt x="12928358" y="4960849"/>
                </a:lnTo>
                <a:lnTo>
                  <a:pt x="12892493" y="4960272"/>
                </a:lnTo>
                <a:lnTo>
                  <a:pt x="12856624" y="4959697"/>
                </a:lnTo>
                <a:cubicBezTo>
                  <a:pt x="12844476" y="4971461"/>
                  <a:pt x="12836696" y="4971933"/>
                  <a:pt x="12833281" y="4961115"/>
                </a:cubicBezTo>
                <a:cubicBezTo>
                  <a:pt x="12829867" y="4950298"/>
                  <a:pt x="12825124" y="4947830"/>
                  <a:pt x="12819049" y="4953713"/>
                </a:cubicBezTo>
                <a:cubicBezTo>
                  <a:pt x="12812976" y="4959593"/>
                  <a:pt x="12805762" y="4961870"/>
                  <a:pt x="12797413" y="4960541"/>
                </a:cubicBezTo>
                <a:cubicBezTo>
                  <a:pt x="12789063" y="4959210"/>
                  <a:pt x="12781282" y="4959685"/>
                  <a:pt x="12774071" y="4961960"/>
                </a:cubicBezTo>
                <a:lnTo>
                  <a:pt x="12758457" y="4961131"/>
                </a:lnTo>
                <a:lnTo>
                  <a:pt x="12758109" y="4961439"/>
                </a:lnTo>
                <a:lnTo>
                  <a:pt x="12757486" y="4961078"/>
                </a:lnTo>
                <a:lnTo>
                  <a:pt x="12725678" y="4959389"/>
                </a:lnTo>
                <a:cubicBezTo>
                  <a:pt x="12700630" y="4955399"/>
                  <a:pt x="12683265" y="4956914"/>
                  <a:pt x="12673584" y="4963934"/>
                </a:cubicBezTo>
                <a:cubicBezTo>
                  <a:pt x="12663906" y="4970954"/>
                  <a:pt x="12657262" y="4975034"/>
                  <a:pt x="12653655" y="4976172"/>
                </a:cubicBezTo>
                <a:cubicBezTo>
                  <a:pt x="12650050" y="4977309"/>
                  <a:pt x="12644072" y="4977214"/>
                  <a:pt x="12635722" y="4975882"/>
                </a:cubicBezTo>
                <a:cubicBezTo>
                  <a:pt x="12627372" y="4974553"/>
                  <a:pt x="12615984" y="4976166"/>
                  <a:pt x="12601560" y="4980717"/>
                </a:cubicBezTo>
                <a:cubicBezTo>
                  <a:pt x="12601560" y="4980717"/>
                  <a:pt x="12599189" y="4979482"/>
                  <a:pt x="12594444" y="4977014"/>
                </a:cubicBezTo>
                <a:cubicBezTo>
                  <a:pt x="12589703" y="4974545"/>
                  <a:pt x="12585525" y="4973882"/>
                  <a:pt x="12581920" y="4975019"/>
                </a:cubicBezTo>
                <a:cubicBezTo>
                  <a:pt x="12578315" y="4976157"/>
                  <a:pt x="12574708" y="4977295"/>
                  <a:pt x="12571104" y="4978433"/>
                </a:cubicBezTo>
                <a:cubicBezTo>
                  <a:pt x="12567497" y="4979571"/>
                  <a:pt x="12563890" y="4980710"/>
                  <a:pt x="12560284" y="4981846"/>
                </a:cubicBezTo>
                <a:cubicBezTo>
                  <a:pt x="12556678" y="4982985"/>
                  <a:pt x="12552503" y="4982321"/>
                  <a:pt x="12547761" y="4979854"/>
                </a:cubicBezTo>
                <a:cubicBezTo>
                  <a:pt x="12543016" y="4977385"/>
                  <a:pt x="12540643" y="4976152"/>
                  <a:pt x="12540643" y="4976152"/>
                </a:cubicBezTo>
                <a:cubicBezTo>
                  <a:pt x="12533431" y="4978427"/>
                  <a:pt x="12520243" y="4980607"/>
                  <a:pt x="12501073" y="4982691"/>
                </a:cubicBezTo>
                <a:cubicBezTo>
                  <a:pt x="12481907" y="4984776"/>
                  <a:pt x="12467579" y="4983350"/>
                  <a:pt x="12458092" y="4978413"/>
                </a:cubicBezTo>
                <a:cubicBezTo>
                  <a:pt x="12450878" y="4980690"/>
                  <a:pt x="12447274" y="4981828"/>
                  <a:pt x="12447274" y="4981828"/>
                </a:cubicBezTo>
                <a:lnTo>
                  <a:pt x="12411405" y="4981252"/>
                </a:lnTo>
                <a:cubicBezTo>
                  <a:pt x="12394705" y="4978592"/>
                  <a:pt x="12379142" y="4979539"/>
                  <a:pt x="12364719" y="4984090"/>
                </a:cubicBezTo>
                <a:cubicBezTo>
                  <a:pt x="12335870" y="4993195"/>
                  <a:pt x="12304747" y="4995085"/>
                  <a:pt x="12271348" y="4989767"/>
                </a:cubicBezTo>
                <a:cubicBezTo>
                  <a:pt x="12254649" y="4987106"/>
                  <a:pt x="12246298" y="4985777"/>
                  <a:pt x="12246298" y="4985777"/>
                </a:cubicBezTo>
                <a:cubicBezTo>
                  <a:pt x="12239087" y="4988053"/>
                  <a:pt x="12229502" y="4989094"/>
                  <a:pt x="12217548" y="4988903"/>
                </a:cubicBezTo>
                <a:cubicBezTo>
                  <a:pt x="12205592" y="4988711"/>
                  <a:pt x="12191834" y="4989088"/>
                  <a:pt x="12176270" y="4990034"/>
                </a:cubicBezTo>
                <a:cubicBezTo>
                  <a:pt x="12160709" y="4990979"/>
                  <a:pt x="12143345" y="4992496"/>
                  <a:pt x="12124176" y="4994580"/>
                </a:cubicBezTo>
                <a:cubicBezTo>
                  <a:pt x="12105008" y="4996664"/>
                  <a:pt x="12094288" y="4994100"/>
                  <a:pt x="12092011" y="4986887"/>
                </a:cubicBezTo>
                <a:lnTo>
                  <a:pt x="12066961" y="4982899"/>
                </a:lnTo>
                <a:cubicBezTo>
                  <a:pt x="12066961" y="4982899"/>
                  <a:pt x="12066391" y="4981096"/>
                  <a:pt x="12065252" y="4977489"/>
                </a:cubicBezTo>
                <a:cubicBezTo>
                  <a:pt x="12064115" y="4973884"/>
                  <a:pt x="12056335" y="4974358"/>
                  <a:pt x="12041910" y="4978910"/>
                </a:cubicBezTo>
                <a:cubicBezTo>
                  <a:pt x="12034698" y="4981186"/>
                  <a:pt x="12026349" y="4979855"/>
                  <a:pt x="12016860" y="4974918"/>
                </a:cubicBezTo>
                <a:lnTo>
                  <a:pt x="12002631" y="4967515"/>
                </a:lnTo>
                <a:lnTo>
                  <a:pt x="12002156" y="4967269"/>
                </a:lnTo>
                <a:lnTo>
                  <a:pt x="11995974" y="4966005"/>
                </a:lnTo>
                <a:lnTo>
                  <a:pt x="11964924" y="4969014"/>
                </a:lnTo>
                <a:lnTo>
                  <a:pt x="11955800" y="4979321"/>
                </a:lnTo>
                <a:cubicBezTo>
                  <a:pt x="11949822" y="4979225"/>
                  <a:pt x="11941522" y="4974906"/>
                  <a:pt x="11930894" y="4966364"/>
                </a:cubicBezTo>
                <a:cubicBezTo>
                  <a:pt x="11921405" y="4961427"/>
                  <a:pt x="11913058" y="4960098"/>
                  <a:pt x="11905846" y="4962374"/>
                </a:cubicBezTo>
                <a:cubicBezTo>
                  <a:pt x="11898632" y="4964651"/>
                  <a:pt x="11890851" y="4965124"/>
                  <a:pt x="11882503" y="4963792"/>
                </a:cubicBezTo>
                <a:cubicBezTo>
                  <a:pt x="11874152" y="4962462"/>
                  <a:pt x="11866372" y="4962935"/>
                  <a:pt x="11859158" y="4965213"/>
                </a:cubicBezTo>
                <a:cubicBezTo>
                  <a:pt x="11832969" y="4957617"/>
                  <a:pt x="11816272" y="4954956"/>
                  <a:pt x="11809061" y="4957233"/>
                </a:cubicBezTo>
                <a:lnTo>
                  <a:pt x="11787359" y="4949609"/>
                </a:lnTo>
                <a:lnTo>
                  <a:pt x="11772138" y="4947794"/>
                </a:lnTo>
                <a:lnTo>
                  <a:pt x="11772788" y="4949849"/>
                </a:lnTo>
                <a:lnTo>
                  <a:pt x="11767862" y="4947283"/>
                </a:lnTo>
                <a:lnTo>
                  <a:pt x="11736282" y="4943517"/>
                </a:lnTo>
                <a:lnTo>
                  <a:pt x="11694341" y="4951802"/>
                </a:lnTo>
                <a:cubicBezTo>
                  <a:pt x="11682384" y="4951612"/>
                  <a:pt x="11675270" y="4947909"/>
                  <a:pt x="11672992" y="4940698"/>
                </a:cubicBezTo>
                <a:cubicBezTo>
                  <a:pt x="11672992" y="4940698"/>
                  <a:pt x="11665780" y="4942972"/>
                  <a:pt x="11651357" y="4947526"/>
                </a:cubicBezTo>
                <a:cubicBezTo>
                  <a:pt x="11651357" y="4947526"/>
                  <a:pt x="11648984" y="4946291"/>
                  <a:pt x="11644244" y="4943824"/>
                </a:cubicBezTo>
                <a:lnTo>
                  <a:pt x="11641258" y="4943777"/>
                </a:lnTo>
                <a:lnTo>
                  <a:pt x="11629318" y="4947544"/>
                </a:lnTo>
                <a:lnTo>
                  <a:pt x="11593449" y="4946969"/>
                </a:lnTo>
                <a:lnTo>
                  <a:pt x="11591055" y="4939383"/>
                </a:lnTo>
                <a:lnTo>
                  <a:pt x="11583323" y="4939259"/>
                </a:lnTo>
                <a:cubicBezTo>
                  <a:pt x="11578580" y="4936789"/>
                  <a:pt x="11572602" y="4936695"/>
                  <a:pt x="11565388" y="4938970"/>
                </a:cubicBezTo>
                <a:cubicBezTo>
                  <a:pt x="11558176" y="4941247"/>
                  <a:pt x="11554572" y="4942384"/>
                  <a:pt x="11554572" y="4942384"/>
                </a:cubicBezTo>
                <a:cubicBezTo>
                  <a:pt x="11559507" y="4932897"/>
                  <a:pt x="11555997" y="4928058"/>
                  <a:pt x="11544042" y="4927865"/>
                </a:cubicBezTo>
                <a:lnTo>
                  <a:pt x="11539266" y="4928384"/>
                </a:lnTo>
                <a:lnTo>
                  <a:pt x="11529117" y="4931586"/>
                </a:lnTo>
                <a:lnTo>
                  <a:pt x="11528478" y="4929557"/>
                </a:lnTo>
                <a:lnTo>
                  <a:pt x="11518669" y="4930623"/>
                </a:lnTo>
                <a:lnTo>
                  <a:pt x="11513490" y="4931558"/>
                </a:lnTo>
                <a:lnTo>
                  <a:pt x="11504472" y="4934405"/>
                </a:lnTo>
                <a:lnTo>
                  <a:pt x="11505483" y="4932460"/>
                </a:lnTo>
                <a:lnTo>
                  <a:pt x="11504155" y="4927501"/>
                </a:lnTo>
                <a:lnTo>
                  <a:pt x="11511413" y="4921064"/>
                </a:lnTo>
                <a:lnTo>
                  <a:pt x="11511876" y="4920173"/>
                </a:lnTo>
                <a:lnTo>
                  <a:pt x="11459810" y="4920548"/>
                </a:lnTo>
                <a:lnTo>
                  <a:pt x="11504069" y="4927596"/>
                </a:lnTo>
                <a:lnTo>
                  <a:pt x="11446564" y="4933849"/>
                </a:lnTo>
                <a:cubicBezTo>
                  <a:pt x="11437076" y="4928912"/>
                  <a:pt x="11432334" y="4926446"/>
                  <a:pt x="11432334" y="4926446"/>
                </a:cubicBezTo>
                <a:lnTo>
                  <a:pt x="11423266" y="4921728"/>
                </a:lnTo>
                <a:lnTo>
                  <a:pt x="11412669" y="4922653"/>
                </a:lnTo>
                <a:lnTo>
                  <a:pt x="11409157" y="4923594"/>
                </a:lnTo>
                <a:cubicBezTo>
                  <a:pt x="11409157" y="4923594"/>
                  <a:pt x="11403679" y="4925062"/>
                  <a:pt x="11392722" y="4927998"/>
                </a:cubicBezTo>
                <a:lnTo>
                  <a:pt x="11382327" y="4925872"/>
                </a:lnTo>
                <a:lnTo>
                  <a:pt x="11375236" y="4939506"/>
                </a:lnTo>
                <a:cubicBezTo>
                  <a:pt x="11358536" y="4936846"/>
                  <a:pt x="11346012" y="4934851"/>
                  <a:pt x="11337659" y="4933522"/>
                </a:cubicBezTo>
                <a:lnTo>
                  <a:pt x="11322599" y="4921416"/>
                </a:lnTo>
                <a:lnTo>
                  <a:pt x="11309183" y="4918670"/>
                </a:lnTo>
                <a:lnTo>
                  <a:pt x="11310902" y="4924123"/>
                </a:lnTo>
                <a:lnTo>
                  <a:pt x="11285851" y="4920132"/>
                </a:lnTo>
                <a:lnTo>
                  <a:pt x="11260803" y="4916142"/>
                </a:lnTo>
                <a:lnTo>
                  <a:pt x="11214117" y="4918982"/>
                </a:lnTo>
                <a:cubicBezTo>
                  <a:pt x="11197419" y="4916321"/>
                  <a:pt x="11186124" y="4911955"/>
                  <a:pt x="11180246" y="4905881"/>
                </a:cubicBezTo>
                <a:lnTo>
                  <a:pt x="11175351" y="4905513"/>
                </a:lnTo>
                <a:lnTo>
                  <a:pt x="11169459" y="4905613"/>
                </a:lnTo>
                <a:lnTo>
                  <a:pt x="11165287" y="4904760"/>
                </a:lnTo>
                <a:lnTo>
                  <a:pt x="11149788" y="4903596"/>
                </a:lnTo>
                <a:cubicBezTo>
                  <a:pt x="11135364" y="4908149"/>
                  <a:pt x="11123408" y="4907958"/>
                  <a:pt x="11113918" y="4903022"/>
                </a:cubicBezTo>
                <a:lnTo>
                  <a:pt x="11110504" y="4892206"/>
                </a:lnTo>
                <a:lnTo>
                  <a:pt x="11099688" y="4895618"/>
                </a:lnTo>
                <a:lnTo>
                  <a:pt x="11042186" y="4901870"/>
                </a:lnTo>
                <a:cubicBezTo>
                  <a:pt x="11034971" y="4904146"/>
                  <a:pt x="11027191" y="4904620"/>
                  <a:pt x="11018841" y="4903291"/>
                </a:cubicBezTo>
                <a:cubicBezTo>
                  <a:pt x="11010491" y="4901960"/>
                  <a:pt x="11006318" y="4901294"/>
                  <a:pt x="11006318" y="4901294"/>
                </a:cubicBezTo>
                <a:cubicBezTo>
                  <a:pt x="10991893" y="4905846"/>
                  <a:pt x="10982310" y="4906890"/>
                  <a:pt x="10977564" y="4904421"/>
                </a:cubicBezTo>
                <a:lnTo>
                  <a:pt x="10977689" y="4896775"/>
                </a:lnTo>
                <a:lnTo>
                  <a:pt x="10965573" y="4889781"/>
                </a:lnTo>
                <a:lnTo>
                  <a:pt x="10896908" y="4885659"/>
                </a:lnTo>
                <a:lnTo>
                  <a:pt x="10895299" y="4888750"/>
                </a:lnTo>
                <a:cubicBezTo>
                  <a:pt x="10888087" y="4891026"/>
                  <a:pt x="10883345" y="4888558"/>
                  <a:pt x="10881069" y="4881346"/>
                </a:cubicBezTo>
                <a:lnTo>
                  <a:pt x="10891885" y="4877932"/>
                </a:lnTo>
                <a:cubicBezTo>
                  <a:pt x="10882397" y="4872997"/>
                  <a:pt x="10874049" y="4871665"/>
                  <a:pt x="10866836" y="4873941"/>
                </a:cubicBezTo>
                <a:lnTo>
                  <a:pt x="10856017" y="4877356"/>
                </a:lnTo>
                <a:cubicBezTo>
                  <a:pt x="10856017" y="4877356"/>
                  <a:pt x="10857159" y="4880962"/>
                  <a:pt x="10859432" y="4888175"/>
                </a:cubicBezTo>
                <a:lnTo>
                  <a:pt x="10845199" y="4880771"/>
                </a:lnTo>
                <a:lnTo>
                  <a:pt x="10809331" y="4880195"/>
                </a:lnTo>
                <a:cubicBezTo>
                  <a:pt x="10802121" y="4882470"/>
                  <a:pt x="10796141" y="4882376"/>
                  <a:pt x="10791399" y="4879906"/>
                </a:cubicBezTo>
                <a:cubicBezTo>
                  <a:pt x="10786654" y="4877439"/>
                  <a:pt x="10772329" y="4876012"/>
                  <a:pt x="10748414" y="4875629"/>
                </a:cubicBezTo>
                <a:lnTo>
                  <a:pt x="10536021" y="4881450"/>
                </a:lnTo>
                <a:lnTo>
                  <a:pt x="10503766" y="4886426"/>
                </a:lnTo>
                <a:cubicBezTo>
                  <a:pt x="10487067" y="4883765"/>
                  <a:pt x="10470935" y="4882908"/>
                  <a:pt x="10455372" y="4883855"/>
                </a:cubicBezTo>
                <a:cubicBezTo>
                  <a:pt x="10439814" y="4884801"/>
                  <a:pt x="10428425" y="4886412"/>
                  <a:pt x="10421214" y="4888687"/>
                </a:cubicBezTo>
                <a:cubicBezTo>
                  <a:pt x="10414001" y="4890964"/>
                  <a:pt x="10406789" y="4893240"/>
                  <a:pt x="10399581" y="4895515"/>
                </a:cubicBezTo>
                <a:lnTo>
                  <a:pt x="10352892" y="4898355"/>
                </a:lnTo>
                <a:lnTo>
                  <a:pt x="10321829" y="4897856"/>
                </a:lnTo>
                <a:lnTo>
                  <a:pt x="10321819" y="4897859"/>
                </a:lnTo>
                <a:lnTo>
                  <a:pt x="10321814" y="4897855"/>
                </a:lnTo>
                <a:lnTo>
                  <a:pt x="10317023" y="4897778"/>
                </a:lnTo>
                <a:cubicBezTo>
                  <a:pt x="10309810" y="4900056"/>
                  <a:pt x="10298424" y="4901667"/>
                  <a:pt x="10282864" y="4902612"/>
                </a:cubicBezTo>
                <a:cubicBezTo>
                  <a:pt x="10267302" y="4903557"/>
                  <a:pt x="10249936" y="4905073"/>
                  <a:pt x="10230769" y="4907157"/>
                </a:cubicBezTo>
                <a:cubicBezTo>
                  <a:pt x="10211598" y="4909243"/>
                  <a:pt x="10196040" y="4910188"/>
                  <a:pt x="10184086" y="4909996"/>
                </a:cubicBezTo>
                <a:cubicBezTo>
                  <a:pt x="10172129" y="4909805"/>
                  <a:pt x="10162543" y="4910846"/>
                  <a:pt x="10155331" y="4913122"/>
                </a:cubicBezTo>
                <a:lnTo>
                  <a:pt x="10147926" y="4927355"/>
                </a:lnTo>
                <a:cubicBezTo>
                  <a:pt x="10145652" y="4920143"/>
                  <a:pt x="10140905" y="4917674"/>
                  <a:pt x="10133696" y="4919950"/>
                </a:cubicBezTo>
                <a:cubicBezTo>
                  <a:pt x="10133696" y="4919950"/>
                  <a:pt x="10130089" y="4921088"/>
                  <a:pt x="10122878" y="4923363"/>
                </a:cubicBezTo>
                <a:cubicBezTo>
                  <a:pt x="10115666" y="4925640"/>
                  <a:pt x="10107316" y="4924310"/>
                  <a:pt x="10097832" y="4919374"/>
                </a:cubicBezTo>
                <a:cubicBezTo>
                  <a:pt x="10081130" y="4916714"/>
                  <a:pt x="10065566" y="4917660"/>
                  <a:pt x="10051145" y="4922211"/>
                </a:cubicBezTo>
                <a:cubicBezTo>
                  <a:pt x="10051145" y="4922211"/>
                  <a:pt x="10049342" y="4922781"/>
                  <a:pt x="10045732" y="4923921"/>
                </a:cubicBezTo>
                <a:lnTo>
                  <a:pt x="10036958" y="4914859"/>
                </a:lnTo>
                <a:lnTo>
                  <a:pt x="10036675" y="4914883"/>
                </a:lnTo>
                <a:lnTo>
                  <a:pt x="10026093" y="4918224"/>
                </a:lnTo>
                <a:lnTo>
                  <a:pt x="10015274" y="4921637"/>
                </a:lnTo>
                <a:lnTo>
                  <a:pt x="10004457" y="4925052"/>
                </a:lnTo>
                <a:cubicBezTo>
                  <a:pt x="10004457" y="4925052"/>
                  <a:pt x="9998484" y="4924954"/>
                  <a:pt x="9986524" y="4924763"/>
                </a:cubicBezTo>
                <a:cubicBezTo>
                  <a:pt x="9974568" y="4924571"/>
                  <a:pt x="9960811" y="4924948"/>
                  <a:pt x="9945247" y="4925894"/>
                </a:cubicBezTo>
                <a:cubicBezTo>
                  <a:pt x="9929683" y="4926840"/>
                  <a:pt x="9917159" y="4924847"/>
                  <a:pt x="9907674" y="4919910"/>
                </a:cubicBezTo>
                <a:lnTo>
                  <a:pt x="9903356" y="4928208"/>
                </a:lnTo>
                <a:lnTo>
                  <a:pt x="9908079" y="4926719"/>
                </a:lnTo>
                <a:lnTo>
                  <a:pt x="9922307" y="4934122"/>
                </a:lnTo>
                <a:lnTo>
                  <a:pt x="9901965" y="4930882"/>
                </a:lnTo>
                <a:lnTo>
                  <a:pt x="9900269" y="4934141"/>
                </a:lnTo>
                <a:cubicBezTo>
                  <a:pt x="9893057" y="4936417"/>
                  <a:pt x="9889450" y="4937556"/>
                  <a:pt x="9889450" y="4937556"/>
                </a:cubicBezTo>
                <a:lnTo>
                  <a:pt x="9875220" y="4930153"/>
                </a:lnTo>
                <a:lnTo>
                  <a:pt x="9771032" y="4939242"/>
                </a:lnTo>
                <a:lnTo>
                  <a:pt x="9652609" y="4940929"/>
                </a:lnTo>
                <a:lnTo>
                  <a:pt x="9656024" y="4951747"/>
                </a:lnTo>
                <a:cubicBezTo>
                  <a:pt x="9648811" y="4954023"/>
                  <a:pt x="9641625" y="4954805"/>
                  <a:pt x="9634460" y="4954092"/>
                </a:cubicBezTo>
                <a:lnTo>
                  <a:pt x="9622562" y="4950413"/>
                </a:lnTo>
                <a:lnTo>
                  <a:pt x="9613040" y="4947470"/>
                </a:lnTo>
                <a:cubicBezTo>
                  <a:pt x="9598811" y="4940066"/>
                  <a:pt x="9583342" y="4935035"/>
                  <a:pt x="9566643" y="4932373"/>
                </a:cubicBezTo>
                <a:cubicBezTo>
                  <a:pt x="9545005" y="4939202"/>
                  <a:pt x="9530014" y="4941951"/>
                  <a:pt x="9521665" y="4940621"/>
                </a:cubicBezTo>
                <a:cubicBezTo>
                  <a:pt x="9513316" y="4939290"/>
                  <a:pt x="9508002" y="4935020"/>
                  <a:pt x="9505723" y="4927809"/>
                </a:cubicBezTo>
                <a:lnTo>
                  <a:pt x="9469859" y="4927232"/>
                </a:lnTo>
                <a:cubicBezTo>
                  <a:pt x="9462647" y="4929508"/>
                  <a:pt x="9448318" y="4928083"/>
                  <a:pt x="9426876" y="4922954"/>
                </a:cubicBezTo>
                <a:cubicBezTo>
                  <a:pt x="9405433" y="4917826"/>
                  <a:pt x="9387497" y="4917539"/>
                  <a:pt x="9373073" y="4922091"/>
                </a:cubicBezTo>
                <a:cubicBezTo>
                  <a:pt x="9358648" y="4926644"/>
                  <a:pt x="9349066" y="4927685"/>
                  <a:pt x="9344320" y="4925217"/>
                </a:cubicBezTo>
                <a:cubicBezTo>
                  <a:pt x="9339579" y="4922749"/>
                  <a:pt x="9329993" y="4923793"/>
                  <a:pt x="9315571" y="4928343"/>
                </a:cubicBezTo>
                <a:cubicBezTo>
                  <a:pt x="9301146" y="4932896"/>
                  <a:pt x="9290995" y="4932133"/>
                  <a:pt x="9285113" y="4926060"/>
                </a:cubicBezTo>
                <a:cubicBezTo>
                  <a:pt x="9279228" y="4919987"/>
                  <a:pt x="9272682" y="4918088"/>
                  <a:pt x="9265470" y="4920365"/>
                </a:cubicBezTo>
                <a:lnTo>
                  <a:pt x="9218784" y="4923201"/>
                </a:lnTo>
                <a:cubicBezTo>
                  <a:pt x="9202083" y="4920543"/>
                  <a:pt x="9188324" y="4920920"/>
                  <a:pt x="9177506" y="4924335"/>
                </a:cubicBezTo>
                <a:cubicBezTo>
                  <a:pt x="9166692" y="4927747"/>
                  <a:pt x="9159479" y="4930024"/>
                  <a:pt x="9155874" y="4931161"/>
                </a:cubicBezTo>
                <a:cubicBezTo>
                  <a:pt x="9152264" y="4932301"/>
                  <a:pt x="9148090" y="4931636"/>
                  <a:pt x="9143347" y="4929166"/>
                </a:cubicBezTo>
                <a:lnTo>
                  <a:pt x="9143033" y="4929006"/>
                </a:lnTo>
                <a:lnTo>
                  <a:pt x="9139874" y="4935083"/>
                </a:lnTo>
                <a:cubicBezTo>
                  <a:pt x="9139874" y="4935083"/>
                  <a:pt x="9135694" y="4934417"/>
                  <a:pt x="9127347" y="4933088"/>
                </a:cubicBezTo>
                <a:cubicBezTo>
                  <a:pt x="9118997" y="4931758"/>
                  <a:pt x="9111216" y="4932232"/>
                  <a:pt x="9104003" y="4934508"/>
                </a:cubicBezTo>
                <a:lnTo>
                  <a:pt x="9100592" y="4923688"/>
                </a:lnTo>
                <a:lnTo>
                  <a:pt x="9113562" y="4921855"/>
                </a:lnTo>
                <a:lnTo>
                  <a:pt x="9111182" y="4921475"/>
                </a:lnTo>
                <a:cubicBezTo>
                  <a:pt x="9094483" y="4918814"/>
                  <a:pt x="9084331" y="4918054"/>
                  <a:pt x="9080720" y="4919194"/>
                </a:cubicBezTo>
                <a:cubicBezTo>
                  <a:pt x="9077116" y="4920332"/>
                  <a:pt x="9068772" y="4918999"/>
                  <a:pt x="9055674" y="4915201"/>
                </a:cubicBezTo>
                <a:cubicBezTo>
                  <a:pt x="9042578" y="4911403"/>
                  <a:pt x="9032428" y="4910644"/>
                  <a:pt x="9025216" y="4912920"/>
                </a:cubicBezTo>
                <a:cubicBezTo>
                  <a:pt x="9025216" y="4912920"/>
                  <a:pt x="9023413" y="4913488"/>
                  <a:pt x="9019805" y="4914627"/>
                </a:cubicBezTo>
                <a:cubicBezTo>
                  <a:pt x="9016200" y="4915765"/>
                  <a:pt x="9009652" y="4913868"/>
                  <a:pt x="9000165" y="4908931"/>
                </a:cubicBezTo>
                <a:cubicBezTo>
                  <a:pt x="8992953" y="4911207"/>
                  <a:pt x="8985739" y="4913484"/>
                  <a:pt x="8978530" y="4915758"/>
                </a:cubicBezTo>
                <a:cubicBezTo>
                  <a:pt x="8971318" y="4918035"/>
                  <a:pt x="8959362" y="4917842"/>
                  <a:pt x="8942663" y="4915182"/>
                </a:cubicBezTo>
                <a:cubicBezTo>
                  <a:pt x="8902050" y="4912138"/>
                  <a:pt x="8878138" y="4911754"/>
                  <a:pt x="8870929" y="4914030"/>
                </a:cubicBezTo>
                <a:cubicBezTo>
                  <a:pt x="8863715" y="4916307"/>
                  <a:pt x="8864856" y="4919912"/>
                  <a:pt x="8874343" y="4924849"/>
                </a:cubicBezTo>
                <a:lnTo>
                  <a:pt x="8863523" y="4928262"/>
                </a:lnTo>
                <a:lnTo>
                  <a:pt x="8860107" y="4917444"/>
                </a:lnTo>
                <a:cubicBezTo>
                  <a:pt x="8860107" y="4917444"/>
                  <a:pt x="8857168" y="4914408"/>
                  <a:pt x="8851287" y="4908334"/>
                </a:cubicBezTo>
                <a:cubicBezTo>
                  <a:pt x="8845402" y="4902261"/>
                  <a:pt x="8839997" y="4903967"/>
                  <a:pt x="8835058" y="4913456"/>
                </a:cubicBezTo>
                <a:lnTo>
                  <a:pt x="8838475" y="4924272"/>
                </a:lnTo>
                <a:cubicBezTo>
                  <a:pt x="8845683" y="4921997"/>
                  <a:pt x="8849860" y="4922663"/>
                  <a:pt x="8850999" y="4926268"/>
                </a:cubicBezTo>
                <a:cubicBezTo>
                  <a:pt x="8852136" y="4929873"/>
                  <a:pt x="8849099" y="4932816"/>
                  <a:pt x="8841889" y="4935091"/>
                </a:cubicBezTo>
                <a:lnTo>
                  <a:pt x="8831072" y="4938504"/>
                </a:lnTo>
                <a:lnTo>
                  <a:pt x="8820254" y="4941919"/>
                </a:lnTo>
                <a:cubicBezTo>
                  <a:pt x="8820254" y="4941919"/>
                  <a:pt x="8817882" y="4940683"/>
                  <a:pt x="8813134" y="4938218"/>
                </a:cubicBezTo>
                <a:cubicBezTo>
                  <a:pt x="8808392" y="4935750"/>
                  <a:pt x="8806018" y="4934516"/>
                  <a:pt x="8806018" y="4934516"/>
                </a:cubicBezTo>
                <a:cubicBezTo>
                  <a:pt x="8791595" y="4939067"/>
                  <a:pt x="8782105" y="4934131"/>
                  <a:pt x="8777557" y="4919708"/>
                </a:cubicBezTo>
                <a:cubicBezTo>
                  <a:pt x="8770342" y="4921984"/>
                  <a:pt x="8765602" y="4919515"/>
                  <a:pt x="8763324" y="4912304"/>
                </a:cubicBezTo>
                <a:lnTo>
                  <a:pt x="8745676" y="4894081"/>
                </a:lnTo>
                <a:lnTo>
                  <a:pt x="8727457" y="4911729"/>
                </a:lnTo>
                <a:cubicBezTo>
                  <a:pt x="8736944" y="4916664"/>
                  <a:pt x="8738084" y="4920269"/>
                  <a:pt x="8730868" y="4922547"/>
                </a:cubicBezTo>
                <a:cubicBezTo>
                  <a:pt x="8721383" y="4917609"/>
                  <a:pt x="8716638" y="4915142"/>
                  <a:pt x="8716638" y="4915142"/>
                </a:cubicBezTo>
                <a:cubicBezTo>
                  <a:pt x="8714361" y="4907931"/>
                  <a:pt x="8702408" y="4907737"/>
                  <a:pt x="8680771" y="4914566"/>
                </a:cubicBezTo>
                <a:lnTo>
                  <a:pt x="8662547" y="4932213"/>
                </a:lnTo>
                <a:lnTo>
                  <a:pt x="8663247" y="4932829"/>
                </a:lnTo>
                <a:lnTo>
                  <a:pt x="8686120" y="4929591"/>
                </a:lnTo>
                <a:cubicBezTo>
                  <a:pt x="8694467" y="4930923"/>
                  <a:pt x="8698645" y="4931587"/>
                  <a:pt x="8698645" y="4931587"/>
                </a:cubicBezTo>
                <a:lnTo>
                  <a:pt x="8727108" y="4946392"/>
                </a:lnTo>
                <a:lnTo>
                  <a:pt x="8702056" y="4942406"/>
                </a:lnTo>
                <a:lnTo>
                  <a:pt x="8681420" y="4948919"/>
                </a:lnTo>
                <a:lnTo>
                  <a:pt x="8687310" y="4954135"/>
                </a:lnTo>
                <a:cubicBezTo>
                  <a:pt x="8701544" y="4961540"/>
                  <a:pt x="8708661" y="4965241"/>
                  <a:pt x="8708661" y="4965241"/>
                </a:cubicBezTo>
                <a:cubicBezTo>
                  <a:pt x="8715871" y="4962965"/>
                  <a:pt x="8719475" y="4961827"/>
                  <a:pt x="8719475" y="4961827"/>
                </a:cubicBezTo>
                <a:cubicBezTo>
                  <a:pt x="8719475" y="4961827"/>
                  <a:pt x="8720613" y="4965433"/>
                  <a:pt x="8722892" y="4972646"/>
                </a:cubicBezTo>
                <a:cubicBezTo>
                  <a:pt x="8722892" y="4972646"/>
                  <a:pt x="8724690" y="4972078"/>
                  <a:pt x="8728299" y="4970939"/>
                </a:cubicBezTo>
                <a:cubicBezTo>
                  <a:pt x="8731907" y="4969801"/>
                  <a:pt x="8742057" y="4970561"/>
                  <a:pt x="8758759" y="4973221"/>
                </a:cubicBezTo>
                <a:lnTo>
                  <a:pt x="8776401" y="4991443"/>
                </a:lnTo>
                <a:lnTo>
                  <a:pt x="8765588" y="4994857"/>
                </a:lnTo>
                <a:cubicBezTo>
                  <a:pt x="8758372" y="4997133"/>
                  <a:pt x="8753633" y="4994664"/>
                  <a:pt x="8751355" y="4987453"/>
                </a:cubicBezTo>
                <a:lnTo>
                  <a:pt x="8715491" y="4986875"/>
                </a:lnTo>
                <a:cubicBezTo>
                  <a:pt x="8698789" y="4984216"/>
                  <a:pt x="8685695" y="4980419"/>
                  <a:pt x="8676204" y="4975483"/>
                </a:cubicBezTo>
                <a:lnTo>
                  <a:pt x="8643000" y="4958207"/>
                </a:lnTo>
                <a:lnTo>
                  <a:pt x="8613807" y="4964307"/>
                </a:lnTo>
                <a:cubicBezTo>
                  <a:pt x="8586290" y="4965062"/>
                  <a:pt x="8549853" y="4962684"/>
                  <a:pt x="8504495" y="4957173"/>
                </a:cubicBezTo>
                <a:lnTo>
                  <a:pt x="8508552" y="4955893"/>
                </a:lnTo>
                <a:cubicBezTo>
                  <a:pt x="8513064" y="4954470"/>
                  <a:pt x="8518922" y="4952621"/>
                  <a:pt x="8526136" y="4950343"/>
                </a:cubicBezTo>
                <a:cubicBezTo>
                  <a:pt x="8547770" y="4943516"/>
                  <a:pt x="8562191" y="4938965"/>
                  <a:pt x="8569403" y="4936689"/>
                </a:cubicBezTo>
                <a:cubicBezTo>
                  <a:pt x="8569403" y="4936689"/>
                  <a:pt x="8571777" y="4937922"/>
                  <a:pt x="8576520" y="4940391"/>
                </a:cubicBezTo>
                <a:cubicBezTo>
                  <a:pt x="8581263" y="4942859"/>
                  <a:pt x="8587242" y="4942955"/>
                  <a:pt x="8594455" y="4940678"/>
                </a:cubicBezTo>
                <a:lnTo>
                  <a:pt x="8613098" y="4938651"/>
                </a:lnTo>
                <a:lnTo>
                  <a:pt x="8610452" y="4936758"/>
                </a:lnTo>
                <a:cubicBezTo>
                  <a:pt x="8604572" y="4930684"/>
                  <a:pt x="8601631" y="4927646"/>
                  <a:pt x="8601631" y="4927646"/>
                </a:cubicBezTo>
                <a:lnTo>
                  <a:pt x="8598217" y="4916830"/>
                </a:lnTo>
                <a:cubicBezTo>
                  <a:pt x="8588730" y="4911892"/>
                  <a:pt x="8585124" y="4913030"/>
                  <a:pt x="8587399" y="4920244"/>
                </a:cubicBezTo>
                <a:lnTo>
                  <a:pt x="8540712" y="4923081"/>
                </a:lnTo>
                <a:cubicBezTo>
                  <a:pt x="8547928" y="4920805"/>
                  <a:pt x="8553337" y="4919098"/>
                  <a:pt x="8556942" y="4917960"/>
                </a:cubicBezTo>
                <a:cubicBezTo>
                  <a:pt x="8560545" y="4916823"/>
                  <a:pt x="8562350" y="4916252"/>
                  <a:pt x="8562350" y="4916252"/>
                </a:cubicBezTo>
                <a:cubicBezTo>
                  <a:pt x="8571838" y="4921189"/>
                  <a:pt x="8575447" y="4920050"/>
                  <a:pt x="8573169" y="4912839"/>
                </a:cubicBezTo>
                <a:cubicBezTo>
                  <a:pt x="8570894" y="4905627"/>
                  <a:pt x="8569754" y="4902022"/>
                  <a:pt x="8569754" y="4902022"/>
                </a:cubicBezTo>
                <a:cubicBezTo>
                  <a:pt x="8562541" y="4904299"/>
                  <a:pt x="8550585" y="4904106"/>
                  <a:pt x="8533886" y="4901445"/>
                </a:cubicBezTo>
                <a:cubicBezTo>
                  <a:pt x="8469361" y="4898018"/>
                  <a:pt x="8438238" y="4899910"/>
                  <a:pt x="8440514" y="4907122"/>
                </a:cubicBezTo>
                <a:cubicBezTo>
                  <a:pt x="8440514" y="4907122"/>
                  <a:pt x="8444691" y="4907788"/>
                  <a:pt x="8453041" y="4909117"/>
                </a:cubicBezTo>
                <a:cubicBezTo>
                  <a:pt x="8461388" y="4910448"/>
                  <a:pt x="8465566" y="4911112"/>
                  <a:pt x="8465566" y="4911112"/>
                </a:cubicBezTo>
                <a:lnTo>
                  <a:pt x="8443930" y="4917940"/>
                </a:lnTo>
                <a:cubicBezTo>
                  <a:pt x="8436716" y="4920216"/>
                  <a:pt x="8430739" y="4920121"/>
                  <a:pt x="8425998" y="4917651"/>
                </a:cubicBezTo>
                <a:cubicBezTo>
                  <a:pt x="8421253" y="4915183"/>
                  <a:pt x="8418878" y="4913950"/>
                  <a:pt x="8418878" y="4913950"/>
                </a:cubicBezTo>
                <a:cubicBezTo>
                  <a:pt x="8416603" y="4906738"/>
                  <a:pt x="8413094" y="4901899"/>
                  <a:pt x="8408351" y="4899429"/>
                </a:cubicBezTo>
                <a:cubicBezTo>
                  <a:pt x="8403607" y="4896962"/>
                  <a:pt x="8402372" y="4899333"/>
                  <a:pt x="8404650" y="4906546"/>
                </a:cubicBezTo>
                <a:cubicBezTo>
                  <a:pt x="8397435" y="4908822"/>
                  <a:pt x="8393828" y="4909960"/>
                  <a:pt x="8393828" y="4909960"/>
                </a:cubicBezTo>
                <a:cubicBezTo>
                  <a:pt x="8393828" y="4909960"/>
                  <a:pt x="8389655" y="4909297"/>
                  <a:pt x="8381305" y="4907964"/>
                </a:cubicBezTo>
                <a:cubicBezTo>
                  <a:pt x="8372958" y="4906636"/>
                  <a:pt x="8366408" y="4904736"/>
                  <a:pt x="8361663" y="4902268"/>
                </a:cubicBezTo>
                <a:cubicBezTo>
                  <a:pt x="8356921" y="4899802"/>
                  <a:pt x="8354551" y="4898567"/>
                  <a:pt x="8354551" y="4898567"/>
                </a:cubicBezTo>
                <a:lnTo>
                  <a:pt x="8343019" y="4892568"/>
                </a:lnTo>
                <a:lnTo>
                  <a:pt x="8334698" y="4893074"/>
                </a:lnTo>
                <a:lnTo>
                  <a:pt x="8325799" y="4901693"/>
                </a:lnTo>
                <a:cubicBezTo>
                  <a:pt x="8323328" y="4906438"/>
                  <a:pt x="8320294" y="4909376"/>
                  <a:pt x="8316684" y="4910516"/>
                </a:cubicBezTo>
                <a:cubicBezTo>
                  <a:pt x="8313079" y="4911655"/>
                  <a:pt x="8304065" y="4914500"/>
                  <a:pt x="8289642" y="4919051"/>
                </a:cubicBezTo>
                <a:cubicBezTo>
                  <a:pt x="8280156" y="4914114"/>
                  <a:pt x="8271233" y="4910984"/>
                  <a:pt x="8262885" y="4909653"/>
                </a:cubicBezTo>
                <a:cubicBezTo>
                  <a:pt x="8254534" y="4908324"/>
                  <a:pt x="8250362" y="4907656"/>
                  <a:pt x="8250362" y="4907656"/>
                </a:cubicBezTo>
                <a:cubicBezTo>
                  <a:pt x="8250362" y="4907656"/>
                  <a:pt x="8238403" y="4907466"/>
                  <a:pt x="8214494" y="4907082"/>
                </a:cubicBezTo>
                <a:lnTo>
                  <a:pt x="8178628" y="4906506"/>
                </a:lnTo>
                <a:cubicBezTo>
                  <a:pt x="8176350" y="4899295"/>
                  <a:pt x="8171604" y="4896826"/>
                  <a:pt x="8164395" y="4899101"/>
                </a:cubicBezTo>
                <a:cubicBezTo>
                  <a:pt x="8157183" y="4901377"/>
                  <a:pt x="8153578" y="4902515"/>
                  <a:pt x="8153578" y="4902515"/>
                </a:cubicBezTo>
                <a:lnTo>
                  <a:pt x="8142760" y="4905930"/>
                </a:lnTo>
                <a:cubicBezTo>
                  <a:pt x="8142760" y="4905930"/>
                  <a:pt x="8130804" y="4905739"/>
                  <a:pt x="8106889" y="4905356"/>
                </a:cubicBezTo>
                <a:cubicBezTo>
                  <a:pt x="8106889" y="4905356"/>
                  <a:pt x="8100915" y="4905258"/>
                  <a:pt x="8088957" y="4905066"/>
                </a:cubicBezTo>
                <a:cubicBezTo>
                  <a:pt x="8076999" y="4904876"/>
                  <a:pt x="8066277" y="4902312"/>
                  <a:pt x="8056789" y="4897375"/>
                </a:cubicBezTo>
                <a:cubicBezTo>
                  <a:pt x="8049576" y="4899652"/>
                  <a:pt x="8034017" y="4900598"/>
                  <a:pt x="8010107" y="4900214"/>
                </a:cubicBezTo>
                <a:cubicBezTo>
                  <a:pt x="7986194" y="4899830"/>
                  <a:pt x="7970633" y="4900774"/>
                  <a:pt x="7963419" y="4903051"/>
                </a:cubicBezTo>
                <a:cubicBezTo>
                  <a:pt x="7961142" y="4895840"/>
                  <a:pt x="7958200" y="4892804"/>
                  <a:pt x="7954596" y="4893942"/>
                </a:cubicBezTo>
                <a:cubicBezTo>
                  <a:pt x="7950991" y="4895079"/>
                  <a:pt x="7941974" y="4897925"/>
                  <a:pt x="7927553" y="4902476"/>
                </a:cubicBezTo>
                <a:cubicBezTo>
                  <a:pt x="7920343" y="4904751"/>
                  <a:pt x="7915595" y="4902284"/>
                  <a:pt x="7913318" y="4895072"/>
                </a:cubicBezTo>
                <a:cubicBezTo>
                  <a:pt x="7887132" y="4887478"/>
                  <a:pt x="7851264" y="4886901"/>
                  <a:pt x="7805718" y="4893343"/>
                </a:cubicBezTo>
                <a:cubicBezTo>
                  <a:pt x="7798508" y="4895620"/>
                  <a:pt x="7790726" y="4896093"/>
                  <a:pt x="7782371" y="4894763"/>
                </a:cubicBezTo>
                <a:cubicBezTo>
                  <a:pt x="7774024" y="4893434"/>
                  <a:pt x="7769850" y="4892770"/>
                  <a:pt x="7769850" y="4892770"/>
                </a:cubicBezTo>
                <a:cubicBezTo>
                  <a:pt x="7760363" y="4887833"/>
                  <a:pt x="7752013" y="4886502"/>
                  <a:pt x="7744801" y="4888779"/>
                </a:cubicBezTo>
                <a:lnTo>
                  <a:pt x="7698114" y="4891617"/>
                </a:lnTo>
                <a:cubicBezTo>
                  <a:pt x="7690903" y="4893893"/>
                  <a:pt x="7681319" y="4894937"/>
                  <a:pt x="7669363" y="4894744"/>
                </a:cubicBezTo>
                <a:cubicBezTo>
                  <a:pt x="7657407" y="4894552"/>
                  <a:pt x="7647824" y="4895595"/>
                  <a:pt x="7640612" y="4897870"/>
                </a:cubicBezTo>
                <a:cubicBezTo>
                  <a:pt x="7633402" y="4900146"/>
                  <a:pt x="7625620" y="4900618"/>
                  <a:pt x="7617266" y="4899290"/>
                </a:cubicBezTo>
                <a:cubicBezTo>
                  <a:pt x="7608918" y="4897958"/>
                  <a:pt x="7601137" y="4898431"/>
                  <a:pt x="7593927" y="4900708"/>
                </a:cubicBezTo>
                <a:cubicBezTo>
                  <a:pt x="7586716" y="4902984"/>
                  <a:pt x="7583107" y="4904121"/>
                  <a:pt x="7583107" y="4904121"/>
                </a:cubicBezTo>
                <a:cubicBezTo>
                  <a:pt x="7575896" y="4906398"/>
                  <a:pt x="7560334" y="4907345"/>
                  <a:pt x="7536422" y="4906961"/>
                </a:cubicBezTo>
                <a:lnTo>
                  <a:pt x="7500550" y="4909143"/>
                </a:lnTo>
                <a:lnTo>
                  <a:pt x="7494824" y="4909050"/>
                </a:lnTo>
                <a:lnTo>
                  <a:pt x="7493925" y="4909545"/>
                </a:lnTo>
                <a:lnTo>
                  <a:pt x="7489736" y="4909799"/>
                </a:lnTo>
                <a:cubicBezTo>
                  <a:pt x="7480246" y="4904863"/>
                  <a:pt x="7461083" y="4906948"/>
                  <a:pt x="7432233" y="4916050"/>
                </a:cubicBezTo>
                <a:cubicBezTo>
                  <a:pt x="7379473" y="4924771"/>
                  <a:pt x="7343606" y="4924194"/>
                  <a:pt x="7324630" y="4914325"/>
                </a:cubicBezTo>
                <a:lnTo>
                  <a:pt x="7302994" y="4921154"/>
                </a:lnTo>
                <a:cubicBezTo>
                  <a:pt x="7281359" y="4927981"/>
                  <a:pt x="7269403" y="4927789"/>
                  <a:pt x="7267128" y="4920575"/>
                </a:cubicBezTo>
                <a:lnTo>
                  <a:pt x="7198806" y="4930243"/>
                </a:lnTo>
                <a:lnTo>
                  <a:pt x="7173755" y="4926252"/>
                </a:lnTo>
                <a:lnTo>
                  <a:pt x="7155532" y="4943900"/>
                </a:lnTo>
                <a:lnTo>
                  <a:pt x="7119666" y="4943323"/>
                </a:lnTo>
                <a:lnTo>
                  <a:pt x="7066154" y="4924525"/>
                </a:lnTo>
                <a:cubicBezTo>
                  <a:pt x="7066154" y="4924525"/>
                  <a:pt x="7062547" y="4925664"/>
                  <a:pt x="7055333" y="4927941"/>
                </a:cubicBezTo>
                <a:lnTo>
                  <a:pt x="7022880" y="4938181"/>
                </a:lnTo>
                <a:cubicBezTo>
                  <a:pt x="7017944" y="4947670"/>
                  <a:pt x="7014340" y="4948808"/>
                  <a:pt x="7012065" y="4941596"/>
                </a:cubicBezTo>
                <a:lnTo>
                  <a:pt x="6990430" y="4948423"/>
                </a:lnTo>
                <a:cubicBezTo>
                  <a:pt x="6976003" y="4952977"/>
                  <a:pt x="6962815" y="4955157"/>
                  <a:pt x="6950859" y="4954965"/>
                </a:cubicBezTo>
                <a:cubicBezTo>
                  <a:pt x="6938903" y="4954773"/>
                  <a:pt x="6929321" y="4955814"/>
                  <a:pt x="6922108" y="4958091"/>
                </a:cubicBezTo>
                <a:lnTo>
                  <a:pt x="6904461" y="4939868"/>
                </a:lnTo>
                <a:lnTo>
                  <a:pt x="6857775" y="4942707"/>
                </a:lnTo>
                <a:cubicBezTo>
                  <a:pt x="6850564" y="4944984"/>
                  <a:pt x="6843354" y="4947258"/>
                  <a:pt x="6836142" y="4949535"/>
                </a:cubicBezTo>
                <a:cubicBezTo>
                  <a:pt x="6833863" y="4942322"/>
                  <a:pt x="6830355" y="4937483"/>
                  <a:pt x="6825611" y="4935015"/>
                </a:cubicBezTo>
                <a:cubicBezTo>
                  <a:pt x="6820867" y="4932548"/>
                  <a:pt x="6814891" y="4932451"/>
                  <a:pt x="6807675" y="4934729"/>
                </a:cubicBezTo>
                <a:lnTo>
                  <a:pt x="6821907" y="4942131"/>
                </a:lnTo>
                <a:cubicBezTo>
                  <a:pt x="6824185" y="4949342"/>
                  <a:pt x="6825324" y="4952950"/>
                  <a:pt x="6825324" y="4952950"/>
                </a:cubicBezTo>
                <a:lnTo>
                  <a:pt x="6767820" y="4959201"/>
                </a:lnTo>
                <a:cubicBezTo>
                  <a:pt x="6767820" y="4959201"/>
                  <a:pt x="6762411" y="4960908"/>
                  <a:pt x="6751592" y="4964323"/>
                </a:cubicBezTo>
                <a:cubicBezTo>
                  <a:pt x="6740775" y="4967736"/>
                  <a:pt x="6734228" y="4965838"/>
                  <a:pt x="6731951" y="4958627"/>
                </a:cubicBezTo>
                <a:cubicBezTo>
                  <a:pt x="6731951" y="4958627"/>
                  <a:pt x="6729580" y="4957390"/>
                  <a:pt x="6724834" y="4954925"/>
                </a:cubicBezTo>
                <a:cubicBezTo>
                  <a:pt x="6720090" y="4952455"/>
                  <a:pt x="6714113" y="4952359"/>
                  <a:pt x="6706901" y="4954635"/>
                </a:cubicBezTo>
                <a:cubicBezTo>
                  <a:pt x="6699689" y="4956912"/>
                  <a:pt x="6691340" y="4955583"/>
                  <a:pt x="6681850" y="4950647"/>
                </a:cubicBezTo>
                <a:cubicBezTo>
                  <a:pt x="6662875" y="4940774"/>
                  <a:pt x="6650919" y="4940581"/>
                  <a:pt x="6645984" y="4950071"/>
                </a:cubicBezTo>
                <a:lnTo>
                  <a:pt x="6595885" y="4942091"/>
                </a:lnTo>
                <a:cubicBezTo>
                  <a:pt x="6595885" y="4942091"/>
                  <a:pt x="6599488" y="4940954"/>
                  <a:pt x="6606706" y="4938677"/>
                </a:cubicBezTo>
                <a:cubicBezTo>
                  <a:pt x="6604425" y="4931464"/>
                  <a:pt x="6601486" y="4928428"/>
                  <a:pt x="6597878" y="4929566"/>
                </a:cubicBezTo>
                <a:cubicBezTo>
                  <a:pt x="6594276" y="4930703"/>
                  <a:pt x="6593606" y="4934879"/>
                  <a:pt x="6595885" y="4942091"/>
                </a:cubicBezTo>
                <a:cubicBezTo>
                  <a:pt x="6595885" y="4942091"/>
                  <a:pt x="6591709" y="4941425"/>
                  <a:pt x="6583356" y="4940096"/>
                </a:cubicBezTo>
                <a:cubicBezTo>
                  <a:pt x="6575011" y="4938765"/>
                  <a:pt x="6568366" y="4942844"/>
                  <a:pt x="6563430" y="4952334"/>
                </a:cubicBezTo>
                <a:cubicBezTo>
                  <a:pt x="6558493" y="4961822"/>
                  <a:pt x="6547680" y="4965236"/>
                  <a:pt x="6530978" y="4962577"/>
                </a:cubicBezTo>
                <a:lnTo>
                  <a:pt x="6513330" y="4944353"/>
                </a:lnTo>
                <a:cubicBezTo>
                  <a:pt x="6520543" y="4942078"/>
                  <a:pt x="6524716" y="4942743"/>
                  <a:pt x="6525858" y="4946348"/>
                </a:cubicBezTo>
                <a:lnTo>
                  <a:pt x="6524150" y="4940940"/>
                </a:lnTo>
                <a:cubicBezTo>
                  <a:pt x="6507450" y="4938279"/>
                  <a:pt x="6497865" y="4939322"/>
                  <a:pt x="6495400" y="4944065"/>
                </a:cubicBezTo>
                <a:cubicBezTo>
                  <a:pt x="6492930" y="4948808"/>
                  <a:pt x="6492834" y="4954786"/>
                  <a:pt x="6495107" y="4961999"/>
                </a:cubicBezTo>
                <a:lnTo>
                  <a:pt x="6423372" y="4960849"/>
                </a:lnTo>
                <a:lnTo>
                  <a:pt x="6387509" y="4960271"/>
                </a:lnTo>
                <a:lnTo>
                  <a:pt x="6351641" y="4959696"/>
                </a:lnTo>
                <a:cubicBezTo>
                  <a:pt x="6339492" y="4971461"/>
                  <a:pt x="6331711" y="4971933"/>
                  <a:pt x="6328297" y="4961116"/>
                </a:cubicBezTo>
                <a:cubicBezTo>
                  <a:pt x="6324887" y="4950297"/>
                  <a:pt x="6320137" y="4947830"/>
                  <a:pt x="6314067" y="4953711"/>
                </a:cubicBezTo>
                <a:cubicBezTo>
                  <a:pt x="6307991" y="4959594"/>
                  <a:pt x="6300780" y="4961870"/>
                  <a:pt x="6292429" y="4960541"/>
                </a:cubicBezTo>
                <a:cubicBezTo>
                  <a:pt x="6284079" y="4959210"/>
                  <a:pt x="6276297" y="4959684"/>
                  <a:pt x="6269085" y="4961959"/>
                </a:cubicBezTo>
                <a:cubicBezTo>
                  <a:pt x="6261873" y="4964236"/>
                  <a:pt x="6245741" y="4963378"/>
                  <a:pt x="6220692" y="4959388"/>
                </a:cubicBezTo>
                <a:cubicBezTo>
                  <a:pt x="6195643" y="4955398"/>
                  <a:pt x="6178281" y="4956913"/>
                  <a:pt x="6168601" y="4963932"/>
                </a:cubicBezTo>
                <a:cubicBezTo>
                  <a:pt x="6158920" y="4970953"/>
                  <a:pt x="6152277" y="4975032"/>
                  <a:pt x="6148672" y="4976170"/>
                </a:cubicBezTo>
                <a:cubicBezTo>
                  <a:pt x="6145067" y="4977309"/>
                  <a:pt x="6139089" y="4977212"/>
                  <a:pt x="6130738" y="4975882"/>
                </a:cubicBezTo>
                <a:cubicBezTo>
                  <a:pt x="6122387" y="4974553"/>
                  <a:pt x="6111001" y="4976164"/>
                  <a:pt x="6096577" y="4980717"/>
                </a:cubicBezTo>
                <a:cubicBezTo>
                  <a:pt x="6096577" y="4980717"/>
                  <a:pt x="6094204" y="4979481"/>
                  <a:pt x="6089460" y="4977015"/>
                </a:cubicBezTo>
                <a:cubicBezTo>
                  <a:pt x="6084718" y="4974545"/>
                  <a:pt x="6080543" y="4973881"/>
                  <a:pt x="6076936" y="4975019"/>
                </a:cubicBezTo>
                <a:cubicBezTo>
                  <a:pt x="6073330" y="4976156"/>
                  <a:pt x="6069724" y="4977294"/>
                  <a:pt x="6066118" y="4978432"/>
                </a:cubicBezTo>
                <a:cubicBezTo>
                  <a:pt x="6062514" y="4979570"/>
                  <a:pt x="6058907" y="4980709"/>
                  <a:pt x="6055300" y="4981847"/>
                </a:cubicBezTo>
                <a:cubicBezTo>
                  <a:pt x="6051695" y="4982985"/>
                  <a:pt x="6047518" y="4982321"/>
                  <a:pt x="6042777" y="4979853"/>
                </a:cubicBezTo>
                <a:cubicBezTo>
                  <a:pt x="6038032" y="4977384"/>
                  <a:pt x="6035659" y="4976151"/>
                  <a:pt x="6035659" y="4976151"/>
                </a:cubicBezTo>
                <a:cubicBezTo>
                  <a:pt x="6028445" y="4978428"/>
                  <a:pt x="6015258" y="4980606"/>
                  <a:pt x="5996091" y="4982691"/>
                </a:cubicBezTo>
                <a:cubicBezTo>
                  <a:pt x="5976922" y="4984775"/>
                  <a:pt x="5962596" y="4983349"/>
                  <a:pt x="5953106" y="4978412"/>
                </a:cubicBezTo>
                <a:cubicBezTo>
                  <a:pt x="5945895" y="4980689"/>
                  <a:pt x="5942288" y="4981827"/>
                  <a:pt x="5942288" y="4981827"/>
                </a:cubicBezTo>
                <a:lnTo>
                  <a:pt x="5906423" y="4981251"/>
                </a:lnTo>
                <a:cubicBezTo>
                  <a:pt x="5889720" y="4978591"/>
                  <a:pt x="5874159" y="4979538"/>
                  <a:pt x="5859734" y="4984089"/>
                </a:cubicBezTo>
                <a:cubicBezTo>
                  <a:pt x="5830886" y="4993194"/>
                  <a:pt x="5799764" y="4995086"/>
                  <a:pt x="5766364" y="4989765"/>
                </a:cubicBezTo>
                <a:cubicBezTo>
                  <a:pt x="5749665" y="4987105"/>
                  <a:pt x="5741315" y="4985776"/>
                  <a:pt x="5741315" y="4985776"/>
                </a:cubicBezTo>
                <a:cubicBezTo>
                  <a:pt x="5734103" y="4988052"/>
                  <a:pt x="5724518" y="4989094"/>
                  <a:pt x="5712563" y="4988901"/>
                </a:cubicBezTo>
                <a:cubicBezTo>
                  <a:pt x="5700607" y="4988710"/>
                  <a:pt x="5686848" y="4989087"/>
                  <a:pt x="5671287" y="4990034"/>
                </a:cubicBezTo>
                <a:cubicBezTo>
                  <a:pt x="5655725" y="4990980"/>
                  <a:pt x="5638361" y="4992495"/>
                  <a:pt x="5619191" y="4994580"/>
                </a:cubicBezTo>
                <a:cubicBezTo>
                  <a:pt x="5600025" y="4996663"/>
                  <a:pt x="5589302" y="4994099"/>
                  <a:pt x="5587027" y="4986887"/>
                </a:cubicBezTo>
                <a:lnTo>
                  <a:pt x="5561977" y="4982898"/>
                </a:lnTo>
                <a:cubicBezTo>
                  <a:pt x="5561977" y="4982898"/>
                  <a:pt x="5561407" y="4981095"/>
                  <a:pt x="5560269" y="4977489"/>
                </a:cubicBezTo>
                <a:cubicBezTo>
                  <a:pt x="5559131" y="4973883"/>
                  <a:pt x="5551350" y="4974357"/>
                  <a:pt x="5536928" y="4978908"/>
                </a:cubicBezTo>
                <a:cubicBezTo>
                  <a:pt x="5529714" y="4981185"/>
                  <a:pt x="5521366" y="4979854"/>
                  <a:pt x="5511876" y="4974918"/>
                </a:cubicBezTo>
                <a:lnTo>
                  <a:pt x="5497646" y="4967514"/>
                </a:lnTo>
                <a:lnTo>
                  <a:pt x="5483414" y="4960110"/>
                </a:lnTo>
                <a:cubicBezTo>
                  <a:pt x="5483414" y="4960110"/>
                  <a:pt x="5479809" y="4961247"/>
                  <a:pt x="5472596" y="4963524"/>
                </a:cubicBezTo>
                <a:cubicBezTo>
                  <a:pt x="5465382" y="4965800"/>
                  <a:pt x="5461779" y="4966937"/>
                  <a:pt x="5461779" y="4966937"/>
                </a:cubicBezTo>
                <a:cubicBezTo>
                  <a:pt x="5459118" y="4983639"/>
                  <a:pt x="5447162" y="4983447"/>
                  <a:pt x="5425912" y="4966362"/>
                </a:cubicBezTo>
                <a:cubicBezTo>
                  <a:pt x="5416421" y="4961428"/>
                  <a:pt x="5408073" y="4960098"/>
                  <a:pt x="5400862" y="4962374"/>
                </a:cubicBezTo>
                <a:cubicBezTo>
                  <a:pt x="5393648" y="4964649"/>
                  <a:pt x="5385869" y="4965123"/>
                  <a:pt x="5377516" y="4963792"/>
                </a:cubicBezTo>
                <a:cubicBezTo>
                  <a:pt x="5369167" y="4962461"/>
                  <a:pt x="5361389" y="4962934"/>
                  <a:pt x="5354175" y="4965211"/>
                </a:cubicBezTo>
                <a:cubicBezTo>
                  <a:pt x="5327984" y="4957616"/>
                  <a:pt x="5311287" y="4954955"/>
                  <a:pt x="5304076" y="4957231"/>
                </a:cubicBezTo>
                <a:cubicBezTo>
                  <a:pt x="5294589" y="4952296"/>
                  <a:pt x="5285671" y="4949163"/>
                  <a:pt x="5277319" y="4947833"/>
                </a:cubicBezTo>
                <a:cubicBezTo>
                  <a:pt x="5268968" y="4946504"/>
                  <a:pt x="5264792" y="4945839"/>
                  <a:pt x="5264792" y="4945839"/>
                </a:cubicBezTo>
                <a:cubicBezTo>
                  <a:pt x="5255305" y="4940903"/>
                  <a:pt x="5246957" y="4939571"/>
                  <a:pt x="5239744" y="4941848"/>
                </a:cubicBezTo>
                <a:cubicBezTo>
                  <a:pt x="5196474" y="4955505"/>
                  <a:pt x="5172561" y="4955122"/>
                  <a:pt x="5168008" y="4940697"/>
                </a:cubicBezTo>
                <a:cubicBezTo>
                  <a:pt x="5168008" y="4940697"/>
                  <a:pt x="5160796" y="4942973"/>
                  <a:pt x="5146371" y="4947525"/>
                </a:cubicBezTo>
                <a:cubicBezTo>
                  <a:pt x="5146371" y="4947525"/>
                  <a:pt x="5144001" y="4946292"/>
                  <a:pt x="5139257" y="4943823"/>
                </a:cubicBezTo>
                <a:cubicBezTo>
                  <a:pt x="5134515" y="4941354"/>
                  <a:pt x="5128535" y="4941260"/>
                  <a:pt x="5121322" y="4943535"/>
                </a:cubicBezTo>
                <a:cubicBezTo>
                  <a:pt x="5111833" y="4938600"/>
                  <a:pt x="5103486" y="4937270"/>
                  <a:pt x="5096275" y="4939546"/>
                </a:cubicBezTo>
                <a:cubicBezTo>
                  <a:pt x="5089061" y="4941822"/>
                  <a:pt x="5083084" y="4941727"/>
                  <a:pt x="5078339" y="4939258"/>
                </a:cubicBezTo>
                <a:cubicBezTo>
                  <a:pt x="5073596" y="4936790"/>
                  <a:pt x="5067619" y="4936693"/>
                  <a:pt x="5060405" y="4938970"/>
                </a:cubicBezTo>
                <a:cubicBezTo>
                  <a:pt x="5053192" y="4941245"/>
                  <a:pt x="5049588" y="4942383"/>
                  <a:pt x="5049588" y="4942383"/>
                </a:cubicBezTo>
                <a:cubicBezTo>
                  <a:pt x="5054525" y="4932895"/>
                  <a:pt x="5051013" y="4928056"/>
                  <a:pt x="5039057" y="4927863"/>
                </a:cubicBezTo>
                <a:cubicBezTo>
                  <a:pt x="5027101" y="4927671"/>
                  <a:pt x="5017515" y="4928715"/>
                  <a:pt x="5010304" y="4930990"/>
                </a:cubicBezTo>
                <a:lnTo>
                  <a:pt x="4999486" y="4934405"/>
                </a:lnTo>
                <a:lnTo>
                  <a:pt x="5006894" y="4920172"/>
                </a:lnTo>
                <a:cubicBezTo>
                  <a:pt x="4999680" y="4922448"/>
                  <a:pt x="4973965" y="4922634"/>
                  <a:pt x="4929747" y="4920728"/>
                </a:cubicBezTo>
                <a:cubicBezTo>
                  <a:pt x="4885531" y="4918823"/>
                  <a:pt x="4868165" y="4920338"/>
                  <a:pt x="4877653" y="4925273"/>
                </a:cubicBezTo>
                <a:lnTo>
                  <a:pt x="4870251" y="4939505"/>
                </a:lnTo>
                <a:cubicBezTo>
                  <a:pt x="4853550" y="4936845"/>
                  <a:pt x="4841025" y="4934851"/>
                  <a:pt x="4832676" y="4933520"/>
                </a:cubicBezTo>
                <a:cubicBezTo>
                  <a:pt x="4824324" y="4932190"/>
                  <a:pt x="4819012" y="4927921"/>
                  <a:pt x="4816738" y="4920708"/>
                </a:cubicBezTo>
                <a:lnTo>
                  <a:pt x="4802504" y="4913303"/>
                </a:lnTo>
                <a:lnTo>
                  <a:pt x="4805919" y="4924122"/>
                </a:lnTo>
                <a:lnTo>
                  <a:pt x="4780868" y="4920131"/>
                </a:lnTo>
                <a:lnTo>
                  <a:pt x="4755819" y="4916142"/>
                </a:lnTo>
                <a:lnTo>
                  <a:pt x="4709133" y="4918981"/>
                </a:lnTo>
                <a:cubicBezTo>
                  <a:pt x="4692433" y="4916320"/>
                  <a:pt x="4681142" y="4911955"/>
                  <a:pt x="4675261" y="4905880"/>
                </a:cubicBezTo>
                <a:cubicBezTo>
                  <a:pt x="4669379" y="4899806"/>
                  <a:pt x="4659225" y="4899044"/>
                  <a:pt x="4644803" y="4903597"/>
                </a:cubicBezTo>
                <a:cubicBezTo>
                  <a:pt x="4630380" y="4908148"/>
                  <a:pt x="4618423" y="4907957"/>
                  <a:pt x="4608933" y="4903022"/>
                </a:cubicBezTo>
                <a:lnTo>
                  <a:pt x="4605521" y="4892205"/>
                </a:lnTo>
                <a:lnTo>
                  <a:pt x="4594702" y="4895618"/>
                </a:lnTo>
                <a:lnTo>
                  <a:pt x="4537199" y="4901869"/>
                </a:lnTo>
                <a:cubicBezTo>
                  <a:pt x="4529987" y="4904145"/>
                  <a:pt x="4522206" y="4904619"/>
                  <a:pt x="4513856" y="4903290"/>
                </a:cubicBezTo>
                <a:cubicBezTo>
                  <a:pt x="4505506" y="4901959"/>
                  <a:pt x="4501332" y="4901294"/>
                  <a:pt x="4501332" y="4901294"/>
                </a:cubicBezTo>
                <a:cubicBezTo>
                  <a:pt x="4472484" y="4910399"/>
                  <a:pt x="4462995" y="4905463"/>
                  <a:pt x="4472867" y="4886487"/>
                </a:cubicBezTo>
                <a:cubicBezTo>
                  <a:pt x="4475144" y="4893698"/>
                  <a:pt x="4479887" y="4896166"/>
                  <a:pt x="4487099" y="4893890"/>
                </a:cubicBezTo>
                <a:lnTo>
                  <a:pt x="4483685" y="4883072"/>
                </a:lnTo>
                <a:cubicBezTo>
                  <a:pt x="4474198" y="4878137"/>
                  <a:pt x="4470593" y="4879275"/>
                  <a:pt x="4472867" y="4886487"/>
                </a:cubicBezTo>
                <a:cubicBezTo>
                  <a:pt x="4470593" y="4879275"/>
                  <a:pt x="4469455" y="4875669"/>
                  <a:pt x="4469455" y="4875669"/>
                </a:cubicBezTo>
                <a:cubicBezTo>
                  <a:pt x="4469455" y="4875669"/>
                  <a:pt x="4464710" y="4873200"/>
                  <a:pt x="4455222" y="4868265"/>
                </a:cubicBezTo>
                <a:cubicBezTo>
                  <a:pt x="4450671" y="4853840"/>
                  <a:pt x="4444218" y="4845964"/>
                  <a:pt x="4435870" y="4844634"/>
                </a:cubicBezTo>
                <a:cubicBezTo>
                  <a:pt x="4427517" y="4843304"/>
                  <a:pt x="4419738" y="4843777"/>
                  <a:pt x="4412525" y="4846054"/>
                </a:cubicBezTo>
                <a:lnTo>
                  <a:pt x="4390892" y="4852881"/>
                </a:lnTo>
                <a:lnTo>
                  <a:pt x="4415939" y="4856872"/>
                </a:lnTo>
                <a:cubicBezTo>
                  <a:pt x="4430362" y="4852318"/>
                  <a:pt x="4438712" y="4853650"/>
                  <a:pt x="4440990" y="4860862"/>
                </a:cubicBezTo>
                <a:cubicBezTo>
                  <a:pt x="4440990" y="4860862"/>
                  <a:pt x="4441559" y="4862664"/>
                  <a:pt x="4442696" y="4866271"/>
                </a:cubicBezTo>
                <a:cubicBezTo>
                  <a:pt x="4443834" y="4869877"/>
                  <a:pt x="4449147" y="4874148"/>
                  <a:pt x="4458637" y="4879084"/>
                </a:cubicBezTo>
                <a:lnTo>
                  <a:pt x="4447818" y="4882497"/>
                </a:lnTo>
                <a:cubicBezTo>
                  <a:pt x="4423907" y="4882113"/>
                  <a:pt x="4415557" y="4880782"/>
                  <a:pt x="4422769" y="4878508"/>
                </a:cubicBezTo>
                <a:lnTo>
                  <a:pt x="4395866" y="4878076"/>
                </a:lnTo>
                <a:lnTo>
                  <a:pt x="4390314" y="4888749"/>
                </a:lnTo>
                <a:cubicBezTo>
                  <a:pt x="4383103" y="4891025"/>
                  <a:pt x="4378358" y="4888557"/>
                  <a:pt x="4376083" y="4881345"/>
                </a:cubicBezTo>
                <a:lnTo>
                  <a:pt x="4386901" y="4877931"/>
                </a:lnTo>
                <a:cubicBezTo>
                  <a:pt x="4377412" y="4872996"/>
                  <a:pt x="4369064" y="4871665"/>
                  <a:pt x="4361851" y="4873941"/>
                </a:cubicBezTo>
                <a:lnTo>
                  <a:pt x="4351035" y="4877354"/>
                </a:lnTo>
                <a:cubicBezTo>
                  <a:pt x="4351035" y="4877354"/>
                  <a:pt x="4352173" y="4880961"/>
                  <a:pt x="4354447" y="4888173"/>
                </a:cubicBezTo>
                <a:lnTo>
                  <a:pt x="4340214" y="4880769"/>
                </a:lnTo>
                <a:lnTo>
                  <a:pt x="4304347" y="4880194"/>
                </a:lnTo>
                <a:cubicBezTo>
                  <a:pt x="4297134" y="4882470"/>
                  <a:pt x="4291159" y="4882374"/>
                  <a:pt x="4286413" y="4879905"/>
                </a:cubicBezTo>
                <a:cubicBezTo>
                  <a:pt x="4281671" y="4877438"/>
                  <a:pt x="4267341" y="4876012"/>
                  <a:pt x="4243429" y="4875628"/>
                </a:cubicBezTo>
                <a:cubicBezTo>
                  <a:pt x="4087811" y="4885088"/>
                  <a:pt x="3950222" y="4888860"/>
                  <a:pt x="3830664" y="4886941"/>
                </a:cubicBezTo>
                <a:lnTo>
                  <a:pt x="3737293" y="4892617"/>
                </a:lnTo>
                <a:cubicBezTo>
                  <a:pt x="3713382" y="4892235"/>
                  <a:pt x="3673910" y="4892796"/>
                  <a:pt x="3618873" y="4894304"/>
                </a:cubicBezTo>
                <a:cubicBezTo>
                  <a:pt x="3618873" y="4894304"/>
                  <a:pt x="3616501" y="4893071"/>
                  <a:pt x="3611757" y="4890602"/>
                </a:cubicBezTo>
                <a:cubicBezTo>
                  <a:pt x="3607013" y="4888134"/>
                  <a:pt x="3601035" y="4888039"/>
                  <a:pt x="3593824" y="4890316"/>
                </a:cubicBezTo>
                <a:lnTo>
                  <a:pt x="3590187" y="4890711"/>
                </a:lnTo>
                <a:lnTo>
                  <a:pt x="3583681" y="4888425"/>
                </a:lnTo>
                <a:lnTo>
                  <a:pt x="3558229" y="4894186"/>
                </a:lnTo>
                <a:lnTo>
                  <a:pt x="3536320" y="4896567"/>
                </a:lnTo>
                <a:lnTo>
                  <a:pt x="3486189" y="4896845"/>
                </a:lnTo>
                <a:lnTo>
                  <a:pt x="3484901" y="4895808"/>
                </a:lnTo>
                <a:lnTo>
                  <a:pt x="3477231" y="4896894"/>
                </a:lnTo>
                <a:lnTo>
                  <a:pt x="3411636" y="4897257"/>
                </a:lnTo>
                <a:lnTo>
                  <a:pt x="3358215" y="4897131"/>
                </a:lnTo>
                <a:lnTo>
                  <a:pt x="3349400" y="4899913"/>
                </a:lnTo>
                <a:cubicBezTo>
                  <a:pt x="3334979" y="4904463"/>
                  <a:pt x="3316946" y="4910155"/>
                  <a:pt x="3295310" y="4916983"/>
                </a:cubicBezTo>
                <a:lnTo>
                  <a:pt x="3281079" y="4909579"/>
                </a:lnTo>
                <a:lnTo>
                  <a:pt x="3304649" y="4902139"/>
                </a:lnTo>
                <a:lnTo>
                  <a:pt x="3270723" y="4903067"/>
                </a:lnTo>
                <a:cubicBezTo>
                  <a:pt x="3258772" y="4902873"/>
                  <a:pt x="3252794" y="4902779"/>
                  <a:pt x="3252794" y="4902779"/>
                </a:cubicBezTo>
                <a:cubicBezTo>
                  <a:pt x="3252794" y="4902779"/>
                  <a:pt x="3263613" y="4899364"/>
                  <a:pt x="3285245" y="4892537"/>
                </a:cubicBezTo>
                <a:cubicBezTo>
                  <a:pt x="3285245" y="4892537"/>
                  <a:pt x="3288851" y="4891399"/>
                  <a:pt x="3296064" y="4889122"/>
                </a:cubicBezTo>
                <a:cubicBezTo>
                  <a:pt x="3303275" y="4886847"/>
                  <a:pt x="3310488" y="4884571"/>
                  <a:pt x="3317700" y="4882294"/>
                </a:cubicBezTo>
                <a:cubicBezTo>
                  <a:pt x="3324912" y="4880019"/>
                  <a:pt x="3330890" y="4880113"/>
                  <a:pt x="3335633" y="4882583"/>
                </a:cubicBezTo>
                <a:cubicBezTo>
                  <a:pt x="3340378" y="4885052"/>
                  <a:pt x="3342749" y="4886285"/>
                  <a:pt x="3342749" y="4886285"/>
                </a:cubicBezTo>
                <a:cubicBezTo>
                  <a:pt x="3352239" y="4891220"/>
                  <a:pt x="3362390" y="4891981"/>
                  <a:pt x="3373209" y="4888566"/>
                </a:cubicBezTo>
                <a:cubicBezTo>
                  <a:pt x="3384027" y="4885153"/>
                  <a:pt x="3393042" y="4882309"/>
                  <a:pt x="3400252" y="4880032"/>
                </a:cubicBezTo>
                <a:cubicBezTo>
                  <a:pt x="3409742" y="4884967"/>
                  <a:pt x="3418090" y="4886298"/>
                  <a:pt x="3425302" y="4884024"/>
                </a:cubicBezTo>
                <a:cubicBezTo>
                  <a:pt x="3432516" y="4881747"/>
                  <a:pt x="3443333" y="4878332"/>
                  <a:pt x="3457756" y="4873781"/>
                </a:cubicBezTo>
                <a:cubicBezTo>
                  <a:pt x="3481668" y="4874163"/>
                  <a:pt x="3497229" y="4873218"/>
                  <a:pt x="3504442" y="4870941"/>
                </a:cubicBezTo>
                <a:cubicBezTo>
                  <a:pt x="3511654" y="4868666"/>
                  <a:pt x="3515259" y="4867528"/>
                  <a:pt x="3515259" y="4867528"/>
                </a:cubicBezTo>
                <a:lnTo>
                  <a:pt x="3586995" y="4868679"/>
                </a:lnTo>
                <a:cubicBezTo>
                  <a:pt x="3618119" y="4866787"/>
                  <a:pt x="3637854" y="4866505"/>
                  <a:pt x="3646204" y="4867835"/>
                </a:cubicBezTo>
                <a:cubicBezTo>
                  <a:pt x="3654556" y="4869166"/>
                  <a:pt x="3658728" y="4869831"/>
                  <a:pt x="3658728" y="4869831"/>
                </a:cubicBezTo>
                <a:cubicBezTo>
                  <a:pt x="3661004" y="4877041"/>
                  <a:pt x="3663947" y="4880078"/>
                  <a:pt x="3667553" y="4878942"/>
                </a:cubicBezTo>
                <a:cubicBezTo>
                  <a:pt x="3671160" y="4877804"/>
                  <a:pt x="3672962" y="4877234"/>
                  <a:pt x="3672962" y="4877234"/>
                </a:cubicBezTo>
                <a:lnTo>
                  <a:pt x="3705414" y="4866993"/>
                </a:lnTo>
                <a:cubicBezTo>
                  <a:pt x="3714904" y="4871928"/>
                  <a:pt x="3718508" y="4870790"/>
                  <a:pt x="3716232" y="4863579"/>
                </a:cubicBezTo>
                <a:lnTo>
                  <a:pt x="3755515" y="4874972"/>
                </a:lnTo>
                <a:lnTo>
                  <a:pt x="3766333" y="4871557"/>
                </a:lnTo>
                <a:cubicBezTo>
                  <a:pt x="3773543" y="4869283"/>
                  <a:pt x="3780753" y="4867007"/>
                  <a:pt x="3787970" y="4864729"/>
                </a:cubicBezTo>
                <a:cubicBezTo>
                  <a:pt x="3795183" y="4862454"/>
                  <a:pt x="3802391" y="4860178"/>
                  <a:pt x="3809604" y="4857902"/>
                </a:cubicBezTo>
                <a:cubicBezTo>
                  <a:pt x="3816816" y="4855625"/>
                  <a:pt x="3822796" y="4855721"/>
                  <a:pt x="3827538" y="4858191"/>
                </a:cubicBezTo>
                <a:cubicBezTo>
                  <a:pt x="3832283" y="4860658"/>
                  <a:pt x="3836457" y="4861321"/>
                  <a:pt x="3840064" y="4860183"/>
                </a:cubicBezTo>
                <a:cubicBezTo>
                  <a:pt x="3843667" y="4859047"/>
                  <a:pt x="3849076" y="4857339"/>
                  <a:pt x="3856290" y="4855064"/>
                </a:cubicBezTo>
                <a:cubicBezTo>
                  <a:pt x="3863502" y="4852787"/>
                  <a:pt x="3867109" y="4851649"/>
                  <a:pt x="3867109" y="4851649"/>
                </a:cubicBezTo>
                <a:lnTo>
                  <a:pt x="3902976" y="4852225"/>
                </a:lnTo>
                <a:cubicBezTo>
                  <a:pt x="3902976" y="4852225"/>
                  <a:pt x="3902406" y="4850423"/>
                  <a:pt x="3901269" y="4846817"/>
                </a:cubicBezTo>
                <a:cubicBezTo>
                  <a:pt x="3900130" y="4843209"/>
                  <a:pt x="3895955" y="4842544"/>
                  <a:pt x="3888742" y="4844821"/>
                </a:cubicBezTo>
                <a:cubicBezTo>
                  <a:pt x="3881530" y="4847098"/>
                  <a:pt x="3875553" y="4847001"/>
                  <a:pt x="3870809" y="4844533"/>
                </a:cubicBezTo>
                <a:cubicBezTo>
                  <a:pt x="3866066" y="4842066"/>
                  <a:pt x="3863694" y="4840831"/>
                  <a:pt x="3863694" y="4840831"/>
                </a:cubicBezTo>
                <a:cubicBezTo>
                  <a:pt x="3863694" y="4840831"/>
                  <a:pt x="3861889" y="4841401"/>
                  <a:pt x="3858286" y="4842539"/>
                </a:cubicBezTo>
                <a:cubicBezTo>
                  <a:pt x="3854679" y="4843676"/>
                  <a:pt x="3851071" y="4844814"/>
                  <a:pt x="3847467" y="4845953"/>
                </a:cubicBezTo>
                <a:cubicBezTo>
                  <a:pt x="3843860" y="4847091"/>
                  <a:pt x="3837884" y="4846994"/>
                  <a:pt x="3829532" y="4845665"/>
                </a:cubicBezTo>
                <a:cubicBezTo>
                  <a:pt x="3821182" y="4844336"/>
                  <a:pt x="3812833" y="4843005"/>
                  <a:pt x="3804484" y="4841675"/>
                </a:cubicBezTo>
                <a:cubicBezTo>
                  <a:pt x="3796132" y="4840345"/>
                  <a:pt x="3792530" y="4841482"/>
                  <a:pt x="3793665" y="4845090"/>
                </a:cubicBezTo>
                <a:cubicBezTo>
                  <a:pt x="3794803" y="4848695"/>
                  <a:pt x="3790629" y="4848030"/>
                  <a:pt x="3781140" y="4843094"/>
                </a:cubicBezTo>
                <a:cubicBezTo>
                  <a:pt x="3773928" y="4845370"/>
                  <a:pt x="3767951" y="4845275"/>
                  <a:pt x="3763207" y="4842805"/>
                </a:cubicBezTo>
                <a:cubicBezTo>
                  <a:pt x="3758463" y="4840338"/>
                  <a:pt x="3752486" y="4840243"/>
                  <a:pt x="3745273" y="4842519"/>
                </a:cubicBezTo>
                <a:cubicBezTo>
                  <a:pt x="3723635" y="4849348"/>
                  <a:pt x="3706843" y="4852666"/>
                  <a:pt x="3694885" y="4852473"/>
                </a:cubicBezTo>
                <a:cubicBezTo>
                  <a:pt x="3682929" y="4852280"/>
                  <a:pt x="3674579" y="4850951"/>
                  <a:pt x="3669835" y="4848483"/>
                </a:cubicBezTo>
                <a:cubicBezTo>
                  <a:pt x="3665091" y="4846015"/>
                  <a:pt x="3659117" y="4845919"/>
                  <a:pt x="3651900" y="4848195"/>
                </a:cubicBezTo>
                <a:lnTo>
                  <a:pt x="3641085" y="4851609"/>
                </a:lnTo>
                <a:lnTo>
                  <a:pt x="3637671" y="4840790"/>
                </a:lnTo>
                <a:lnTo>
                  <a:pt x="3626852" y="4844205"/>
                </a:lnTo>
                <a:lnTo>
                  <a:pt x="3630266" y="4855024"/>
                </a:lnTo>
                <a:cubicBezTo>
                  <a:pt x="3620778" y="4850087"/>
                  <a:pt x="3616033" y="4847618"/>
                  <a:pt x="3616033" y="4847618"/>
                </a:cubicBezTo>
                <a:lnTo>
                  <a:pt x="3590982" y="4843630"/>
                </a:lnTo>
                <a:cubicBezTo>
                  <a:pt x="3586048" y="4853118"/>
                  <a:pt x="3573428" y="4857101"/>
                  <a:pt x="3553122" y="4855579"/>
                </a:cubicBezTo>
                <a:cubicBezTo>
                  <a:pt x="3532817" y="4854057"/>
                  <a:pt x="3499889" y="4856518"/>
                  <a:pt x="3454341" y="4862962"/>
                </a:cubicBezTo>
                <a:cubicBezTo>
                  <a:pt x="3437641" y="4860302"/>
                  <a:pt x="3423884" y="4860681"/>
                  <a:pt x="3413065" y="4864094"/>
                </a:cubicBezTo>
                <a:cubicBezTo>
                  <a:pt x="3402248" y="4867508"/>
                  <a:pt x="3394467" y="4867982"/>
                  <a:pt x="3389726" y="4865512"/>
                </a:cubicBezTo>
                <a:cubicBezTo>
                  <a:pt x="3384980" y="4863043"/>
                  <a:pt x="3380140" y="4866554"/>
                  <a:pt x="3375204" y="4876042"/>
                </a:cubicBezTo>
                <a:lnTo>
                  <a:pt x="3371789" y="4865223"/>
                </a:lnTo>
                <a:cubicBezTo>
                  <a:pt x="3371789" y="4865223"/>
                  <a:pt x="3359832" y="4865032"/>
                  <a:pt x="3335922" y="4864648"/>
                </a:cubicBezTo>
                <a:cubicBezTo>
                  <a:pt x="3321498" y="4869201"/>
                  <a:pt x="3310680" y="4872614"/>
                  <a:pt x="3303469" y="4874891"/>
                </a:cubicBezTo>
                <a:cubicBezTo>
                  <a:pt x="3296255" y="4877168"/>
                  <a:pt x="3292651" y="4878305"/>
                  <a:pt x="3292651" y="4878305"/>
                </a:cubicBezTo>
                <a:cubicBezTo>
                  <a:pt x="3290374" y="4871093"/>
                  <a:pt x="3282023" y="4869764"/>
                  <a:pt x="3267600" y="4874316"/>
                </a:cubicBezTo>
                <a:lnTo>
                  <a:pt x="3231732" y="4873740"/>
                </a:lnTo>
                <a:cubicBezTo>
                  <a:pt x="3238946" y="4871463"/>
                  <a:pt x="3242550" y="4870325"/>
                  <a:pt x="3242550" y="4870325"/>
                </a:cubicBezTo>
                <a:cubicBezTo>
                  <a:pt x="3240274" y="4863114"/>
                  <a:pt x="3242741" y="4858371"/>
                  <a:pt x="3249956" y="4856094"/>
                </a:cubicBezTo>
                <a:cubicBezTo>
                  <a:pt x="3257167" y="4853817"/>
                  <a:pt x="3260770" y="4852680"/>
                  <a:pt x="3260770" y="4852680"/>
                </a:cubicBezTo>
                <a:cubicBezTo>
                  <a:pt x="3258497" y="4845468"/>
                  <a:pt x="3257358" y="4841861"/>
                  <a:pt x="3257358" y="4841861"/>
                </a:cubicBezTo>
                <a:cubicBezTo>
                  <a:pt x="3257358" y="4841861"/>
                  <a:pt x="3260964" y="4840724"/>
                  <a:pt x="3268175" y="4838448"/>
                </a:cubicBezTo>
                <a:lnTo>
                  <a:pt x="3278994" y="4835033"/>
                </a:lnTo>
                <a:cubicBezTo>
                  <a:pt x="3274056" y="4844521"/>
                  <a:pt x="3275195" y="4848128"/>
                  <a:pt x="3282408" y="4845852"/>
                </a:cubicBezTo>
                <a:cubicBezTo>
                  <a:pt x="3289621" y="4843575"/>
                  <a:pt x="3295030" y="4841868"/>
                  <a:pt x="3298636" y="4840730"/>
                </a:cubicBezTo>
                <a:lnTo>
                  <a:pt x="3312235" y="4827560"/>
                </a:lnTo>
                <a:lnTo>
                  <a:pt x="3278816" y="4827025"/>
                </a:lnTo>
                <a:lnTo>
                  <a:pt x="3231719" y="4833689"/>
                </a:lnTo>
                <a:lnTo>
                  <a:pt x="3220953" y="4836573"/>
                </a:lnTo>
                <a:lnTo>
                  <a:pt x="3222320" y="4835019"/>
                </a:lnTo>
                <a:lnTo>
                  <a:pt x="3210495" y="4836691"/>
                </a:lnTo>
                <a:lnTo>
                  <a:pt x="3185445" y="4832702"/>
                </a:lnTo>
                <a:lnTo>
                  <a:pt x="3167227" y="4850348"/>
                </a:lnTo>
                <a:lnTo>
                  <a:pt x="3131356" y="4849772"/>
                </a:lnTo>
                <a:lnTo>
                  <a:pt x="3098042" y="4838070"/>
                </a:lnTo>
                <a:lnTo>
                  <a:pt x="3098563" y="4840009"/>
                </a:lnTo>
                <a:cubicBezTo>
                  <a:pt x="3095889" y="4844641"/>
                  <a:pt x="3090900" y="4847935"/>
                  <a:pt x="3083595" y="4849892"/>
                </a:cubicBezTo>
                <a:lnTo>
                  <a:pt x="3080658" y="4838934"/>
                </a:lnTo>
                <a:lnTo>
                  <a:pt x="3085110" y="4833527"/>
                </a:lnTo>
                <a:lnTo>
                  <a:pt x="3077843" y="4830973"/>
                </a:lnTo>
                <a:cubicBezTo>
                  <a:pt x="3077843" y="4830973"/>
                  <a:pt x="3074235" y="4832112"/>
                  <a:pt x="3067024" y="4834388"/>
                </a:cubicBezTo>
                <a:lnTo>
                  <a:pt x="3045987" y="4841027"/>
                </a:lnTo>
                <a:lnTo>
                  <a:pt x="3047786" y="4847742"/>
                </a:lnTo>
                <a:lnTo>
                  <a:pt x="3034290" y="4844981"/>
                </a:lnTo>
                <a:lnTo>
                  <a:pt x="3028165" y="4852600"/>
                </a:lnTo>
                <a:cubicBezTo>
                  <a:pt x="3026361" y="4853170"/>
                  <a:pt x="3024890" y="4851651"/>
                  <a:pt x="3023752" y="4848044"/>
                </a:cubicBezTo>
                <a:lnTo>
                  <a:pt x="3002115" y="4854872"/>
                </a:lnTo>
                <a:cubicBezTo>
                  <a:pt x="2987694" y="4859425"/>
                  <a:pt x="2974503" y="4861605"/>
                  <a:pt x="2962545" y="4861414"/>
                </a:cubicBezTo>
                <a:cubicBezTo>
                  <a:pt x="2950592" y="4861221"/>
                  <a:pt x="2941009" y="4862263"/>
                  <a:pt x="2933796" y="4864539"/>
                </a:cubicBezTo>
                <a:lnTo>
                  <a:pt x="2916149" y="4846316"/>
                </a:lnTo>
                <a:lnTo>
                  <a:pt x="2869466" y="4849155"/>
                </a:lnTo>
                <a:cubicBezTo>
                  <a:pt x="2862252" y="4851432"/>
                  <a:pt x="2855042" y="4853708"/>
                  <a:pt x="2847829" y="4855985"/>
                </a:cubicBezTo>
                <a:cubicBezTo>
                  <a:pt x="2845554" y="4848770"/>
                  <a:pt x="2842042" y="4843931"/>
                  <a:pt x="2837299" y="4841465"/>
                </a:cubicBezTo>
                <a:cubicBezTo>
                  <a:pt x="2832557" y="4838996"/>
                  <a:pt x="2826576" y="4838900"/>
                  <a:pt x="2819365" y="4841176"/>
                </a:cubicBezTo>
                <a:lnTo>
                  <a:pt x="2833596" y="4848579"/>
                </a:lnTo>
                <a:cubicBezTo>
                  <a:pt x="2835873" y="4855792"/>
                  <a:pt x="2837010" y="4859398"/>
                  <a:pt x="2837010" y="4859398"/>
                </a:cubicBezTo>
                <a:lnTo>
                  <a:pt x="2779507" y="4865650"/>
                </a:lnTo>
                <a:cubicBezTo>
                  <a:pt x="2779507" y="4865650"/>
                  <a:pt x="2774100" y="4867358"/>
                  <a:pt x="2763281" y="4870771"/>
                </a:cubicBezTo>
                <a:lnTo>
                  <a:pt x="2749648" y="4866817"/>
                </a:lnTo>
                <a:lnTo>
                  <a:pt x="2748217" y="4869291"/>
                </a:lnTo>
                <a:cubicBezTo>
                  <a:pt x="2757479" y="4874639"/>
                  <a:pt x="2762112" y="4877313"/>
                  <a:pt x="2762112" y="4877313"/>
                </a:cubicBezTo>
                <a:cubicBezTo>
                  <a:pt x="2762112" y="4877313"/>
                  <a:pt x="2758458" y="4878292"/>
                  <a:pt x="2751153" y="4880250"/>
                </a:cubicBezTo>
                <a:lnTo>
                  <a:pt x="2754090" y="4891206"/>
                </a:lnTo>
                <a:cubicBezTo>
                  <a:pt x="2761394" y="4889249"/>
                  <a:pt x="2764198" y="4892413"/>
                  <a:pt x="2762503" y="4900695"/>
                </a:cubicBezTo>
                <a:cubicBezTo>
                  <a:pt x="2760809" y="4908978"/>
                  <a:pt x="2763612" y="4912143"/>
                  <a:pt x="2770920" y="4910185"/>
                </a:cubicBezTo>
                <a:cubicBezTo>
                  <a:pt x="2778225" y="4908228"/>
                  <a:pt x="2779203" y="4911879"/>
                  <a:pt x="2773855" y="4921141"/>
                </a:cubicBezTo>
                <a:cubicBezTo>
                  <a:pt x="2766548" y="4923099"/>
                  <a:pt x="2761918" y="4920426"/>
                  <a:pt x="2759961" y="4913121"/>
                </a:cubicBezTo>
                <a:lnTo>
                  <a:pt x="2666431" y="4914694"/>
                </a:lnTo>
                <a:cubicBezTo>
                  <a:pt x="2644516" y="4920566"/>
                  <a:pt x="2632581" y="4919849"/>
                  <a:pt x="2630625" y="4912545"/>
                </a:cubicBezTo>
                <a:cubicBezTo>
                  <a:pt x="2623318" y="4914503"/>
                  <a:pt x="2619666" y="4915482"/>
                  <a:pt x="2619666" y="4915482"/>
                </a:cubicBezTo>
                <a:lnTo>
                  <a:pt x="2616646" y="4920712"/>
                </a:lnTo>
                <a:lnTo>
                  <a:pt x="2629766" y="4918856"/>
                </a:lnTo>
                <a:cubicBezTo>
                  <a:pt x="2638116" y="4920185"/>
                  <a:pt x="2642290" y="4920851"/>
                  <a:pt x="2642290" y="4920851"/>
                </a:cubicBezTo>
                <a:lnTo>
                  <a:pt x="2634885" y="4935083"/>
                </a:lnTo>
                <a:cubicBezTo>
                  <a:pt x="2634885" y="4935083"/>
                  <a:pt x="2630709" y="4934416"/>
                  <a:pt x="2622360" y="4933087"/>
                </a:cubicBezTo>
                <a:cubicBezTo>
                  <a:pt x="2614011" y="4931758"/>
                  <a:pt x="2606229" y="4932232"/>
                  <a:pt x="2599018" y="4934508"/>
                </a:cubicBezTo>
                <a:lnTo>
                  <a:pt x="2596301" y="4925905"/>
                </a:lnTo>
                <a:lnTo>
                  <a:pt x="2575838" y="4927225"/>
                </a:lnTo>
                <a:cubicBezTo>
                  <a:pt x="2581185" y="4917963"/>
                  <a:pt x="2580206" y="4914310"/>
                  <a:pt x="2572901" y="4916267"/>
                </a:cubicBezTo>
                <a:lnTo>
                  <a:pt x="2575051" y="4880460"/>
                </a:lnTo>
                <a:cubicBezTo>
                  <a:pt x="2591618" y="4883850"/>
                  <a:pt x="2611836" y="4886262"/>
                  <a:pt x="2635708" y="4887695"/>
                </a:cubicBezTo>
                <a:cubicBezTo>
                  <a:pt x="2643013" y="4885737"/>
                  <a:pt x="2648981" y="4886095"/>
                  <a:pt x="2653613" y="4888769"/>
                </a:cubicBezTo>
                <a:cubicBezTo>
                  <a:pt x="2658242" y="4891443"/>
                  <a:pt x="2664211" y="4891801"/>
                  <a:pt x="2671516" y="4889843"/>
                </a:cubicBezTo>
                <a:lnTo>
                  <a:pt x="2682474" y="4886907"/>
                </a:lnTo>
                <a:cubicBezTo>
                  <a:pt x="2663949" y="4876212"/>
                  <a:pt x="2640077" y="4874779"/>
                  <a:pt x="2610857" y="4882608"/>
                </a:cubicBezTo>
                <a:cubicBezTo>
                  <a:pt x="2594292" y="4879219"/>
                  <a:pt x="2585028" y="4873871"/>
                  <a:pt x="2583072" y="4866567"/>
                </a:cubicBezTo>
                <a:cubicBezTo>
                  <a:pt x="2583072" y="4866567"/>
                  <a:pt x="2579419" y="4867546"/>
                  <a:pt x="2572114" y="4869503"/>
                </a:cubicBezTo>
                <a:cubicBezTo>
                  <a:pt x="2568462" y="4870482"/>
                  <a:pt x="2565234" y="4869390"/>
                  <a:pt x="2562428" y="4866226"/>
                </a:cubicBezTo>
                <a:lnTo>
                  <a:pt x="2561061" y="4863220"/>
                </a:lnTo>
                <a:lnTo>
                  <a:pt x="2542667" y="4869025"/>
                </a:lnTo>
                <a:lnTo>
                  <a:pt x="2534494" y="4860585"/>
                </a:lnTo>
                <a:lnTo>
                  <a:pt x="2536307" y="4867353"/>
                </a:lnTo>
                <a:lnTo>
                  <a:pt x="2503436" y="4876161"/>
                </a:lnTo>
                <a:lnTo>
                  <a:pt x="2503295" y="4876198"/>
                </a:lnTo>
                <a:lnTo>
                  <a:pt x="2506510" y="4886382"/>
                </a:lnTo>
                <a:cubicBezTo>
                  <a:pt x="2504043" y="4891126"/>
                  <a:pt x="2499202" y="4894636"/>
                  <a:pt x="2491990" y="4896913"/>
                </a:cubicBezTo>
                <a:lnTo>
                  <a:pt x="2470210" y="4885581"/>
                </a:lnTo>
                <a:lnTo>
                  <a:pt x="2466553" y="4891916"/>
                </a:lnTo>
                <a:cubicBezTo>
                  <a:pt x="2463880" y="4896546"/>
                  <a:pt x="2462541" y="4898863"/>
                  <a:pt x="2462541" y="4898863"/>
                </a:cubicBezTo>
                <a:lnTo>
                  <a:pt x="2465478" y="4909820"/>
                </a:lnTo>
                <a:cubicBezTo>
                  <a:pt x="2456215" y="4904472"/>
                  <a:pt x="2450607" y="4898146"/>
                  <a:pt x="2448648" y="4890840"/>
                </a:cubicBezTo>
                <a:lnTo>
                  <a:pt x="2446090" y="4888591"/>
                </a:lnTo>
                <a:lnTo>
                  <a:pt x="2445542" y="4890205"/>
                </a:lnTo>
                <a:cubicBezTo>
                  <a:pt x="2443961" y="4891608"/>
                  <a:pt x="2441345" y="4892798"/>
                  <a:pt x="2437690" y="4893777"/>
                </a:cubicBezTo>
                <a:cubicBezTo>
                  <a:pt x="2436712" y="4890124"/>
                  <a:pt x="2436436" y="4887262"/>
                  <a:pt x="2436858" y="4885192"/>
                </a:cubicBezTo>
                <a:lnTo>
                  <a:pt x="2437533" y="4884424"/>
                </a:lnTo>
                <a:lnTo>
                  <a:pt x="2423798" y="4885756"/>
                </a:lnTo>
                <a:lnTo>
                  <a:pt x="2408769" y="4889783"/>
                </a:lnTo>
                <a:lnTo>
                  <a:pt x="2420257" y="4895759"/>
                </a:lnTo>
                <a:lnTo>
                  <a:pt x="2399059" y="4892385"/>
                </a:lnTo>
                <a:lnTo>
                  <a:pt x="2390927" y="4894564"/>
                </a:lnTo>
                <a:lnTo>
                  <a:pt x="2391107" y="4893065"/>
                </a:lnTo>
                <a:lnTo>
                  <a:pt x="2384390" y="4895184"/>
                </a:lnTo>
                <a:cubicBezTo>
                  <a:pt x="2377174" y="4897462"/>
                  <a:pt x="2373571" y="4898599"/>
                  <a:pt x="2373571" y="4898599"/>
                </a:cubicBezTo>
                <a:lnTo>
                  <a:pt x="2359340" y="4891196"/>
                </a:lnTo>
                <a:lnTo>
                  <a:pt x="2377562" y="4873549"/>
                </a:lnTo>
                <a:lnTo>
                  <a:pt x="2391793" y="4880953"/>
                </a:lnTo>
                <a:lnTo>
                  <a:pt x="2392506" y="4881324"/>
                </a:lnTo>
                <a:lnTo>
                  <a:pt x="2392736" y="4879399"/>
                </a:lnTo>
                <a:cubicBezTo>
                  <a:pt x="2395899" y="4876594"/>
                  <a:pt x="2401623" y="4876040"/>
                  <a:pt x="2409905" y="4877734"/>
                </a:cubicBezTo>
                <a:cubicBezTo>
                  <a:pt x="2417211" y="4875777"/>
                  <a:pt x="2424514" y="4873820"/>
                  <a:pt x="2431818" y="4871862"/>
                </a:cubicBezTo>
                <a:cubicBezTo>
                  <a:pt x="2431818" y="4871862"/>
                  <a:pt x="2435471" y="4870884"/>
                  <a:pt x="2442777" y="4868926"/>
                </a:cubicBezTo>
                <a:lnTo>
                  <a:pt x="2448073" y="4867507"/>
                </a:lnTo>
                <a:lnTo>
                  <a:pt x="2435063" y="4867298"/>
                </a:lnTo>
                <a:lnTo>
                  <a:pt x="2399198" y="4866720"/>
                </a:lnTo>
                <a:lnTo>
                  <a:pt x="2368730" y="4866231"/>
                </a:lnTo>
                <a:lnTo>
                  <a:pt x="2341226" y="4884393"/>
                </a:lnTo>
                <a:lnTo>
                  <a:pt x="2338288" y="4873435"/>
                </a:lnTo>
                <a:lnTo>
                  <a:pt x="2324397" y="4865414"/>
                </a:lnTo>
                <a:lnTo>
                  <a:pt x="2316375" y="4879307"/>
                </a:lnTo>
                <a:lnTo>
                  <a:pt x="2305417" y="4882243"/>
                </a:lnTo>
                <a:cubicBezTo>
                  <a:pt x="2288850" y="4878854"/>
                  <a:pt x="2269611" y="4880094"/>
                  <a:pt x="2247695" y="4885966"/>
                </a:cubicBezTo>
                <a:lnTo>
                  <a:pt x="2233801" y="4877946"/>
                </a:lnTo>
                <a:lnTo>
                  <a:pt x="2230866" y="4866988"/>
                </a:lnTo>
                <a:lnTo>
                  <a:pt x="2231485" y="4865916"/>
                </a:lnTo>
                <a:lnTo>
                  <a:pt x="2180289" y="4870382"/>
                </a:lnTo>
                <a:cubicBezTo>
                  <a:pt x="2170607" y="4877403"/>
                  <a:pt x="2163963" y="4881482"/>
                  <a:pt x="2160360" y="4882619"/>
                </a:cubicBezTo>
                <a:cubicBezTo>
                  <a:pt x="2156755" y="4883757"/>
                  <a:pt x="2150775" y="4883663"/>
                  <a:pt x="2142426" y="4882331"/>
                </a:cubicBezTo>
                <a:lnTo>
                  <a:pt x="2131725" y="4883846"/>
                </a:lnTo>
                <a:lnTo>
                  <a:pt x="2143207" y="4890476"/>
                </a:lnTo>
                <a:lnTo>
                  <a:pt x="2168059" y="4895562"/>
                </a:lnTo>
                <a:lnTo>
                  <a:pt x="2217758" y="4905731"/>
                </a:lnTo>
                <a:cubicBezTo>
                  <a:pt x="2217758" y="4905731"/>
                  <a:pt x="2214106" y="4906710"/>
                  <a:pt x="2206801" y="4908667"/>
                </a:cubicBezTo>
                <a:cubicBezTo>
                  <a:pt x="2197539" y="4903321"/>
                  <a:pt x="2190237" y="4905278"/>
                  <a:pt x="2184887" y="4914539"/>
                </a:cubicBezTo>
                <a:lnTo>
                  <a:pt x="2176867" y="4928433"/>
                </a:lnTo>
                <a:lnTo>
                  <a:pt x="2141058" y="4926283"/>
                </a:lnTo>
                <a:cubicBezTo>
                  <a:pt x="2133752" y="4928241"/>
                  <a:pt x="2130101" y="4929219"/>
                  <a:pt x="2130101" y="4929219"/>
                </a:cubicBezTo>
                <a:cubicBezTo>
                  <a:pt x="2120838" y="4923873"/>
                  <a:pt x="2112557" y="4922176"/>
                  <a:pt x="2105249" y="4924134"/>
                </a:cubicBezTo>
                <a:lnTo>
                  <a:pt x="2108186" y="4935091"/>
                </a:lnTo>
                <a:lnTo>
                  <a:pt x="2109110" y="4938542"/>
                </a:lnTo>
                <a:lnTo>
                  <a:pt x="2146971" y="4934426"/>
                </a:lnTo>
                <a:cubicBezTo>
                  <a:pt x="2161394" y="4929874"/>
                  <a:pt x="2172782" y="4928263"/>
                  <a:pt x="2181132" y="4929593"/>
                </a:cubicBezTo>
                <a:cubicBezTo>
                  <a:pt x="2189483" y="4930923"/>
                  <a:pt x="2193656" y="4931587"/>
                  <a:pt x="2193656" y="4931587"/>
                </a:cubicBezTo>
                <a:lnTo>
                  <a:pt x="2222122" y="4946393"/>
                </a:lnTo>
                <a:lnTo>
                  <a:pt x="2197070" y="4942406"/>
                </a:lnTo>
                <a:lnTo>
                  <a:pt x="2164618" y="4952648"/>
                </a:lnTo>
                <a:cubicBezTo>
                  <a:pt x="2154937" y="4959669"/>
                  <a:pt x="2136338" y="4963556"/>
                  <a:pt x="2108821" y="4964308"/>
                </a:cubicBezTo>
                <a:lnTo>
                  <a:pt x="2011621" y="4957964"/>
                </a:lnTo>
                <a:lnTo>
                  <a:pt x="2009571" y="4961515"/>
                </a:lnTo>
                <a:lnTo>
                  <a:pt x="1998613" y="4964451"/>
                </a:lnTo>
                <a:cubicBezTo>
                  <a:pt x="2029790" y="4963926"/>
                  <a:pt x="2043685" y="4971949"/>
                  <a:pt x="2040294" y="4988516"/>
                </a:cubicBezTo>
                <a:lnTo>
                  <a:pt x="2100953" y="4995751"/>
                </a:lnTo>
                <a:cubicBezTo>
                  <a:pt x="2108258" y="4993793"/>
                  <a:pt x="2111420" y="4990987"/>
                  <a:pt x="2110442" y="4987336"/>
                </a:cubicBezTo>
                <a:cubicBezTo>
                  <a:pt x="2109462" y="4983682"/>
                  <a:pt x="2108973" y="4981856"/>
                  <a:pt x="2108973" y="4981856"/>
                </a:cubicBezTo>
                <a:cubicBezTo>
                  <a:pt x="2107016" y="4974552"/>
                  <a:pt x="2109689" y="4969921"/>
                  <a:pt x="2116994" y="4967964"/>
                </a:cubicBezTo>
                <a:cubicBezTo>
                  <a:pt x="2124300" y="4966006"/>
                  <a:pt x="2125279" y="4969658"/>
                  <a:pt x="2119930" y="4978920"/>
                </a:cubicBezTo>
                <a:cubicBezTo>
                  <a:pt x="2121887" y="4986226"/>
                  <a:pt x="2122867" y="4989879"/>
                  <a:pt x="2122867" y="4989879"/>
                </a:cubicBezTo>
                <a:lnTo>
                  <a:pt x="2136759" y="4997899"/>
                </a:lnTo>
                <a:cubicBezTo>
                  <a:pt x="2157241" y="5015900"/>
                  <a:pt x="2159197" y="5023203"/>
                  <a:pt x="2142632" y="5019814"/>
                </a:cubicBezTo>
                <a:cubicBezTo>
                  <a:pt x="2142632" y="5019814"/>
                  <a:pt x="2143610" y="5023466"/>
                  <a:pt x="2145567" y="5030771"/>
                </a:cubicBezTo>
                <a:cubicBezTo>
                  <a:pt x="2138262" y="5032728"/>
                  <a:pt x="2130957" y="5034685"/>
                  <a:pt x="2123654" y="5036643"/>
                </a:cubicBezTo>
                <a:cubicBezTo>
                  <a:pt x="2116349" y="5038600"/>
                  <a:pt x="2109045" y="5040557"/>
                  <a:pt x="2101739" y="5042515"/>
                </a:cubicBezTo>
                <a:cubicBezTo>
                  <a:pt x="2094433" y="5044472"/>
                  <a:pt x="2090781" y="5045451"/>
                  <a:pt x="2090781" y="5045451"/>
                </a:cubicBezTo>
                <a:cubicBezTo>
                  <a:pt x="2090781" y="5045451"/>
                  <a:pt x="2086150" y="5042776"/>
                  <a:pt x="2076887" y="5037430"/>
                </a:cubicBezTo>
                <a:cubicBezTo>
                  <a:pt x="2067625" y="5032083"/>
                  <a:pt x="2057515" y="5030876"/>
                  <a:pt x="2046558" y="5033812"/>
                </a:cubicBezTo>
                <a:cubicBezTo>
                  <a:pt x="2035601" y="5036748"/>
                  <a:pt x="2029634" y="5036390"/>
                  <a:pt x="2028655" y="5032738"/>
                </a:cubicBezTo>
                <a:cubicBezTo>
                  <a:pt x="2027676" y="5029085"/>
                  <a:pt x="2023535" y="5028238"/>
                  <a:pt x="2016229" y="5030195"/>
                </a:cubicBezTo>
                <a:lnTo>
                  <a:pt x="1994315" y="5036067"/>
                </a:lnTo>
                <a:cubicBezTo>
                  <a:pt x="1994315" y="5036067"/>
                  <a:pt x="1990173" y="5035220"/>
                  <a:pt x="1981889" y="5033524"/>
                </a:cubicBezTo>
                <a:cubicBezTo>
                  <a:pt x="1973606" y="5031830"/>
                  <a:pt x="1969465" y="5030983"/>
                  <a:pt x="1969465" y="5030983"/>
                </a:cubicBezTo>
                <a:cubicBezTo>
                  <a:pt x="1954855" y="5034897"/>
                  <a:pt x="1945234" y="5035517"/>
                  <a:pt x="1940603" y="5032844"/>
                </a:cubicBezTo>
                <a:cubicBezTo>
                  <a:pt x="1935973" y="5030169"/>
                  <a:pt x="1926350" y="5030790"/>
                  <a:pt x="1911742" y="5034704"/>
                </a:cubicBezTo>
                <a:cubicBezTo>
                  <a:pt x="1887870" y="5033271"/>
                  <a:pt x="1870456" y="5034024"/>
                  <a:pt x="1859498" y="5036960"/>
                </a:cubicBezTo>
                <a:cubicBezTo>
                  <a:pt x="1848541" y="5039896"/>
                  <a:pt x="1838431" y="5038689"/>
                  <a:pt x="1829169" y="5033342"/>
                </a:cubicBezTo>
                <a:cubicBezTo>
                  <a:pt x="1819907" y="5027995"/>
                  <a:pt x="1811624" y="5026299"/>
                  <a:pt x="1804319" y="5028257"/>
                </a:cubicBezTo>
                <a:cubicBezTo>
                  <a:pt x="1804319" y="5028257"/>
                  <a:pt x="1800178" y="5027410"/>
                  <a:pt x="1791894" y="5025714"/>
                </a:cubicBezTo>
                <a:cubicBezTo>
                  <a:pt x="1783610" y="5024019"/>
                  <a:pt x="1775816" y="5024149"/>
                  <a:pt x="1768511" y="5026107"/>
                </a:cubicBezTo>
                <a:cubicBezTo>
                  <a:pt x="1737334" y="5026633"/>
                  <a:pt x="1723703" y="5034199"/>
                  <a:pt x="1727617" y="5048809"/>
                </a:cubicBezTo>
                <a:cubicBezTo>
                  <a:pt x="1727617" y="5048809"/>
                  <a:pt x="1735414" y="5048677"/>
                  <a:pt x="1751000" y="5048416"/>
                </a:cubicBezTo>
                <a:cubicBezTo>
                  <a:pt x="1766589" y="5048153"/>
                  <a:pt x="1777056" y="5043391"/>
                  <a:pt x="1782404" y="5034129"/>
                </a:cubicBezTo>
                <a:lnTo>
                  <a:pt x="1810190" y="5050172"/>
                </a:lnTo>
                <a:cubicBezTo>
                  <a:pt x="1814105" y="5064782"/>
                  <a:pt x="1834327" y="5067193"/>
                  <a:pt x="1870849" y="5057407"/>
                </a:cubicBezTo>
                <a:cubicBezTo>
                  <a:pt x="1878154" y="5055449"/>
                  <a:pt x="1884122" y="5055807"/>
                  <a:pt x="1888752" y="5058480"/>
                </a:cubicBezTo>
                <a:cubicBezTo>
                  <a:pt x="1893383" y="5061155"/>
                  <a:pt x="1903005" y="5060534"/>
                  <a:pt x="1917614" y="5056619"/>
                </a:cubicBezTo>
                <a:lnTo>
                  <a:pt x="1989229" y="5060918"/>
                </a:lnTo>
                <a:cubicBezTo>
                  <a:pt x="1998491" y="5066264"/>
                  <a:pt x="2003123" y="5068938"/>
                  <a:pt x="2003123" y="5068938"/>
                </a:cubicBezTo>
                <a:cubicBezTo>
                  <a:pt x="2001166" y="5061634"/>
                  <a:pt x="2002503" y="5059318"/>
                  <a:pt x="2007134" y="5061992"/>
                </a:cubicBezTo>
                <a:cubicBezTo>
                  <a:pt x="2011763" y="5064667"/>
                  <a:pt x="2014080" y="5066003"/>
                  <a:pt x="2014080" y="5066003"/>
                </a:cubicBezTo>
                <a:cubicBezTo>
                  <a:pt x="2016038" y="5073308"/>
                  <a:pt x="2013365" y="5077939"/>
                  <a:pt x="2006061" y="5079897"/>
                </a:cubicBezTo>
                <a:cubicBezTo>
                  <a:pt x="1998753" y="5081855"/>
                  <a:pt x="1993276" y="5083322"/>
                  <a:pt x="1989622" y="5084301"/>
                </a:cubicBezTo>
                <a:cubicBezTo>
                  <a:pt x="1985970" y="5085280"/>
                  <a:pt x="1984145" y="5085769"/>
                  <a:pt x="1984145" y="5085769"/>
                </a:cubicBezTo>
                <a:lnTo>
                  <a:pt x="1987080" y="5096725"/>
                </a:lnTo>
                <a:cubicBezTo>
                  <a:pt x="1996343" y="5102073"/>
                  <a:pt x="1997321" y="5105725"/>
                  <a:pt x="1990016" y="5107682"/>
                </a:cubicBezTo>
                <a:cubicBezTo>
                  <a:pt x="1982710" y="5109640"/>
                  <a:pt x="1978569" y="5108793"/>
                  <a:pt x="1977591" y="5105141"/>
                </a:cubicBezTo>
                <a:cubicBezTo>
                  <a:pt x="1976612" y="5101488"/>
                  <a:pt x="1972471" y="5100640"/>
                  <a:pt x="1965166" y="5102597"/>
                </a:cubicBezTo>
                <a:cubicBezTo>
                  <a:pt x="1963208" y="5095293"/>
                  <a:pt x="1958578" y="5092619"/>
                  <a:pt x="1951273" y="5094577"/>
                </a:cubicBezTo>
                <a:cubicBezTo>
                  <a:pt x="1943967" y="5096535"/>
                  <a:pt x="1941653" y="5095196"/>
                  <a:pt x="1944326" y="5090566"/>
                </a:cubicBezTo>
                <a:cubicBezTo>
                  <a:pt x="1946999" y="5085934"/>
                  <a:pt x="1944685" y="5084597"/>
                  <a:pt x="1937380" y="5086555"/>
                </a:cubicBezTo>
                <a:lnTo>
                  <a:pt x="1898636" y="5073448"/>
                </a:lnTo>
                <a:cubicBezTo>
                  <a:pt x="1882069" y="5070059"/>
                  <a:pt x="1870133" y="5069342"/>
                  <a:pt x="1862828" y="5071299"/>
                </a:cubicBezTo>
                <a:cubicBezTo>
                  <a:pt x="1855522" y="5073257"/>
                  <a:pt x="1844565" y="5076192"/>
                  <a:pt x="1829955" y="5080107"/>
                </a:cubicBezTo>
                <a:lnTo>
                  <a:pt x="1805106" y="5075022"/>
                </a:lnTo>
                <a:lnTo>
                  <a:pt x="1794148" y="5077959"/>
                </a:lnTo>
                <a:cubicBezTo>
                  <a:pt x="1786843" y="5079916"/>
                  <a:pt x="1779540" y="5081873"/>
                  <a:pt x="1772233" y="5083831"/>
                </a:cubicBezTo>
                <a:lnTo>
                  <a:pt x="1725470" y="5084616"/>
                </a:lnTo>
                <a:cubicBezTo>
                  <a:pt x="1725470" y="5084616"/>
                  <a:pt x="1717673" y="5084748"/>
                  <a:pt x="1702086" y="5085009"/>
                </a:cubicBezTo>
                <a:cubicBezTo>
                  <a:pt x="1686497" y="5085272"/>
                  <a:pt x="1659461" y="5086644"/>
                  <a:pt x="1620981" y="5089126"/>
                </a:cubicBezTo>
                <a:cubicBezTo>
                  <a:pt x="1560587" y="5097480"/>
                  <a:pt x="1502863" y="5101202"/>
                  <a:pt x="1447814" y="5100293"/>
                </a:cubicBezTo>
                <a:cubicBezTo>
                  <a:pt x="1416637" y="5100818"/>
                  <a:pt x="1389113" y="5100364"/>
                  <a:pt x="1365241" y="5098931"/>
                </a:cubicBezTo>
                <a:lnTo>
                  <a:pt x="1332369" y="5107739"/>
                </a:lnTo>
                <a:lnTo>
                  <a:pt x="1279734" y="5086611"/>
                </a:lnTo>
                <a:cubicBezTo>
                  <a:pt x="1243208" y="5096398"/>
                  <a:pt x="1215685" y="5095943"/>
                  <a:pt x="1197160" y="5085248"/>
                </a:cubicBezTo>
                <a:cubicBezTo>
                  <a:pt x="1197160" y="5085248"/>
                  <a:pt x="1193508" y="5086227"/>
                  <a:pt x="1186203" y="5088184"/>
                </a:cubicBezTo>
                <a:lnTo>
                  <a:pt x="1161354" y="5083100"/>
                </a:lnTo>
                <a:cubicBezTo>
                  <a:pt x="1161354" y="5083100"/>
                  <a:pt x="1160374" y="5079446"/>
                  <a:pt x="1158416" y="5072141"/>
                </a:cubicBezTo>
                <a:lnTo>
                  <a:pt x="1108715" y="5061972"/>
                </a:lnTo>
                <a:cubicBezTo>
                  <a:pt x="1099453" y="5056624"/>
                  <a:pt x="1087517" y="5055907"/>
                  <a:pt x="1072908" y="5059822"/>
                </a:cubicBezTo>
                <a:lnTo>
                  <a:pt x="1037100" y="5057673"/>
                </a:lnTo>
                <a:lnTo>
                  <a:pt x="1012249" y="5052587"/>
                </a:lnTo>
                <a:cubicBezTo>
                  <a:pt x="1004944" y="5054544"/>
                  <a:pt x="997639" y="5056502"/>
                  <a:pt x="990334" y="5058459"/>
                </a:cubicBezTo>
                <a:lnTo>
                  <a:pt x="987399" y="5047502"/>
                </a:lnTo>
                <a:lnTo>
                  <a:pt x="1006378" y="5030674"/>
                </a:lnTo>
                <a:lnTo>
                  <a:pt x="984463" y="5036546"/>
                </a:lnTo>
                <a:cubicBezTo>
                  <a:pt x="958633" y="5027808"/>
                  <a:pt x="943045" y="5028069"/>
                  <a:pt x="937697" y="5037332"/>
                </a:cubicBezTo>
                <a:lnTo>
                  <a:pt x="929677" y="5051226"/>
                </a:lnTo>
                <a:cubicBezTo>
                  <a:pt x="927719" y="5043921"/>
                  <a:pt x="926740" y="5040267"/>
                  <a:pt x="926740" y="5040267"/>
                </a:cubicBezTo>
                <a:lnTo>
                  <a:pt x="904825" y="5046139"/>
                </a:lnTo>
                <a:cubicBezTo>
                  <a:pt x="890215" y="5050054"/>
                  <a:pt x="882911" y="5052012"/>
                  <a:pt x="882911" y="5052012"/>
                </a:cubicBezTo>
                <a:lnTo>
                  <a:pt x="885847" y="5062970"/>
                </a:lnTo>
                <a:cubicBezTo>
                  <a:pt x="909719" y="5064401"/>
                  <a:pt x="925797" y="5065965"/>
                  <a:pt x="934080" y="5067662"/>
                </a:cubicBezTo>
                <a:cubicBezTo>
                  <a:pt x="942364" y="5069356"/>
                  <a:pt x="946995" y="5072029"/>
                  <a:pt x="947973" y="5075682"/>
                </a:cubicBezTo>
                <a:cubicBezTo>
                  <a:pt x="948952" y="5079335"/>
                  <a:pt x="955899" y="5083345"/>
                  <a:pt x="968812" y="5087714"/>
                </a:cubicBezTo>
                <a:cubicBezTo>
                  <a:pt x="981728" y="5092083"/>
                  <a:pt x="991838" y="5093289"/>
                  <a:pt x="999143" y="5091332"/>
                </a:cubicBezTo>
                <a:lnTo>
                  <a:pt x="996206" y="5080374"/>
                </a:lnTo>
                <a:lnTo>
                  <a:pt x="1004227" y="5066481"/>
                </a:lnTo>
                <a:cubicBezTo>
                  <a:pt x="1013489" y="5071829"/>
                  <a:pt x="1021773" y="5073523"/>
                  <a:pt x="1029078" y="5071566"/>
                </a:cubicBezTo>
                <a:cubicBezTo>
                  <a:pt x="1036384" y="5069609"/>
                  <a:pt x="1040525" y="5070456"/>
                  <a:pt x="1041504" y="5074109"/>
                </a:cubicBezTo>
                <a:cubicBezTo>
                  <a:pt x="1042483" y="5077762"/>
                  <a:pt x="1044798" y="5079098"/>
                  <a:pt x="1048451" y="5078120"/>
                </a:cubicBezTo>
                <a:cubicBezTo>
                  <a:pt x="1052103" y="5077141"/>
                  <a:pt x="1057581" y="5075673"/>
                  <a:pt x="1064886" y="5073716"/>
                </a:cubicBezTo>
                <a:cubicBezTo>
                  <a:pt x="1081452" y="5077105"/>
                  <a:pt x="1095705" y="5079158"/>
                  <a:pt x="1107641" y="5079876"/>
                </a:cubicBezTo>
                <a:cubicBezTo>
                  <a:pt x="1119577" y="5080592"/>
                  <a:pt x="1131155" y="5087275"/>
                  <a:pt x="1142374" y="5099928"/>
                </a:cubicBezTo>
                <a:cubicBezTo>
                  <a:pt x="1142374" y="5099928"/>
                  <a:pt x="1146515" y="5100775"/>
                  <a:pt x="1154799" y="5102472"/>
                </a:cubicBezTo>
                <a:cubicBezTo>
                  <a:pt x="1163082" y="5104167"/>
                  <a:pt x="1167225" y="5105014"/>
                  <a:pt x="1167225" y="5105014"/>
                </a:cubicBezTo>
                <a:cubicBezTo>
                  <a:pt x="1174530" y="5103057"/>
                  <a:pt x="1178182" y="5102078"/>
                  <a:pt x="1178182" y="5102078"/>
                </a:cubicBezTo>
                <a:cubicBezTo>
                  <a:pt x="1185486" y="5100121"/>
                  <a:pt x="1189138" y="5099142"/>
                  <a:pt x="1189138" y="5099142"/>
                </a:cubicBezTo>
                <a:cubicBezTo>
                  <a:pt x="1203748" y="5095228"/>
                  <a:pt x="1232253" y="5099334"/>
                  <a:pt x="1274647" y="5111462"/>
                </a:cubicBezTo>
                <a:lnTo>
                  <a:pt x="1321413" y="5110675"/>
                </a:lnTo>
                <a:cubicBezTo>
                  <a:pt x="1336022" y="5106760"/>
                  <a:pt x="1353437" y="5106009"/>
                  <a:pt x="1373656" y="5108421"/>
                </a:cubicBezTo>
                <a:cubicBezTo>
                  <a:pt x="1393876" y="5110831"/>
                  <a:pt x="1415921" y="5112755"/>
                  <a:pt x="1439793" y="5114186"/>
                </a:cubicBezTo>
                <a:lnTo>
                  <a:pt x="1539196" y="5134528"/>
                </a:lnTo>
                <a:cubicBezTo>
                  <a:pt x="1531891" y="5136485"/>
                  <a:pt x="1528237" y="5137464"/>
                  <a:pt x="1528237" y="5137464"/>
                </a:cubicBezTo>
                <a:cubicBezTo>
                  <a:pt x="1528237" y="5137464"/>
                  <a:pt x="1524585" y="5138443"/>
                  <a:pt x="1517280" y="5140400"/>
                </a:cubicBezTo>
                <a:cubicBezTo>
                  <a:pt x="1515323" y="5133095"/>
                  <a:pt x="1510693" y="5130422"/>
                  <a:pt x="1503387" y="5132379"/>
                </a:cubicBezTo>
                <a:cubicBezTo>
                  <a:pt x="1496083" y="5134337"/>
                  <a:pt x="1490114" y="5133979"/>
                  <a:pt x="1485484" y="5131304"/>
                </a:cubicBezTo>
                <a:cubicBezTo>
                  <a:pt x="1480852" y="5128630"/>
                  <a:pt x="1472568" y="5126935"/>
                  <a:pt x="1460634" y="5126219"/>
                </a:cubicBezTo>
                <a:cubicBezTo>
                  <a:pt x="1448696" y="5125503"/>
                  <a:pt x="1439078" y="5126123"/>
                  <a:pt x="1431773" y="5128080"/>
                </a:cubicBezTo>
                <a:lnTo>
                  <a:pt x="1459558" y="5144123"/>
                </a:lnTo>
                <a:cubicBezTo>
                  <a:pt x="1464906" y="5134861"/>
                  <a:pt x="1468557" y="5133883"/>
                  <a:pt x="1470515" y="5141187"/>
                </a:cubicBezTo>
                <a:cubicBezTo>
                  <a:pt x="1472472" y="5148491"/>
                  <a:pt x="1484898" y="5151034"/>
                  <a:pt x="1507791" y="5148815"/>
                </a:cubicBezTo>
                <a:cubicBezTo>
                  <a:pt x="1530683" y="5146595"/>
                  <a:pt x="1545784" y="5144507"/>
                  <a:pt x="1553088" y="5142550"/>
                </a:cubicBezTo>
                <a:cubicBezTo>
                  <a:pt x="1553088" y="5142550"/>
                  <a:pt x="1554425" y="5140233"/>
                  <a:pt x="1557099" y="5135603"/>
                </a:cubicBezTo>
                <a:cubicBezTo>
                  <a:pt x="1559773" y="5130971"/>
                  <a:pt x="1561110" y="5128656"/>
                  <a:pt x="1561110" y="5128656"/>
                </a:cubicBezTo>
                <a:cubicBezTo>
                  <a:pt x="1575720" y="5124741"/>
                  <a:pt x="1587655" y="5125459"/>
                  <a:pt x="1596918" y="5130806"/>
                </a:cubicBezTo>
                <a:cubicBezTo>
                  <a:pt x="1606179" y="5136152"/>
                  <a:pt x="1611299" y="5140653"/>
                  <a:pt x="1612278" y="5144306"/>
                </a:cubicBezTo>
                <a:cubicBezTo>
                  <a:pt x="1613256" y="5147958"/>
                  <a:pt x="1617887" y="5150631"/>
                  <a:pt x="1626172" y="5152326"/>
                </a:cubicBezTo>
                <a:cubicBezTo>
                  <a:pt x="1634456" y="5154022"/>
                  <a:pt x="1642250" y="5153891"/>
                  <a:pt x="1649555" y="5151934"/>
                </a:cubicBezTo>
                <a:lnTo>
                  <a:pt x="1671468" y="5146062"/>
                </a:lnTo>
                <a:cubicBezTo>
                  <a:pt x="1673426" y="5153365"/>
                  <a:pt x="1681711" y="5155061"/>
                  <a:pt x="1696320" y="5151146"/>
                </a:cubicBezTo>
                <a:lnTo>
                  <a:pt x="1699255" y="5162105"/>
                </a:lnTo>
                <a:lnTo>
                  <a:pt x="1713149" y="5170125"/>
                </a:lnTo>
                <a:cubicBezTo>
                  <a:pt x="1720454" y="5168168"/>
                  <a:pt x="1724596" y="5169015"/>
                  <a:pt x="1725574" y="5172668"/>
                </a:cubicBezTo>
                <a:cubicBezTo>
                  <a:pt x="1726552" y="5176320"/>
                  <a:pt x="1700497" y="5181345"/>
                  <a:pt x="1647405" y="5187741"/>
                </a:cubicBezTo>
                <a:cubicBezTo>
                  <a:pt x="1632796" y="5191656"/>
                  <a:pt x="1618185" y="5195571"/>
                  <a:pt x="1603577" y="5199485"/>
                </a:cubicBezTo>
                <a:lnTo>
                  <a:pt x="1578727" y="5194401"/>
                </a:lnTo>
                <a:cubicBezTo>
                  <a:pt x="1571422" y="5196358"/>
                  <a:pt x="1567768" y="5197337"/>
                  <a:pt x="1567768" y="5197337"/>
                </a:cubicBezTo>
                <a:cubicBezTo>
                  <a:pt x="1567768" y="5197337"/>
                  <a:pt x="1568746" y="5200988"/>
                  <a:pt x="1570704" y="5208293"/>
                </a:cubicBezTo>
                <a:cubicBezTo>
                  <a:pt x="1572662" y="5215598"/>
                  <a:pt x="1571814" y="5219739"/>
                  <a:pt x="1568163" y="5220717"/>
                </a:cubicBezTo>
                <a:cubicBezTo>
                  <a:pt x="1564510" y="5221696"/>
                  <a:pt x="1558053" y="5219512"/>
                  <a:pt x="1548789" y="5214165"/>
                </a:cubicBezTo>
                <a:cubicBezTo>
                  <a:pt x="1541485" y="5216122"/>
                  <a:pt x="1537832" y="5217101"/>
                  <a:pt x="1537832" y="5217101"/>
                </a:cubicBezTo>
                <a:lnTo>
                  <a:pt x="1526875" y="5220037"/>
                </a:lnTo>
                <a:cubicBezTo>
                  <a:pt x="1519570" y="5221994"/>
                  <a:pt x="1516766" y="5218830"/>
                  <a:pt x="1518461" y="5210549"/>
                </a:cubicBezTo>
                <a:cubicBezTo>
                  <a:pt x="1520156" y="5202264"/>
                  <a:pt x="1519177" y="5198611"/>
                  <a:pt x="1515524" y="5199590"/>
                </a:cubicBezTo>
                <a:cubicBezTo>
                  <a:pt x="1511873" y="5200569"/>
                  <a:pt x="1511024" y="5204711"/>
                  <a:pt x="1512981" y="5212017"/>
                </a:cubicBezTo>
                <a:cubicBezTo>
                  <a:pt x="1505678" y="5213974"/>
                  <a:pt x="1501046" y="5211299"/>
                  <a:pt x="1499089" y="5203994"/>
                </a:cubicBezTo>
                <a:cubicBezTo>
                  <a:pt x="1497131" y="5196689"/>
                  <a:pt x="1489826" y="5198647"/>
                  <a:pt x="1477174" y="5209866"/>
                </a:cubicBezTo>
                <a:lnTo>
                  <a:pt x="1466217" y="5212802"/>
                </a:lnTo>
                <a:cubicBezTo>
                  <a:pt x="1464260" y="5205497"/>
                  <a:pt x="1466933" y="5200867"/>
                  <a:pt x="1474238" y="5198910"/>
                </a:cubicBezTo>
                <a:lnTo>
                  <a:pt x="1449388" y="5193823"/>
                </a:lnTo>
                <a:lnTo>
                  <a:pt x="1427473" y="5199695"/>
                </a:lnTo>
                <a:lnTo>
                  <a:pt x="1441366" y="5207718"/>
                </a:lnTo>
                <a:lnTo>
                  <a:pt x="1419452" y="5213590"/>
                </a:lnTo>
                <a:cubicBezTo>
                  <a:pt x="1412147" y="5215547"/>
                  <a:pt x="1406669" y="5217015"/>
                  <a:pt x="1403016" y="5217994"/>
                </a:cubicBezTo>
                <a:cubicBezTo>
                  <a:pt x="1399364" y="5218972"/>
                  <a:pt x="1402168" y="5222134"/>
                  <a:pt x="1411431" y="5227482"/>
                </a:cubicBezTo>
                <a:lnTo>
                  <a:pt x="1403409" y="5241377"/>
                </a:lnTo>
                <a:cubicBezTo>
                  <a:pt x="1401452" y="5234071"/>
                  <a:pt x="1398647" y="5230907"/>
                  <a:pt x="1394995" y="5231886"/>
                </a:cubicBezTo>
                <a:cubicBezTo>
                  <a:pt x="1391342" y="5232865"/>
                  <a:pt x="1388537" y="5229701"/>
                  <a:pt x="1386580" y="5222397"/>
                </a:cubicBezTo>
                <a:cubicBezTo>
                  <a:pt x="1386580" y="5222397"/>
                  <a:pt x="1381950" y="5219723"/>
                  <a:pt x="1372687" y="5214375"/>
                </a:cubicBezTo>
                <a:cubicBezTo>
                  <a:pt x="1379992" y="5212418"/>
                  <a:pt x="1382665" y="5207787"/>
                  <a:pt x="1380708" y="5200483"/>
                </a:cubicBezTo>
                <a:cubicBezTo>
                  <a:pt x="1378751" y="5193178"/>
                  <a:pt x="1363163" y="5193441"/>
                  <a:pt x="1333943" y="5201270"/>
                </a:cubicBezTo>
                <a:cubicBezTo>
                  <a:pt x="1312029" y="5207142"/>
                  <a:pt x="1293766" y="5212035"/>
                  <a:pt x="1279156" y="5215950"/>
                </a:cubicBezTo>
                <a:lnTo>
                  <a:pt x="1257243" y="5221822"/>
                </a:lnTo>
                <a:cubicBezTo>
                  <a:pt x="1271852" y="5217907"/>
                  <a:pt x="1279646" y="5217776"/>
                  <a:pt x="1280624" y="5221427"/>
                </a:cubicBezTo>
                <a:cubicBezTo>
                  <a:pt x="1281603" y="5225081"/>
                  <a:pt x="1285745" y="5225928"/>
                  <a:pt x="1293050" y="5223970"/>
                </a:cubicBezTo>
                <a:lnTo>
                  <a:pt x="1285028" y="5237863"/>
                </a:lnTo>
                <a:lnTo>
                  <a:pt x="1238264" y="5238650"/>
                </a:lnTo>
                <a:lnTo>
                  <a:pt x="1235329" y="5227694"/>
                </a:lnTo>
                <a:lnTo>
                  <a:pt x="1218498" y="5208715"/>
                </a:lnTo>
                <a:cubicBezTo>
                  <a:pt x="1209236" y="5203368"/>
                  <a:pt x="1204606" y="5200693"/>
                  <a:pt x="1204606" y="5200693"/>
                </a:cubicBezTo>
                <a:lnTo>
                  <a:pt x="1160775" y="5212437"/>
                </a:lnTo>
                <a:lnTo>
                  <a:pt x="1141799" y="5229267"/>
                </a:lnTo>
                <a:lnTo>
                  <a:pt x="1152755" y="5226331"/>
                </a:lnTo>
                <a:cubicBezTo>
                  <a:pt x="1160060" y="5224374"/>
                  <a:pt x="1168344" y="5226068"/>
                  <a:pt x="1177606" y="5231415"/>
                </a:cubicBezTo>
                <a:lnTo>
                  <a:pt x="1180543" y="5242374"/>
                </a:lnTo>
                <a:cubicBezTo>
                  <a:pt x="1171280" y="5237026"/>
                  <a:pt x="1159343" y="5236309"/>
                  <a:pt x="1144734" y="5240223"/>
                </a:cubicBezTo>
                <a:cubicBezTo>
                  <a:pt x="1122819" y="5246095"/>
                  <a:pt x="1110035" y="5249521"/>
                  <a:pt x="1106385" y="5250499"/>
                </a:cubicBezTo>
                <a:cubicBezTo>
                  <a:pt x="1102730" y="5251478"/>
                  <a:pt x="1099926" y="5248314"/>
                  <a:pt x="1097969" y="5241011"/>
                </a:cubicBezTo>
                <a:cubicBezTo>
                  <a:pt x="1096011" y="5233706"/>
                  <a:pt x="1098684" y="5229074"/>
                  <a:pt x="1105989" y="5227117"/>
                </a:cubicBezTo>
                <a:cubicBezTo>
                  <a:pt x="1113294" y="5225160"/>
                  <a:pt x="1115969" y="5220529"/>
                  <a:pt x="1114011" y="5213224"/>
                </a:cubicBezTo>
                <a:lnTo>
                  <a:pt x="1124968" y="5210288"/>
                </a:lnTo>
                <a:cubicBezTo>
                  <a:pt x="1124968" y="5210288"/>
                  <a:pt x="1126794" y="5209799"/>
                  <a:pt x="1130447" y="5208820"/>
                </a:cubicBezTo>
                <a:cubicBezTo>
                  <a:pt x="1134099" y="5207841"/>
                  <a:pt x="1135437" y="5205526"/>
                  <a:pt x="1134458" y="5201873"/>
                </a:cubicBezTo>
                <a:cubicBezTo>
                  <a:pt x="1133480" y="5198221"/>
                  <a:pt x="1129337" y="5197373"/>
                  <a:pt x="1122032" y="5199330"/>
                </a:cubicBezTo>
                <a:cubicBezTo>
                  <a:pt x="1114727" y="5201287"/>
                  <a:pt x="1107422" y="5203245"/>
                  <a:pt x="1100117" y="5205202"/>
                </a:cubicBezTo>
                <a:cubicBezTo>
                  <a:pt x="1092812" y="5207159"/>
                  <a:pt x="1085020" y="5207290"/>
                  <a:pt x="1076736" y="5205596"/>
                </a:cubicBezTo>
                <a:cubicBezTo>
                  <a:pt x="1068452" y="5203901"/>
                  <a:pt x="1064310" y="5203053"/>
                  <a:pt x="1064310" y="5203053"/>
                </a:cubicBezTo>
                <a:cubicBezTo>
                  <a:pt x="1040438" y="5201620"/>
                  <a:pt x="1021198" y="5202862"/>
                  <a:pt x="1006588" y="5206776"/>
                </a:cubicBezTo>
                <a:lnTo>
                  <a:pt x="995631" y="5209712"/>
                </a:lnTo>
                <a:lnTo>
                  <a:pt x="1034374" y="5222818"/>
                </a:lnTo>
                <a:cubicBezTo>
                  <a:pt x="1089424" y="5223728"/>
                  <a:pt x="1091381" y="5231031"/>
                  <a:pt x="1040246" y="5244733"/>
                </a:cubicBezTo>
                <a:cubicBezTo>
                  <a:pt x="1011026" y="5252562"/>
                  <a:pt x="994102" y="5255140"/>
                  <a:pt x="989471" y="5252467"/>
                </a:cubicBezTo>
                <a:cubicBezTo>
                  <a:pt x="984839" y="5249793"/>
                  <a:pt x="978871" y="5249435"/>
                  <a:pt x="971566" y="5251392"/>
                </a:cubicBezTo>
                <a:cubicBezTo>
                  <a:pt x="964261" y="5253349"/>
                  <a:pt x="956958" y="5255306"/>
                  <a:pt x="949653" y="5257264"/>
                </a:cubicBezTo>
                <a:cubicBezTo>
                  <a:pt x="947695" y="5249959"/>
                  <a:pt x="943063" y="5247285"/>
                  <a:pt x="935758" y="5249242"/>
                </a:cubicBezTo>
                <a:cubicBezTo>
                  <a:pt x="926496" y="5243896"/>
                  <a:pt x="921866" y="5241221"/>
                  <a:pt x="921866" y="5241221"/>
                </a:cubicBezTo>
                <a:lnTo>
                  <a:pt x="853185" y="5247881"/>
                </a:lnTo>
                <a:cubicBezTo>
                  <a:pt x="855142" y="5255184"/>
                  <a:pt x="864405" y="5260533"/>
                  <a:pt x="880972" y="5263922"/>
                </a:cubicBezTo>
                <a:lnTo>
                  <a:pt x="894866" y="5271944"/>
                </a:lnTo>
                <a:cubicBezTo>
                  <a:pt x="885604" y="5266596"/>
                  <a:pt x="881951" y="5267575"/>
                  <a:pt x="883908" y="5274880"/>
                </a:cubicBezTo>
                <a:cubicBezTo>
                  <a:pt x="876603" y="5276837"/>
                  <a:pt x="872951" y="5277816"/>
                  <a:pt x="872951" y="5277816"/>
                </a:cubicBezTo>
                <a:lnTo>
                  <a:pt x="848101" y="5272730"/>
                </a:lnTo>
                <a:lnTo>
                  <a:pt x="815229" y="5281538"/>
                </a:lnTo>
                <a:cubicBezTo>
                  <a:pt x="813272" y="5274234"/>
                  <a:pt x="812293" y="5270581"/>
                  <a:pt x="812293" y="5270581"/>
                </a:cubicBezTo>
                <a:cubicBezTo>
                  <a:pt x="804988" y="5272538"/>
                  <a:pt x="800356" y="5269864"/>
                  <a:pt x="798399" y="5262560"/>
                </a:cubicBezTo>
                <a:lnTo>
                  <a:pt x="834208" y="5264709"/>
                </a:lnTo>
                <a:cubicBezTo>
                  <a:pt x="843470" y="5270057"/>
                  <a:pt x="847122" y="5269078"/>
                  <a:pt x="845164" y="5261773"/>
                </a:cubicBezTo>
                <a:cubicBezTo>
                  <a:pt x="850512" y="5252511"/>
                  <a:pt x="837598" y="5248142"/>
                  <a:pt x="806421" y="5248666"/>
                </a:cubicBezTo>
                <a:cubicBezTo>
                  <a:pt x="791811" y="5252581"/>
                  <a:pt x="781833" y="5259170"/>
                  <a:pt x="776486" y="5268432"/>
                </a:cubicBezTo>
                <a:lnTo>
                  <a:pt x="765528" y="5271368"/>
                </a:lnTo>
                <a:lnTo>
                  <a:pt x="743613" y="5277240"/>
                </a:lnTo>
                <a:cubicBezTo>
                  <a:pt x="736309" y="5279198"/>
                  <a:pt x="732167" y="5278351"/>
                  <a:pt x="731188" y="5274697"/>
                </a:cubicBezTo>
                <a:cubicBezTo>
                  <a:pt x="730209" y="5271044"/>
                  <a:pt x="731546" y="5268729"/>
                  <a:pt x="735199" y="5267750"/>
                </a:cubicBezTo>
                <a:cubicBezTo>
                  <a:pt x="738851" y="5266772"/>
                  <a:pt x="744330" y="5265304"/>
                  <a:pt x="751635" y="5263346"/>
                </a:cubicBezTo>
                <a:cubicBezTo>
                  <a:pt x="758940" y="5261389"/>
                  <a:pt x="762591" y="5260410"/>
                  <a:pt x="762591" y="5260410"/>
                </a:cubicBezTo>
                <a:cubicBezTo>
                  <a:pt x="758677" y="5245800"/>
                  <a:pt x="742110" y="5242410"/>
                  <a:pt x="712891" y="5250239"/>
                </a:cubicBezTo>
                <a:lnTo>
                  <a:pt x="669062" y="5261983"/>
                </a:lnTo>
                <a:cubicBezTo>
                  <a:pt x="676367" y="5260026"/>
                  <a:pt x="679040" y="5255396"/>
                  <a:pt x="677083" y="5248091"/>
                </a:cubicBezTo>
                <a:lnTo>
                  <a:pt x="647147" y="5267855"/>
                </a:lnTo>
                <a:lnTo>
                  <a:pt x="644211" y="5256899"/>
                </a:lnTo>
                <a:cubicBezTo>
                  <a:pt x="636906" y="5258856"/>
                  <a:pt x="627775" y="5261303"/>
                  <a:pt x="616819" y="5264239"/>
                </a:cubicBezTo>
                <a:cubicBezTo>
                  <a:pt x="605860" y="5267175"/>
                  <a:pt x="599403" y="5264989"/>
                  <a:pt x="597446" y="5257686"/>
                </a:cubicBezTo>
                <a:cubicBezTo>
                  <a:pt x="593531" y="5243076"/>
                  <a:pt x="611794" y="5238183"/>
                  <a:pt x="652232" y="5243006"/>
                </a:cubicBezTo>
                <a:cubicBezTo>
                  <a:pt x="690713" y="5240523"/>
                  <a:pt x="716281" y="5233672"/>
                  <a:pt x="728933" y="5222454"/>
                </a:cubicBezTo>
                <a:cubicBezTo>
                  <a:pt x="743543" y="5218539"/>
                  <a:pt x="742565" y="5214886"/>
                  <a:pt x="725997" y="5211496"/>
                </a:cubicBezTo>
                <a:cubicBezTo>
                  <a:pt x="718692" y="5213453"/>
                  <a:pt x="710050" y="5217726"/>
                  <a:pt x="700072" y="5224315"/>
                </a:cubicBezTo>
                <a:cubicBezTo>
                  <a:pt x="690093" y="5230904"/>
                  <a:pt x="680962" y="5233351"/>
                  <a:pt x="672679" y="5231655"/>
                </a:cubicBezTo>
                <a:cubicBezTo>
                  <a:pt x="664395" y="5229959"/>
                  <a:pt x="660254" y="5229112"/>
                  <a:pt x="660254" y="5229112"/>
                </a:cubicBezTo>
                <a:cubicBezTo>
                  <a:pt x="650992" y="5223764"/>
                  <a:pt x="639055" y="5223049"/>
                  <a:pt x="624446" y="5226963"/>
                </a:cubicBezTo>
                <a:cubicBezTo>
                  <a:pt x="607879" y="5223573"/>
                  <a:pt x="594964" y="5219204"/>
                  <a:pt x="585701" y="5213857"/>
                </a:cubicBezTo>
                <a:cubicBezTo>
                  <a:pt x="583744" y="5206551"/>
                  <a:pt x="579114" y="5203878"/>
                  <a:pt x="571809" y="5205835"/>
                </a:cubicBezTo>
                <a:lnTo>
                  <a:pt x="560852" y="5208771"/>
                </a:lnTo>
                <a:cubicBezTo>
                  <a:pt x="546242" y="5212686"/>
                  <a:pt x="536623" y="5213307"/>
                  <a:pt x="531990" y="5210633"/>
                </a:cubicBezTo>
                <a:cubicBezTo>
                  <a:pt x="527360" y="5207958"/>
                  <a:pt x="521392" y="5207600"/>
                  <a:pt x="514086" y="5209557"/>
                </a:cubicBezTo>
                <a:cubicBezTo>
                  <a:pt x="506781" y="5211515"/>
                  <a:pt x="499477" y="5213472"/>
                  <a:pt x="492172" y="5215430"/>
                </a:cubicBezTo>
                <a:cubicBezTo>
                  <a:pt x="484867" y="5217387"/>
                  <a:pt x="472932" y="5216671"/>
                  <a:pt x="456364" y="5213281"/>
                </a:cubicBezTo>
                <a:cubicBezTo>
                  <a:pt x="456364" y="5213281"/>
                  <a:pt x="452713" y="5214259"/>
                  <a:pt x="445408" y="5216217"/>
                </a:cubicBezTo>
                <a:cubicBezTo>
                  <a:pt x="438103" y="5218174"/>
                  <a:pt x="434449" y="5219153"/>
                  <a:pt x="434449" y="5219153"/>
                </a:cubicBezTo>
                <a:cubicBezTo>
                  <a:pt x="425187" y="5213805"/>
                  <a:pt x="416903" y="5212109"/>
                  <a:pt x="409598" y="5214067"/>
                </a:cubicBezTo>
                <a:cubicBezTo>
                  <a:pt x="411556" y="5221371"/>
                  <a:pt x="410220" y="5223688"/>
                  <a:pt x="405589" y="5221014"/>
                </a:cubicBezTo>
                <a:cubicBezTo>
                  <a:pt x="400957" y="5218339"/>
                  <a:pt x="398642" y="5217002"/>
                  <a:pt x="398642" y="5217002"/>
                </a:cubicBezTo>
                <a:cubicBezTo>
                  <a:pt x="391337" y="5218960"/>
                  <a:pt x="387685" y="5219938"/>
                  <a:pt x="387685" y="5219938"/>
                </a:cubicBezTo>
                <a:cubicBezTo>
                  <a:pt x="373075" y="5223853"/>
                  <a:pt x="365281" y="5223985"/>
                  <a:pt x="364303" y="5220333"/>
                </a:cubicBezTo>
                <a:cubicBezTo>
                  <a:pt x="363324" y="5216679"/>
                  <a:pt x="359181" y="5215833"/>
                  <a:pt x="351877" y="5217790"/>
                </a:cubicBezTo>
                <a:lnTo>
                  <a:pt x="280261" y="5213491"/>
                </a:lnTo>
                <a:cubicBezTo>
                  <a:pt x="272956" y="5215448"/>
                  <a:pt x="260172" y="5218874"/>
                  <a:pt x="241911" y="5223767"/>
                </a:cubicBezTo>
                <a:cubicBezTo>
                  <a:pt x="223648" y="5228660"/>
                  <a:pt x="214517" y="5231107"/>
                  <a:pt x="214517" y="5231107"/>
                </a:cubicBezTo>
                <a:lnTo>
                  <a:pt x="203560" y="5234043"/>
                </a:lnTo>
                <a:cubicBezTo>
                  <a:pt x="196255" y="5236000"/>
                  <a:pt x="184319" y="5235285"/>
                  <a:pt x="167753" y="5231894"/>
                </a:cubicBezTo>
                <a:cubicBezTo>
                  <a:pt x="167753" y="5231894"/>
                  <a:pt x="163610" y="5231047"/>
                  <a:pt x="155327" y="5229351"/>
                </a:cubicBezTo>
                <a:cubicBezTo>
                  <a:pt x="147043" y="5227656"/>
                  <a:pt x="142902" y="5226808"/>
                  <a:pt x="142902" y="5226808"/>
                </a:cubicBezTo>
                <a:lnTo>
                  <a:pt x="118051" y="5221723"/>
                </a:lnTo>
                <a:cubicBezTo>
                  <a:pt x="110746" y="5223681"/>
                  <a:pt x="106605" y="5222833"/>
                  <a:pt x="105626" y="5219180"/>
                </a:cubicBezTo>
                <a:cubicBezTo>
                  <a:pt x="104648" y="5215528"/>
                  <a:pt x="104159" y="5213703"/>
                  <a:pt x="104159" y="5213703"/>
                </a:cubicBezTo>
                <a:cubicBezTo>
                  <a:pt x="104159" y="5213703"/>
                  <a:pt x="99527" y="5211028"/>
                  <a:pt x="90264" y="5205681"/>
                </a:cubicBezTo>
                <a:lnTo>
                  <a:pt x="65414" y="5200596"/>
                </a:lnTo>
                <a:cubicBezTo>
                  <a:pt x="63456" y="5193291"/>
                  <a:pt x="67956" y="5188170"/>
                  <a:pt x="78915" y="5185233"/>
                </a:cubicBezTo>
                <a:cubicBezTo>
                  <a:pt x="89871" y="5182298"/>
                  <a:pt x="95350" y="5180829"/>
                  <a:pt x="95350" y="5180829"/>
                </a:cubicBezTo>
                <a:cubicBezTo>
                  <a:pt x="97308" y="5188135"/>
                  <a:pt x="101939" y="5190809"/>
                  <a:pt x="109243" y="5188852"/>
                </a:cubicBezTo>
                <a:cubicBezTo>
                  <a:pt x="116548" y="5186895"/>
                  <a:pt x="123853" y="5184937"/>
                  <a:pt x="131158" y="5182980"/>
                </a:cubicBezTo>
                <a:lnTo>
                  <a:pt x="164030" y="5174172"/>
                </a:lnTo>
                <a:lnTo>
                  <a:pt x="139179" y="5169086"/>
                </a:lnTo>
                <a:cubicBezTo>
                  <a:pt x="122613" y="5165697"/>
                  <a:pt x="110676" y="5164980"/>
                  <a:pt x="103371" y="5166937"/>
                </a:cubicBezTo>
                <a:lnTo>
                  <a:pt x="100436" y="5155981"/>
                </a:lnTo>
                <a:lnTo>
                  <a:pt x="56606" y="5167725"/>
                </a:lnTo>
                <a:cubicBezTo>
                  <a:pt x="49301" y="5169682"/>
                  <a:pt x="46628" y="5174312"/>
                  <a:pt x="48585" y="5181617"/>
                </a:cubicBezTo>
                <a:cubicBezTo>
                  <a:pt x="50542" y="5188922"/>
                  <a:pt x="49206" y="5191237"/>
                  <a:pt x="44574" y="5188564"/>
                </a:cubicBezTo>
                <a:cubicBezTo>
                  <a:pt x="39943" y="5185890"/>
                  <a:pt x="37628" y="5184553"/>
                  <a:pt x="37628" y="5184553"/>
                </a:cubicBezTo>
                <a:cubicBezTo>
                  <a:pt x="37628" y="5184553"/>
                  <a:pt x="38607" y="5188206"/>
                  <a:pt x="40564" y="5195509"/>
                </a:cubicBezTo>
                <a:cubicBezTo>
                  <a:pt x="42522" y="5202815"/>
                  <a:pt x="38868" y="5203794"/>
                  <a:pt x="29606" y="5198446"/>
                </a:cubicBezTo>
                <a:lnTo>
                  <a:pt x="0" y="5196669"/>
                </a:lnTo>
                <a:lnTo>
                  <a:pt x="0" y="5058253"/>
                </a:lnTo>
                <a:lnTo>
                  <a:pt x="24310" y="5047194"/>
                </a:lnTo>
                <a:lnTo>
                  <a:pt x="10417" y="5039173"/>
                </a:lnTo>
                <a:lnTo>
                  <a:pt x="0" y="5046050"/>
                </a:lnTo>
                <a:close/>
              </a:path>
            </a:pathLst>
          </a:custGeom>
          <a:solidFill>
            <a:schemeClr val="tx1">
              <a:lumMod val="40000"/>
              <a:lumOff val="60000"/>
            </a:schemeClr>
          </a:solidFill>
        </p:spPr>
        <p:txBody>
          <a:bodyPr>
            <a:noAutofit/>
          </a:bodyPr>
          <a:lstStyle>
            <a:lvl1pPr marL="0" indent="0">
              <a:buNone/>
              <a:defRPr i="1" baseline="0"/>
            </a:lvl1pPr>
          </a:lstStyle>
          <a:p>
            <a:pPr lvl="0"/>
            <a:r>
              <a:rPr lang="en-US" altLang="ja-JP" noProof="0"/>
              <a:t>Click icon to add picture</a:t>
            </a:r>
            <a:endParaRPr lang="ja-JP" altLang="en-US" noProof="0" dirty="0"/>
          </a:p>
        </p:txBody>
      </p:sp>
    </p:spTree>
  </p:cSld>
  <p:clrMapOvr>
    <a:masterClrMapping/>
  </p:clrMapOvr>
  <p:transition spd="slow"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800"/>
            </a:lvl1pPr>
          </a:lstStyle>
          <a:p>
            <a:r>
              <a:rPr lang="en-US" altLang="ko-KR" dirty="0"/>
              <a:t>Your Picture Here And Send To Back</a:t>
            </a:r>
            <a:endParaRPr lang="ko-KR" alt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3000">
        <p:fade/>
      </p:transition>
    </mc:Choice>
    <mc:Fallback>
      <p:transition spd="slow" advClick="0"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9BD3856-B33B-4D39-AD93-5E4739DCF56E}"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70C456D-5A34-4181-B350-3BEF39F3F620}"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8F6C96F2-B5F9-46DC-8F15-CA08A94E8A08}"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8BCB1BA-3ACE-4904-97D0-121DB8C0CC92}"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A13B8F8B-E710-4E01-BE7C-0E10CCC00AD7}"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C28A816E-09FD-4654-881E-6EA605E075D1}"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2CF47B49-698B-4D45-B0BD-ECD3DCE92FB7}"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CA08D6C-D008-449C-9F23-2769C0273F52}"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485">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64116025-418C-4823-B3F3-9DDDC4C04DE0}"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8CC48D2-466A-4783-98BD-1472B639E0D4}"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BF8EF84-C77D-410C-8159-80FF5BD23DF8}" type="slidenum">
              <a:rPr lang="en-US" altLang="vi-VN">
                <a:solidFill>
                  <a:srgbClr val="000000"/>
                </a:solidFill>
              </a:rPr>
            </a:fld>
            <a:endParaRPr lang="en-US" altLang="vi-VN">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emf"/><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90.xml"/><Relationship Id="rId8" Type="http://schemas.openxmlformats.org/officeDocument/2006/relationships/slideLayout" Target="../slideLayouts/slideLayout89.xml"/><Relationship Id="rId7" Type="http://schemas.openxmlformats.org/officeDocument/2006/relationships/slideLayout" Target="../slideLayouts/slideLayout88.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2" Type="http://schemas.openxmlformats.org/officeDocument/2006/relationships/theme" Target="../theme/theme10.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01.xml"/><Relationship Id="rId8" Type="http://schemas.openxmlformats.org/officeDocument/2006/relationships/slideLayout" Target="../slideLayouts/slideLayout100.xml"/><Relationship Id="rId7" Type="http://schemas.openxmlformats.org/officeDocument/2006/relationships/slideLayout" Target="../slideLayouts/slideLayout99.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3" Type="http://schemas.openxmlformats.org/officeDocument/2006/relationships/slideLayout" Target="../slideLayouts/slideLayout95.xml"/><Relationship Id="rId2" Type="http://schemas.openxmlformats.org/officeDocument/2006/relationships/slideLayout" Target="../slideLayouts/slideLayout94.xml"/><Relationship Id="rId12" Type="http://schemas.openxmlformats.org/officeDocument/2006/relationships/theme" Target="../theme/theme11.xml"/><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1" Type="http://schemas.openxmlformats.org/officeDocument/2006/relationships/theme" Target="../theme/theme5.xml"/><Relationship Id="rId10" Type="http://schemas.openxmlformats.org/officeDocument/2006/relationships/image" Target="../media/image1.emf"/><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2" Type="http://schemas.openxmlformats.org/officeDocument/2006/relationships/theme" Target="../theme/theme7.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5" Type="http://schemas.openxmlformats.org/officeDocument/2006/relationships/theme" Target="../theme/theme8.xml"/><Relationship Id="rId14" Type="http://schemas.openxmlformats.org/officeDocument/2006/relationships/slideLayout" Target="../slideLayouts/slideLayout67.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5" Type="http://schemas.openxmlformats.org/officeDocument/2006/relationships/theme" Target="../theme/theme9.xml"/><Relationship Id="rId14" Type="http://schemas.openxmlformats.org/officeDocument/2006/relationships/slideLayout" Target="../slideLayouts/slideLayout81.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ctr" defTabSz="1086485" rtl="0" eaLnBrk="1" latinLnBrk="0" hangingPunct="1">
        <a:spcBef>
          <a:spcPct val="0"/>
        </a:spcBef>
        <a:buNone/>
        <a:defRPr sz="5200" kern="1200">
          <a:solidFill>
            <a:schemeClr val="tx1"/>
          </a:solidFill>
          <a:latin typeface="+mj-lt"/>
          <a:ea typeface="+mj-ea"/>
          <a:cs typeface="+mj-cs"/>
        </a:defRPr>
      </a:lvl1pPr>
    </p:titleStyle>
    <p:body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485" rtl="0" eaLnBrk="1" latinLnBrk="0" hangingPunct="1">
        <a:defRPr sz="2135" kern="1200">
          <a:solidFill>
            <a:schemeClr val="tx1"/>
          </a:solidFill>
          <a:latin typeface="+mn-lt"/>
          <a:ea typeface="+mn-ea"/>
          <a:cs typeface="+mn-cs"/>
        </a:defRPr>
      </a:lvl1pPr>
      <a:lvl2pPr marL="543560" algn="l" defTabSz="1086485" rtl="0" eaLnBrk="1" latinLnBrk="0" hangingPunct="1">
        <a:defRPr sz="2135" kern="1200">
          <a:solidFill>
            <a:schemeClr val="tx1"/>
          </a:solidFill>
          <a:latin typeface="+mn-lt"/>
          <a:ea typeface="+mn-ea"/>
          <a:cs typeface="+mn-cs"/>
        </a:defRPr>
      </a:lvl2pPr>
      <a:lvl3pPr marL="1087120" algn="l" defTabSz="1086485" rtl="0" eaLnBrk="1" latinLnBrk="0" hangingPunct="1">
        <a:defRPr sz="2135" kern="1200">
          <a:solidFill>
            <a:schemeClr val="tx1"/>
          </a:solidFill>
          <a:latin typeface="+mn-lt"/>
          <a:ea typeface="+mn-ea"/>
          <a:cs typeface="+mn-cs"/>
        </a:defRPr>
      </a:lvl3pPr>
      <a:lvl4pPr marL="1630045" algn="l" defTabSz="1086485" rtl="0" eaLnBrk="1" latinLnBrk="0" hangingPunct="1">
        <a:defRPr sz="2135" kern="1200">
          <a:solidFill>
            <a:schemeClr val="tx1"/>
          </a:solidFill>
          <a:latin typeface="+mn-lt"/>
          <a:ea typeface="+mn-ea"/>
          <a:cs typeface="+mn-cs"/>
        </a:defRPr>
      </a:lvl4pPr>
      <a:lvl5pPr marL="2173605" algn="l" defTabSz="1086485" rtl="0" eaLnBrk="1" latinLnBrk="0" hangingPunct="1">
        <a:defRPr sz="2135" kern="1200">
          <a:solidFill>
            <a:schemeClr val="tx1"/>
          </a:solidFill>
          <a:latin typeface="+mn-lt"/>
          <a:ea typeface="+mn-ea"/>
          <a:cs typeface="+mn-cs"/>
        </a:defRPr>
      </a:lvl5pPr>
      <a:lvl6pPr marL="2717165" algn="l" defTabSz="1086485" rtl="0" eaLnBrk="1" latinLnBrk="0" hangingPunct="1">
        <a:defRPr sz="2135" kern="1200">
          <a:solidFill>
            <a:schemeClr val="tx1"/>
          </a:solidFill>
          <a:latin typeface="+mn-lt"/>
          <a:ea typeface="+mn-ea"/>
          <a:cs typeface="+mn-cs"/>
        </a:defRPr>
      </a:lvl6pPr>
      <a:lvl7pPr marL="3260725" algn="l" defTabSz="1086485" rtl="0" eaLnBrk="1" latinLnBrk="0" hangingPunct="1">
        <a:defRPr sz="2135" kern="1200">
          <a:solidFill>
            <a:schemeClr val="tx1"/>
          </a:solidFill>
          <a:latin typeface="+mn-lt"/>
          <a:ea typeface="+mn-ea"/>
          <a:cs typeface="+mn-cs"/>
        </a:defRPr>
      </a:lvl7pPr>
      <a:lvl8pPr marL="3804285" algn="l" defTabSz="1086485" rtl="0" eaLnBrk="1" latinLnBrk="0" hangingPunct="1">
        <a:defRPr sz="2135" kern="1200">
          <a:solidFill>
            <a:schemeClr val="tx1"/>
          </a:solidFill>
          <a:latin typeface="+mn-lt"/>
          <a:ea typeface="+mn-ea"/>
          <a:cs typeface="+mn-cs"/>
        </a:defRPr>
      </a:lvl8pPr>
      <a:lvl9pPr marL="4347210" algn="l" defTabSz="1086485" rtl="0" eaLnBrk="1" latinLnBrk="0" hangingPunct="1">
        <a:defRPr sz="213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vi-VN" smtClean="0"/>
              <a:t>Click to edit Master title style</a:t>
            </a:r>
            <a:endParaRPr lang="en-US" altLang="vi-VN" smtClean="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vi-VN" smtClean="0"/>
              <a:t>Click to edit Master text styles</a:t>
            </a:r>
            <a:endParaRPr lang="en-US" altLang="vi-VN" smtClean="0"/>
          </a:p>
          <a:p>
            <a:pPr lvl="1"/>
            <a:r>
              <a:rPr lang="en-US" altLang="vi-VN" smtClean="0"/>
              <a:t>Second level</a:t>
            </a:r>
            <a:endParaRPr lang="en-US" altLang="vi-VN" smtClean="0"/>
          </a:p>
          <a:p>
            <a:pPr lvl="2"/>
            <a:r>
              <a:rPr lang="en-US" altLang="vi-VN" smtClean="0"/>
              <a:t>Third level</a:t>
            </a:r>
            <a:endParaRPr lang="en-US" altLang="vi-VN" smtClean="0"/>
          </a:p>
          <a:p>
            <a:pPr lvl="3"/>
            <a:r>
              <a:rPr lang="en-US" altLang="vi-VN" smtClean="0"/>
              <a:t>Fourth level</a:t>
            </a:r>
            <a:endParaRPr lang="en-US" altLang="vi-VN" smtClean="0"/>
          </a:p>
          <a:p>
            <a:pPr lvl="4"/>
            <a:r>
              <a:rPr lang="en-US" altLang="vi-VN" smtClean="0"/>
              <a:t>Fifth level</a:t>
            </a:r>
            <a:endParaRPr lang="en-US" altLang="vi-VN"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pPr>
            <a:fld id="{CFB23177-EE76-4AD1-A920-6CEBC12CB9EF}" type="slidenum">
              <a:rPr lang="en-US" altLang="vi-VN" smtClean="0">
                <a:solidFill>
                  <a:srgbClr val="000000"/>
                </a:solidFill>
              </a:rPr>
            </a:fld>
            <a:endParaRPr lang="en-US" altLang="vi-V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70635D2-1FD4-42FB-A3A0-B9DFEF7C7F9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C8A4EFB-0D95-4D66-8DB7-7B35D2AA263F}"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timing>
    <p:tnLst>
      <p:par>
        <p:cTn id="1" dur="indefinite" restart="never" nodeType="tmRoot"/>
      </p:par>
    </p:tnLst>
  </p:timing>
  <p:txStyles>
    <p:titleStyle>
      <a:lvl1pPr algn="ctr" defTabSz="1085850" rtl="0" eaLnBrk="1" latinLnBrk="0" hangingPunct="1">
        <a:spcBef>
          <a:spcPct val="0"/>
        </a:spcBef>
        <a:buNone/>
        <a:defRPr sz="5200" kern="1200">
          <a:solidFill>
            <a:schemeClr val="tx1"/>
          </a:solidFill>
          <a:latin typeface="+mj-lt"/>
          <a:ea typeface="+mj-ea"/>
          <a:cs typeface="+mj-cs"/>
        </a:defRPr>
      </a:lvl1pPr>
    </p:titleStyle>
    <p:bodyStyle>
      <a:lvl1pPr marL="407035" indent="-407035" algn="l" defTabSz="108585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2015" indent="-339090" algn="l" defTabSz="1085850"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6995" indent="-271145" algn="l" defTabSz="10858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99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48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77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33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6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45"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850" rtl="0" eaLnBrk="1" latinLnBrk="0" hangingPunct="1">
        <a:defRPr sz="2135" kern="1200">
          <a:solidFill>
            <a:schemeClr val="tx1"/>
          </a:solidFill>
          <a:latin typeface="+mn-lt"/>
          <a:ea typeface="+mn-ea"/>
          <a:cs typeface="+mn-cs"/>
        </a:defRPr>
      </a:lvl1pPr>
      <a:lvl2pPr marL="542925" algn="l" defTabSz="1085850" rtl="0" eaLnBrk="1" latinLnBrk="0" hangingPunct="1">
        <a:defRPr sz="2135" kern="1200">
          <a:solidFill>
            <a:schemeClr val="tx1"/>
          </a:solidFill>
          <a:latin typeface="+mn-lt"/>
          <a:ea typeface="+mn-ea"/>
          <a:cs typeface="+mn-cs"/>
        </a:defRPr>
      </a:lvl2pPr>
      <a:lvl3pPr marL="1085850" algn="l" defTabSz="1085850" rtl="0" eaLnBrk="1" latinLnBrk="0" hangingPunct="1">
        <a:defRPr sz="2135" kern="1200">
          <a:solidFill>
            <a:schemeClr val="tx1"/>
          </a:solidFill>
          <a:latin typeface="+mn-lt"/>
          <a:ea typeface="+mn-ea"/>
          <a:cs typeface="+mn-cs"/>
        </a:defRPr>
      </a:lvl3pPr>
      <a:lvl4pPr marL="1628775" algn="l" defTabSz="1085850" rtl="0" eaLnBrk="1" latinLnBrk="0" hangingPunct="1">
        <a:defRPr sz="2135" kern="1200">
          <a:solidFill>
            <a:schemeClr val="tx1"/>
          </a:solidFill>
          <a:latin typeface="+mn-lt"/>
          <a:ea typeface="+mn-ea"/>
          <a:cs typeface="+mn-cs"/>
        </a:defRPr>
      </a:lvl4pPr>
      <a:lvl5pPr marL="2171700" algn="l" defTabSz="1085850" rtl="0" eaLnBrk="1" latinLnBrk="0" hangingPunct="1">
        <a:defRPr sz="2135" kern="1200">
          <a:solidFill>
            <a:schemeClr val="tx1"/>
          </a:solidFill>
          <a:latin typeface="+mn-lt"/>
          <a:ea typeface="+mn-ea"/>
          <a:cs typeface="+mn-cs"/>
        </a:defRPr>
      </a:lvl5pPr>
      <a:lvl6pPr marL="2714625" algn="l" defTabSz="1085850" rtl="0" eaLnBrk="1" latinLnBrk="0" hangingPunct="1">
        <a:defRPr sz="2135" kern="1200">
          <a:solidFill>
            <a:schemeClr val="tx1"/>
          </a:solidFill>
          <a:latin typeface="+mn-lt"/>
          <a:ea typeface="+mn-ea"/>
          <a:cs typeface="+mn-cs"/>
        </a:defRPr>
      </a:lvl6pPr>
      <a:lvl7pPr marL="3257550" algn="l" defTabSz="1085850" rtl="0" eaLnBrk="1" latinLnBrk="0" hangingPunct="1">
        <a:defRPr sz="2135" kern="1200">
          <a:solidFill>
            <a:schemeClr val="tx1"/>
          </a:solidFill>
          <a:latin typeface="+mn-lt"/>
          <a:ea typeface="+mn-ea"/>
          <a:cs typeface="+mn-cs"/>
        </a:defRPr>
      </a:lvl7pPr>
      <a:lvl8pPr marL="3800475" algn="l" defTabSz="1085850" rtl="0" eaLnBrk="1" latinLnBrk="0" hangingPunct="1">
        <a:defRPr sz="2135" kern="1200">
          <a:solidFill>
            <a:schemeClr val="tx1"/>
          </a:solidFill>
          <a:latin typeface="+mn-lt"/>
          <a:ea typeface="+mn-ea"/>
          <a:cs typeface="+mn-cs"/>
        </a:defRPr>
      </a:lvl8pPr>
      <a:lvl9pPr marL="4343400" algn="l" defTabSz="1085850" rtl="0" eaLnBrk="1" latinLnBrk="0" hangingPunct="1">
        <a:defRPr sz="213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1218565"/>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121856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1218565"/>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solidFill>
                  <a:prstClr val="black">
                    <a:tint val="75000"/>
                  </a:prstClr>
                </a:solidFill>
              </a:rPr>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55.xml"/><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55.xml"/><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34.jpeg"/><Relationship Id="rId2" Type="http://schemas.microsoft.com/office/2007/relationships/hdphoto" Target="../media/image19.wdp"/><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5.xml"/><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5.xml"/><Relationship Id="rId1"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9.xml"/><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4.wmf"/></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88.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3.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3" Type="http://schemas.openxmlformats.org/officeDocument/2006/relationships/slideLayout" Target="../slideLayouts/slideLayout88.xml"/><Relationship Id="rId22" Type="http://schemas.openxmlformats.org/officeDocument/2006/relationships/image" Target="../media/image65.png"/><Relationship Id="rId21" Type="http://schemas.openxmlformats.org/officeDocument/2006/relationships/image" Target="../media/image64.png"/><Relationship Id="rId20" Type="http://schemas.openxmlformats.org/officeDocument/2006/relationships/image" Target="../media/image63.png"/><Relationship Id="rId2" Type="http://schemas.openxmlformats.org/officeDocument/2006/relationships/image" Target="../media/image45.png"/><Relationship Id="rId19" Type="http://schemas.openxmlformats.org/officeDocument/2006/relationships/image" Target="../media/image62.png"/><Relationship Id="rId18" Type="http://schemas.openxmlformats.org/officeDocument/2006/relationships/image" Target="../media/image61.png"/><Relationship Id="rId17" Type="http://schemas.openxmlformats.org/officeDocument/2006/relationships/image" Target="../media/image60.png"/><Relationship Id="rId16" Type="http://schemas.openxmlformats.org/officeDocument/2006/relationships/image" Target="../media/image59.png"/><Relationship Id="rId15" Type="http://schemas.openxmlformats.org/officeDocument/2006/relationships/image" Target="../media/image58.png"/><Relationship Id="rId14" Type="http://schemas.openxmlformats.org/officeDocument/2006/relationships/image" Target="../media/image57.png"/><Relationship Id="rId13" Type="http://schemas.openxmlformats.org/officeDocument/2006/relationships/image" Target="../media/image56.png"/><Relationship Id="rId12" Type="http://schemas.openxmlformats.org/officeDocument/2006/relationships/image" Target="../media/image55.png"/><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image" Target="../media/image4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44.xml"/><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2.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44.xml"/><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2.jpe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93.xml"/><Relationship Id="rId6" Type="http://schemas.openxmlformats.org/officeDocument/2006/relationships/image" Target="../media/image69.png"/><Relationship Id="rId5" Type="http://schemas.microsoft.com/office/2007/relationships/media" Target="../media/audio1.wav"/><Relationship Id="rId4" Type="http://schemas.openxmlformats.org/officeDocument/2006/relationships/audio" Target="../media/audio1.wav"/><Relationship Id="rId3" Type="http://schemas.microsoft.com/office/2007/relationships/hdphoto" Target="../media/image68.wdp"/><Relationship Id="rId2" Type="http://schemas.openxmlformats.org/officeDocument/2006/relationships/image" Target="../media/image67.png"/><Relationship Id="rId1" Type="http://schemas.openxmlformats.org/officeDocument/2006/relationships/image" Target="../media/image66.png"/></Relationships>
</file>

<file path=ppt/slides/_rels/slide37.xml.rels><?xml version="1.0" encoding="UTF-8" standalone="yes"?>
<Relationships xmlns="http://schemas.openxmlformats.org/package/2006/relationships"><Relationship Id="rId9" Type="http://schemas.openxmlformats.org/officeDocument/2006/relationships/image" Target="../media/image77.GIF"/><Relationship Id="rId8" Type="http://schemas.openxmlformats.org/officeDocument/2006/relationships/image" Target="../media/image76.GIF"/><Relationship Id="rId7" Type="http://schemas.openxmlformats.org/officeDocument/2006/relationships/image" Target="../media/image75.GIF"/><Relationship Id="rId6" Type="http://schemas.openxmlformats.org/officeDocument/2006/relationships/slide" Target="slide1.xml"/><Relationship Id="rId5" Type="http://schemas.openxmlformats.org/officeDocument/2006/relationships/image" Target="../media/image74.jpe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GIF"/><Relationship Id="rId15" Type="http://schemas.openxmlformats.org/officeDocument/2006/relationships/slideLayout" Target="../slideLayouts/slideLayout93.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80.GIF"/><Relationship Id="rId11" Type="http://schemas.openxmlformats.org/officeDocument/2006/relationships/image" Target="../media/image79.GIF"/><Relationship Id="rId10" Type="http://schemas.openxmlformats.org/officeDocument/2006/relationships/image" Target="../media/image78.GIF"/><Relationship Id="rId1" Type="http://schemas.openxmlformats.org/officeDocument/2006/relationships/image" Target="../media/image70.png"/></Relationships>
</file>

<file path=ppt/slides/_rels/slide38.xml.rels><?xml version="1.0" encoding="UTF-8" standalone="yes"?>
<Relationships xmlns="http://schemas.openxmlformats.org/package/2006/relationships"><Relationship Id="rId9" Type="http://schemas.openxmlformats.org/officeDocument/2006/relationships/image" Target="../media/image77.GIF"/><Relationship Id="rId8" Type="http://schemas.openxmlformats.org/officeDocument/2006/relationships/image" Target="../media/image76.GIF"/><Relationship Id="rId7" Type="http://schemas.openxmlformats.org/officeDocument/2006/relationships/image" Target="../media/image75.GIF"/><Relationship Id="rId6" Type="http://schemas.openxmlformats.org/officeDocument/2006/relationships/slide" Target="slide1.xml"/><Relationship Id="rId5" Type="http://schemas.openxmlformats.org/officeDocument/2006/relationships/image" Target="../media/image74.jpe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71.GIF"/><Relationship Id="rId15" Type="http://schemas.openxmlformats.org/officeDocument/2006/relationships/slideLayout" Target="../slideLayouts/slideLayout93.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80.GIF"/><Relationship Id="rId11" Type="http://schemas.openxmlformats.org/officeDocument/2006/relationships/image" Target="../media/image79.GIF"/><Relationship Id="rId10" Type="http://schemas.openxmlformats.org/officeDocument/2006/relationships/image" Target="../media/image78.GIF"/><Relationship Id="rId1" Type="http://schemas.openxmlformats.org/officeDocument/2006/relationships/image" Target="../media/image70.png"/></Relationships>
</file>

<file path=ppt/slides/_rels/slide39.xml.rels><?xml version="1.0" encoding="UTF-8" standalone="yes"?>
<Relationships xmlns="http://schemas.openxmlformats.org/package/2006/relationships"><Relationship Id="rId9" Type="http://schemas.openxmlformats.org/officeDocument/2006/relationships/image" Target="../media/image77.GIF"/><Relationship Id="rId8" Type="http://schemas.openxmlformats.org/officeDocument/2006/relationships/image" Target="../media/image76.GIF"/><Relationship Id="rId7" Type="http://schemas.openxmlformats.org/officeDocument/2006/relationships/image" Target="../media/image75.GIF"/><Relationship Id="rId6" Type="http://schemas.openxmlformats.org/officeDocument/2006/relationships/slide" Target="slide1.xml"/><Relationship Id="rId5" Type="http://schemas.openxmlformats.org/officeDocument/2006/relationships/image" Target="../media/image74.jpe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GIF"/><Relationship Id="rId15" Type="http://schemas.openxmlformats.org/officeDocument/2006/relationships/slideLayout" Target="../slideLayouts/slideLayout93.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80.GIF"/><Relationship Id="rId11" Type="http://schemas.openxmlformats.org/officeDocument/2006/relationships/image" Target="../media/image79.GIF"/><Relationship Id="rId10" Type="http://schemas.openxmlformats.org/officeDocument/2006/relationships/image" Target="../media/image78.GIF"/><Relationship Id="rId1"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40.xml.rels><?xml version="1.0" encoding="UTF-8" standalone="yes"?>
<Relationships xmlns="http://schemas.openxmlformats.org/package/2006/relationships"><Relationship Id="rId9" Type="http://schemas.openxmlformats.org/officeDocument/2006/relationships/image" Target="../media/image77.GIF"/><Relationship Id="rId8" Type="http://schemas.openxmlformats.org/officeDocument/2006/relationships/image" Target="../media/image76.GIF"/><Relationship Id="rId7" Type="http://schemas.openxmlformats.org/officeDocument/2006/relationships/image" Target="../media/image75.GIF"/><Relationship Id="rId6" Type="http://schemas.openxmlformats.org/officeDocument/2006/relationships/slide" Target="slide1.xml"/><Relationship Id="rId5" Type="http://schemas.openxmlformats.org/officeDocument/2006/relationships/image" Target="../media/image74.jpe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71.GIF"/><Relationship Id="rId15" Type="http://schemas.openxmlformats.org/officeDocument/2006/relationships/slideLayout" Target="../slideLayouts/slideLayout93.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80.GIF"/><Relationship Id="rId11" Type="http://schemas.openxmlformats.org/officeDocument/2006/relationships/image" Target="../media/image79.GIF"/><Relationship Id="rId10" Type="http://schemas.openxmlformats.org/officeDocument/2006/relationships/image" Target="../media/image78.GIF"/><Relationship Id="rId1" Type="http://schemas.openxmlformats.org/officeDocument/2006/relationships/image" Target="../media/image70.png"/></Relationships>
</file>

<file path=ppt/slides/_rels/slide41.xml.rels><?xml version="1.0" encoding="UTF-8" standalone="yes"?>
<Relationships xmlns="http://schemas.openxmlformats.org/package/2006/relationships"><Relationship Id="rId9" Type="http://schemas.openxmlformats.org/officeDocument/2006/relationships/image" Target="../media/image77.GIF"/><Relationship Id="rId8" Type="http://schemas.openxmlformats.org/officeDocument/2006/relationships/image" Target="../media/image76.GIF"/><Relationship Id="rId7" Type="http://schemas.openxmlformats.org/officeDocument/2006/relationships/image" Target="../media/image75.GIF"/><Relationship Id="rId6" Type="http://schemas.openxmlformats.org/officeDocument/2006/relationships/slide" Target="slide1.xml"/><Relationship Id="rId5" Type="http://schemas.openxmlformats.org/officeDocument/2006/relationships/image" Target="../media/image74.jpe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GIF"/><Relationship Id="rId15" Type="http://schemas.openxmlformats.org/officeDocument/2006/relationships/slideLayout" Target="../slideLayouts/slideLayout93.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80.GIF"/><Relationship Id="rId11" Type="http://schemas.openxmlformats.org/officeDocument/2006/relationships/image" Target="../media/image79.GIF"/><Relationship Id="rId10" Type="http://schemas.openxmlformats.org/officeDocument/2006/relationships/image" Target="../media/image78.GIF"/><Relationship Id="rId1" Type="http://schemas.openxmlformats.org/officeDocument/2006/relationships/image" Target="../media/image70.png"/></Relationships>
</file>

<file path=ppt/slides/_rels/slide42.xml.rels><?xml version="1.0" encoding="UTF-8" standalone="yes"?>
<Relationships xmlns="http://schemas.openxmlformats.org/package/2006/relationships"><Relationship Id="rId9" Type="http://schemas.openxmlformats.org/officeDocument/2006/relationships/image" Target="../media/image77.GIF"/><Relationship Id="rId8" Type="http://schemas.openxmlformats.org/officeDocument/2006/relationships/image" Target="../media/image76.GIF"/><Relationship Id="rId7" Type="http://schemas.openxmlformats.org/officeDocument/2006/relationships/image" Target="../media/image75.GIF"/><Relationship Id="rId6" Type="http://schemas.openxmlformats.org/officeDocument/2006/relationships/slide" Target="slide1.xml"/><Relationship Id="rId5" Type="http://schemas.openxmlformats.org/officeDocument/2006/relationships/image" Target="../media/image74.jpe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71.GIF"/><Relationship Id="rId15" Type="http://schemas.openxmlformats.org/officeDocument/2006/relationships/slideLayout" Target="../slideLayouts/slideLayout93.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80.GIF"/><Relationship Id="rId11" Type="http://schemas.openxmlformats.org/officeDocument/2006/relationships/image" Target="../media/image79.GIF"/><Relationship Id="rId10" Type="http://schemas.openxmlformats.org/officeDocument/2006/relationships/image" Target="../media/image78.GIF"/><Relationship Id="rId1" Type="http://schemas.openxmlformats.org/officeDocument/2006/relationships/image" Target="../media/image70.png"/></Relationships>
</file>

<file path=ppt/slides/_rels/slide43.xml.rels><?xml version="1.0" encoding="UTF-8" standalone="yes"?>
<Relationships xmlns="http://schemas.openxmlformats.org/package/2006/relationships"><Relationship Id="rId9" Type="http://schemas.openxmlformats.org/officeDocument/2006/relationships/image" Target="../media/image79.GIF"/><Relationship Id="rId8" Type="http://schemas.openxmlformats.org/officeDocument/2006/relationships/image" Target="../media/image78.GIF"/><Relationship Id="rId7" Type="http://schemas.openxmlformats.org/officeDocument/2006/relationships/image" Target="../media/image77.GIF"/><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71.GIF"/><Relationship Id="rId13" Type="http://schemas.openxmlformats.org/officeDocument/2006/relationships/slideLayout" Target="../slideLayouts/slideLayout93.xml"/><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image" Target="../media/image80.GIF"/><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4.xml"/><Relationship Id="rId2" Type="http://schemas.microsoft.com/office/2007/relationships/hdphoto" Target="../media/image17.wdp"/><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4.xml"/><Relationship Id="rId5" Type="http://schemas.openxmlformats.org/officeDocument/2006/relationships/image" Target="../media/image20.png"/><Relationship Id="rId4" Type="http://schemas.openxmlformats.org/officeDocument/2006/relationships/hyperlink" Target="../&#272;&#432;&#7901;ng%20Tr&#432;&#7901;ng%20S&#417;n%20-%20&#272;&#432;&#7901;ng%20HCM%20-%20P6%20-%20YouTube.FLV" TargetMode="Externa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4.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77002"/>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4"/>
          <p:cNvSpPr/>
          <p:nvPr/>
        </p:nvSpPr>
        <p:spPr>
          <a:xfrm>
            <a:off x="5550195" y="361507"/>
            <a:ext cx="6251945" cy="4140155"/>
          </a:xfrm>
          <a:custGeom>
            <a:avLst/>
            <a:gdLst>
              <a:gd name="connsiteX0" fmla="*/ 0 w 6251945"/>
              <a:gd name="connsiteY0" fmla="*/ 0 h 4834607"/>
              <a:gd name="connsiteX1" fmla="*/ 757180 w 6251945"/>
              <a:gd name="connsiteY1" fmla="*/ 0 h 4834607"/>
              <a:gd name="connsiteX2" fmla="*/ 1576879 w 6251945"/>
              <a:gd name="connsiteY2" fmla="*/ 0 h 4834607"/>
              <a:gd name="connsiteX3" fmla="*/ 2396579 w 6251945"/>
              <a:gd name="connsiteY3" fmla="*/ 0 h 4834607"/>
              <a:gd name="connsiteX4" fmla="*/ 3028720 w 6251945"/>
              <a:gd name="connsiteY4" fmla="*/ 0 h 4834607"/>
              <a:gd name="connsiteX5" fmla="*/ 3848419 w 6251945"/>
              <a:gd name="connsiteY5" fmla="*/ 0 h 4834607"/>
              <a:gd name="connsiteX6" fmla="*/ 4605599 w 6251945"/>
              <a:gd name="connsiteY6" fmla="*/ 0 h 4834607"/>
              <a:gd name="connsiteX7" fmla="*/ 5425299 w 6251945"/>
              <a:gd name="connsiteY7" fmla="*/ 0 h 4834607"/>
              <a:gd name="connsiteX8" fmla="*/ 6251945 w 6251945"/>
              <a:gd name="connsiteY8" fmla="*/ 0 h 4834607"/>
              <a:gd name="connsiteX9" fmla="*/ 6251945 w 6251945"/>
              <a:gd name="connsiteY9" fmla="*/ 739004 h 4834607"/>
              <a:gd name="connsiteX10" fmla="*/ 6251945 w 6251945"/>
              <a:gd name="connsiteY10" fmla="*/ 1429662 h 4834607"/>
              <a:gd name="connsiteX11" fmla="*/ 6251945 w 6251945"/>
              <a:gd name="connsiteY11" fmla="*/ 2071974 h 4834607"/>
              <a:gd name="connsiteX12" fmla="*/ 6251945 w 6251945"/>
              <a:gd name="connsiteY12" fmla="*/ 2859325 h 4834607"/>
              <a:gd name="connsiteX13" fmla="*/ 6251945 w 6251945"/>
              <a:gd name="connsiteY13" fmla="*/ 3501637 h 4834607"/>
              <a:gd name="connsiteX14" fmla="*/ 6251945 w 6251945"/>
              <a:gd name="connsiteY14" fmla="*/ 4834607 h 4834607"/>
              <a:gd name="connsiteX15" fmla="*/ 5557284 w 6251945"/>
              <a:gd name="connsiteY15" fmla="*/ 4834607 h 4834607"/>
              <a:gd name="connsiteX16" fmla="*/ 5050182 w 6251945"/>
              <a:gd name="connsiteY16" fmla="*/ 4834607 h 4834607"/>
              <a:gd name="connsiteX17" fmla="*/ 4418041 w 6251945"/>
              <a:gd name="connsiteY17" fmla="*/ 4834607 h 4834607"/>
              <a:gd name="connsiteX18" fmla="*/ 3848419 w 6251945"/>
              <a:gd name="connsiteY18" fmla="*/ 4834607 h 4834607"/>
              <a:gd name="connsiteX19" fmla="*/ 3028720 w 6251945"/>
              <a:gd name="connsiteY19" fmla="*/ 4834607 h 4834607"/>
              <a:gd name="connsiteX20" fmla="*/ 2396579 w 6251945"/>
              <a:gd name="connsiteY20" fmla="*/ 4834607 h 4834607"/>
              <a:gd name="connsiteX21" fmla="*/ 1639399 w 6251945"/>
              <a:gd name="connsiteY21" fmla="*/ 4834607 h 4834607"/>
              <a:gd name="connsiteX22" fmla="*/ 882219 w 6251945"/>
              <a:gd name="connsiteY22" fmla="*/ 4834607 h 4834607"/>
              <a:gd name="connsiteX23" fmla="*/ 0 w 6251945"/>
              <a:gd name="connsiteY23" fmla="*/ 4834607 h 4834607"/>
              <a:gd name="connsiteX24" fmla="*/ 0 w 6251945"/>
              <a:gd name="connsiteY24" fmla="*/ 4047257 h 4834607"/>
              <a:gd name="connsiteX25" fmla="*/ 0 w 6251945"/>
              <a:gd name="connsiteY25" fmla="*/ 3259906 h 4834607"/>
              <a:gd name="connsiteX26" fmla="*/ 0 w 6251945"/>
              <a:gd name="connsiteY26" fmla="*/ 2665940 h 4834607"/>
              <a:gd name="connsiteX27" fmla="*/ 0 w 6251945"/>
              <a:gd name="connsiteY27" fmla="*/ 2071974 h 4834607"/>
              <a:gd name="connsiteX28" fmla="*/ 0 w 6251945"/>
              <a:gd name="connsiteY28" fmla="*/ 1284624 h 4834607"/>
              <a:gd name="connsiteX29" fmla="*/ 0 w 6251945"/>
              <a:gd name="connsiteY29" fmla="*/ 0 h 483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51945" h="4834607" fill="none" extrusionOk="0">
                <a:moveTo>
                  <a:pt x="0" y="0"/>
                </a:moveTo>
                <a:cubicBezTo>
                  <a:pt x="304613" y="34582"/>
                  <a:pt x="427671" y="-4366"/>
                  <a:pt x="757180" y="0"/>
                </a:cubicBezTo>
                <a:cubicBezTo>
                  <a:pt x="1086689" y="4366"/>
                  <a:pt x="1202004" y="-5480"/>
                  <a:pt x="1576879" y="0"/>
                </a:cubicBezTo>
                <a:cubicBezTo>
                  <a:pt x="1951754" y="5480"/>
                  <a:pt x="2053590" y="-25624"/>
                  <a:pt x="2396579" y="0"/>
                </a:cubicBezTo>
                <a:cubicBezTo>
                  <a:pt x="2739568" y="25624"/>
                  <a:pt x="2816115" y="-21445"/>
                  <a:pt x="3028720" y="0"/>
                </a:cubicBezTo>
                <a:cubicBezTo>
                  <a:pt x="3241325" y="21445"/>
                  <a:pt x="3628602" y="729"/>
                  <a:pt x="3848419" y="0"/>
                </a:cubicBezTo>
                <a:cubicBezTo>
                  <a:pt x="4068236" y="-729"/>
                  <a:pt x="4282092" y="-4900"/>
                  <a:pt x="4605599" y="0"/>
                </a:cubicBezTo>
                <a:cubicBezTo>
                  <a:pt x="4929106" y="4900"/>
                  <a:pt x="5166478" y="-3592"/>
                  <a:pt x="5425299" y="0"/>
                </a:cubicBezTo>
                <a:cubicBezTo>
                  <a:pt x="5684120" y="3592"/>
                  <a:pt x="6069262" y="3539"/>
                  <a:pt x="6251945" y="0"/>
                </a:cubicBezTo>
                <a:cubicBezTo>
                  <a:pt x="6263366" y="153558"/>
                  <a:pt x="6277175" y="577548"/>
                  <a:pt x="6251945" y="739004"/>
                </a:cubicBezTo>
                <a:cubicBezTo>
                  <a:pt x="6226715" y="900460"/>
                  <a:pt x="6236735" y="1106574"/>
                  <a:pt x="6251945" y="1429662"/>
                </a:cubicBezTo>
                <a:cubicBezTo>
                  <a:pt x="6267155" y="1752750"/>
                  <a:pt x="6227231" y="1796370"/>
                  <a:pt x="6251945" y="2071974"/>
                </a:cubicBezTo>
                <a:cubicBezTo>
                  <a:pt x="6276659" y="2347578"/>
                  <a:pt x="6252335" y="2700090"/>
                  <a:pt x="6251945" y="2859325"/>
                </a:cubicBezTo>
                <a:cubicBezTo>
                  <a:pt x="6251555" y="3018560"/>
                  <a:pt x="6274034" y="3293676"/>
                  <a:pt x="6251945" y="3501637"/>
                </a:cubicBezTo>
                <a:cubicBezTo>
                  <a:pt x="6229856" y="3709598"/>
                  <a:pt x="6241518" y="4384871"/>
                  <a:pt x="6251945" y="4834607"/>
                </a:cubicBezTo>
                <a:cubicBezTo>
                  <a:pt x="6060893" y="4861587"/>
                  <a:pt x="5860086" y="4821818"/>
                  <a:pt x="5557284" y="4834607"/>
                </a:cubicBezTo>
                <a:cubicBezTo>
                  <a:pt x="5254482" y="4847396"/>
                  <a:pt x="5162573" y="4841784"/>
                  <a:pt x="5050182" y="4834607"/>
                </a:cubicBezTo>
                <a:cubicBezTo>
                  <a:pt x="4937791" y="4827430"/>
                  <a:pt x="4639115" y="4862072"/>
                  <a:pt x="4418041" y="4834607"/>
                </a:cubicBezTo>
                <a:cubicBezTo>
                  <a:pt x="4196967" y="4807142"/>
                  <a:pt x="4113654" y="4855102"/>
                  <a:pt x="3848419" y="4834607"/>
                </a:cubicBezTo>
                <a:cubicBezTo>
                  <a:pt x="3583184" y="4814112"/>
                  <a:pt x="3289202" y="4824804"/>
                  <a:pt x="3028720" y="4834607"/>
                </a:cubicBezTo>
                <a:cubicBezTo>
                  <a:pt x="2768238" y="4844410"/>
                  <a:pt x="2676537" y="4812541"/>
                  <a:pt x="2396579" y="4834607"/>
                </a:cubicBezTo>
                <a:cubicBezTo>
                  <a:pt x="2116621" y="4856673"/>
                  <a:pt x="1926947" y="4831138"/>
                  <a:pt x="1639399" y="4834607"/>
                </a:cubicBezTo>
                <a:cubicBezTo>
                  <a:pt x="1351851" y="4838076"/>
                  <a:pt x="1231773" y="4859661"/>
                  <a:pt x="882219" y="4834607"/>
                </a:cubicBezTo>
                <a:cubicBezTo>
                  <a:pt x="532665" y="4809553"/>
                  <a:pt x="328989" y="4807518"/>
                  <a:pt x="0" y="4834607"/>
                </a:cubicBezTo>
                <a:cubicBezTo>
                  <a:pt x="4635" y="4540102"/>
                  <a:pt x="3559" y="4375976"/>
                  <a:pt x="0" y="4047257"/>
                </a:cubicBezTo>
                <a:cubicBezTo>
                  <a:pt x="-3559" y="3718538"/>
                  <a:pt x="-25073" y="3447512"/>
                  <a:pt x="0" y="3259906"/>
                </a:cubicBezTo>
                <a:cubicBezTo>
                  <a:pt x="25073" y="3072300"/>
                  <a:pt x="-2312" y="2789012"/>
                  <a:pt x="0" y="2665940"/>
                </a:cubicBezTo>
                <a:cubicBezTo>
                  <a:pt x="2312" y="2542868"/>
                  <a:pt x="9232" y="2210141"/>
                  <a:pt x="0" y="2071974"/>
                </a:cubicBezTo>
                <a:cubicBezTo>
                  <a:pt x="-9232" y="1933807"/>
                  <a:pt x="29960" y="1576320"/>
                  <a:pt x="0" y="1284624"/>
                </a:cubicBezTo>
                <a:cubicBezTo>
                  <a:pt x="-29960" y="992928"/>
                  <a:pt x="-34938" y="311842"/>
                  <a:pt x="0" y="0"/>
                </a:cubicBezTo>
                <a:close/>
              </a:path>
              <a:path w="6251945" h="4834607" stroke="0" extrusionOk="0">
                <a:moveTo>
                  <a:pt x="0" y="0"/>
                </a:moveTo>
                <a:cubicBezTo>
                  <a:pt x="223493" y="-8352"/>
                  <a:pt x="257186" y="-21643"/>
                  <a:pt x="507102" y="0"/>
                </a:cubicBezTo>
                <a:cubicBezTo>
                  <a:pt x="757018" y="21643"/>
                  <a:pt x="917821" y="-7758"/>
                  <a:pt x="1201763" y="0"/>
                </a:cubicBezTo>
                <a:cubicBezTo>
                  <a:pt x="1485705" y="7758"/>
                  <a:pt x="1636192" y="-28345"/>
                  <a:pt x="2021462" y="0"/>
                </a:cubicBezTo>
                <a:cubicBezTo>
                  <a:pt x="2406732" y="28345"/>
                  <a:pt x="2425120" y="-27924"/>
                  <a:pt x="2716123" y="0"/>
                </a:cubicBezTo>
                <a:cubicBezTo>
                  <a:pt x="3007126" y="27924"/>
                  <a:pt x="3217790" y="-12149"/>
                  <a:pt x="3348264" y="0"/>
                </a:cubicBezTo>
                <a:cubicBezTo>
                  <a:pt x="3478738" y="12149"/>
                  <a:pt x="3954319" y="-6706"/>
                  <a:pt x="4167963" y="0"/>
                </a:cubicBezTo>
                <a:cubicBezTo>
                  <a:pt x="4381607" y="6706"/>
                  <a:pt x="4577274" y="-22679"/>
                  <a:pt x="4925143" y="0"/>
                </a:cubicBezTo>
                <a:cubicBezTo>
                  <a:pt x="5273012" y="22679"/>
                  <a:pt x="5278714" y="-3802"/>
                  <a:pt x="5557284" y="0"/>
                </a:cubicBezTo>
                <a:cubicBezTo>
                  <a:pt x="5835854" y="3802"/>
                  <a:pt x="6057665" y="-12616"/>
                  <a:pt x="6251945" y="0"/>
                </a:cubicBezTo>
                <a:cubicBezTo>
                  <a:pt x="6244812" y="150671"/>
                  <a:pt x="6230861" y="322505"/>
                  <a:pt x="6251945" y="545620"/>
                </a:cubicBezTo>
                <a:cubicBezTo>
                  <a:pt x="6273029" y="768735"/>
                  <a:pt x="6251612" y="1086073"/>
                  <a:pt x="6251945" y="1236278"/>
                </a:cubicBezTo>
                <a:cubicBezTo>
                  <a:pt x="6252278" y="1386483"/>
                  <a:pt x="6219240" y="1641580"/>
                  <a:pt x="6251945" y="2023628"/>
                </a:cubicBezTo>
                <a:cubicBezTo>
                  <a:pt x="6284651" y="2405676"/>
                  <a:pt x="6266416" y="2430173"/>
                  <a:pt x="6251945" y="2714287"/>
                </a:cubicBezTo>
                <a:cubicBezTo>
                  <a:pt x="6237474" y="2998401"/>
                  <a:pt x="6217517" y="3228115"/>
                  <a:pt x="6251945" y="3453291"/>
                </a:cubicBezTo>
                <a:cubicBezTo>
                  <a:pt x="6286373" y="3678467"/>
                  <a:pt x="6280945" y="3899326"/>
                  <a:pt x="6251945" y="4143949"/>
                </a:cubicBezTo>
                <a:cubicBezTo>
                  <a:pt x="6222945" y="4388572"/>
                  <a:pt x="6250501" y="4568748"/>
                  <a:pt x="6251945" y="4834607"/>
                </a:cubicBezTo>
                <a:cubicBezTo>
                  <a:pt x="6085662" y="4866767"/>
                  <a:pt x="5706116" y="4802465"/>
                  <a:pt x="5432246" y="4834607"/>
                </a:cubicBezTo>
                <a:cubicBezTo>
                  <a:pt x="5158376" y="4866749"/>
                  <a:pt x="5127302" y="4850966"/>
                  <a:pt x="4862624" y="4834607"/>
                </a:cubicBezTo>
                <a:cubicBezTo>
                  <a:pt x="4597946" y="4818248"/>
                  <a:pt x="4422971" y="4805687"/>
                  <a:pt x="4042924" y="4834607"/>
                </a:cubicBezTo>
                <a:cubicBezTo>
                  <a:pt x="3662877" y="4863527"/>
                  <a:pt x="3538194" y="4817237"/>
                  <a:pt x="3410783" y="4834607"/>
                </a:cubicBezTo>
                <a:cubicBezTo>
                  <a:pt x="3283372" y="4851977"/>
                  <a:pt x="2963676" y="4819722"/>
                  <a:pt x="2778642" y="4834607"/>
                </a:cubicBezTo>
                <a:cubicBezTo>
                  <a:pt x="2593608" y="4849492"/>
                  <a:pt x="2276792" y="4853824"/>
                  <a:pt x="2083982" y="4834607"/>
                </a:cubicBezTo>
                <a:cubicBezTo>
                  <a:pt x="1891172" y="4815390"/>
                  <a:pt x="1823091" y="4843243"/>
                  <a:pt x="1576879" y="4834607"/>
                </a:cubicBezTo>
                <a:cubicBezTo>
                  <a:pt x="1330667" y="4825971"/>
                  <a:pt x="1185282" y="4855072"/>
                  <a:pt x="1007258" y="4834607"/>
                </a:cubicBezTo>
                <a:cubicBezTo>
                  <a:pt x="829234" y="4814142"/>
                  <a:pt x="350094" y="4806084"/>
                  <a:pt x="0" y="4834607"/>
                </a:cubicBezTo>
                <a:cubicBezTo>
                  <a:pt x="-4676" y="4616935"/>
                  <a:pt x="24382" y="4429933"/>
                  <a:pt x="0" y="4143949"/>
                </a:cubicBezTo>
                <a:cubicBezTo>
                  <a:pt x="-24382" y="3857965"/>
                  <a:pt x="-9915" y="3782168"/>
                  <a:pt x="0" y="3598329"/>
                </a:cubicBezTo>
                <a:cubicBezTo>
                  <a:pt x="9915" y="3414490"/>
                  <a:pt x="25800" y="3091476"/>
                  <a:pt x="0" y="2907671"/>
                </a:cubicBezTo>
                <a:cubicBezTo>
                  <a:pt x="-25800" y="2723866"/>
                  <a:pt x="-4924" y="2514393"/>
                  <a:pt x="0" y="2217013"/>
                </a:cubicBezTo>
                <a:cubicBezTo>
                  <a:pt x="4924" y="1919633"/>
                  <a:pt x="28678" y="1659323"/>
                  <a:pt x="0" y="1429662"/>
                </a:cubicBezTo>
                <a:cubicBezTo>
                  <a:pt x="-28678" y="1200001"/>
                  <a:pt x="9947" y="994000"/>
                  <a:pt x="0" y="835696"/>
                </a:cubicBezTo>
                <a:cubicBezTo>
                  <a:pt x="-9947" y="677392"/>
                  <a:pt x="-21530" y="333258"/>
                  <a:pt x="0" y="0"/>
                </a:cubicBezTo>
                <a:close/>
              </a:path>
            </a:pathLst>
          </a:custGeom>
          <a:solidFill>
            <a:srgbClr val="DDBE9F">
              <a:alpha val="83922"/>
            </a:srgbClr>
          </a:solidFill>
          <a:ln>
            <a:solidFill>
              <a:srgbClr val="1D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prstClr val="white"/>
              </a:solidFill>
            </a:endParaRPr>
          </a:p>
        </p:txBody>
      </p:sp>
      <p:sp>
        <p:nvSpPr>
          <p:cNvPr id="9" name="TextBox 8"/>
          <p:cNvSpPr txBox="1"/>
          <p:nvPr/>
        </p:nvSpPr>
        <p:spPr>
          <a:xfrm>
            <a:off x="5900142" y="545458"/>
            <a:ext cx="5552050" cy="2893043"/>
          </a:xfrm>
          <a:prstGeom prst="rect">
            <a:avLst/>
          </a:prstGeom>
          <a:noFill/>
        </p:spPr>
        <p:txBody>
          <a:bodyPr wrap="square" lIns="121864" tIns="60932" rIns="121864" bIns="60932" rtlCol="0">
            <a:spAutoFit/>
          </a:bodyPr>
          <a:lstStyle/>
          <a:p>
            <a:pPr algn="ctr" defTabSz="1218565"/>
            <a:r>
              <a:rPr lang="en-US" sz="6000" b="1" dirty="0" smtClean="0">
                <a:solidFill>
                  <a:schemeClr val="bg1"/>
                </a:solidFill>
                <a:latin typeface="Time new roman"/>
                <a:cs typeface="#9Slide03 Arima Madurai" pitchFamily="2" charset="0"/>
              </a:rPr>
              <a:t>BÀI THƠ VỀ TIỂU ĐỘI XE KHÔNG KÍNH</a:t>
            </a:r>
            <a:endParaRPr lang="en-US" sz="6000" b="1" dirty="0">
              <a:solidFill>
                <a:schemeClr val="bg1"/>
              </a:solidFill>
              <a:latin typeface="Time new roman"/>
              <a:cs typeface="#9Slide03 Arima Madurai" pitchFamily="2" charset="0"/>
            </a:endParaRPr>
          </a:p>
        </p:txBody>
      </p:sp>
      <p:sp>
        <p:nvSpPr>
          <p:cNvPr id="10" name="Rectangle 9"/>
          <p:cNvSpPr/>
          <p:nvPr/>
        </p:nvSpPr>
        <p:spPr>
          <a:xfrm>
            <a:off x="8976569" y="3622452"/>
            <a:ext cx="2475623" cy="392340"/>
          </a:xfrm>
          <a:prstGeom prst="rect">
            <a:avLst/>
          </a:prstGeom>
        </p:spPr>
        <p:txBody>
          <a:bodyPr wrap="square" lIns="45651" tIns="22823" rIns="45651" bIns="22823">
            <a:spAutoFit/>
          </a:bodyPr>
          <a:lstStyle/>
          <a:p>
            <a:pPr marL="0" lvl="1" defTabSz="1085215">
              <a:lnSpc>
                <a:spcPts val="2745"/>
              </a:lnSpc>
            </a:pPr>
            <a:r>
              <a:rPr lang="en-US" sz="24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smtClean="0">
                <a:solidFill>
                  <a:prstClr val="black">
                    <a:lumMod val="95000"/>
                    <a:lumOff val="5000"/>
                  </a:prstClr>
                </a:solidFill>
                <a:latin typeface="Times New Roman" panose="02020603050405020304" pitchFamily="18" charset="0"/>
                <a:cs typeface="Times New Roman" panose="02020603050405020304" pitchFamily="18" charset="0"/>
              </a:rPr>
              <a:t>Phạm</a:t>
            </a:r>
            <a:r>
              <a:rPr lang="en-US" sz="24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smtClean="0">
                <a:solidFill>
                  <a:prstClr val="black">
                    <a:lumMod val="95000"/>
                    <a:lumOff val="5000"/>
                  </a:prstClr>
                </a:solidFill>
                <a:latin typeface="Times New Roman" panose="02020603050405020304" pitchFamily="18" charset="0"/>
                <a:cs typeface="Times New Roman" panose="02020603050405020304" pitchFamily="18" charset="0"/>
              </a:rPr>
              <a:t>Tiến</a:t>
            </a:r>
            <a:r>
              <a:rPr lang="en-US" sz="24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smtClean="0">
                <a:solidFill>
                  <a:prstClr val="black">
                    <a:lumMod val="95000"/>
                    <a:lumOff val="5000"/>
                  </a:prstClr>
                </a:solidFill>
                <a:latin typeface="Times New Roman" panose="02020603050405020304" pitchFamily="18" charset="0"/>
                <a:cs typeface="Times New Roman" panose="02020603050405020304" pitchFamily="18" charset="0"/>
              </a:rPr>
              <a:t>Duật</a:t>
            </a:r>
            <a:r>
              <a:rPr lang="en-US" sz="2400" b="1" i="1"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4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kính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0" name="Tiêu đề 1"/>
          <p:cNvSpPr txBox="1"/>
          <p:nvPr/>
        </p:nvSpPr>
        <p:spPr>
          <a:xfrm>
            <a:off x="3560378" y="1458204"/>
            <a:ext cx="3754822" cy="571439"/>
          </a:xfrm>
          <a:prstGeom prst="rect">
            <a:avLst/>
          </a:prstGeom>
          <a:solidFill>
            <a:schemeClr val="accent5">
              <a:lumMod val="20000"/>
              <a:lumOff val="80000"/>
            </a:schemeClr>
          </a:solidFill>
        </p:spPr>
        <p:txBody>
          <a:bodyPr>
            <a:normAutofit fontScale="85000" lnSpcReduction="10000"/>
          </a:bodyPr>
          <a:lstStyle>
            <a:lvl1pPr algn="ctr" defTabSz="1086485" rtl="0" eaLnBrk="1" latinLnBrk="0" hangingPunct="1">
              <a:spcBef>
                <a:spcPct val="0"/>
              </a:spcBef>
              <a:buNone/>
              <a:defRPr sz="5200" kern="1200">
                <a:solidFill>
                  <a:schemeClr val="tx1"/>
                </a:solidFill>
                <a:latin typeface="+mj-lt"/>
                <a:ea typeface="+mj-ea"/>
                <a:cs typeface="+mj-cs"/>
              </a:defRPr>
            </a:lvl1pPr>
          </a:lstStyle>
          <a:p>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ảnh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chiếc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xe</a:t>
            </a:r>
            <a:endParaRPr lang="en-BZ" sz="4000" b="1" dirty="0">
              <a:latin typeface="Times New Roman" panose="02020603050405020304" pitchFamily="18" charset="0"/>
              <a:cs typeface="Times New Roman" panose="02020603050405020304" pitchFamily="18" charset="0"/>
            </a:endParaRPr>
          </a:p>
        </p:txBody>
      </p:sp>
      <p:sp>
        <p:nvSpPr>
          <p:cNvPr id="33" name="Rectangle 32"/>
          <p:cNvSpPr/>
          <p:nvPr/>
        </p:nvSpPr>
        <p:spPr>
          <a:xfrm>
            <a:off x="3335295" y="2473534"/>
            <a:ext cx="6096000" cy="523220"/>
          </a:xfrm>
          <a:prstGeom prst="rect">
            <a:avLst/>
          </a:prstGeom>
        </p:spPr>
        <p:txBody>
          <a:bodyPr>
            <a:spAutoFit/>
          </a:bodyPr>
          <a:lstStyle/>
          <a:p>
            <a:pPr marL="457200" indent="-457200" algn="just">
              <a:spcBef>
                <a:spcPct val="50000"/>
              </a:spcBef>
              <a:buFont typeface="Wingdings" panose="05000000000000000000" pitchFamily="2" charset="2"/>
              <a:buChar char="ü"/>
            </a:pPr>
            <a:r>
              <a:rPr lang="en-US" altLang="en-US" sz="2800" i="1" dirty="0" err="1" smtClean="0">
                <a:latin typeface="Times New Roman" panose="02020603050405020304" pitchFamily="18" charset="0"/>
                <a:cs typeface="Times New Roman" panose="02020603050405020304" pitchFamily="18" charset="0"/>
              </a:rPr>
              <a:t>Không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kính</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không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đèn</a:t>
            </a:r>
            <a:endParaRPr lang="en-US" altLang="en-US" sz="2800" i="1" dirty="0">
              <a:latin typeface="Times New Roman" panose="02020603050405020304" pitchFamily="18" charset="0"/>
              <a:cs typeface="Times New Roman" panose="02020603050405020304" pitchFamily="18" charset="0"/>
            </a:endParaRPr>
          </a:p>
        </p:txBody>
      </p:sp>
      <p:sp>
        <p:nvSpPr>
          <p:cNvPr id="34" name="Rectangle 33"/>
          <p:cNvSpPr/>
          <p:nvPr/>
        </p:nvSpPr>
        <p:spPr>
          <a:xfrm>
            <a:off x="3343835" y="3350413"/>
            <a:ext cx="6096000" cy="523220"/>
          </a:xfrm>
          <a:prstGeom prst="rect">
            <a:avLst/>
          </a:prstGeom>
        </p:spPr>
        <p:txBody>
          <a:bodyPr>
            <a:spAutoFit/>
          </a:bodyPr>
          <a:lstStyle/>
          <a:p>
            <a:pPr marL="457200" indent="-457200" algn="just">
              <a:spcBef>
                <a:spcPct val="50000"/>
              </a:spcBef>
              <a:buFont typeface="Wingdings" panose="05000000000000000000" pitchFamily="2" charset="2"/>
              <a:buChar char="ü"/>
            </a:pPr>
            <a:r>
              <a:rPr lang="en-US" altLang="en-US" sz="2800" i="1" dirty="0" err="1" smtClean="0">
                <a:latin typeface="Times New Roman" panose="02020603050405020304" pitchFamily="18" charset="0"/>
                <a:cs typeface="Times New Roman" panose="02020603050405020304" pitchFamily="18" charset="0"/>
              </a:rPr>
              <a:t>Không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có</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mui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xe</a:t>
            </a:r>
            <a:endParaRPr lang="en-US" altLang="en-US" sz="2800" i="1" dirty="0">
              <a:latin typeface="Times New Roman" panose="02020603050405020304" pitchFamily="18" charset="0"/>
              <a:cs typeface="Times New Roman" panose="02020603050405020304" pitchFamily="18" charset="0"/>
            </a:endParaRPr>
          </a:p>
        </p:txBody>
      </p:sp>
      <p:sp>
        <p:nvSpPr>
          <p:cNvPr id="35" name="Rectangle 34"/>
          <p:cNvSpPr/>
          <p:nvPr/>
        </p:nvSpPr>
        <p:spPr>
          <a:xfrm>
            <a:off x="3383213" y="4174621"/>
            <a:ext cx="6499123" cy="523220"/>
          </a:xfrm>
          <a:prstGeom prst="rect">
            <a:avLst/>
          </a:prstGeom>
        </p:spPr>
        <p:txBody>
          <a:bodyPr wrap="square">
            <a:spAutoFit/>
          </a:bodyPr>
          <a:lstStyle/>
          <a:p>
            <a:pPr marL="457200" indent="-457200" algn="just">
              <a:spcBef>
                <a:spcPct val="50000"/>
              </a:spcBef>
              <a:buFont typeface="Wingdings" panose="05000000000000000000" pitchFamily="2" charset="2"/>
              <a:buChar char="ü"/>
            </a:pPr>
            <a:r>
              <a:rPr lang="en-US" altLang="en-US" sz="2800" i="1" dirty="0" err="1" smtClean="0">
                <a:latin typeface="Times New Roman" panose="02020603050405020304" pitchFamily="18" charset="0"/>
                <a:cs typeface="Times New Roman" panose="02020603050405020304" pitchFamily="18" charset="0"/>
              </a:rPr>
              <a:t>Thùng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xe</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bị</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xước</a:t>
            </a:r>
            <a:endParaRPr lang="en-US" altLang="en-US" sz="2800" i="1" dirty="0">
              <a:latin typeface="Times New Roman" panose="02020603050405020304" pitchFamily="18" charset="0"/>
              <a:cs typeface="Times New Roman" panose="02020603050405020304" pitchFamily="18" charset="0"/>
            </a:endParaRPr>
          </a:p>
        </p:txBody>
      </p:sp>
      <p:sp>
        <p:nvSpPr>
          <p:cNvPr id="37" name="Right Brace 36"/>
          <p:cNvSpPr/>
          <p:nvPr/>
        </p:nvSpPr>
        <p:spPr>
          <a:xfrm>
            <a:off x="7610490" y="2673833"/>
            <a:ext cx="426720" cy="1753759"/>
          </a:xfrm>
          <a:prstGeom prst="rightBrace">
            <a:avLst>
              <a:gd name="adj1" fmla="val 8333"/>
              <a:gd name="adj2" fmla="val 4839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solidFill>
                <a:prstClr val="white"/>
              </a:solidFill>
            </a:endParaRPr>
          </a:p>
        </p:txBody>
      </p:sp>
      <p:sp>
        <p:nvSpPr>
          <p:cNvPr id="40" name="Rectangle: Rounded Corners 8"/>
          <p:cNvSpPr/>
          <p:nvPr/>
        </p:nvSpPr>
        <p:spPr>
          <a:xfrm>
            <a:off x="8213653" y="2362496"/>
            <a:ext cx="3337365" cy="13081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3200" i="1" dirty="0" err="1">
                <a:solidFill>
                  <a:srgbClr val="FF0000"/>
                </a:solidFill>
                <a:latin typeface="Times New Roman" panose="02020603050405020304" pitchFamily="18" charset="0"/>
                <a:cs typeface="Times New Roman" panose="02020603050405020304" pitchFamily="18" charset="0"/>
              </a:rPr>
              <a:t>Vì</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Bom</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giật</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bom</a:t>
            </a:r>
            <a:r>
              <a:rPr lang="en-US" altLang="en-US" sz="3200" i="1" dirty="0">
                <a:solidFill>
                  <a:prstClr val="black"/>
                </a:solidFill>
                <a:latin typeface="Times New Roman" panose="02020603050405020304" pitchFamily="18" charset="0"/>
                <a:cs typeface="Times New Roman" panose="02020603050405020304" pitchFamily="18" charset="0"/>
              </a:rPr>
              <a:t> rung</a:t>
            </a:r>
            <a:endParaRPr lang="en-US" altLang="en-US" sz="3200" i="1" dirty="0">
              <a:solidFill>
                <a:prstClr val="black"/>
              </a:solidFill>
              <a:latin typeface="Times New Roman" panose="02020603050405020304" pitchFamily="18" charset="0"/>
              <a:cs typeface="Times New Roman" panose="02020603050405020304" pitchFamily="18" charset="0"/>
            </a:endParaRPr>
          </a:p>
        </p:txBody>
      </p:sp>
      <p:sp>
        <p:nvSpPr>
          <p:cNvPr id="41" name="Rectangle: Rounded Corners 8"/>
          <p:cNvSpPr/>
          <p:nvPr/>
        </p:nvSpPr>
        <p:spPr>
          <a:xfrm>
            <a:off x="8182515" y="3873633"/>
            <a:ext cx="3337365" cy="13081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3200" i="1" dirty="0" err="1">
                <a:solidFill>
                  <a:srgbClr val="FF0000"/>
                </a:solidFill>
                <a:latin typeface="Times New Roman" panose="02020603050405020304" pitchFamily="18" charset="0"/>
                <a:cs typeface="Times New Roman" panose="02020603050405020304" pitchFamily="18" charset="0"/>
              </a:rPr>
              <a:t>Nhưng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Xe</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vẫn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chạy</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vì</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miền</a:t>
            </a:r>
            <a:r>
              <a:rPr lang="en-US" altLang="en-US" sz="3200" i="1" dirty="0">
                <a:solidFill>
                  <a:prstClr val="black"/>
                </a:solidFill>
                <a:latin typeface="Times New Roman" panose="02020603050405020304" pitchFamily="18" charset="0"/>
                <a:cs typeface="Times New Roman" panose="02020603050405020304" pitchFamily="18" charset="0"/>
              </a:rPr>
              <a:t> Nam</a:t>
            </a:r>
            <a:endParaRPr lang="en-US" altLang="en-US" sz="3200" i="1" dirty="0">
              <a:solidFill>
                <a:prstClr val="black"/>
              </a:solidFill>
              <a:latin typeface="Times New Roman" panose="02020603050405020304" pitchFamily="18" charset="0"/>
              <a:cs typeface="Times New Roman" panose="02020603050405020304" pitchFamily="18" charset="0"/>
            </a:endParaRPr>
          </a:p>
        </p:txBody>
      </p:sp>
      <p:pic>
        <p:nvPicPr>
          <p:cNvPr id="42" name="Picture 6" descr="Kỷ niệm 60 năm Ngày mở đường Hồ Chí Minh - Ngày truyền thống Bộ đội Trường  Sơn (19/5/1959 - 19/5/2019): Biểu tượng của chủ nghĩa anh hùng cách mạng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406" r="-1" b="-1"/>
          <a:stretch>
            <a:fillRect/>
          </a:stretch>
        </p:blipFill>
        <p:spPr bwMode="auto">
          <a:xfrm>
            <a:off x="1745669" y="4597111"/>
            <a:ext cx="3967953" cy="3383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Picture 4" descr="90 năm ĐCS Việt Nam: Mở đường Trường Sơn - sự nhạy bén tư duy và tài thao  lược trong chỉ đạo chiến tranh của Đảng - Ảnh chuyên đề - Thông"/>
          <p:cNvPicPr>
            <a:picLocks noChangeAspect="1" noChangeArrowheads="1"/>
          </p:cNvPicPr>
          <p:nvPr/>
        </p:nvPicPr>
        <p:blipFill rotWithShape="1">
          <a:blip r:embed="rId2">
            <a:extLst>
              <a:ext uri="{28A0092B-C50C-407E-A947-70E740481C1C}">
                <a14:useLocalDpi xmlns:a14="http://schemas.microsoft.com/office/drawing/2010/main" val="0"/>
              </a:ext>
            </a:extLst>
          </a:blip>
          <a:srcRect l="12397" r="9854"/>
          <a:stretch>
            <a:fillRect/>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pic>
        <p:nvPicPr>
          <p:cNvPr id="32" name="Picture 2" descr="Những dấu ấn trên con đường huyền thoại - Báo Quân khu Một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l="9317" r="24137"/>
          <a:stretch>
            <a:fillRect/>
          </a:stretch>
        </p:blipFill>
        <p:spPr bwMode="auto">
          <a:xfrm>
            <a:off x="-443575" y="2156253"/>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par>
                                <p:cTn id="22" presetID="53" presetClass="entr" presetSubtype="16"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34" grpId="0"/>
      <p:bldP spid="35" grpId="0"/>
      <p:bldP spid="37"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kính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2" descr="ThÆ¡ trÃªn âcon ÄÆ°á»ng cháº¡y tháº³ng vÃ o timâ | BÃ¡o CÃ´ng an nhÃ¢n dÃ¢n Äiá»n tá»­"/>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33846" y="1494417"/>
            <a:ext cx="4184747" cy="398460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Rounded Corners 4"/>
          <p:cNvSpPr/>
          <p:nvPr/>
        </p:nvSpPr>
        <p:spPr>
          <a:xfrm>
            <a:off x="858357" y="2241978"/>
            <a:ext cx="2503593" cy="154933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i="1" dirty="0" err="1">
                <a:solidFill>
                  <a:srgbClr val="000000"/>
                </a:solidFill>
                <a:latin typeface="Times New Roman" panose="02020603050405020304" pitchFamily="18" charset="0"/>
                <a:cs typeface="Times New Roman" panose="02020603050405020304" pitchFamily="18" charset="0"/>
              </a:rPr>
              <a:t>Giọng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điệu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thơ</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ngang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tàng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hóm</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hỉnh</a:t>
            </a:r>
            <a:endParaRPr lang="en-SG" sz="2800" i="1" dirty="0">
              <a:solidFill>
                <a:prstClr val="white"/>
              </a:solidFill>
              <a:latin typeface="Times New Roman" panose="02020603050405020304" pitchFamily="18" charset="0"/>
              <a:cs typeface="Times New Roman" panose="02020603050405020304" pitchFamily="18" charset="0"/>
            </a:endParaRPr>
          </a:p>
        </p:txBody>
      </p:sp>
      <p:sp>
        <p:nvSpPr>
          <p:cNvPr id="22" name="Rectangle: Rounded Corners 8"/>
          <p:cNvSpPr/>
          <p:nvPr/>
        </p:nvSpPr>
        <p:spPr>
          <a:xfrm>
            <a:off x="3555659" y="2241979"/>
            <a:ext cx="2817006" cy="154933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i="1" dirty="0" err="1">
                <a:solidFill>
                  <a:srgbClr val="000000"/>
                </a:solidFill>
                <a:latin typeface="Times New Roman" panose="02020603050405020304" pitchFamily="18" charset="0"/>
                <a:cs typeface="Times New Roman" panose="02020603050405020304" pitchFamily="18" charset="0"/>
              </a:rPr>
              <a:t>Nghệ</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thuật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liệt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kê</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điệp</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smtClean="0">
                <a:solidFill>
                  <a:srgbClr val="000000"/>
                </a:solidFill>
                <a:latin typeface="Times New Roman" panose="02020603050405020304" pitchFamily="18" charset="0"/>
                <a:cs typeface="Times New Roman" panose="02020603050405020304" pitchFamily="18" charset="0"/>
              </a:rPr>
              <a:t>ngữ</a:t>
            </a:r>
            <a:r>
              <a:rPr lang="en-US" altLang="en-US" sz="2800" i="1" dirty="0" smtClean="0">
                <a:solidFill>
                  <a:srgbClr val="000000"/>
                </a:solidFill>
                <a:latin typeface="Times New Roman" panose="02020603050405020304" pitchFamily="18" charset="0"/>
                <a:cs typeface="Times New Roman" panose="02020603050405020304" pitchFamily="18" charset="0"/>
              </a:rPr>
              <a:t>, </a:t>
            </a:r>
            <a:r>
              <a:rPr lang="en-US" altLang="en-US" sz="2800" i="1" dirty="0" err="1" smtClean="0">
                <a:solidFill>
                  <a:srgbClr val="000000"/>
                </a:solidFill>
                <a:latin typeface="Times New Roman" panose="02020603050405020304" pitchFamily="18" charset="0"/>
                <a:cs typeface="Times New Roman" panose="02020603050405020304" pitchFamily="18" charset="0"/>
              </a:rPr>
              <a:t>lặp</a:t>
            </a:r>
            <a:r>
              <a:rPr lang="en-US" altLang="en-US" sz="2800" i="1" dirty="0" smtClean="0">
                <a:solidFill>
                  <a:srgbClr val="000000"/>
                </a:solidFill>
                <a:latin typeface="Times New Roman" panose="02020603050405020304" pitchFamily="18" charset="0"/>
                <a:cs typeface="Times New Roman" panose="02020603050405020304" pitchFamily="18" charset="0"/>
              </a:rPr>
              <a:t> </a:t>
            </a:r>
            <a:r>
              <a:rPr lang="en-US" altLang="en-US" sz="2800" i="1" dirty="0" err="1" smtClean="0">
                <a:solidFill>
                  <a:srgbClr val="000000"/>
                </a:solidFill>
                <a:latin typeface="Times New Roman" panose="02020603050405020304" pitchFamily="18" charset="0"/>
                <a:cs typeface="Times New Roman" panose="02020603050405020304" pitchFamily="18" charset="0"/>
              </a:rPr>
              <a:t>cấu</a:t>
            </a:r>
            <a:r>
              <a:rPr lang="en-US" altLang="en-US" sz="2800" i="1" dirty="0" smtClean="0">
                <a:solidFill>
                  <a:srgbClr val="000000"/>
                </a:solidFill>
                <a:latin typeface="Times New Roman" panose="02020603050405020304" pitchFamily="18" charset="0"/>
                <a:cs typeface="Times New Roman" panose="02020603050405020304" pitchFamily="18" charset="0"/>
              </a:rPr>
              <a:t> </a:t>
            </a:r>
            <a:r>
              <a:rPr lang="en-US" altLang="en-US" sz="2800" i="1" dirty="0" err="1" smtClean="0">
                <a:solidFill>
                  <a:srgbClr val="000000"/>
                </a:solidFill>
                <a:latin typeface="Times New Roman" panose="02020603050405020304" pitchFamily="18" charset="0"/>
                <a:cs typeface="Times New Roman" panose="02020603050405020304" pitchFamily="18" charset="0"/>
              </a:rPr>
              <a:t>trúc</a:t>
            </a:r>
            <a:r>
              <a:rPr lang="en-US" altLang="en-US" sz="2800" i="1" dirty="0" smtClean="0">
                <a:solidFill>
                  <a:srgbClr val="000000"/>
                </a:solidFill>
                <a:latin typeface="Times New Roman" panose="02020603050405020304" pitchFamily="18" charset="0"/>
                <a:cs typeface="Times New Roman" panose="02020603050405020304" pitchFamily="18" charset="0"/>
              </a:rPr>
              <a:t> </a:t>
            </a:r>
            <a:r>
              <a:rPr lang="en-US" altLang="en-US" sz="2800" i="1" dirty="0" err="1" smtClean="0">
                <a:solidFill>
                  <a:srgbClr val="000000"/>
                </a:solidFill>
                <a:latin typeface="Times New Roman" panose="02020603050405020304" pitchFamily="18" charset="0"/>
                <a:cs typeface="Times New Roman" panose="02020603050405020304" pitchFamily="18" charset="0"/>
              </a:rPr>
              <a:t>câu</a:t>
            </a:r>
            <a:endParaRPr lang="en-SG" sz="2800" i="1" dirty="0">
              <a:solidFill>
                <a:prstClr val="white"/>
              </a:solidFill>
              <a:latin typeface="Times New Roman" panose="02020603050405020304" pitchFamily="18" charset="0"/>
              <a:cs typeface="Times New Roman" panose="02020603050405020304" pitchFamily="18" charset="0"/>
            </a:endParaRPr>
          </a:p>
        </p:txBody>
      </p:sp>
      <p:sp>
        <p:nvSpPr>
          <p:cNvPr id="23" name="Rectangle: Rounded Corners 9"/>
          <p:cNvSpPr/>
          <p:nvPr/>
        </p:nvSpPr>
        <p:spPr>
          <a:xfrm>
            <a:off x="950885" y="3822092"/>
            <a:ext cx="5092276" cy="19923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rPr>
              <a:t>Hình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ảnh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chiếc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xe</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lên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thực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trần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trụi</a:t>
            </a:r>
            <a:r>
              <a:rPr lang="en-US" altLang="en-US" sz="2800" b="1" i="1" dirty="0">
                <a:solidFill>
                  <a:srgbClr val="FF0000"/>
                </a:solidFill>
                <a:latin typeface="Times New Roman" panose="02020603050405020304" pitchFamily="18" charset="0"/>
                <a:cs typeface="Times New Roman" panose="02020603050405020304" pitchFamily="18" charset="0"/>
              </a:rPr>
              <a:t>.</a:t>
            </a:r>
            <a:endParaRPr lang="en-SG" sz="2800"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kính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4"/>
          <p:cNvSpPr>
            <a:spLocks noChangeArrowheads="1"/>
          </p:cNvSpPr>
          <p:nvPr/>
        </p:nvSpPr>
        <p:spPr bwMode="auto">
          <a:xfrm>
            <a:off x="8176185" y="1821364"/>
            <a:ext cx="2527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i="1" dirty="0">
                <a:solidFill>
                  <a:srgbClr val="FF0000"/>
                </a:solidFill>
                <a:latin typeface="Times New Roman" panose="02020603050405020304" pitchFamily="18" charset="0"/>
                <a:cs typeface="Times New Roman" panose="02020603050405020304" pitchFamily="18" charset="0"/>
              </a:rPr>
              <a:t>Ý </a:t>
            </a:r>
            <a:r>
              <a:rPr lang="en-US" altLang="en-US" sz="4400" b="1" i="1" dirty="0" err="1">
                <a:solidFill>
                  <a:srgbClr val="FF0000"/>
                </a:solidFill>
                <a:latin typeface="Times New Roman" panose="02020603050405020304" pitchFamily="18" charset="0"/>
                <a:cs typeface="Times New Roman" panose="02020603050405020304" pitchFamily="18" charset="0"/>
              </a:rPr>
              <a:t>nghĩa</a:t>
            </a:r>
            <a:endPar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1" name="Rectangle: Rounded Corners 8"/>
          <p:cNvSpPr/>
          <p:nvPr/>
        </p:nvSpPr>
        <p:spPr>
          <a:xfrm>
            <a:off x="319937" y="1270605"/>
            <a:ext cx="6627762" cy="76944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altLang="en-US" sz="2800" i="1" dirty="0" err="1">
                <a:solidFill>
                  <a:srgbClr val="000000"/>
                </a:solidFill>
                <a:latin typeface="Times New Roman" panose="02020603050405020304" pitchFamily="18" charset="0"/>
                <a:cs typeface="Times New Roman" panose="02020603050405020304" pitchFamily="18" charset="0"/>
              </a:rPr>
              <a:t>Thể</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hiện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sự</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khốc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liệt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chiến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tranh</a:t>
            </a:r>
            <a:endParaRPr lang="en-BZ" sz="2800" i="1" dirty="0">
              <a:solidFill>
                <a:sysClr val="windowText" lastClr="000000"/>
              </a:solidFill>
              <a:latin typeface="Times New Roman" panose="02020603050405020304" pitchFamily="18" charset="0"/>
              <a:cs typeface="Times New Roman" panose="02020603050405020304" pitchFamily="18" charset="0"/>
            </a:endParaRPr>
          </a:p>
        </p:txBody>
      </p:sp>
      <p:sp>
        <p:nvSpPr>
          <p:cNvPr id="42" name="Rectangle: Rounded Corners 8"/>
          <p:cNvSpPr/>
          <p:nvPr/>
        </p:nvSpPr>
        <p:spPr>
          <a:xfrm>
            <a:off x="319937" y="2335727"/>
            <a:ext cx="6627762" cy="102660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nổi</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bật</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lính</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lái</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xe</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kiên</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BZ" sz="2800" i="1" dirty="0">
              <a:solidFill>
                <a:sysClr val="windowText" lastClr="000000"/>
              </a:solidFill>
              <a:latin typeface="Times New Roman" panose="02020603050405020304" pitchFamily="18" charset="0"/>
              <a:cs typeface="Times New Roman" panose="02020603050405020304" pitchFamily="18" charset="0"/>
            </a:endParaRPr>
          </a:p>
        </p:txBody>
      </p:sp>
      <p:sp>
        <p:nvSpPr>
          <p:cNvPr id="43" name="Rectangle: Rounded Corners 8"/>
          <p:cNvSpPr/>
          <p:nvPr/>
        </p:nvSpPr>
        <p:spPr>
          <a:xfrm>
            <a:off x="319937" y="3658010"/>
            <a:ext cx="6627762" cy="132788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hồn</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nét</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ngang</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tàng</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tinh</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nghịch</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lạ</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Phạm</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Tiến</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Duật</a:t>
            </a:r>
            <a:r>
              <a:rPr lang="en-US" alt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BZ" sz="2800" i="1" dirty="0">
              <a:solidFill>
                <a:sysClr val="windowText" lastClr="000000"/>
              </a:solidFill>
              <a:latin typeface="Times New Roman" panose="02020603050405020304" pitchFamily="18" charset="0"/>
              <a:cs typeface="Times New Roman" panose="02020603050405020304" pitchFamily="18" charset="0"/>
            </a:endParaRPr>
          </a:p>
        </p:txBody>
      </p:sp>
      <p:pic>
        <p:nvPicPr>
          <p:cNvPr id="45" name="Picture 18" descr="l6"/>
          <p:cNvPicPr>
            <a:picLocks noChangeAspect="1" noChangeArrowheads="1"/>
          </p:cNvPicPr>
          <p:nvPr/>
        </p:nvPicPr>
        <p:blipFill rotWithShape="1">
          <a:blip r:embed="rId1">
            <a:extLst>
              <a:ext uri="{28A0092B-C50C-407E-A947-70E740481C1C}">
                <a14:useLocalDpi xmlns:a14="http://schemas.microsoft.com/office/drawing/2010/main" val="0"/>
              </a:ext>
            </a:extLst>
          </a:blip>
          <a:srcRect l="13494" r="1" b="1"/>
          <a:stretch>
            <a:fillRect/>
          </a:stretch>
        </p:blipFill>
        <p:spPr bwMode="auto">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solidFill>
            <a:srgbClr val="FFFFFF">
              <a:shade val="85000"/>
            </a:srgbClr>
          </a:solidFill>
          <a:effectLst>
            <a:softEdge rad="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60455" y="0"/>
            <a:ext cx="5031546" cy="6858000"/>
          </a:xfrm>
          <a:prstGeom prst="rect">
            <a:avLst/>
          </a:prstGeom>
        </p:spPr>
      </p:pic>
      <p:grpSp>
        <p:nvGrpSpPr>
          <p:cNvPr id="12" name="Group 11"/>
          <p:cNvGrpSpPr/>
          <p:nvPr/>
        </p:nvGrpSpPr>
        <p:grpSpPr>
          <a:xfrm>
            <a:off x="319937" y="693325"/>
            <a:ext cx="6995263" cy="496647"/>
            <a:chOff x="644526" y="2766774"/>
            <a:chExt cx="13992346" cy="993289"/>
          </a:xfrm>
        </p:grpSpPr>
        <p:sp>
          <p:nvSpPr>
            <p:cNvPr id="13" name="TextBox 12"/>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ounded Rectangle 17"/>
          <p:cNvSpPr/>
          <p:nvPr/>
        </p:nvSpPr>
        <p:spPr>
          <a:xfrm>
            <a:off x="319937" y="1589648"/>
            <a:ext cx="1988695" cy="3460301"/>
          </a:xfrm>
          <a:prstGeom prst="roundRect">
            <a:avLst/>
          </a:prstGeom>
          <a:solidFill>
            <a:srgbClr val="FDEADA">
              <a:alpha val="21961"/>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1. </a:t>
            </a:r>
            <a:r>
              <a:rPr lang="en-US" sz="2400" dirty="0" err="1" smtClean="0">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câu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miêu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tả</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tư</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thế</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người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chiến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nêu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nghệ</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thuật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khổ</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đó</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695494" y="2405576"/>
            <a:ext cx="2572856" cy="2630306"/>
          </a:xfrm>
          <a:prstGeom prst="roundRect">
            <a:avLst/>
          </a:prstGeom>
          <a:solidFill>
            <a:srgbClr val="FDEADA">
              <a:alpha val="21961"/>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2. </a:t>
            </a:r>
            <a:r>
              <a:rPr lang="en-US" sz="2400" dirty="0" err="1" smtClean="0">
                <a:solidFill>
                  <a:schemeClr val="tx1"/>
                </a:solidFill>
                <a:latin typeface="Times New Roman" panose="02020603050405020304" pitchFamily="18" charset="0"/>
                <a:cs typeface="Times New Roman" panose="02020603050405020304" pitchFamily="18" charset="0"/>
              </a:rPr>
              <a:t>Tìm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câu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miêu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tả</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tinh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thần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thái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độ</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người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chiến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sĩ</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nêu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nghệ</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thuật</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39354" y="5233182"/>
            <a:ext cx="7680757" cy="1427518"/>
          </a:xfrm>
          <a:prstGeom prst="roundRect">
            <a:avLst/>
          </a:prstGeom>
          <a:solidFill>
            <a:srgbClr val="FDEADA">
              <a:alpha val="21961"/>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4.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b="1" i="1" dirty="0" smtClean="0">
                <a:solidFill>
                  <a:srgbClr val="FF0000"/>
                </a:solidFill>
                <a:latin typeface="Times New Roman" panose="02020603050405020304" pitchFamily="18" charset="0"/>
                <a:cs typeface="Times New Roman" panose="02020603050405020304" pitchFamily="18" charset="0"/>
              </a:rPr>
              <a:t>ý </a:t>
            </a:r>
            <a:r>
              <a:rPr lang="en-US" sz="2400" b="1" i="1" dirty="0" err="1" smtClean="0">
                <a:solidFill>
                  <a:srgbClr val="FF0000"/>
                </a:solidFill>
                <a:latin typeface="Times New Roman" panose="02020603050405020304" pitchFamily="18" charset="0"/>
                <a:cs typeface="Times New Roman" panose="02020603050405020304" pitchFamily="18" charset="0"/>
              </a:rPr>
              <a:t>chí</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chiến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đấu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thuật</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5697416" y="1589647"/>
            <a:ext cx="2182023" cy="3460301"/>
          </a:xfrm>
          <a:prstGeom prst="roundRect">
            <a:avLst/>
          </a:prstGeom>
          <a:solidFill>
            <a:srgbClr val="FDEADA">
              <a:alpha val="21961"/>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cs typeface="Times New Roman" panose="02020603050405020304" pitchFamily="18" charset="0"/>
            </a:endParaRPr>
          </a:p>
          <a:p>
            <a:pPr algn="ct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cs typeface="Times New Roman" panose="02020603050405020304" pitchFamily="18" charset="0"/>
            </a:endParaRPr>
          </a:p>
          <a:p>
            <a:pPr algn="ctr"/>
            <a:r>
              <a:rPr lang="en-US" sz="2400" dirty="0" err="1" smtClean="0">
                <a:solidFill>
                  <a:schemeClr val="tx1"/>
                </a:solidFill>
                <a:latin typeface="Times New Roman" panose="02020603050405020304" pitchFamily="18" charset="0"/>
                <a:cs typeface="Times New Roman" panose="02020603050405020304" pitchFamily="18" charset="0"/>
              </a:rPr>
              <a:t>thơ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tình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đồng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chí</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đồng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đội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thuật</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hỗ dành sẵn cho Nội dung 4"/>
          <p:cNvPicPr>
            <a:picLocks noChangeAspect="1"/>
          </p:cNvPicPr>
          <p:nvPr/>
        </p:nvPicPr>
        <p:blipFill rotWithShape="1">
          <a:blip r:embed="rId1">
            <a:alphaModFix amt="60000"/>
            <a:extLst>
              <a:ext uri="{28A0092B-C50C-407E-A947-70E740481C1C}">
                <a14:useLocalDpi xmlns:a14="http://schemas.microsoft.com/office/drawing/2010/main" val="0"/>
              </a:ext>
            </a:extLst>
          </a:blip>
          <a:srcRect t="6589" b="3292"/>
          <a:stretch>
            <a:fillRect/>
          </a:stretch>
        </p:blipFill>
        <p:spPr>
          <a:xfrm>
            <a:off x="88962" y="1270604"/>
            <a:ext cx="12011025" cy="5499727"/>
          </a:xfrm>
          <a:prstGeom prst="rect">
            <a:avLst/>
          </a:prstGeom>
        </p:spPr>
      </p:pic>
      <p:sp>
        <p:nvSpPr>
          <p:cNvPr id="17" name="Hình chữ nhật 4"/>
          <p:cNvSpPr/>
          <p:nvPr/>
        </p:nvSpPr>
        <p:spPr>
          <a:xfrm>
            <a:off x="5620533" y="1603163"/>
            <a:ext cx="6251945" cy="4834607"/>
          </a:xfrm>
          <a:custGeom>
            <a:avLst/>
            <a:gdLst>
              <a:gd name="connsiteX0" fmla="*/ 0 w 6251945"/>
              <a:gd name="connsiteY0" fmla="*/ 0 h 4834607"/>
              <a:gd name="connsiteX1" fmla="*/ 757180 w 6251945"/>
              <a:gd name="connsiteY1" fmla="*/ 0 h 4834607"/>
              <a:gd name="connsiteX2" fmla="*/ 1576879 w 6251945"/>
              <a:gd name="connsiteY2" fmla="*/ 0 h 4834607"/>
              <a:gd name="connsiteX3" fmla="*/ 2396579 w 6251945"/>
              <a:gd name="connsiteY3" fmla="*/ 0 h 4834607"/>
              <a:gd name="connsiteX4" fmla="*/ 3028720 w 6251945"/>
              <a:gd name="connsiteY4" fmla="*/ 0 h 4834607"/>
              <a:gd name="connsiteX5" fmla="*/ 3848419 w 6251945"/>
              <a:gd name="connsiteY5" fmla="*/ 0 h 4834607"/>
              <a:gd name="connsiteX6" fmla="*/ 4605599 w 6251945"/>
              <a:gd name="connsiteY6" fmla="*/ 0 h 4834607"/>
              <a:gd name="connsiteX7" fmla="*/ 5425299 w 6251945"/>
              <a:gd name="connsiteY7" fmla="*/ 0 h 4834607"/>
              <a:gd name="connsiteX8" fmla="*/ 6251945 w 6251945"/>
              <a:gd name="connsiteY8" fmla="*/ 0 h 4834607"/>
              <a:gd name="connsiteX9" fmla="*/ 6251945 w 6251945"/>
              <a:gd name="connsiteY9" fmla="*/ 739004 h 4834607"/>
              <a:gd name="connsiteX10" fmla="*/ 6251945 w 6251945"/>
              <a:gd name="connsiteY10" fmla="*/ 1429662 h 4834607"/>
              <a:gd name="connsiteX11" fmla="*/ 6251945 w 6251945"/>
              <a:gd name="connsiteY11" fmla="*/ 2071974 h 4834607"/>
              <a:gd name="connsiteX12" fmla="*/ 6251945 w 6251945"/>
              <a:gd name="connsiteY12" fmla="*/ 2859325 h 4834607"/>
              <a:gd name="connsiteX13" fmla="*/ 6251945 w 6251945"/>
              <a:gd name="connsiteY13" fmla="*/ 3501637 h 4834607"/>
              <a:gd name="connsiteX14" fmla="*/ 6251945 w 6251945"/>
              <a:gd name="connsiteY14" fmla="*/ 4834607 h 4834607"/>
              <a:gd name="connsiteX15" fmla="*/ 5557284 w 6251945"/>
              <a:gd name="connsiteY15" fmla="*/ 4834607 h 4834607"/>
              <a:gd name="connsiteX16" fmla="*/ 5050182 w 6251945"/>
              <a:gd name="connsiteY16" fmla="*/ 4834607 h 4834607"/>
              <a:gd name="connsiteX17" fmla="*/ 4418041 w 6251945"/>
              <a:gd name="connsiteY17" fmla="*/ 4834607 h 4834607"/>
              <a:gd name="connsiteX18" fmla="*/ 3848419 w 6251945"/>
              <a:gd name="connsiteY18" fmla="*/ 4834607 h 4834607"/>
              <a:gd name="connsiteX19" fmla="*/ 3028720 w 6251945"/>
              <a:gd name="connsiteY19" fmla="*/ 4834607 h 4834607"/>
              <a:gd name="connsiteX20" fmla="*/ 2396579 w 6251945"/>
              <a:gd name="connsiteY20" fmla="*/ 4834607 h 4834607"/>
              <a:gd name="connsiteX21" fmla="*/ 1639399 w 6251945"/>
              <a:gd name="connsiteY21" fmla="*/ 4834607 h 4834607"/>
              <a:gd name="connsiteX22" fmla="*/ 882219 w 6251945"/>
              <a:gd name="connsiteY22" fmla="*/ 4834607 h 4834607"/>
              <a:gd name="connsiteX23" fmla="*/ 0 w 6251945"/>
              <a:gd name="connsiteY23" fmla="*/ 4834607 h 4834607"/>
              <a:gd name="connsiteX24" fmla="*/ 0 w 6251945"/>
              <a:gd name="connsiteY24" fmla="*/ 4047257 h 4834607"/>
              <a:gd name="connsiteX25" fmla="*/ 0 w 6251945"/>
              <a:gd name="connsiteY25" fmla="*/ 3259906 h 4834607"/>
              <a:gd name="connsiteX26" fmla="*/ 0 w 6251945"/>
              <a:gd name="connsiteY26" fmla="*/ 2665940 h 4834607"/>
              <a:gd name="connsiteX27" fmla="*/ 0 w 6251945"/>
              <a:gd name="connsiteY27" fmla="*/ 2071974 h 4834607"/>
              <a:gd name="connsiteX28" fmla="*/ 0 w 6251945"/>
              <a:gd name="connsiteY28" fmla="*/ 1284624 h 4834607"/>
              <a:gd name="connsiteX29" fmla="*/ 0 w 6251945"/>
              <a:gd name="connsiteY29" fmla="*/ 0 h 483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51945" h="4834607" fill="none" extrusionOk="0">
                <a:moveTo>
                  <a:pt x="0" y="0"/>
                </a:moveTo>
                <a:cubicBezTo>
                  <a:pt x="304613" y="34582"/>
                  <a:pt x="427671" y="-4366"/>
                  <a:pt x="757180" y="0"/>
                </a:cubicBezTo>
                <a:cubicBezTo>
                  <a:pt x="1086689" y="4366"/>
                  <a:pt x="1202004" y="-5480"/>
                  <a:pt x="1576879" y="0"/>
                </a:cubicBezTo>
                <a:cubicBezTo>
                  <a:pt x="1951754" y="5480"/>
                  <a:pt x="2053590" y="-25624"/>
                  <a:pt x="2396579" y="0"/>
                </a:cubicBezTo>
                <a:cubicBezTo>
                  <a:pt x="2739568" y="25624"/>
                  <a:pt x="2816115" y="-21445"/>
                  <a:pt x="3028720" y="0"/>
                </a:cubicBezTo>
                <a:cubicBezTo>
                  <a:pt x="3241325" y="21445"/>
                  <a:pt x="3628602" y="729"/>
                  <a:pt x="3848419" y="0"/>
                </a:cubicBezTo>
                <a:cubicBezTo>
                  <a:pt x="4068236" y="-729"/>
                  <a:pt x="4282092" y="-4900"/>
                  <a:pt x="4605599" y="0"/>
                </a:cubicBezTo>
                <a:cubicBezTo>
                  <a:pt x="4929106" y="4900"/>
                  <a:pt x="5166478" y="-3592"/>
                  <a:pt x="5425299" y="0"/>
                </a:cubicBezTo>
                <a:cubicBezTo>
                  <a:pt x="5684120" y="3592"/>
                  <a:pt x="6069262" y="3539"/>
                  <a:pt x="6251945" y="0"/>
                </a:cubicBezTo>
                <a:cubicBezTo>
                  <a:pt x="6263366" y="153558"/>
                  <a:pt x="6277175" y="577548"/>
                  <a:pt x="6251945" y="739004"/>
                </a:cubicBezTo>
                <a:cubicBezTo>
                  <a:pt x="6226715" y="900460"/>
                  <a:pt x="6236735" y="1106574"/>
                  <a:pt x="6251945" y="1429662"/>
                </a:cubicBezTo>
                <a:cubicBezTo>
                  <a:pt x="6267155" y="1752750"/>
                  <a:pt x="6227231" y="1796370"/>
                  <a:pt x="6251945" y="2071974"/>
                </a:cubicBezTo>
                <a:cubicBezTo>
                  <a:pt x="6276659" y="2347578"/>
                  <a:pt x="6252335" y="2700090"/>
                  <a:pt x="6251945" y="2859325"/>
                </a:cubicBezTo>
                <a:cubicBezTo>
                  <a:pt x="6251555" y="3018560"/>
                  <a:pt x="6274034" y="3293676"/>
                  <a:pt x="6251945" y="3501637"/>
                </a:cubicBezTo>
                <a:cubicBezTo>
                  <a:pt x="6229856" y="3709598"/>
                  <a:pt x="6241518" y="4384871"/>
                  <a:pt x="6251945" y="4834607"/>
                </a:cubicBezTo>
                <a:cubicBezTo>
                  <a:pt x="6060893" y="4861587"/>
                  <a:pt x="5860086" y="4821818"/>
                  <a:pt x="5557284" y="4834607"/>
                </a:cubicBezTo>
                <a:cubicBezTo>
                  <a:pt x="5254482" y="4847396"/>
                  <a:pt x="5162573" y="4841784"/>
                  <a:pt x="5050182" y="4834607"/>
                </a:cubicBezTo>
                <a:cubicBezTo>
                  <a:pt x="4937791" y="4827430"/>
                  <a:pt x="4639115" y="4862072"/>
                  <a:pt x="4418041" y="4834607"/>
                </a:cubicBezTo>
                <a:cubicBezTo>
                  <a:pt x="4196967" y="4807142"/>
                  <a:pt x="4113654" y="4855102"/>
                  <a:pt x="3848419" y="4834607"/>
                </a:cubicBezTo>
                <a:cubicBezTo>
                  <a:pt x="3583184" y="4814112"/>
                  <a:pt x="3289202" y="4824804"/>
                  <a:pt x="3028720" y="4834607"/>
                </a:cubicBezTo>
                <a:cubicBezTo>
                  <a:pt x="2768238" y="4844410"/>
                  <a:pt x="2676537" y="4812541"/>
                  <a:pt x="2396579" y="4834607"/>
                </a:cubicBezTo>
                <a:cubicBezTo>
                  <a:pt x="2116621" y="4856673"/>
                  <a:pt x="1926947" y="4831138"/>
                  <a:pt x="1639399" y="4834607"/>
                </a:cubicBezTo>
                <a:cubicBezTo>
                  <a:pt x="1351851" y="4838076"/>
                  <a:pt x="1231773" y="4859661"/>
                  <a:pt x="882219" y="4834607"/>
                </a:cubicBezTo>
                <a:cubicBezTo>
                  <a:pt x="532665" y="4809553"/>
                  <a:pt x="328989" y="4807518"/>
                  <a:pt x="0" y="4834607"/>
                </a:cubicBezTo>
                <a:cubicBezTo>
                  <a:pt x="4635" y="4540102"/>
                  <a:pt x="3559" y="4375976"/>
                  <a:pt x="0" y="4047257"/>
                </a:cubicBezTo>
                <a:cubicBezTo>
                  <a:pt x="-3559" y="3718538"/>
                  <a:pt x="-25073" y="3447512"/>
                  <a:pt x="0" y="3259906"/>
                </a:cubicBezTo>
                <a:cubicBezTo>
                  <a:pt x="25073" y="3072300"/>
                  <a:pt x="-2312" y="2789012"/>
                  <a:pt x="0" y="2665940"/>
                </a:cubicBezTo>
                <a:cubicBezTo>
                  <a:pt x="2312" y="2542868"/>
                  <a:pt x="9232" y="2210141"/>
                  <a:pt x="0" y="2071974"/>
                </a:cubicBezTo>
                <a:cubicBezTo>
                  <a:pt x="-9232" y="1933807"/>
                  <a:pt x="29960" y="1576320"/>
                  <a:pt x="0" y="1284624"/>
                </a:cubicBezTo>
                <a:cubicBezTo>
                  <a:pt x="-29960" y="992928"/>
                  <a:pt x="-34938" y="311842"/>
                  <a:pt x="0" y="0"/>
                </a:cubicBezTo>
                <a:close/>
              </a:path>
              <a:path w="6251945" h="4834607" stroke="0" extrusionOk="0">
                <a:moveTo>
                  <a:pt x="0" y="0"/>
                </a:moveTo>
                <a:cubicBezTo>
                  <a:pt x="223493" y="-8352"/>
                  <a:pt x="257186" y="-21643"/>
                  <a:pt x="507102" y="0"/>
                </a:cubicBezTo>
                <a:cubicBezTo>
                  <a:pt x="757018" y="21643"/>
                  <a:pt x="917821" y="-7758"/>
                  <a:pt x="1201763" y="0"/>
                </a:cubicBezTo>
                <a:cubicBezTo>
                  <a:pt x="1485705" y="7758"/>
                  <a:pt x="1636192" y="-28345"/>
                  <a:pt x="2021462" y="0"/>
                </a:cubicBezTo>
                <a:cubicBezTo>
                  <a:pt x="2406732" y="28345"/>
                  <a:pt x="2425120" y="-27924"/>
                  <a:pt x="2716123" y="0"/>
                </a:cubicBezTo>
                <a:cubicBezTo>
                  <a:pt x="3007126" y="27924"/>
                  <a:pt x="3217790" y="-12149"/>
                  <a:pt x="3348264" y="0"/>
                </a:cubicBezTo>
                <a:cubicBezTo>
                  <a:pt x="3478738" y="12149"/>
                  <a:pt x="3954319" y="-6706"/>
                  <a:pt x="4167963" y="0"/>
                </a:cubicBezTo>
                <a:cubicBezTo>
                  <a:pt x="4381607" y="6706"/>
                  <a:pt x="4577274" y="-22679"/>
                  <a:pt x="4925143" y="0"/>
                </a:cubicBezTo>
                <a:cubicBezTo>
                  <a:pt x="5273012" y="22679"/>
                  <a:pt x="5278714" y="-3802"/>
                  <a:pt x="5557284" y="0"/>
                </a:cubicBezTo>
                <a:cubicBezTo>
                  <a:pt x="5835854" y="3802"/>
                  <a:pt x="6057665" y="-12616"/>
                  <a:pt x="6251945" y="0"/>
                </a:cubicBezTo>
                <a:cubicBezTo>
                  <a:pt x="6244812" y="150671"/>
                  <a:pt x="6230861" y="322505"/>
                  <a:pt x="6251945" y="545620"/>
                </a:cubicBezTo>
                <a:cubicBezTo>
                  <a:pt x="6273029" y="768735"/>
                  <a:pt x="6251612" y="1086073"/>
                  <a:pt x="6251945" y="1236278"/>
                </a:cubicBezTo>
                <a:cubicBezTo>
                  <a:pt x="6252278" y="1386483"/>
                  <a:pt x="6219240" y="1641580"/>
                  <a:pt x="6251945" y="2023628"/>
                </a:cubicBezTo>
                <a:cubicBezTo>
                  <a:pt x="6284651" y="2405676"/>
                  <a:pt x="6266416" y="2430173"/>
                  <a:pt x="6251945" y="2714287"/>
                </a:cubicBezTo>
                <a:cubicBezTo>
                  <a:pt x="6237474" y="2998401"/>
                  <a:pt x="6217517" y="3228115"/>
                  <a:pt x="6251945" y="3453291"/>
                </a:cubicBezTo>
                <a:cubicBezTo>
                  <a:pt x="6286373" y="3678467"/>
                  <a:pt x="6280945" y="3899326"/>
                  <a:pt x="6251945" y="4143949"/>
                </a:cubicBezTo>
                <a:cubicBezTo>
                  <a:pt x="6222945" y="4388572"/>
                  <a:pt x="6250501" y="4568748"/>
                  <a:pt x="6251945" y="4834607"/>
                </a:cubicBezTo>
                <a:cubicBezTo>
                  <a:pt x="6085662" y="4866767"/>
                  <a:pt x="5706116" y="4802465"/>
                  <a:pt x="5432246" y="4834607"/>
                </a:cubicBezTo>
                <a:cubicBezTo>
                  <a:pt x="5158376" y="4866749"/>
                  <a:pt x="5127302" y="4850966"/>
                  <a:pt x="4862624" y="4834607"/>
                </a:cubicBezTo>
                <a:cubicBezTo>
                  <a:pt x="4597946" y="4818248"/>
                  <a:pt x="4422971" y="4805687"/>
                  <a:pt x="4042924" y="4834607"/>
                </a:cubicBezTo>
                <a:cubicBezTo>
                  <a:pt x="3662877" y="4863527"/>
                  <a:pt x="3538194" y="4817237"/>
                  <a:pt x="3410783" y="4834607"/>
                </a:cubicBezTo>
                <a:cubicBezTo>
                  <a:pt x="3283372" y="4851977"/>
                  <a:pt x="2963676" y="4819722"/>
                  <a:pt x="2778642" y="4834607"/>
                </a:cubicBezTo>
                <a:cubicBezTo>
                  <a:pt x="2593608" y="4849492"/>
                  <a:pt x="2276792" y="4853824"/>
                  <a:pt x="2083982" y="4834607"/>
                </a:cubicBezTo>
                <a:cubicBezTo>
                  <a:pt x="1891172" y="4815390"/>
                  <a:pt x="1823091" y="4843243"/>
                  <a:pt x="1576879" y="4834607"/>
                </a:cubicBezTo>
                <a:cubicBezTo>
                  <a:pt x="1330667" y="4825971"/>
                  <a:pt x="1185282" y="4855072"/>
                  <a:pt x="1007258" y="4834607"/>
                </a:cubicBezTo>
                <a:cubicBezTo>
                  <a:pt x="829234" y="4814142"/>
                  <a:pt x="350094" y="4806084"/>
                  <a:pt x="0" y="4834607"/>
                </a:cubicBezTo>
                <a:cubicBezTo>
                  <a:pt x="-4676" y="4616935"/>
                  <a:pt x="24382" y="4429933"/>
                  <a:pt x="0" y="4143949"/>
                </a:cubicBezTo>
                <a:cubicBezTo>
                  <a:pt x="-24382" y="3857965"/>
                  <a:pt x="-9915" y="3782168"/>
                  <a:pt x="0" y="3598329"/>
                </a:cubicBezTo>
                <a:cubicBezTo>
                  <a:pt x="9915" y="3414490"/>
                  <a:pt x="25800" y="3091476"/>
                  <a:pt x="0" y="2907671"/>
                </a:cubicBezTo>
                <a:cubicBezTo>
                  <a:pt x="-25800" y="2723866"/>
                  <a:pt x="-4924" y="2514393"/>
                  <a:pt x="0" y="2217013"/>
                </a:cubicBezTo>
                <a:cubicBezTo>
                  <a:pt x="4924" y="1919633"/>
                  <a:pt x="28678" y="1659323"/>
                  <a:pt x="0" y="1429662"/>
                </a:cubicBezTo>
                <a:cubicBezTo>
                  <a:pt x="-28678" y="1200001"/>
                  <a:pt x="9947" y="994000"/>
                  <a:pt x="0" y="835696"/>
                </a:cubicBezTo>
                <a:cubicBezTo>
                  <a:pt x="-9947" y="677392"/>
                  <a:pt x="-21530" y="333258"/>
                  <a:pt x="0" y="0"/>
                </a:cubicBezTo>
                <a:close/>
              </a:path>
            </a:pathLst>
          </a:custGeom>
          <a:solidFill>
            <a:srgbClr val="704C28">
              <a:alpha val="68000"/>
            </a:srgbClr>
          </a:solidFill>
          <a:ln>
            <a:solidFill>
              <a:srgbClr val="1D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prstClr val="white"/>
              </a:solidFill>
            </a:endParaRPr>
          </a:p>
        </p:txBody>
      </p:sp>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Rectangle 21"/>
          <p:cNvSpPr>
            <a:spLocks noChangeArrowheads="1"/>
          </p:cNvSpPr>
          <p:nvPr/>
        </p:nvSpPr>
        <p:spPr bwMode="auto">
          <a:xfrm>
            <a:off x="5791738" y="2175881"/>
            <a:ext cx="6553200" cy="95410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i="1" dirty="0" smtClean="0">
                <a:solidFill>
                  <a:schemeClr val="bg1"/>
                </a:solidFill>
                <a:latin typeface="Times New Roman" panose="02020603050405020304" pitchFamily="18" charset="0"/>
              </a:rPr>
              <a:t>Ung </a:t>
            </a:r>
            <a:r>
              <a:rPr lang="en-US" altLang="en-US" b="1" i="1" dirty="0">
                <a:solidFill>
                  <a:schemeClr val="bg1"/>
                </a:solidFill>
                <a:latin typeface="Times New Roman" panose="02020603050405020304" pitchFamily="18" charset="0"/>
              </a:rPr>
              <a:t>dung </a:t>
            </a:r>
            <a:r>
              <a:rPr lang="en-US" altLang="en-US" b="1" i="1" dirty="0" err="1">
                <a:solidFill>
                  <a:schemeClr val="bg1"/>
                </a:solidFill>
                <a:latin typeface="Times New Roman" panose="02020603050405020304" pitchFamily="18" charset="0"/>
              </a:rPr>
              <a:t>buồng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lái</a:t>
            </a:r>
            <a:r>
              <a:rPr lang="en-US" altLang="en-US" b="1" i="1" dirty="0">
                <a:solidFill>
                  <a:schemeClr val="bg1"/>
                </a:solidFill>
                <a:latin typeface="Times New Roman" panose="02020603050405020304" pitchFamily="18" charset="0"/>
              </a:rPr>
              <a:t> ta </a:t>
            </a:r>
            <a:r>
              <a:rPr lang="en-US" altLang="en-US" b="1" i="1" dirty="0" err="1">
                <a:solidFill>
                  <a:schemeClr val="bg1"/>
                </a:solidFill>
                <a:latin typeface="Times New Roman" panose="02020603050405020304" pitchFamily="18" charset="0"/>
              </a:rPr>
              <a:t>ngồi</a:t>
            </a:r>
            <a:r>
              <a:rPr lang="en-US" altLang="en-US" b="1" i="1" dirty="0">
                <a:solidFill>
                  <a:schemeClr val="bg1"/>
                </a:solidFill>
                <a:latin typeface="Times New Roman" panose="02020603050405020304" pitchFamily="18" charset="0"/>
              </a:rPr>
              <a:t>, </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Nhìn</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đất</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nhìn</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trời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nhìn</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thẳng</a:t>
            </a:r>
            <a:r>
              <a:rPr lang="en-US" altLang="en-US" b="1" i="1" dirty="0">
                <a:solidFill>
                  <a:schemeClr val="bg1"/>
                </a:solidFill>
                <a:latin typeface="Times New Roman" panose="02020603050405020304" pitchFamily="18" charset="0"/>
              </a:rPr>
              <a:t>.</a:t>
            </a:r>
            <a:endParaRPr lang="en-US" altLang="en-US" b="1" i="1" dirty="0">
              <a:solidFill>
                <a:schemeClr val="bg1"/>
              </a:solidFill>
              <a:latin typeface="Times New Roman" panose="02020603050405020304" pitchFamily="18" charset="0"/>
            </a:endParaRPr>
          </a:p>
        </p:txBody>
      </p:sp>
      <p:grpSp>
        <p:nvGrpSpPr>
          <p:cNvPr id="20" name="Group 13"/>
          <p:cNvGrpSpPr/>
          <p:nvPr/>
        </p:nvGrpSpPr>
        <p:grpSpPr bwMode="auto">
          <a:xfrm>
            <a:off x="5791738" y="1973697"/>
            <a:ext cx="6251945" cy="3430763"/>
            <a:chOff x="3428917" y="1752600"/>
            <a:chExt cx="6248483" cy="2827899"/>
          </a:xfrm>
        </p:grpSpPr>
        <p:sp>
          <p:nvSpPr>
            <p:cNvPr id="21" name="Rectangle 2"/>
            <p:cNvSpPr>
              <a:spLocks noChangeArrowheads="1"/>
            </p:cNvSpPr>
            <p:nvPr/>
          </p:nvSpPr>
          <p:spPr bwMode="auto">
            <a:xfrm>
              <a:off x="4267200" y="1752600"/>
              <a:ext cx="5410200" cy="43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i="1">
                <a:solidFill>
                  <a:schemeClr val="bg1"/>
                </a:solidFill>
                <a:latin typeface="Times New Roman" panose="02020603050405020304" pitchFamily="18" charset="0"/>
              </a:endParaRPr>
            </a:p>
          </p:txBody>
        </p:sp>
        <p:sp>
          <p:nvSpPr>
            <p:cNvPr id="22" name="Rectangle 3"/>
            <p:cNvSpPr>
              <a:spLocks noChangeArrowheads="1"/>
            </p:cNvSpPr>
            <p:nvPr/>
          </p:nvSpPr>
          <p:spPr bwMode="auto">
            <a:xfrm>
              <a:off x="3428917" y="3083709"/>
              <a:ext cx="6248483" cy="149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i="1" dirty="0" err="1">
                  <a:solidFill>
                    <a:schemeClr val="bg1"/>
                  </a:solidFill>
                  <a:latin typeface="Times New Roman" panose="02020603050405020304" pitchFamily="18" charset="0"/>
                </a:rPr>
                <a:t>Nhìn</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thấy</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gió</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vào</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xoa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mắt</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đắng</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Nhìn</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thấy</a:t>
              </a:r>
              <a:r>
                <a:rPr lang="en-US" altLang="en-US" b="1" i="1" dirty="0">
                  <a:solidFill>
                    <a:schemeClr val="bg1"/>
                  </a:solidFill>
                  <a:latin typeface="Times New Roman" panose="02020603050405020304" pitchFamily="18" charset="0"/>
                </a:rPr>
                <a:t> con </a:t>
              </a:r>
              <a:r>
                <a:rPr lang="en-US" altLang="en-US" b="1" i="1" dirty="0" err="1">
                  <a:solidFill>
                    <a:schemeClr val="bg1"/>
                  </a:solidFill>
                  <a:latin typeface="Times New Roman" panose="02020603050405020304" pitchFamily="18" charset="0"/>
                </a:rPr>
                <a:t>đường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chạy</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thẳng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vào</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tim</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Thấy</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sao</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trời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và</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đột</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ngột</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cánh</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chim</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Như</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sa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như</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ùa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vào</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buồng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lái</a:t>
              </a:r>
              <a:r>
                <a:rPr lang="en-US" altLang="en-US" b="1" i="1" dirty="0">
                  <a:solidFill>
                    <a:schemeClr val="bg1"/>
                  </a:solidFill>
                  <a:latin typeface="Times New Roman" panose="02020603050405020304" pitchFamily="18" charset="0"/>
                </a:rPr>
                <a:t>.</a:t>
              </a:r>
              <a:endParaRPr lang="en-US" altLang="en-US" b="1" i="1" dirty="0">
                <a:solidFill>
                  <a:schemeClr val="bg1"/>
                </a:solidFill>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21"/>
          <p:cNvSpPr>
            <a:spLocks noChangeArrowheads="1"/>
          </p:cNvSpPr>
          <p:nvPr/>
        </p:nvSpPr>
        <p:spPr bwMode="auto">
          <a:xfrm>
            <a:off x="3511472" y="1881359"/>
            <a:ext cx="6553200" cy="95410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i="1" dirty="0" smtClean="0">
                <a:latin typeface="Times New Roman" panose="02020603050405020304" pitchFamily="18" charset="0"/>
              </a:rPr>
              <a:t>Ung </a:t>
            </a:r>
            <a:r>
              <a:rPr lang="en-US" altLang="en-US" i="1" dirty="0">
                <a:latin typeface="Times New Roman" panose="02020603050405020304" pitchFamily="18" charset="0"/>
              </a:rPr>
              <a:t>dung </a:t>
            </a:r>
            <a:r>
              <a:rPr lang="en-US" altLang="en-US" i="1" dirty="0" err="1">
                <a:latin typeface="Times New Roman" panose="02020603050405020304" pitchFamily="18" charset="0"/>
              </a:rPr>
              <a:t>buồng</a:t>
            </a:r>
            <a:r>
              <a:rPr lang="en-US" altLang="en-US" i="1" dirty="0">
                <a:latin typeface="Times New Roman" panose="02020603050405020304" pitchFamily="18" charset="0"/>
              </a:rPr>
              <a:t> </a:t>
            </a:r>
            <a:r>
              <a:rPr lang="en-US" altLang="en-US" i="1" dirty="0" err="1">
                <a:latin typeface="Times New Roman" panose="02020603050405020304" pitchFamily="18" charset="0"/>
              </a:rPr>
              <a:t>lái</a:t>
            </a:r>
            <a:r>
              <a:rPr lang="en-US" altLang="en-US" i="1" dirty="0">
                <a:latin typeface="Times New Roman" panose="02020603050405020304" pitchFamily="18" charset="0"/>
              </a:rPr>
              <a:t> ta </a:t>
            </a:r>
            <a:r>
              <a:rPr lang="en-US" altLang="en-US" i="1" dirty="0" err="1">
                <a:latin typeface="Times New Roman" panose="02020603050405020304" pitchFamily="18" charset="0"/>
              </a:rPr>
              <a:t>ngồi</a:t>
            </a:r>
            <a:r>
              <a:rPr lang="en-US" altLang="en-US" i="1" dirty="0">
                <a:latin typeface="Times New Roman" panose="02020603050405020304" pitchFamily="18" charset="0"/>
              </a:rPr>
              <a:t>, </a:t>
            </a:r>
            <a:endParaRPr lang="en-US" altLang="en-US" i="1" dirty="0">
              <a:latin typeface="Times New Roman" panose="02020603050405020304" pitchFamily="18" charset="0"/>
            </a:endParaRPr>
          </a:p>
          <a:p>
            <a:pPr>
              <a:lnSpc>
                <a:spcPct val="100000"/>
              </a:lnSpc>
              <a:spcBef>
                <a:spcPct val="0"/>
              </a:spcBef>
              <a:buFontTx/>
              <a:buNone/>
            </a:pPr>
            <a:r>
              <a:rPr lang="en-US" altLang="en-US" i="1" dirty="0" err="1">
                <a:latin typeface="Times New Roman" panose="02020603050405020304" pitchFamily="18" charset="0"/>
              </a:rPr>
              <a:t>Nhìn</a:t>
            </a:r>
            <a:r>
              <a:rPr lang="en-US" altLang="en-US" i="1" dirty="0">
                <a:latin typeface="Times New Roman" panose="02020603050405020304" pitchFamily="18" charset="0"/>
              </a:rPr>
              <a:t> </a:t>
            </a:r>
            <a:r>
              <a:rPr lang="en-US" altLang="en-US" i="1" dirty="0" err="1">
                <a:latin typeface="Times New Roman" panose="02020603050405020304" pitchFamily="18" charset="0"/>
              </a:rPr>
              <a:t>đất</a:t>
            </a:r>
            <a:r>
              <a:rPr lang="en-US" altLang="en-US" i="1" dirty="0">
                <a:latin typeface="Times New Roman" panose="02020603050405020304" pitchFamily="18" charset="0"/>
              </a:rPr>
              <a:t>, </a:t>
            </a:r>
            <a:r>
              <a:rPr lang="en-US" altLang="en-US" i="1" dirty="0" err="1">
                <a:latin typeface="Times New Roman" panose="02020603050405020304" pitchFamily="18" charset="0"/>
              </a:rPr>
              <a:t>nhìn</a:t>
            </a:r>
            <a:r>
              <a:rPr lang="en-US" altLang="en-US" i="1" dirty="0">
                <a:latin typeface="Times New Roman" panose="02020603050405020304" pitchFamily="18" charset="0"/>
              </a:rPr>
              <a:t> </a:t>
            </a:r>
            <a:r>
              <a:rPr lang="en-US" altLang="en-US" i="1" dirty="0" err="1">
                <a:latin typeface="Times New Roman" panose="02020603050405020304" pitchFamily="18" charset="0"/>
              </a:rPr>
              <a:t>trời</a:t>
            </a:r>
            <a:r>
              <a:rPr lang="en-US" altLang="en-US" i="1" dirty="0">
                <a:latin typeface="Times New Roman" panose="02020603050405020304" pitchFamily="18" charset="0"/>
              </a:rPr>
              <a:t>, </a:t>
            </a:r>
            <a:r>
              <a:rPr lang="en-US" altLang="en-US" i="1" dirty="0" err="1">
                <a:latin typeface="Times New Roman" panose="02020603050405020304" pitchFamily="18" charset="0"/>
              </a:rPr>
              <a:t>nhìn</a:t>
            </a:r>
            <a:r>
              <a:rPr lang="en-US" altLang="en-US" i="1" dirty="0">
                <a:latin typeface="Times New Roman" panose="02020603050405020304" pitchFamily="18" charset="0"/>
              </a:rPr>
              <a:t> </a:t>
            </a:r>
            <a:r>
              <a:rPr lang="en-US" altLang="en-US" i="1" dirty="0" err="1">
                <a:latin typeface="Times New Roman" panose="02020603050405020304" pitchFamily="18" charset="0"/>
              </a:rPr>
              <a:t>thẳng</a:t>
            </a:r>
            <a:r>
              <a:rPr lang="en-US" altLang="en-US" i="1" dirty="0">
                <a:latin typeface="Times New Roman" panose="02020603050405020304" pitchFamily="18" charset="0"/>
              </a:rPr>
              <a:t>.</a:t>
            </a:r>
            <a:endParaRPr lang="en-US" altLang="en-US" i="1" dirty="0">
              <a:latin typeface="Times New Roman" panose="02020603050405020304" pitchFamily="18" charset="0"/>
            </a:endParaRPr>
          </a:p>
        </p:txBody>
      </p:sp>
      <p:sp>
        <p:nvSpPr>
          <p:cNvPr id="23" name="Rectangle 22"/>
          <p:cNvSpPr/>
          <p:nvPr/>
        </p:nvSpPr>
        <p:spPr>
          <a:xfrm>
            <a:off x="3511472" y="1830615"/>
            <a:ext cx="1532658" cy="507785"/>
          </a:xfrm>
          <a:prstGeom prst="rect">
            <a:avLst/>
          </a:prstGeom>
          <a:no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sp>
        <p:nvSpPr>
          <p:cNvPr id="2" name="Rectangle 1"/>
          <p:cNvSpPr/>
          <p:nvPr/>
        </p:nvSpPr>
        <p:spPr>
          <a:xfrm>
            <a:off x="671942" y="1358139"/>
            <a:ext cx="1467068" cy="523220"/>
          </a:xfrm>
          <a:prstGeom prst="rect">
            <a:avLst/>
          </a:prstGeom>
        </p:spPr>
        <p:txBody>
          <a:bodyPr wrap="none">
            <a:spAutoFit/>
          </a:bodyPr>
          <a:lstStyle/>
          <a:p>
            <a:pPr>
              <a:lnSpc>
                <a:spcPct val="100000"/>
              </a:lnSpc>
              <a:spcBef>
                <a:spcPct val="0"/>
              </a:spcBef>
              <a:buFontTx/>
              <a:buNone/>
            </a:pPr>
            <a:r>
              <a:rPr lang="vi-VN" sz="2800" i="1" dirty="0">
                <a:solidFill>
                  <a:srgbClr val="FF0000"/>
                </a:solidFill>
                <a:latin typeface="Times New Roman" panose="02020603050405020304" pitchFamily="18" charset="0"/>
              </a:rPr>
              <a:t>a. Tư </a:t>
            </a:r>
            <a:r>
              <a:rPr lang="vi-VN" sz="2800" i="1" dirty="0" smtClean="0">
                <a:solidFill>
                  <a:srgbClr val="FF0000"/>
                </a:solidFill>
                <a:latin typeface="Times New Roman" panose="02020603050405020304" pitchFamily="18" charset="0"/>
              </a:rPr>
              <a:t>thế</a:t>
            </a:r>
            <a:endParaRPr lang="vi-VN" sz="2800" i="1" dirty="0">
              <a:solidFill>
                <a:srgbClr val="FF0000"/>
              </a:solidFill>
              <a:latin typeface="Times New Roman" panose="02020603050405020304" pitchFamily="18" charset="0"/>
            </a:endParaRPr>
          </a:p>
        </p:txBody>
      </p:sp>
      <p:pic>
        <p:nvPicPr>
          <p:cNvPr id="24" name="Picture 6" descr="anh13"/>
          <p:cNvPicPr>
            <a:picLocks noChangeAspect="1" noChangeArrowheads="1"/>
          </p:cNvPicPr>
          <p:nvPr/>
        </p:nvPicPr>
        <p:blipFill rotWithShape="1">
          <a:blip r:embed="rId1">
            <a:extLst>
              <a:ext uri="{28A0092B-C50C-407E-A947-70E740481C1C}">
                <a14:useLocalDpi xmlns:a14="http://schemas.microsoft.com/office/drawing/2010/main" val="0"/>
              </a:ext>
            </a:extLst>
          </a:blip>
          <a:srcRect r="1" b="15993"/>
          <a:stretch>
            <a:fillRect/>
          </a:stretch>
        </p:blipFill>
        <p:spPr bwMode="auto">
          <a:xfrm>
            <a:off x="8317353" y="0"/>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solidFill>
            <a:srgbClr val="FFFFFF">
              <a:shade val="85000"/>
            </a:srgbClr>
          </a:solidFill>
          <a:effectLst>
            <a:softEdge rad="0"/>
          </a:effectLst>
          <a:extLs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3615397" y="2835466"/>
            <a:ext cx="4234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clipart&#10;&#10;Description automatically generated"/>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9481655" flipV="1">
            <a:off x="2402109" y="2797711"/>
            <a:ext cx="1049079" cy="803649"/>
          </a:xfrm>
          <a:prstGeom prst="rect">
            <a:avLst/>
          </a:prstGeom>
          <a:effectLst>
            <a:softEdge rad="127000"/>
          </a:effectLst>
        </p:spPr>
      </p:pic>
      <p:sp>
        <p:nvSpPr>
          <p:cNvPr id="13" name="Rectangle 12"/>
          <p:cNvSpPr/>
          <p:nvPr/>
        </p:nvSpPr>
        <p:spPr>
          <a:xfrm>
            <a:off x="858358" y="3584743"/>
            <a:ext cx="3136868" cy="1384995"/>
          </a:xfrm>
          <a:prstGeom prst="rect">
            <a:avLst/>
          </a:prstGeom>
          <a:solidFill>
            <a:schemeClr val="accent5">
              <a:lumMod val="20000"/>
              <a:lumOff val="80000"/>
            </a:schemeClr>
          </a:solidFill>
        </p:spPr>
        <p:txBody>
          <a:bodyPr wrap="square">
            <a:spAutoFit/>
          </a:bodyPr>
          <a:lstStyle/>
          <a:p>
            <a:pPr algn="just"/>
            <a:r>
              <a:rPr lang="en-SG" sz="2800" i="1" dirty="0" smtClean="0">
                <a:latin typeface="Times New Roman" panose="02020603050405020304" pitchFamily="18" charset="0"/>
                <a:cs typeface="Times New Roman" panose="02020603050405020304" pitchFamily="18" charset="0"/>
                <a:sym typeface="Wingdings" panose="05000000000000000000" pitchFamily="2" charset="2"/>
              </a:rPr>
              <a:t> - </a:t>
            </a:r>
            <a:r>
              <a:rPr lang="en-SG" sz="2800" b="1" i="1" dirty="0" smtClean="0">
                <a:latin typeface="Times New Roman" panose="02020603050405020304" pitchFamily="18" charset="0"/>
                <a:cs typeface="Times New Roman" panose="02020603050405020304" pitchFamily="18" charset="0"/>
                <a:sym typeface="Wingdings" panose="05000000000000000000" pitchFamily="2" charset="2"/>
              </a:rPr>
              <a:t>T</a:t>
            </a:r>
            <a:r>
              <a:rPr lang="vi-VN" sz="2800" b="1" i="1" dirty="0">
                <a:latin typeface="Times New Roman" panose="02020603050405020304" pitchFamily="18" charset="0"/>
                <a:cs typeface="Times New Roman" panose="02020603050405020304" pitchFamily="18" charset="0"/>
                <a:sym typeface="Wingdings" panose="05000000000000000000" pitchFamily="2" charset="2"/>
              </a:rPr>
              <a:t>ư</a:t>
            </a:r>
            <a:r>
              <a:rPr lang="en-SG"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smtClean="0">
                <a:latin typeface="Times New Roman" panose="02020603050405020304" pitchFamily="18" charset="0"/>
                <a:cs typeface="Times New Roman" panose="02020603050405020304" pitchFamily="18" charset="0"/>
                <a:sym typeface="Wingdings" panose="05000000000000000000" pitchFamily="2" charset="2"/>
              </a:rPr>
              <a:t>thế</a:t>
            </a:r>
            <a:r>
              <a:rPr lang="en-SG"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latin typeface="Times New Roman" panose="02020603050405020304" pitchFamily="18" charset="0"/>
                <a:cs typeface="Times New Roman" panose="02020603050405020304" pitchFamily="18" charset="0"/>
                <a:sym typeface="Wingdings" panose="05000000000000000000" pitchFamily="2" charset="2"/>
              </a:rPr>
              <a:t>thoải</a:t>
            </a:r>
            <a:r>
              <a:rPr lang="en-SG" sz="2800" i="1" dirty="0">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latin typeface="Times New Roman" panose="02020603050405020304" pitchFamily="18" charset="0"/>
                <a:cs typeface="Times New Roman" panose="02020603050405020304" pitchFamily="18" charset="0"/>
                <a:sym typeface="Wingdings" panose="05000000000000000000" pitchFamily="2" charset="2"/>
              </a:rPr>
              <a:t>mái</a:t>
            </a:r>
            <a:r>
              <a:rPr lang="en-SG" sz="2800" i="1" dirty="0">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latin typeface="Times New Roman" panose="02020603050405020304" pitchFamily="18" charset="0"/>
                <a:cs typeface="Times New Roman" panose="02020603050405020304" pitchFamily="18" charset="0"/>
                <a:sym typeface="Wingdings" panose="05000000000000000000" pitchFamily="2" charset="2"/>
              </a:rPr>
              <a:t>ung</a:t>
            </a:r>
            <a:r>
              <a:rPr lang="en-SG" sz="2800" i="1" dirty="0">
                <a:latin typeface="Times New Roman" panose="02020603050405020304" pitchFamily="18" charset="0"/>
                <a:cs typeface="Times New Roman" panose="02020603050405020304" pitchFamily="18" charset="0"/>
                <a:sym typeface="Wingdings" panose="05000000000000000000" pitchFamily="2" charset="2"/>
              </a:rPr>
              <a:t> dung, đ</a:t>
            </a:r>
            <a:r>
              <a:rPr lang="vi-VN" sz="2800" i="1" dirty="0">
                <a:latin typeface="Times New Roman" panose="02020603050405020304" pitchFamily="18" charset="0"/>
                <a:cs typeface="Times New Roman" panose="02020603050405020304" pitchFamily="18" charset="0"/>
                <a:sym typeface="Wingdings" panose="05000000000000000000" pitchFamily="2" charset="2"/>
              </a:rPr>
              <a:t>ư</a:t>
            </a:r>
            <a:r>
              <a:rPr lang="en-SG" sz="2800" i="1" dirty="0" err="1">
                <a:latin typeface="Times New Roman" panose="02020603050405020304" pitchFamily="18" charset="0"/>
                <a:cs typeface="Times New Roman" panose="02020603050405020304" pitchFamily="18" charset="0"/>
                <a:sym typeface="Wingdings" panose="05000000000000000000" pitchFamily="2" charset="2"/>
              </a:rPr>
              <a:t>ờng</a:t>
            </a:r>
            <a:r>
              <a:rPr lang="en-SG" sz="2800" i="1" dirty="0">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latin typeface="Times New Roman" panose="02020603050405020304" pitchFamily="18" charset="0"/>
                <a:cs typeface="Times New Roman" panose="02020603050405020304" pitchFamily="18" charset="0"/>
                <a:sym typeface="Wingdings" panose="05000000000000000000" pitchFamily="2" charset="2"/>
              </a:rPr>
              <a:t>hoàng</a:t>
            </a:r>
            <a:endParaRPr lang="en-SG" sz="2800" i="1" dirty="0">
              <a:latin typeface="Times New Roman" panose="02020603050405020304" pitchFamily="18" charset="0"/>
              <a:cs typeface="Times New Roman" panose="02020603050405020304" pitchFamily="18" charset="0"/>
            </a:endParaRPr>
          </a:p>
        </p:txBody>
      </p:sp>
      <p:sp>
        <p:nvSpPr>
          <p:cNvPr id="28" name="Rectangle 27"/>
          <p:cNvSpPr/>
          <p:nvPr/>
        </p:nvSpPr>
        <p:spPr>
          <a:xfrm>
            <a:off x="858357" y="5241960"/>
            <a:ext cx="3136869" cy="1384995"/>
          </a:xfrm>
          <a:prstGeom prst="rect">
            <a:avLst/>
          </a:prstGeom>
          <a:solidFill>
            <a:schemeClr val="accent5">
              <a:lumMod val="20000"/>
              <a:lumOff val="80000"/>
            </a:schemeClr>
          </a:solidFill>
        </p:spPr>
        <p:txBody>
          <a:bodyPr wrap="square">
            <a:spAutoFit/>
          </a:bodyPr>
          <a:lstStyle/>
          <a:p>
            <a:pPr algn="just">
              <a:spcBef>
                <a:spcPct val="0"/>
              </a:spcBef>
            </a:pPr>
            <a:r>
              <a:rPr lang="en-SG" sz="2800" i="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altLang="en-US" sz="2800" i="1" dirty="0" err="1">
                <a:latin typeface="Times New Roman" panose="02020603050405020304" pitchFamily="18" charset="0"/>
                <a:cs typeface="Times New Roman" panose="02020603050405020304" pitchFamily="18" charset="0"/>
              </a:rPr>
              <a:t>Tầm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nhìn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phóng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khoáng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rộng</a:t>
            </a:r>
            <a:r>
              <a:rPr lang="en-US" altLang="en-US" sz="2800" i="1" dirty="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mở</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đất</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trời</a:t>
            </a:r>
            <a:endParaRPr lang="en-US" altLang="en-US" sz="2800" i="1" dirty="0">
              <a:latin typeface="Times New Roman" panose="02020603050405020304" pitchFamily="18" charset="0"/>
              <a:cs typeface="Times New Roman" panose="02020603050405020304" pitchFamily="18" charset="0"/>
            </a:endParaRPr>
          </a:p>
        </p:txBody>
      </p:sp>
      <p:pic>
        <p:nvPicPr>
          <p:cNvPr id="29" name="Picture 28" descr="A picture containing text, clipart&#10;&#10;Description automatically generated"/>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4052064">
            <a:off x="5904805" y="3052138"/>
            <a:ext cx="1049079" cy="867688"/>
          </a:xfrm>
          <a:prstGeom prst="rect">
            <a:avLst/>
          </a:prstGeom>
          <a:effectLst>
            <a:softEdge rad="127000"/>
          </a:effectLst>
        </p:spPr>
      </p:pic>
      <p:sp>
        <p:nvSpPr>
          <p:cNvPr id="30" name="Rectangle 29"/>
          <p:cNvSpPr/>
          <p:nvPr/>
        </p:nvSpPr>
        <p:spPr>
          <a:xfrm>
            <a:off x="5219638" y="4143182"/>
            <a:ext cx="3136868" cy="1384995"/>
          </a:xfrm>
          <a:prstGeom prst="rect">
            <a:avLst/>
          </a:prstGeom>
          <a:solidFill>
            <a:schemeClr val="accent3">
              <a:lumMod val="40000"/>
              <a:lumOff val="60000"/>
            </a:schemeClr>
          </a:solidFill>
        </p:spPr>
        <p:txBody>
          <a:bodyPr wrap="square">
            <a:spAutoFit/>
          </a:bodyPr>
          <a:lstStyle/>
          <a:p>
            <a:pPr algn="just"/>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Nghệ</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thuật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đảo</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điệp</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ngắt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nhịp</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SG" sz="2800" i="1" dirty="0">
              <a:latin typeface="Times New Roman" panose="02020603050405020304" pitchFamily="18" charset="0"/>
              <a:cs typeface="Times New Roman" panose="02020603050405020304" pitchFamily="18" charset="0"/>
            </a:endParaRPr>
          </a:p>
        </p:txBody>
      </p:sp>
      <p:sp>
        <p:nvSpPr>
          <p:cNvPr id="32" name="Plus 31"/>
          <p:cNvSpPr/>
          <p:nvPr/>
        </p:nvSpPr>
        <p:spPr>
          <a:xfrm>
            <a:off x="4298543" y="4734347"/>
            <a:ext cx="745587" cy="793830"/>
          </a:xfrm>
          <a:prstGeom prst="mathPlus">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qual 13"/>
          <p:cNvSpPr/>
          <p:nvPr/>
        </p:nvSpPr>
        <p:spPr>
          <a:xfrm>
            <a:off x="8532014" y="4774258"/>
            <a:ext cx="703798" cy="714007"/>
          </a:xfrm>
          <a:prstGeom prst="mathEqual">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9235812" y="4334019"/>
            <a:ext cx="2906579" cy="1815882"/>
          </a:xfrm>
          <a:prstGeom prst="rect">
            <a:avLst/>
          </a:prstGeom>
        </p:spPr>
        <p:txBody>
          <a:bodyPr wrap="square">
            <a:spAutoFit/>
          </a:bodyPr>
          <a:lstStyle/>
          <a:p>
            <a:pPr algn="just">
              <a:spcBef>
                <a:spcPct val="50000"/>
              </a:spcBef>
            </a:pP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hiên</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ngang</a:t>
            </a:r>
            <a:r>
              <a:rPr lang="en-US" alt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sẵn</a:t>
            </a:r>
            <a:r>
              <a:rPr lang="en-US" alt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sàng</a:t>
            </a:r>
            <a:r>
              <a:rPr lang="en-US" alt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đấu</a:t>
            </a:r>
            <a:r>
              <a:rPr lang="en-US" alt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hùng</a:t>
            </a:r>
            <a:endPar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circle(in)">
                                      <p:cBhvr>
                                        <p:cTn id="56" dur="2000"/>
                                        <p:tgtEl>
                                          <p:spTgt spid="14"/>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13" grpId="0" animBg="1"/>
      <p:bldP spid="28" grpId="0" animBg="1"/>
      <p:bldP spid="30" grpId="0" animBg="1"/>
      <p:bldP spid="32" grpId="0" animBg="1"/>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p:cNvSpPr>
            <a:spLocks noChangeArrowheads="1"/>
          </p:cNvSpPr>
          <p:nvPr/>
        </p:nvSpPr>
        <p:spPr bwMode="auto">
          <a:xfrm>
            <a:off x="2499898" y="1830615"/>
            <a:ext cx="625194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i="1" dirty="0" err="1">
                <a:latin typeface="Times New Roman" panose="02020603050405020304" pitchFamily="18" charset="0"/>
              </a:rPr>
              <a:t>Nhìn</a:t>
            </a:r>
            <a:r>
              <a:rPr lang="en-US" altLang="en-US" i="1" dirty="0">
                <a:latin typeface="Times New Roman" panose="02020603050405020304" pitchFamily="18" charset="0"/>
              </a:rPr>
              <a:t> </a:t>
            </a:r>
            <a:r>
              <a:rPr lang="en-US" altLang="en-US" i="1" dirty="0" err="1">
                <a:latin typeface="Times New Roman" panose="02020603050405020304" pitchFamily="18" charset="0"/>
              </a:rPr>
              <a:t>thấy</a:t>
            </a:r>
            <a:r>
              <a:rPr lang="en-US" altLang="en-US" i="1" dirty="0">
                <a:latin typeface="Times New Roman" panose="02020603050405020304" pitchFamily="18" charset="0"/>
              </a:rPr>
              <a:t> </a:t>
            </a:r>
            <a:r>
              <a:rPr lang="en-US" altLang="en-US" i="1" dirty="0" err="1">
                <a:latin typeface="Times New Roman" panose="02020603050405020304" pitchFamily="18" charset="0"/>
              </a:rPr>
              <a:t>gió</a:t>
            </a:r>
            <a:r>
              <a:rPr lang="en-US" altLang="en-US" i="1" dirty="0">
                <a:latin typeface="Times New Roman" panose="02020603050405020304" pitchFamily="18" charset="0"/>
              </a:rPr>
              <a:t> </a:t>
            </a:r>
            <a:r>
              <a:rPr lang="en-US" altLang="en-US" i="1" dirty="0" err="1">
                <a:latin typeface="Times New Roman" panose="02020603050405020304" pitchFamily="18" charset="0"/>
              </a:rPr>
              <a:t>vào</a:t>
            </a:r>
            <a:r>
              <a:rPr lang="en-US" altLang="en-US" i="1" dirty="0">
                <a:latin typeface="Times New Roman" panose="02020603050405020304" pitchFamily="18" charset="0"/>
              </a:rPr>
              <a:t> </a:t>
            </a:r>
            <a:r>
              <a:rPr lang="en-US" altLang="en-US" i="1" dirty="0" err="1">
                <a:latin typeface="Times New Roman" panose="02020603050405020304" pitchFamily="18" charset="0"/>
              </a:rPr>
              <a:t>xoa</a:t>
            </a:r>
            <a:r>
              <a:rPr lang="en-US" altLang="en-US" i="1" dirty="0">
                <a:latin typeface="Times New Roman" panose="02020603050405020304" pitchFamily="18" charset="0"/>
              </a:rPr>
              <a:t> </a:t>
            </a:r>
            <a:r>
              <a:rPr lang="en-US" altLang="en-US" i="1" dirty="0" err="1">
                <a:latin typeface="Times New Roman" panose="02020603050405020304" pitchFamily="18" charset="0"/>
              </a:rPr>
              <a:t>mắt</a:t>
            </a:r>
            <a:r>
              <a:rPr lang="en-US" altLang="en-US" i="1" dirty="0">
                <a:latin typeface="Times New Roman" panose="02020603050405020304" pitchFamily="18" charset="0"/>
              </a:rPr>
              <a:t> </a:t>
            </a:r>
            <a:r>
              <a:rPr lang="en-US" altLang="en-US" i="1" dirty="0" err="1">
                <a:latin typeface="Times New Roman" panose="02020603050405020304" pitchFamily="18" charset="0"/>
              </a:rPr>
              <a:t>đắng</a:t>
            </a:r>
            <a:endParaRPr lang="en-US" altLang="en-US" i="1" dirty="0">
              <a:latin typeface="Times New Roman" panose="02020603050405020304" pitchFamily="18" charset="0"/>
            </a:endParaRPr>
          </a:p>
          <a:p>
            <a:pPr>
              <a:lnSpc>
                <a:spcPct val="100000"/>
              </a:lnSpc>
              <a:spcBef>
                <a:spcPct val="0"/>
              </a:spcBef>
              <a:buFontTx/>
              <a:buNone/>
            </a:pPr>
            <a:r>
              <a:rPr lang="en-US" altLang="en-US" i="1" dirty="0" err="1">
                <a:latin typeface="Times New Roman" panose="02020603050405020304" pitchFamily="18" charset="0"/>
              </a:rPr>
              <a:t>Nhìn</a:t>
            </a:r>
            <a:r>
              <a:rPr lang="en-US" altLang="en-US" i="1" dirty="0">
                <a:latin typeface="Times New Roman" panose="02020603050405020304" pitchFamily="18" charset="0"/>
              </a:rPr>
              <a:t> </a:t>
            </a:r>
            <a:r>
              <a:rPr lang="en-US" altLang="en-US" i="1" dirty="0" err="1">
                <a:latin typeface="Times New Roman" panose="02020603050405020304" pitchFamily="18" charset="0"/>
              </a:rPr>
              <a:t>thấy</a:t>
            </a:r>
            <a:r>
              <a:rPr lang="en-US" altLang="en-US" i="1" dirty="0">
                <a:latin typeface="Times New Roman" panose="02020603050405020304" pitchFamily="18" charset="0"/>
              </a:rPr>
              <a:t> con </a:t>
            </a:r>
            <a:r>
              <a:rPr lang="en-US" altLang="en-US" i="1" dirty="0" err="1">
                <a:latin typeface="Times New Roman" panose="02020603050405020304" pitchFamily="18" charset="0"/>
              </a:rPr>
              <a:t>đường</a:t>
            </a:r>
            <a:r>
              <a:rPr lang="en-US" altLang="en-US" i="1" dirty="0">
                <a:latin typeface="Times New Roman" panose="02020603050405020304" pitchFamily="18" charset="0"/>
              </a:rPr>
              <a:t> </a:t>
            </a:r>
            <a:r>
              <a:rPr lang="en-US" altLang="en-US" i="1" dirty="0" err="1">
                <a:latin typeface="Times New Roman" panose="02020603050405020304" pitchFamily="18" charset="0"/>
              </a:rPr>
              <a:t>chạy</a:t>
            </a:r>
            <a:r>
              <a:rPr lang="en-US" altLang="en-US" i="1" dirty="0">
                <a:latin typeface="Times New Roman" panose="02020603050405020304" pitchFamily="18" charset="0"/>
              </a:rPr>
              <a:t> </a:t>
            </a:r>
            <a:r>
              <a:rPr lang="en-US" altLang="en-US" i="1" dirty="0" err="1">
                <a:latin typeface="Times New Roman" panose="02020603050405020304" pitchFamily="18" charset="0"/>
              </a:rPr>
              <a:t>thẳng</a:t>
            </a:r>
            <a:r>
              <a:rPr lang="en-US" altLang="en-US" i="1" dirty="0">
                <a:latin typeface="Times New Roman" panose="02020603050405020304" pitchFamily="18" charset="0"/>
              </a:rPr>
              <a:t> </a:t>
            </a:r>
            <a:r>
              <a:rPr lang="en-US" altLang="en-US" i="1" dirty="0" err="1">
                <a:latin typeface="Times New Roman" panose="02020603050405020304" pitchFamily="18" charset="0"/>
              </a:rPr>
              <a:t>vào</a:t>
            </a:r>
            <a:r>
              <a:rPr lang="en-US" altLang="en-US" i="1" dirty="0">
                <a:latin typeface="Times New Roman" panose="02020603050405020304" pitchFamily="18" charset="0"/>
              </a:rPr>
              <a:t> </a:t>
            </a:r>
            <a:r>
              <a:rPr lang="en-US" altLang="en-US" i="1" dirty="0" err="1">
                <a:latin typeface="Times New Roman" panose="02020603050405020304" pitchFamily="18" charset="0"/>
              </a:rPr>
              <a:t>tim</a:t>
            </a:r>
            <a:endParaRPr lang="en-US" altLang="en-US" i="1" dirty="0">
              <a:latin typeface="Times New Roman" panose="02020603050405020304" pitchFamily="18" charset="0"/>
            </a:endParaRPr>
          </a:p>
          <a:p>
            <a:pPr>
              <a:lnSpc>
                <a:spcPct val="100000"/>
              </a:lnSpc>
              <a:spcBef>
                <a:spcPct val="0"/>
              </a:spcBef>
              <a:buFontTx/>
              <a:buNone/>
            </a:pPr>
            <a:r>
              <a:rPr lang="en-US" altLang="en-US" i="1" dirty="0" err="1">
                <a:latin typeface="Times New Roman" panose="02020603050405020304" pitchFamily="18" charset="0"/>
              </a:rPr>
              <a:t>Thấy</a:t>
            </a:r>
            <a:r>
              <a:rPr lang="en-US" altLang="en-US" i="1" dirty="0">
                <a:latin typeface="Times New Roman" panose="02020603050405020304" pitchFamily="18" charset="0"/>
              </a:rPr>
              <a:t> </a:t>
            </a:r>
            <a:r>
              <a:rPr lang="en-US" altLang="en-US" i="1" dirty="0" err="1">
                <a:latin typeface="Times New Roman" panose="02020603050405020304" pitchFamily="18" charset="0"/>
              </a:rPr>
              <a:t>sao</a:t>
            </a:r>
            <a:r>
              <a:rPr lang="en-US" altLang="en-US" i="1" dirty="0">
                <a:latin typeface="Times New Roman" panose="02020603050405020304" pitchFamily="18" charset="0"/>
              </a:rPr>
              <a:t> </a:t>
            </a:r>
            <a:r>
              <a:rPr lang="en-US" altLang="en-US" i="1" dirty="0" err="1">
                <a:latin typeface="Times New Roman" panose="02020603050405020304" pitchFamily="18" charset="0"/>
              </a:rPr>
              <a:t>trời</a:t>
            </a:r>
            <a:r>
              <a:rPr lang="en-US" altLang="en-US" i="1" dirty="0">
                <a:latin typeface="Times New Roman" panose="02020603050405020304" pitchFamily="18" charset="0"/>
              </a:rPr>
              <a:t> </a:t>
            </a:r>
            <a:r>
              <a:rPr lang="en-US" altLang="en-US" i="1" dirty="0" err="1">
                <a:latin typeface="Times New Roman" panose="02020603050405020304" pitchFamily="18" charset="0"/>
              </a:rPr>
              <a:t>và</a:t>
            </a:r>
            <a:r>
              <a:rPr lang="en-US" altLang="en-US" i="1" dirty="0">
                <a:latin typeface="Times New Roman" panose="02020603050405020304" pitchFamily="18" charset="0"/>
              </a:rPr>
              <a:t> </a:t>
            </a:r>
            <a:r>
              <a:rPr lang="en-US" altLang="en-US" i="1" dirty="0" err="1">
                <a:latin typeface="Times New Roman" panose="02020603050405020304" pitchFamily="18" charset="0"/>
              </a:rPr>
              <a:t>đột</a:t>
            </a:r>
            <a:r>
              <a:rPr lang="en-US" altLang="en-US" i="1" dirty="0">
                <a:latin typeface="Times New Roman" panose="02020603050405020304" pitchFamily="18" charset="0"/>
              </a:rPr>
              <a:t> </a:t>
            </a:r>
            <a:r>
              <a:rPr lang="en-US" altLang="en-US" i="1" dirty="0" err="1">
                <a:latin typeface="Times New Roman" panose="02020603050405020304" pitchFamily="18" charset="0"/>
              </a:rPr>
              <a:t>ngột</a:t>
            </a:r>
            <a:r>
              <a:rPr lang="en-US" altLang="en-US" i="1" dirty="0">
                <a:latin typeface="Times New Roman" panose="02020603050405020304" pitchFamily="18" charset="0"/>
              </a:rPr>
              <a:t> </a:t>
            </a:r>
            <a:r>
              <a:rPr lang="en-US" altLang="en-US" i="1" dirty="0" err="1">
                <a:latin typeface="Times New Roman" panose="02020603050405020304" pitchFamily="18" charset="0"/>
              </a:rPr>
              <a:t>cánh</a:t>
            </a:r>
            <a:r>
              <a:rPr lang="en-US" altLang="en-US" i="1" dirty="0">
                <a:latin typeface="Times New Roman" panose="02020603050405020304" pitchFamily="18" charset="0"/>
              </a:rPr>
              <a:t> </a:t>
            </a:r>
            <a:r>
              <a:rPr lang="en-US" altLang="en-US" i="1" dirty="0" err="1">
                <a:latin typeface="Times New Roman" panose="02020603050405020304" pitchFamily="18" charset="0"/>
              </a:rPr>
              <a:t>chim</a:t>
            </a:r>
            <a:endParaRPr lang="en-US" altLang="en-US" i="1" dirty="0">
              <a:latin typeface="Times New Roman" panose="02020603050405020304" pitchFamily="18" charset="0"/>
            </a:endParaRPr>
          </a:p>
          <a:p>
            <a:pPr>
              <a:lnSpc>
                <a:spcPct val="100000"/>
              </a:lnSpc>
              <a:spcBef>
                <a:spcPct val="0"/>
              </a:spcBef>
              <a:buFontTx/>
              <a:buNone/>
            </a:pPr>
            <a:r>
              <a:rPr lang="en-US" altLang="en-US" i="1" dirty="0" err="1">
                <a:latin typeface="Times New Roman" panose="02020603050405020304" pitchFamily="18" charset="0"/>
              </a:rPr>
              <a:t>Như</a:t>
            </a:r>
            <a:r>
              <a:rPr lang="en-US" altLang="en-US" i="1" dirty="0">
                <a:latin typeface="Times New Roman" panose="02020603050405020304" pitchFamily="18" charset="0"/>
              </a:rPr>
              <a:t> </a:t>
            </a:r>
            <a:r>
              <a:rPr lang="en-US" altLang="en-US" i="1" dirty="0" err="1">
                <a:latin typeface="Times New Roman" panose="02020603050405020304" pitchFamily="18" charset="0"/>
              </a:rPr>
              <a:t>sa</a:t>
            </a:r>
            <a:r>
              <a:rPr lang="en-US" altLang="en-US" i="1" dirty="0">
                <a:latin typeface="Times New Roman" panose="02020603050405020304" pitchFamily="18" charset="0"/>
              </a:rPr>
              <a:t> </a:t>
            </a:r>
            <a:r>
              <a:rPr lang="en-US" altLang="en-US" i="1" dirty="0" err="1">
                <a:latin typeface="Times New Roman" panose="02020603050405020304" pitchFamily="18" charset="0"/>
              </a:rPr>
              <a:t>như</a:t>
            </a:r>
            <a:r>
              <a:rPr lang="en-US" altLang="en-US" i="1" dirty="0">
                <a:latin typeface="Times New Roman" panose="02020603050405020304" pitchFamily="18" charset="0"/>
              </a:rPr>
              <a:t> </a:t>
            </a:r>
            <a:r>
              <a:rPr lang="en-US" altLang="en-US" i="1" dirty="0" err="1">
                <a:latin typeface="Times New Roman" panose="02020603050405020304" pitchFamily="18" charset="0"/>
              </a:rPr>
              <a:t>ùa</a:t>
            </a:r>
            <a:r>
              <a:rPr lang="en-US" altLang="en-US" i="1" dirty="0">
                <a:latin typeface="Times New Roman" panose="02020603050405020304" pitchFamily="18" charset="0"/>
              </a:rPr>
              <a:t> </a:t>
            </a:r>
            <a:r>
              <a:rPr lang="en-US" altLang="en-US" i="1" dirty="0" err="1">
                <a:latin typeface="Times New Roman" panose="02020603050405020304" pitchFamily="18" charset="0"/>
              </a:rPr>
              <a:t>vào</a:t>
            </a:r>
            <a:r>
              <a:rPr lang="en-US" altLang="en-US" i="1" dirty="0">
                <a:latin typeface="Times New Roman" panose="02020603050405020304" pitchFamily="18" charset="0"/>
              </a:rPr>
              <a:t> </a:t>
            </a:r>
            <a:r>
              <a:rPr lang="en-US" altLang="en-US" i="1" dirty="0" err="1">
                <a:latin typeface="Times New Roman" panose="02020603050405020304" pitchFamily="18" charset="0"/>
              </a:rPr>
              <a:t>buồng</a:t>
            </a:r>
            <a:r>
              <a:rPr lang="en-US" altLang="en-US" i="1" dirty="0">
                <a:latin typeface="Times New Roman" panose="02020603050405020304" pitchFamily="18" charset="0"/>
              </a:rPr>
              <a:t> </a:t>
            </a:r>
            <a:r>
              <a:rPr lang="en-US" altLang="en-US" i="1" dirty="0" err="1">
                <a:latin typeface="Times New Roman" panose="02020603050405020304" pitchFamily="18" charset="0"/>
              </a:rPr>
              <a:t>lái</a:t>
            </a:r>
            <a:r>
              <a:rPr lang="en-US" altLang="en-US" i="1" dirty="0">
                <a:latin typeface="Times New Roman" panose="02020603050405020304" pitchFamily="18" charset="0"/>
              </a:rPr>
              <a:t>.</a:t>
            </a:r>
            <a:endParaRPr lang="en-US" altLang="en-US" i="1" dirty="0">
              <a:latin typeface="Times New Roman" panose="02020603050405020304" pitchFamily="18" charset="0"/>
            </a:endParaRPr>
          </a:p>
        </p:txBody>
      </p:sp>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4013973" y="1846050"/>
            <a:ext cx="3202753" cy="403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sp>
        <p:nvSpPr>
          <p:cNvPr id="2" name="Rectangle 1"/>
          <p:cNvSpPr/>
          <p:nvPr/>
        </p:nvSpPr>
        <p:spPr>
          <a:xfrm>
            <a:off x="671942" y="1246431"/>
            <a:ext cx="1467068" cy="523220"/>
          </a:xfrm>
          <a:prstGeom prst="rect">
            <a:avLst/>
          </a:prstGeom>
        </p:spPr>
        <p:txBody>
          <a:bodyPr wrap="none">
            <a:spAutoFit/>
          </a:bodyPr>
          <a:lstStyle/>
          <a:p>
            <a:pPr>
              <a:spcBef>
                <a:spcPct val="0"/>
              </a:spcBef>
            </a:pPr>
            <a:r>
              <a:rPr lang="vi-VN" sz="2800" i="1" dirty="0">
                <a:solidFill>
                  <a:srgbClr val="FF0000"/>
                </a:solidFill>
                <a:latin typeface="Times New Roman" panose="02020603050405020304" pitchFamily="18" charset="0"/>
              </a:rPr>
              <a:t>a. </a:t>
            </a:r>
            <a:r>
              <a:rPr lang="vi-VN" sz="2800" i="1" dirty="0">
                <a:solidFill>
                  <a:srgbClr val="FF0000"/>
                </a:solidFill>
                <a:latin typeface="Times New Roman" panose="02020603050405020304" pitchFamily="18" charset="0"/>
              </a:rPr>
              <a:t>Tư </a:t>
            </a:r>
            <a:r>
              <a:rPr lang="vi-VN" sz="2800" i="1" dirty="0" smtClean="0">
                <a:solidFill>
                  <a:srgbClr val="FF0000"/>
                </a:solidFill>
                <a:latin typeface="Times New Roman" panose="02020603050405020304" pitchFamily="18" charset="0"/>
              </a:rPr>
              <a:t>thế</a:t>
            </a:r>
            <a:endParaRPr lang="vi-VN" sz="2800" i="1" dirty="0">
              <a:solidFill>
                <a:srgbClr val="FF0000"/>
              </a:solidFill>
              <a:latin typeface="Times New Roman" panose="02020603050405020304" pitchFamily="18" charset="0"/>
            </a:endParaRPr>
          </a:p>
        </p:txBody>
      </p:sp>
      <p:cxnSp>
        <p:nvCxnSpPr>
          <p:cNvPr id="12" name="Straight Connector 11"/>
          <p:cNvCxnSpPr/>
          <p:nvPr/>
        </p:nvCxnSpPr>
        <p:spPr>
          <a:xfrm>
            <a:off x="2513966" y="3646497"/>
            <a:ext cx="4234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4"/>
          <p:cNvPicPr>
            <a:picLocks noChangeAspect="1" noChangeArrowheads="1"/>
          </p:cNvPicPr>
          <p:nvPr/>
        </p:nvPicPr>
        <p:blipFill>
          <a:blip r:embed="rId1">
            <a:lum bright="24000" contrast="18000"/>
            <a:extLst>
              <a:ext uri="{28A0092B-C50C-407E-A947-70E740481C1C}">
                <a14:useLocalDpi xmlns:a14="http://schemas.microsoft.com/office/drawing/2010/main" val="0"/>
              </a:ext>
            </a:extLst>
          </a:blip>
          <a:srcRect l="13000" t="11333" r="14000" b="15334"/>
          <a:stretch>
            <a:fillRect/>
          </a:stretch>
        </p:blipFill>
        <p:spPr bwMode="auto">
          <a:xfrm>
            <a:off x="8555212" y="41847"/>
            <a:ext cx="3112525" cy="31558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4024493" y="2369270"/>
            <a:ext cx="1644787" cy="403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sp>
        <p:nvSpPr>
          <p:cNvPr id="33" name="Rectangle 32"/>
          <p:cNvSpPr/>
          <p:nvPr/>
        </p:nvSpPr>
        <p:spPr>
          <a:xfrm>
            <a:off x="3352853" y="2746273"/>
            <a:ext cx="1205080" cy="403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sp>
        <p:nvSpPr>
          <p:cNvPr id="34" name="Rectangle 33"/>
          <p:cNvSpPr/>
          <p:nvPr/>
        </p:nvSpPr>
        <p:spPr>
          <a:xfrm>
            <a:off x="6268846" y="2772519"/>
            <a:ext cx="1580926" cy="403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pic>
        <p:nvPicPr>
          <p:cNvPr id="37" name="Picture 36" descr="A picture containing text, clipart&#10;&#10;Description automatically generated"/>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9481655" flipV="1">
            <a:off x="1317531" y="3320152"/>
            <a:ext cx="1049079" cy="803649"/>
          </a:xfrm>
          <a:prstGeom prst="rect">
            <a:avLst/>
          </a:prstGeom>
          <a:effectLst>
            <a:softEdge rad="127000"/>
          </a:effectLst>
        </p:spPr>
      </p:pic>
      <p:sp>
        <p:nvSpPr>
          <p:cNvPr id="38" name="Rectangle 3"/>
          <p:cNvSpPr>
            <a:spLocks noChangeArrowheads="1"/>
          </p:cNvSpPr>
          <p:nvPr/>
        </p:nvSpPr>
        <p:spPr bwMode="auto">
          <a:xfrm>
            <a:off x="527538" y="4104108"/>
            <a:ext cx="111401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Cảm</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giác</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gió</a:t>
            </a:r>
            <a:r>
              <a:rPr lang="en-US" altLang="en-US" i="1" dirty="0" smtClean="0">
                <a:latin typeface="Times New Roman" panose="02020603050405020304" pitchFamily="18" charset="0"/>
              </a:rPr>
              <a:t>, con </a:t>
            </a:r>
            <a:r>
              <a:rPr lang="en-US" altLang="en-US" i="1" dirty="0" err="1" smtClean="0">
                <a:latin typeface="Times New Roman" panose="02020603050405020304" pitchFamily="18" charset="0"/>
              </a:rPr>
              <a:t>đường</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sao</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trời</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cánh</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chim</a:t>
            </a:r>
            <a:endParaRPr lang="en-US" altLang="en-US" i="1" dirty="0" smtClean="0">
              <a:latin typeface="Times New Roman" panose="02020603050405020304" pitchFamily="18" charset="0"/>
            </a:endParaRPr>
          </a:p>
          <a:p>
            <a:pPr algn="just">
              <a:lnSpc>
                <a:spcPct val="100000"/>
              </a:lnSpc>
              <a:spcBef>
                <a:spcPct val="0"/>
              </a:spcBef>
              <a:buNone/>
            </a:pP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Khó</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khăn</a:t>
            </a:r>
            <a:r>
              <a:rPr lang="en-US" altLang="en-US" i="1" dirty="0" smtClean="0">
                <a:latin typeface="Times New Roman" panose="02020603050405020304" pitchFamily="18" charset="0"/>
                <a:sym typeface="Wingdings" panose="05000000000000000000" pitchFamily="2" charset="2"/>
              </a:rPr>
              <a:t>, </a:t>
            </a:r>
            <a:r>
              <a:rPr lang="en-US" altLang="en-US" i="1" dirty="0" err="1">
                <a:latin typeface="Times New Roman" panose="02020603050405020304" pitchFamily="18" charset="0"/>
                <a:sym typeface="Wingdings" panose="05000000000000000000" pitchFamily="2" charset="2"/>
              </a:rPr>
              <a:t>s</a:t>
            </a:r>
            <a:r>
              <a:rPr lang="en-US" altLang="en-US" i="1" dirty="0" err="1" smtClean="0">
                <a:latin typeface="Times New Roman" panose="02020603050405020304" pitchFamily="18" charset="0"/>
                <a:sym typeface="Wingdings" panose="05000000000000000000" pitchFamily="2" charset="2"/>
              </a:rPr>
              <a:t>ự</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hòa</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nhập</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với</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thiên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nhiên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rộng</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lớn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và</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thú</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vị</a:t>
            </a:r>
            <a:endParaRPr lang="en-US" altLang="en-US" i="1" dirty="0" smtClean="0">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b="1" i="1" dirty="0" smtClean="0">
                <a:latin typeface="Times New Roman" panose="02020603050405020304" pitchFamily="18" charset="0"/>
                <a:sym typeface="Wingdings" panose="05000000000000000000" pitchFamily="2" charset="2"/>
              </a:rPr>
              <a:t>- </a:t>
            </a:r>
            <a:r>
              <a:rPr lang="en-US" altLang="en-US" b="1" i="1" dirty="0" err="1" smtClean="0">
                <a:latin typeface="Times New Roman" panose="02020603050405020304" pitchFamily="18" charset="0"/>
                <a:sym typeface="Wingdings" panose="05000000000000000000" pitchFamily="2" charset="2"/>
              </a:rPr>
              <a:t>Cảm</a:t>
            </a:r>
            <a:r>
              <a:rPr lang="en-US" altLang="en-US" b="1" i="1" dirty="0" smtClean="0">
                <a:latin typeface="Times New Roman" panose="02020603050405020304" pitchFamily="18" charset="0"/>
                <a:sym typeface="Wingdings" panose="05000000000000000000" pitchFamily="2" charset="2"/>
              </a:rPr>
              <a:t> </a:t>
            </a:r>
            <a:r>
              <a:rPr lang="en-US" altLang="en-US" b="1" i="1" dirty="0" err="1" smtClean="0">
                <a:latin typeface="Times New Roman" panose="02020603050405020304" pitchFamily="18" charset="0"/>
                <a:sym typeface="Wingdings" panose="05000000000000000000" pitchFamily="2" charset="2"/>
              </a:rPr>
              <a:t>nhận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sa</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ùa</a:t>
            </a:r>
            <a:r>
              <a:rPr lang="en-US" altLang="en-US" i="1" dirty="0" smtClean="0">
                <a:latin typeface="Times New Roman" panose="02020603050405020304" pitchFamily="18" charset="0"/>
                <a:sym typeface="Wingdings" panose="05000000000000000000" pitchFamily="2" charset="2"/>
              </a:rPr>
              <a:t>  </a:t>
            </a:r>
            <a:r>
              <a:rPr lang="en-US" altLang="en-US" i="1" dirty="0" err="1" smtClean="0">
                <a:latin typeface="Times New Roman" panose="02020603050405020304" pitchFamily="18" charset="0"/>
                <a:sym typeface="Wingdings" panose="05000000000000000000" pitchFamily="2" charset="2"/>
              </a:rPr>
              <a:t>mạnh</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đột</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ngột</a:t>
            </a:r>
            <a:r>
              <a:rPr lang="en-US" altLang="en-US" i="1" dirty="0" smtClean="0">
                <a:latin typeface="Times New Roman" panose="02020603050405020304" pitchFamily="18" charset="0"/>
                <a:sym typeface="Wingdings" panose="05000000000000000000" pitchFamily="2" charset="2"/>
              </a:rPr>
              <a:t>  </a:t>
            </a:r>
            <a:r>
              <a:rPr lang="en-US" altLang="en-US" i="1" dirty="0" err="1" smtClean="0">
                <a:latin typeface="Times New Roman" panose="02020603050405020304" pitchFamily="18" charset="0"/>
                <a:sym typeface="Wingdings" panose="05000000000000000000" pitchFamily="2" charset="2"/>
              </a:rPr>
              <a:t>tốc</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độ</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lái</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xe</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của</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người</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chiến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sĩ</a:t>
            </a:r>
            <a:endParaRPr lang="en-US" altLang="en-US" i="1" dirty="0" smtClean="0">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b="1" i="1" dirty="0" smtClean="0">
                <a:latin typeface="Times New Roman" panose="02020603050405020304" pitchFamily="18" charset="0"/>
                <a:sym typeface="Wingdings" panose="05000000000000000000" pitchFamily="2" charset="2"/>
              </a:rPr>
              <a:t>- </a:t>
            </a:r>
            <a:r>
              <a:rPr lang="en-US" altLang="en-US" b="1" i="1" dirty="0" err="1" smtClean="0">
                <a:latin typeface="Times New Roman" panose="02020603050405020304" pitchFamily="18" charset="0"/>
                <a:sym typeface="Wingdings" panose="05000000000000000000" pitchFamily="2" charset="2"/>
              </a:rPr>
              <a:t>Nghệ</a:t>
            </a:r>
            <a:r>
              <a:rPr lang="en-US" altLang="en-US" b="1" i="1" dirty="0" smtClean="0">
                <a:latin typeface="Times New Roman" panose="02020603050405020304" pitchFamily="18" charset="0"/>
                <a:sym typeface="Wingdings" panose="05000000000000000000" pitchFamily="2" charset="2"/>
              </a:rPr>
              <a:t> </a:t>
            </a:r>
            <a:r>
              <a:rPr lang="en-US" altLang="en-US" b="1" i="1" dirty="0" err="1" smtClean="0">
                <a:latin typeface="Times New Roman" panose="02020603050405020304" pitchFamily="18" charset="0"/>
                <a:sym typeface="Wingdings" panose="05000000000000000000" pitchFamily="2" charset="2"/>
              </a:rPr>
              <a:t>thuật</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điệp</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nhân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hóa</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gió</a:t>
            </a:r>
            <a:r>
              <a:rPr lang="en-US" altLang="en-US" i="1" dirty="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xoa</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mắt</a:t>
            </a:r>
            <a:r>
              <a:rPr lang="en-US" altLang="en-US" i="1" dirty="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đắng</a:t>
            </a:r>
            <a:r>
              <a:rPr lang="en-US" altLang="en-US" i="1" dirty="0" smtClean="0">
                <a:latin typeface="Times New Roman" panose="02020603050405020304" pitchFamily="18" charset="0"/>
                <a:sym typeface="Wingdings" panose="05000000000000000000" pitchFamily="2" charset="2"/>
              </a:rPr>
              <a:t>”, so </a:t>
            </a:r>
            <a:r>
              <a:rPr lang="en-US" altLang="en-US" i="1" dirty="0" err="1" smtClean="0">
                <a:latin typeface="Times New Roman" panose="02020603050405020304" pitchFamily="18" charset="0"/>
                <a:sym typeface="Wingdings" panose="05000000000000000000" pitchFamily="2" charset="2"/>
              </a:rPr>
              <a:t>sánh</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như</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sa</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như</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ùa</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liệt</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kê</a:t>
            </a:r>
            <a:r>
              <a:rPr lang="en-US" altLang="en-US" i="1" dirty="0" smtClean="0">
                <a:latin typeface="Times New Roman" panose="02020603050405020304" pitchFamily="18" charset="0"/>
                <a:sym typeface="Wingdings" panose="05000000000000000000" pitchFamily="2" charset="2"/>
              </a:rPr>
              <a:t>…</a:t>
            </a:r>
            <a:endParaRPr lang="en-US" altLang="en-US" i="1" dirty="0">
              <a:latin typeface="Times New Roman" panose="02020603050405020304" pitchFamily="18" charset="0"/>
            </a:endParaRPr>
          </a:p>
        </p:txBody>
      </p:sp>
      <p:sp>
        <p:nvSpPr>
          <p:cNvPr id="39" name="Rectangle 38"/>
          <p:cNvSpPr>
            <a:spLocks noChangeArrowheads="1"/>
          </p:cNvSpPr>
          <p:nvPr/>
        </p:nvSpPr>
        <p:spPr bwMode="auto">
          <a:xfrm>
            <a:off x="684226" y="6299023"/>
            <a:ext cx="111692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Người</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lính</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trẻ</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trung</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cá</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tính</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tâm</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hồn</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yêu</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thiên</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nhiên</a:t>
            </a:r>
            <a:r>
              <a:rPr lang="en-US" altLang="en-US" sz="2800" b="1" i="1" dirty="0">
                <a:solidFill>
                  <a:srgbClr val="FF0000"/>
                </a:solidFill>
                <a:latin typeface="Times New Roman" panose="02020603050405020304" pitchFamily="18" charset="0"/>
                <a:sym typeface="Wingdings" panose="05000000000000000000" pitchFamily="2" charset="2"/>
              </a:rPr>
              <a:t>.</a:t>
            </a:r>
            <a:endParaRPr lang="en-US" altLang="en-US" sz="2800" dirty="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xEl>
                                              <p:pRg st="0" end="0"/>
                                            </p:txEl>
                                          </p:spTgt>
                                        </p:tgtEl>
                                        <p:attrNameLst>
                                          <p:attrName>style.visibility</p:attrName>
                                        </p:attrNameLst>
                                      </p:cBhvr>
                                      <p:to>
                                        <p:strVal val="visible"/>
                                      </p:to>
                                    </p:set>
                                    <p:animEffect transition="in" filter="barn(inVertical)">
                                      <p:cBhvr>
                                        <p:cTn id="38" dur="500"/>
                                        <p:tgtEl>
                                          <p:spTgt spid="3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1" end="1"/>
                                            </p:txEl>
                                          </p:spTgt>
                                        </p:tgtEl>
                                        <p:attrNameLst>
                                          <p:attrName>style.visibility</p:attrName>
                                        </p:attrNameLst>
                                      </p:cBhvr>
                                      <p:to>
                                        <p:strVal val="visible"/>
                                      </p:to>
                                    </p:set>
                                    <p:animEffect transition="in" filter="wipe(down)">
                                      <p:cBhvr>
                                        <p:cTn id="43" dur="500"/>
                                        <p:tgtEl>
                                          <p:spTgt spid="38">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8">
                                            <p:txEl>
                                              <p:pRg st="2" end="2"/>
                                            </p:txEl>
                                          </p:spTgt>
                                        </p:tgtEl>
                                        <p:attrNameLst>
                                          <p:attrName>style.visibility</p:attrName>
                                        </p:attrNameLst>
                                      </p:cBhvr>
                                      <p:to>
                                        <p:strVal val="visible"/>
                                      </p:to>
                                    </p:set>
                                    <p:animEffect transition="in" filter="barn(inVertical)">
                                      <p:cBhvr>
                                        <p:cTn id="55" dur="500"/>
                                        <p:tgtEl>
                                          <p:spTgt spid="38">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8">
                                            <p:txEl>
                                              <p:pRg st="3" end="3"/>
                                            </p:txEl>
                                          </p:spTgt>
                                        </p:tgtEl>
                                        <p:attrNameLst>
                                          <p:attrName>style.visibility</p:attrName>
                                        </p:attrNameLst>
                                      </p:cBhvr>
                                      <p:to>
                                        <p:strVal val="visible"/>
                                      </p:to>
                                    </p:set>
                                    <p:animEffect transition="in" filter="circle(in)">
                                      <p:cBhvr>
                                        <p:cTn id="60" dur="2000"/>
                                        <p:tgtEl>
                                          <p:spTgt spid="38">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3" grpId="0" animBg="1"/>
      <p:bldP spid="31" grpId="0" animBg="1"/>
      <p:bldP spid="33" grpId="0" animBg="1"/>
      <p:bldP spid="34"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hỗ dành sẵn cho Nội dung 4"/>
          <p:cNvPicPr>
            <a:picLocks noChangeAspect="1"/>
          </p:cNvPicPr>
          <p:nvPr/>
        </p:nvPicPr>
        <p:blipFill rotWithShape="1">
          <a:blip r:embed="rId1">
            <a:alphaModFix amt="60000"/>
            <a:extLst>
              <a:ext uri="{28A0092B-C50C-407E-A947-70E740481C1C}">
                <a14:useLocalDpi xmlns:a14="http://schemas.microsoft.com/office/drawing/2010/main" val="0"/>
              </a:ext>
            </a:extLst>
          </a:blip>
          <a:srcRect t="6589" b="3292"/>
          <a:stretch>
            <a:fillRect/>
          </a:stretch>
        </p:blipFill>
        <p:spPr>
          <a:xfrm flipH="1">
            <a:off x="0" y="1358273"/>
            <a:ext cx="12192000" cy="5499727"/>
          </a:xfrm>
          <a:prstGeom prst="rect">
            <a:avLst/>
          </a:prstGeom>
        </p:spPr>
      </p:pic>
      <p:sp>
        <p:nvSpPr>
          <p:cNvPr id="17" name="Hình chữ nhật 4"/>
          <p:cNvSpPr/>
          <p:nvPr/>
        </p:nvSpPr>
        <p:spPr>
          <a:xfrm>
            <a:off x="239354" y="1907002"/>
            <a:ext cx="6251945" cy="4108320"/>
          </a:xfrm>
          <a:custGeom>
            <a:avLst/>
            <a:gdLst>
              <a:gd name="connsiteX0" fmla="*/ 0 w 6251945"/>
              <a:gd name="connsiteY0" fmla="*/ 0 h 4834607"/>
              <a:gd name="connsiteX1" fmla="*/ 757180 w 6251945"/>
              <a:gd name="connsiteY1" fmla="*/ 0 h 4834607"/>
              <a:gd name="connsiteX2" fmla="*/ 1576879 w 6251945"/>
              <a:gd name="connsiteY2" fmla="*/ 0 h 4834607"/>
              <a:gd name="connsiteX3" fmla="*/ 2396579 w 6251945"/>
              <a:gd name="connsiteY3" fmla="*/ 0 h 4834607"/>
              <a:gd name="connsiteX4" fmla="*/ 3028720 w 6251945"/>
              <a:gd name="connsiteY4" fmla="*/ 0 h 4834607"/>
              <a:gd name="connsiteX5" fmla="*/ 3848419 w 6251945"/>
              <a:gd name="connsiteY5" fmla="*/ 0 h 4834607"/>
              <a:gd name="connsiteX6" fmla="*/ 4605599 w 6251945"/>
              <a:gd name="connsiteY6" fmla="*/ 0 h 4834607"/>
              <a:gd name="connsiteX7" fmla="*/ 5425299 w 6251945"/>
              <a:gd name="connsiteY7" fmla="*/ 0 h 4834607"/>
              <a:gd name="connsiteX8" fmla="*/ 6251945 w 6251945"/>
              <a:gd name="connsiteY8" fmla="*/ 0 h 4834607"/>
              <a:gd name="connsiteX9" fmla="*/ 6251945 w 6251945"/>
              <a:gd name="connsiteY9" fmla="*/ 739004 h 4834607"/>
              <a:gd name="connsiteX10" fmla="*/ 6251945 w 6251945"/>
              <a:gd name="connsiteY10" fmla="*/ 1429662 h 4834607"/>
              <a:gd name="connsiteX11" fmla="*/ 6251945 w 6251945"/>
              <a:gd name="connsiteY11" fmla="*/ 2071974 h 4834607"/>
              <a:gd name="connsiteX12" fmla="*/ 6251945 w 6251945"/>
              <a:gd name="connsiteY12" fmla="*/ 2859325 h 4834607"/>
              <a:gd name="connsiteX13" fmla="*/ 6251945 w 6251945"/>
              <a:gd name="connsiteY13" fmla="*/ 3501637 h 4834607"/>
              <a:gd name="connsiteX14" fmla="*/ 6251945 w 6251945"/>
              <a:gd name="connsiteY14" fmla="*/ 4834607 h 4834607"/>
              <a:gd name="connsiteX15" fmla="*/ 5557284 w 6251945"/>
              <a:gd name="connsiteY15" fmla="*/ 4834607 h 4834607"/>
              <a:gd name="connsiteX16" fmla="*/ 5050182 w 6251945"/>
              <a:gd name="connsiteY16" fmla="*/ 4834607 h 4834607"/>
              <a:gd name="connsiteX17" fmla="*/ 4418041 w 6251945"/>
              <a:gd name="connsiteY17" fmla="*/ 4834607 h 4834607"/>
              <a:gd name="connsiteX18" fmla="*/ 3848419 w 6251945"/>
              <a:gd name="connsiteY18" fmla="*/ 4834607 h 4834607"/>
              <a:gd name="connsiteX19" fmla="*/ 3028720 w 6251945"/>
              <a:gd name="connsiteY19" fmla="*/ 4834607 h 4834607"/>
              <a:gd name="connsiteX20" fmla="*/ 2396579 w 6251945"/>
              <a:gd name="connsiteY20" fmla="*/ 4834607 h 4834607"/>
              <a:gd name="connsiteX21" fmla="*/ 1639399 w 6251945"/>
              <a:gd name="connsiteY21" fmla="*/ 4834607 h 4834607"/>
              <a:gd name="connsiteX22" fmla="*/ 882219 w 6251945"/>
              <a:gd name="connsiteY22" fmla="*/ 4834607 h 4834607"/>
              <a:gd name="connsiteX23" fmla="*/ 0 w 6251945"/>
              <a:gd name="connsiteY23" fmla="*/ 4834607 h 4834607"/>
              <a:gd name="connsiteX24" fmla="*/ 0 w 6251945"/>
              <a:gd name="connsiteY24" fmla="*/ 4047257 h 4834607"/>
              <a:gd name="connsiteX25" fmla="*/ 0 w 6251945"/>
              <a:gd name="connsiteY25" fmla="*/ 3259906 h 4834607"/>
              <a:gd name="connsiteX26" fmla="*/ 0 w 6251945"/>
              <a:gd name="connsiteY26" fmla="*/ 2665940 h 4834607"/>
              <a:gd name="connsiteX27" fmla="*/ 0 w 6251945"/>
              <a:gd name="connsiteY27" fmla="*/ 2071974 h 4834607"/>
              <a:gd name="connsiteX28" fmla="*/ 0 w 6251945"/>
              <a:gd name="connsiteY28" fmla="*/ 1284624 h 4834607"/>
              <a:gd name="connsiteX29" fmla="*/ 0 w 6251945"/>
              <a:gd name="connsiteY29" fmla="*/ 0 h 483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51945" h="4834607" fill="none" extrusionOk="0">
                <a:moveTo>
                  <a:pt x="0" y="0"/>
                </a:moveTo>
                <a:cubicBezTo>
                  <a:pt x="304613" y="34582"/>
                  <a:pt x="427671" y="-4366"/>
                  <a:pt x="757180" y="0"/>
                </a:cubicBezTo>
                <a:cubicBezTo>
                  <a:pt x="1086689" y="4366"/>
                  <a:pt x="1202004" y="-5480"/>
                  <a:pt x="1576879" y="0"/>
                </a:cubicBezTo>
                <a:cubicBezTo>
                  <a:pt x="1951754" y="5480"/>
                  <a:pt x="2053590" y="-25624"/>
                  <a:pt x="2396579" y="0"/>
                </a:cubicBezTo>
                <a:cubicBezTo>
                  <a:pt x="2739568" y="25624"/>
                  <a:pt x="2816115" y="-21445"/>
                  <a:pt x="3028720" y="0"/>
                </a:cubicBezTo>
                <a:cubicBezTo>
                  <a:pt x="3241325" y="21445"/>
                  <a:pt x="3628602" y="729"/>
                  <a:pt x="3848419" y="0"/>
                </a:cubicBezTo>
                <a:cubicBezTo>
                  <a:pt x="4068236" y="-729"/>
                  <a:pt x="4282092" y="-4900"/>
                  <a:pt x="4605599" y="0"/>
                </a:cubicBezTo>
                <a:cubicBezTo>
                  <a:pt x="4929106" y="4900"/>
                  <a:pt x="5166478" y="-3592"/>
                  <a:pt x="5425299" y="0"/>
                </a:cubicBezTo>
                <a:cubicBezTo>
                  <a:pt x="5684120" y="3592"/>
                  <a:pt x="6069262" y="3539"/>
                  <a:pt x="6251945" y="0"/>
                </a:cubicBezTo>
                <a:cubicBezTo>
                  <a:pt x="6263366" y="153558"/>
                  <a:pt x="6277175" y="577548"/>
                  <a:pt x="6251945" y="739004"/>
                </a:cubicBezTo>
                <a:cubicBezTo>
                  <a:pt x="6226715" y="900460"/>
                  <a:pt x="6236735" y="1106574"/>
                  <a:pt x="6251945" y="1429662"/>
                </a:cubicBezTo>
                <a:cubicBezTo>
                  <a:pt x="6267155" y="1752750"/>
                  <a:pt x="6227231" y="1796370"/>
                  <a:pt x="6251945" y="2071974"/>
                </a:cubicBezTo>
                <a:cubicBezTo>
                  <a:pt x="6276659" y="2347578"/>
                  <a:pt x="6252335" y="2700090"/>
                  <a:pt x="6251945" y="2859325"/>
                </a:cubicBezTo>
                <a:cubicBezTo>
                  <a:pt x="6251555" y="3018560"/>
                  <a:pt x="6274034" y="3293676"/>
                  <a:pt x="6251945" y="3501637"/>
                </a:cubicBezTo>
                <a:cubicBezTo>
                  <a:pt x="6229856" y="3709598"/>
                  <a:pt x="6241518" y="4384871"/>
                  <a:pt x="6251945" y="4834607"/>
                </a:cubicBezTo>
                <a:cubicBezTo>
                  <a:pt x="6060893" y="4861587"/>
                  <a:pt x="5860086" y="4821818"/>
                  <a:pt x="5557284" y="4834607"/>
                </a:cubicBezTo>
                <a:cubicBezTo>
                  <a:pt x="5254482" y="4847396"/>
                  <a:pt x="5162573" y="4841784"/>
                  <a:pt x="5050182" y="4834607"/>
                </a:cubicBezTo>
                <a:cubicBezTo>
                  <a:pt x="4937791" y="4827430"/>
                  <a:pt x="4639115" y="4862072"/>
                  <a:pt x="4418041" y="4834607"/>
                </a:cubicBezTo>
                <a:cubicBezTo>
                  <a:pt x="4196967" y="4807142"/>
                  <a:pt x="4113654" y="4855102"/>
                  <a:pt x="3848419" y="4834607"/>
                </a:cubicBezTo>
                <a:cubicBezTo>
                  <a:pt x="3583184" y="4814112"/>
                  <a:pt x="3289202" y="4824804"/>
                  <a:pt x="3028720" y="4834607"/>
                </a:cubicBezTo>
                <a:cubicBezTo>
                  <a:pt x="2768238" y="4844410"/>
                  <a:pt x="2676537" y="4812541"/>
                  <a:pt x="2396579" y="4834607"/>
                </a:cubicBezTo>
                <a:cubicBezTo>
                  <a:pt x="2116621" y="4856673"/>
                  <a:pt x="1926947" y="4831138"/>
                  <a:pt x="1639399" y="4834607"/>
                </a:cubicBezTo>
                <a:cubicBezTo>
                  <a:pt x="1351851" y="4838076"/>
                  <a:pt x="1231773" y="4859661"/>
                  <a:pt x="882219" y="4834607"/>
                </a:cubicBezTo>
                <a:cubicBezTo>
                  <a:pt x="532665" y="4809553"/>
                  <a:pt x="328989" y="4807518"/>
                  <a:pt x="0" y="4834607"/>
                </a:cubicBezTo>
                <a:cubicBezTo>
                  <a:pt x="4635" y="4540102"/>
                  <a:pt x="3559" y="4375976"/>
                  <a:pt x="0" y="4047257"/>
                </a:cubicBezTo>
                <a:cubicBezTo>
                  <a:pt x="-3559" y="3718538"/>
                  <a:pt x="-25073" y="3447512"/>
                  <a:pt x="0" y="3259906"/>
                </a:cubicBezTo>
                <a:cubicBezTo>
                  <a:pt x="25073" y="3072300"/>
                  <a:pt x="-2312" y="2789012"/>
                  <a:pt x="0" y="2665940"/>
                </a:cubicBezTo>
                <a:cubicBezTo>
                  <a:pt x="2312" y="2542868"/>
                  <a:pt x="9232" y="2210141"/>
                  <a:pt x="0" y="2071974"/>
                </a:cubicBezTo>
                <a:cubicBezTo>
                  <a:pt x="-9232" y="1933807"/>
                  <a:pt x="29960" y="1576320"/>
                  <a:pt x="0" y="1284624"/>
                </a:cubicBezTo>
                <a:cubicBezTo>
                  <a:pt x="-29960" y="992928"/>
                  <a:pt x="-34938" y="311842"/>
                  <a:pt x="0" y="0"/>
                </a:cubicBezTo>
                <a:close/>
              </a:path>
              <a:path w="6251945" h="4834607" stroke="0" extrusionOk="0">
                <a:moveTo>
                  <a:pt x="0" y="0"/>
                </a:moveTo>
                <a:cubicBezTo>
                  <a:pt x="223493" y="-8352"/>
                  <a:pt x="257186" y="-21643"/>
                  <a:pt x="507102" y="0"/>
                </a:cubicBezTo>
                <a:cubicBezTo>
                  <a:pt x="757018" y="21643"/>
                  <a:pt x="917821" y="-7758"/>
                  <a:pt x="1201763" y="0"/>
                </a:cubicBezTo>
                <a:cubicBezTo>
                  <a:pt x="1485705" y="7758"/>
                  <a:pt x="1636192" y="-28345"/>
                  <a:pt x="2021462" y="0"/>
                </a:cubicBezTo>
                <a:cubicBezTo>
                  <a:pt x="2406732" y="28345"/>
                  <a:pt x="2425120" y="-27924"/>
                  <a:pt x="2716123" y="0"/>
                </a:cubicBezTo>
                <a:cubicBezTo>
                  <a:pt x="3007126" y="27924"/>
                  <a:pt x="3217790" y="-12149"/>
                  <a:pt x="3348264" y="0"/>
                </a:cubicBezTo>
                <a:cubicBezTo>
                  <a:pt x="3478738" y="12149"/>
                  <a:pt x="3954319" y="-6706"/>
                  <a:pt x="4167963" y="0"/>
                </a:cubicBezTo>
                <a:cubicBezTo>
                  <a:pt x="4381607" y="6706"/>
                  <a:pt x="4577274" y="-22679"/>
                  <a:pt x="4925143" y="0"/>
                </a:cubicBezTo>
                <a:cubicBezTo>
                  <a:pt x="5273012" y="22679"/>
                  <a:pt x="5278714" y="-3802"/>
                  <a:pt x="5557284" y="0"/>
                </a:cubicBezTo>
                <a:cubicBezTo>
                  <a:pt x="5835854" y="3802"/>
                  <a:pt x="6057665" y="-12616"/>
                  <a:pt x="6251945" y="0"/>
                </a:cubicBezTo>
                <a:cubicBezTo>
                  <a:pt x="6244812" y="150671"/>
                  <a:pt x="6230861" y="322505"/>
                  <a:pt x="6251945" y="545620"/>
                </a:cubicBezTo>
                <a:cubicBezTo>
                  <a:pt x="6273029" y="768735"/>
                  <a:pt x="6251612" y="1086073"/>
                  <a:pt x="6251945" y="1236278"/>
                </a:cubicBezTo>
                <a:cubicBezTo>
                  <a:pt x="6252278" y="1386483"/>
                  <a:pt x="6219240" y="1641580"/>
                  <a:pt x="6251945" y="2023628"/>
                </a:cubicBezTo>
                <a:cubicBezTo>
                  <a:pt x="6284651" y="2405676"/>
                  <a:pt x="6266416" y="2430173"/>
                  <a:pt x="6251945" y="2714287"/>
                </a:cubicBezTo>
                <a:cubicBezTo>
                  <a:pt x="6237474" y="2998401"/>
                  <a:pt x="6217517" y="3228115"/>
                  <a:pt x="6251945" y="3453291"/>
                </a:cubicBezTo>
                <a:cubicBezTo>
                  <a:pt x="6286373" y="3678467"/>
                  <a:pt x="6280945" y="3899326"/>
                  <a:pt x="6251945" y="4143949"/>
                </a:cubicBezTo>
                <a:cubicBezTo>
                  <a:pt x="6222945" y="4388572"/>
                  <a:pt x="6250501" y="4568748"/>
                  <a:pt x="6251945" y="4834607"/>
                </a:cubicBezTo>
                <a:cubicBezTo>
                  <a:pt x="6085662" y="4866767"/>
                  <a:pt x="5706116" y="4802465"/>
                  <a:pt x="5432246" y="4834607"/>
                </a:cubicBezTo>
                <a:cubicBezTo>
                  <a:pt x="5158376" y="4866749"/>
                  <a:pt x="5127302" y="4850966"/>
                  <a:pt x="4862624" y="4834607"/>
                </a:cubicBezTo>
                <a:cubicBezTo>
                  <a:pt x="4597946" y="4818248"/>
                  <a:pt x="4422971" y="4805687"/>
                  <a:pt x="4042924" y="4834607"/>
                </a:cubicBezTo>
                <a:cubicBezTo>
                  <a:pt x="3662877" y="4863527"/>
                  <a:pt x="3538194" y="4817237"/>
                  <a:pt x="3410783" y="4834607"/>
                </a:cubicBezTo>
                <a:cubicBezTo>
                  <a:pt x="3283372" y="4851977"/>
                  <a:pt x="2963676" y="4819722"/>
                  <a:pt x="2778642" y="4834607"/>
                </a:cubicBezTo>
                <a:cubicBezTo>
                  <a:pt x="2593608" y="4849492"/>
                  <a:pt x="2276792" y="4853824"/>
                  <a:pt x="2083982" y="4834607"/>
                </a:cubicBezTo>
                <a:cubicBezTo>
                  <a:pt x="1891172" y="4815390"/>
                  <a:pt x="1823091" y="4843243"/>
                  <a:pt x="1576879" y="4834607"/>
                </a:cubicBezTo>
                <a:cubicBezTo>
                  <a:pt x="1330667" y="4825971"/>
                  <a:pt x="1185282" y="4855072"/>
                  <a:pt x="1007258" y="4834607"/>
                </a:cubicBezTo>
                <a:cubicBezTo>
                  <a:pt x="829234" y="4814142"/>
                  <a:pt x="350094" y="4806084"/>
                  <a:pt x="0" y="4834607"/>
                </a:cubicBezTo>
                <a:cubicBezTo>
                  <a:pt x="-4676" y="4616935"/>
                  <a:pt x="24382" y="4429933"/>
                  <a:pt x="0" y="4143949"/>
                </a:cubicBezTo>
                <a:cubicBezTo>
                  <a:pt x="-24382" y="3857965"/>
                  <a:pt x="-9915" y="3782168"/>
                  <a:pt x="0" y="3598329"/>
                </a:cubicBezTo>
                <a:cubicBezTo>
                  <a:pt x="9915" y="3414490"/>
                  <a:pt x="25800" y="3091476"/>
                  <a:pt x="0" y="2907671"/>
                </a:cubicBezTo>
                <a:cubicBezTo>
                  <a:pt x="-25800" y="2723866"/>
                  <a:pt x="-4924" y="2514393"/>
                  <a:pt x="0" y="2217013"/>
                </a:cubicBezTo>
                <a:cubicBezTo>
                  <a:pt x="4924" y="1919633"/>
                  <a:pt x="28678" y="1659323"/>
                  <a:pt x="0" y="1429662"/>
                </a:cubicBezTo>
                <a:cubicBezTo>
                  <a:pt x="-28678" y="1200001"/>
                  <a:pt x="9947" y="994000"/>
                  <a:pt x="0" y="835696"/>
                </a:cubicBezTo>
                <a:cubicBezTo>
                  <a:pt x="-9947" y="677392"/>
                  <a:pt x="-21530" y="333258"/>
                  <a:pt x="0" y="0"/>
                </a:cubicBezTo>
                <a:close/>
              </a:path>
            </a:pathLst>
          </a:custGeom>
          <a:solidFill>
            <a:srgbClr val="704C28">
              <a:alpha val="68000"/>
            </a:srgbClr>
          </a:solidFill>
          <a:ln>
            <a:solidFill>
              <a:srgbClr val="1D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prstClr val="white"/>
              </a:solidFill>
            </a:endParaRPr>
          </a:p>
        </p:txBody>
      </p:sp>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0" name="Group 13"/>
          <p:cNvGrpSpPr/>
          <p:nvPr/>
        </p:nvGrpSpPr>
        <p:grpSpPr bwMode="auto">
          <a:xfrm>
            <a:off x="433692" y="2044036"/>
            <a:ext cx="6309396" cy="3858571"/>
            <a:chOff x="3371498" y="1752600"/>
            <a:chExt cx="6305902" cy="3180532"/>
          </a:xfrm>
        </p:grpSpPr>
        <p:sp>
          <p:nvSpPr>
            <p:cNvPr id="21" name="Rectangle 2"/>
            <p:cNvSpPr>
              <a:spLocks noChangeArrowheads="1"/>
            </p:cNvSpPr>
            <p:nvPr/>
          </p:nvSpPr>
          <p:spPr bwMode="auto">
            <a:xfrm>
              <a:off x="4267200" y="1752600"/>
              <a:ext cx="5410200" cy="43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i="1">
                <a:solidFill>
                  <a:prstClr val="white"/>
                </a:solidFill>
                <a:latin typeface="Times New Roman" panose="02020603050405020304" pitchFamily="18" charset="0"/>
              </a:endParaRPr>
            </a:p>
          </p:txBody>
        </p:sp>
        <p:sp>
          <p:nvSpPr>
            <p:cNvPr id="22" name="Rectangle 3"/>
            <p:cNvSpPr>
              <a:spLocks noChangeArrowheads="1"/>
            </p:cNvSpPr>
            <p:nvPr/>
          </p:nvSpPr>
          <p:spPr bwMode="auto">
            <a:xfrm>
              <a:off x="3371498" y="1888814"/>
              <a:ext cx="6248483" cy="304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600" b="1" i="1" dirty="0" err="1">
                  <a:solidFill>
                    <a:schemeClr val="bg1"/>
                  </a:solidFill>
                  <a:latin typeface="Times New Roman" panose="02020603050405020304" pitchFamily="18" charset="0"/>
                  <a:cs typeface="Times New Roman" panose="02020603050405020304" pitchFamily="18" charset="0"/>
                </a:rPr>
                <a:t>Không</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có</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kính</a:t>
              </a:r>
              <a:r>
                <a:rPr lang="en-US" altLang="en-US" sz="2600" b="1" i="1" dirty="0">
                  <a:solidFill>
                    <a:schemeClr val="bg1"/>
                  </a:solidFill>
                  <a:latin typeface="Times New Roman" panose="02020603050405020304" pitchFamily="18" charset="0"/>
                  <a:cs typeface="Times New Roman" panose="02020603050405020304" pitchFamily="18" charset="0"/>
                </a:rPr>
                <a:t>, ừ </a:t>
              </a:r>
              <a:r>
                <a:rPr lang="en-US" altLang="en-US" sz="2600" b="1" i="1" dirty="0" err="1">
                  <a:solidFill>
                    <a:schemeClr val="bg1"/>
                  </a:solidFill>
                  <a:latin typeface="Times New Roman" panose="02020603050405020304" pitchFamily="18" charset="0"/>
                  <a:cs typeface="Times New Roman" panose="02020603050405020304" pitchFamily="18" charset="0"/>
                </a:rPr>
                <a:t>thì</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có</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bụi</a:t>
              </a:r>
              <a:r>
                <a:rPr lang="en-US" altLang="en-US" sz="2600" b="1" i="1" dirty="0" smtClean="0">
                  <a:solidFill>
                    <a:schemeClr val="bg1"/>
                  </a:solidFill>
                  <a:latin typeface="Times New Roman" panose="02020603050405020304" pitchFamily="18" charset="0"/>
                  <a:cs typeface="Times New Roman" panose="02020603050405020304" pitchFamily="18" charset="0"/>
                </a:rPr>
                <a:t>,</a:t>
              </a:r>
              <a:br>
                <a:rPr lang="en-US" altLang="en-US" sz="2600" b="1" i="1" dirty="0">
                  <a:solidFill>
                    <a:schemeClr val="bg1"/>
                  </a:solidFill>
                  <a:latin typeface="Times New Roman" panose="02020603050405020304" pitchFamily="18" charset="0"/>
                  <a:cs typeface="Times New Roman" panose="02020603050405020304" pitchFamily="18" charset="0"/>
                </a:rPr>
              </a:br>
              <a:r>
                <a:rPr lang="en-US" altLang="en-US" sz="2600" b="1" i="1" dirty="0" err="1">
                  <a:solidFill>
                    <a:schemeClr val="bg1"/>
                  </a:solidFill>
                  <a:latin typeface="Times New Roman" panose="02020603050405020304" pitchFamily="18" charset="0"/>
                  <a:cs typeface="Times New Roman" panose="02020603050405020304" pitchFamily="18" charset="0"/>
                </a:rPr>
                <a:t>Bụi</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phun</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tóc</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trắng</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như</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người</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già</a:t>
              </a:r>
              <a:br>
                <a:rPr lang="en-US" altLang="en-US" sz="2600" b="1" i="1" dirty="0">
                  <a:solidFill>
                    <a:schemeClr val="bg1"/>
                  </a:solidFill>
                  <a:latin typeface="Times New Roman" panose="02020603050405020304" pitchFamily="18" charset="0"/>
                  <a:cs typeface="Times New Roman" panose="02020603050405020304" pitchFamily="18" charset="0"/>
                </a:rPr>
              </a:br>
              <a:r>
                <a:rPr lang="en-US" altLang="en-US" sz="2600" b="1" i="1" dirty="0" err="1">
                  <a:solidFill>
                    <a:schemeClr val="bg1"/>
                  </a:solidFill>
                  <a:latin typeface="Times New Roman" panose="02020603050405020304" pitchFamily="18" charset="0"/>
                  <a:cs typeface="Times New Roman" panose="02020603050405020304" pitchFamily="18" charset="0"/>
                </a:rPr>
                <a:t>Chưa</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cần</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rửa</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phì</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phèo</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châm</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điếu</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thuốc</a:t>
              </a:r>
              <a:br>
                <a:rPr lang="en-US" altLang="en-US" sz="2600" b="1" i="1" dirty="0">
                  <a:solidFill>
                    <a:schemeClr val="bg1"/>
                  </a:solidFill>
                  <a:latin typeface="Times New Roman" panose="02020603050405020304" pitchFamily="18" charset="0"/>
                  <a:cs typeface="Times New Roman" panose="02020603050405020304" pitchFamily="18" charset="0"/>
                </a:rPr>
              </a:br>
              <a:r>
                <a:rPr lang="en-US" altLang="en-US" sz="2600" b="1" i="1" dirty="0" err="1">
                  <a:solidFill>
                    <a:schemeClr val="bg1"/>
                  </a:solidFill>
                  <a:latin typeface="Times New Roman" panose="02020603050405020304" pitchFamily="18" charset="0"/>
                  <a:cs typeface="Times New Roman" panose="02020603050405020304" pitchFamily="18" charset="0"/>
                </a:rPr>
                <a:t>Nhìn</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nhau</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mặt</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lấm</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cười</a:t>
              </a:r>
              <a:r>
                <a:rPr lang="en-US" altLang="en-US" sz="2600" b="1" i="1" dirty="0">
                  <a:solidFill>
                    <a:schemeClr val="bg1"/>
                  </a:solidFill>
                  <a:latin typeface="Times New Roman" panose="02020603050405020304" pitchFamily="18" charset="0"/>
                  <a:cs typeface="Times New Roman" panose="02020603050405020304" pitchFamily="18" charset="0"/>
                </a:rPr>
                <a:t> ha </a:t>
              </a:r>
              <a:r>
                <a:rPr lang="en-US" altLang="en-US" sz="2600" b="1" i="1" dirty="0" err="1">
                  <a:solidFill>
                    <a:schemeClr val="bg1"/>
                  </a:solidFill>
                  <a:latin typeface="Times New Roman" panose="02020603050405020304" pitchFamily="18" charset="0"/>
                  <a:cs typeface="Times New Roman" panose="02020603050405020304" pitchFamily="18" charset="0"/>
                </a:rPr>
                <a:t>ha</a:t>
              </a:r>
              <a:r>
                <a:rPr lang="en-US" altLang="en-US" sz="2600" b="1" i="1" dirty="0" smtClean="0">
                  <a:solidFill>
                    <a:schemeClr val="bg1"/>
                  </a:solidFill>
                  <a:latin typeface="Times New Roman" panose="02020603050405020304" pitchFamily="18" charset="0"/>
                  <a:cs typeface="Times New Roman" panose="02020603050405020304" pitchFamily="18" charset="0"/>
                </a:rPr>
                <a:t>.</a:t>
              </a:r>
              <a:br>
                <a:rPr lang="en-US" altLang="en-US" sz="2600" b="1" i="1" dirty="0">
                  <a:solidFill>
                    <a:schemeClr val="bg1"/>
                  </a:solidFill>
                  <a:latin typeface="Times New Roman" panose="02020603050405020304" pitchFamily="18" charset="0"/>
                  <a:cs typeface="Times New Roman" panose="02020603050405020304" pitchFamily="18" charset="0"/>
                </a:rPr>
              </a:br>
              <a:endParaRPr lang="en-US" altLang="en-US" sz="2600" b="1" i="1" dirty="0" smtClean="0">
                <a:solidFill>
                  <a:schemeClr val="bg1"/>
                </a:solidFill>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2600" b="1" i="1" dirty="0" err="1" smtClean="0">
                  <a:solidFill>
                    <a:schemeClr val="bg1"/>
                  </a:solidFill>
                  <a:latin typeface="Times New Roman" panose="02020603050405020304" pitchFamily="18" charset="0"/>
                  <a:cs typeface="Times New Roman" panose="02020603050405020304" pitchFamily="18" charset="0"/>
                </a:rPr>
                <a:t>Không</a:t>
              </a:r>
              <a:r>
                <a:rPr lang="en-US" altLang="en-US" sz="2600" b="1" i="1" dirty="0" smtClean="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có</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kính</a:t>
              </a:r>
              <a:r>
                <a:rPr lang="en-US" altLang="en-US" sz="2600" b="1" i="1" dirty="0">
                  <a:solidFill>
                    <a:schemeClr val="bg1"/>
                  </a:solidFill>
                  <a:latin typeface="Times New Roman" panose="02020603050405020304" pitchFamily="18" charset="0"/>
                  <a:cs typeface="Times New Roman" panose="02020603050405020304" pitchFamily="18" charset="0"/>
                </a:rPr>
                <a:t>, ừ </a:t>
              </a:r>
              <a:r>
                <a:rPr lang="en-US" altLang="en-US" sz="2600" b="1" i="1" dirty="0" err="1">
                  <a:solidFill>
                    <a:schemeClr val="bg1"/>
                  </a:solidFill>
                  <a:latin typeface="Times New Roman" panose="02020603050405020304" pitchFamily="18" charset="0"/>
                  <a:cs typeface="Times New Roman" panose="02020603050405020304" pitchFamily="18" charset="0"/>
                </a:rPr>
                <a:t>thì</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ướt</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áo</a:t>
              </a:r>
              <a:br>
                <a:rPr lang="en-US" altLang="en-US" sz="2600" b="1" i="1" dirty="0">
                  <a:solidFill>
                    <a:schemeClr val="bg1"/>
                  </a:solidFill>
                  <a:latin typeface="Times New Roman" panose="02020603050405020304" pitchFamily="18" charset="0"/>
                  <a:cs typeface="Times New Roman" panose="02020603050405020304" pitchFamily="18" charset="0"/>
                </a:rPr>
              </a:br>
              <a:r>
                <a:rPr lang="en-US" altLang="en-US" sz="2600" b="1" i="1" dirty="0" err="1">
                  <a:solidFill>
                    <a:schemeClr val="bg1"/>
                  </a:solidFill>
                  <a:latin typeface="Times New Roman" panose="02020603050405020304" pitchFamily="18" charset="0"/>
                  <a:cs typeface="Times New Roman" panose="02020603050405020304" pitchFamily="18" charset="0"/>
                </a:rPr>
                <a:t>Mưa</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tuôn</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mưa</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xối</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như</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ngoài</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trời</a:t>
              </a:r>
              <a:br>
                <a:rPr lang="en-US" altLang="en-US" sz="2600" b="1" i="1" dirty="0">
                  <a:solidFill>
                    <a:schemeClr val="bg1"/>
                  </a:solidFill>
                  <a:latin typeface="Times New Roman" panose="02020603050405020304" pitchFamily="18" charset="0"/>
                  <a:cs typeface="Times New Roman" panose="02020603050405020304" pitchFamily="18" charset="0"/>
                </a:rPr>
              </a:br>
              <a:r>
                <a:rPr lang="en-US" altLang="en-US" sz="2600" b="1" i="1" dirty="0" err="1">
                  <a:solidFill>
                    <a:schemeClr val="bg1"/>
                  </a:solidFill>
                  <a:latin typeface="Times New Roman" panose="02020603050405020304" pitchFamily="18" charset="0"/>
                  <a:cs typeface="Times New Roman" panose="02020603050405020304" pitchFamily="18" charset="0"/>
                </a:rPr>
                <a:t>Chưa</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cần</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thay</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lái</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trăm</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cây</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a:solidFill>
                    <a:schemeClr val="bg1"/>
                  </a:solidFill>
                  <a:latin typeface="Times New Roman" panose="02020603050405020304" pitchFamily="18" charset="0"/>
                  <a:cs typeface="Times New Roman" panose="02020603050405020304" pitchFamily="18" charset="0"/>
                </a:rPr>
                <a:t>số</a:t>
              </a:r>
              <a:r>
                <a:rPr lang="en-US" altLang="en-US" sz="2600" b="1" i="1" dirty="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nữa</a:t>
              </a:r>
              <a:br>
                <a:rPr lang="en-US" altLang="en-US" sz="2600" b="1" i="1" dirty="0">
                  <a:solidFill>
                    <a:schemeClr val="bg1"/>
                  </a:solidFill>
                  <a:latin typeface="Times New Roman" panose="02020603050405020304" pitchFamily="18" charset="0"/>
                  <a:cs typeface="Times New Roman" panose="02020603050405020304" pitchFamily="18" charset="0"/>
                </a:rPr>
              </a:br>
              <a:r>
                <a:rPr lang="en-US" altLang="en-US" sz="2600" b="1" i="1" dirty="0" err="1" smtClean="0">
                  <a:solidFill>
                    <a:schemeClr val="bg1"/>
                  </a:solidFill>
                  <a:latin typeface="Times New Roman" panose="02020603050405020304" pitchFamily="18" charset="0"/>
                  <a:cs typeface="Times New Roman" panose="02020603050405020304" pitchFamily="18" charset="0"/>
                </a:rPr>
                <a:t>Mưa</a:t>
              </a:r>
              <a:r>
                <a:rPr lang="en-US" altLang="en-US" sz="2600" b="1" i="1" dirty="0" smtClean="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ngừng</a:t>
              </a:r>
              <a:r>
                <a:rPr lang="en-US" altLang="en-US" sz="2600" b="1" i="1" dirty="0" smtClean="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gió</a:t>
              </a:r>
              <a:r>
                <a:rPr lang="en-US" altLang="en-US" sz="2600" b="1" i="1" dirty="0" smtClean="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lùa</a:t>
              </a:r>
              <a:r>
                <a:rPr lang="en-US" altLang="en-US" sz="2600" b="1" i="1" dirty="0" smtClean="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khô</a:t>
              </a:r>
              <a:r>
                <a:rPr lang="en-US" altLang="en-US" sz="2600" b="1" i="1" dirty="0" smtClean="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mau</a:t>
              </a:r>
              <a:r>
                <a:rPr lang="en-US" altLang="en-US" sz="2600" b="1" i="1" dirty="0" smtClean="0">
                  <a:solidFill>
                    <a:schemeClr val="bg1"/>
                  </a:solidFill>
                  <a:latin typeface="Times New Roman" panose="02020603050405020304" pitchFamily="18" charset="0"/>
                  <a:cs typeface="Times New Roman" panose="02020603050405020304" pitchFamily="18" charset="0"/>
                </a:rPr>
                <a:t> </a:t>
              </a:r>
              <a:r>
                <a:rPr lang="en-US" altLang="en-US" sz="2600" b="1" i="1" dirty="0" err="1" smtClean="0">
                  <a:solidFill>
                    <a:schemeClr val="bg1"/>
                  </a:solidFill>
                  <a:latin typeface="Times New Roman" panose="02020603050405020304" pitchFamily="18" charset="0"/>
                  <a:cs typeface="Times New Roman" panose="02020603050405020304" pitchFamily="18" charset="0"/>
                </a:rPr>
                <a:t>thôi</a:t>
              </a:r>
              <a:r>
                <a:rPr lang="en-US" altLang="en-US" sz="2600" b="1" i="1" dirty="0" smtClean="0">
                  <a:solidFill>
                    <a:schemeClr val="bg1"/>
                  </a:solidFill>
                  <a:latin typeface="Times New Roman" panose="02020603050405020304" pitchFamily="18" charset="0"/>
                  <a:cs typeface="Times New Roman" panose="02020603050405020304" pitchFamily="18" charset="0"/>
                </a:rPr>
                <a:t>.</a:t>
              </a:r>
              <a:endParaRPr lang="en-US" altLang="en-US" sz="2600" b="1" i="1" dirty="0">
                <a:solidFill>
                  <a:schemeClr val="bg1"/>
                </a:solidFill>
                <a:latin typeface="Times New Roman" panose="02020603050405020304" pitchFamily="18" charset="0"/>
                <a:cs typeface="Times New Roman" panose="02020603050405020304" pitchFamily="18" charset="0"/>
              </a:endParaRPr>
            </a:p>
          </p:txBody>
        </p:sp>
      </p:grpSp>
      <p:sp>
        <p:nvSpPr>
          <p:cNvPr id="2" name="Right Brace 1"/>
          <p:cNvSpPr/>
          <p:nvPr/>
        </p:nvSpPr>
        <p:spPr>
          <a:xfrm>
            <a:off x="6743088" y="2209289"/>
            <a:ext cx="290758" cy="730859"/>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18" name="Right Brace 17"/>
          <p:cNvSpPr/>
          <p:nvPr/>
        </p:nvSpPr>
        <p:spPr>
          <a:xfrm>
            <a:off x="7066645" y="3079142"/>
            <a:ext cx="290758" cy="730859"/>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3" name="Right Brace 22"/>
          <p:cNvSpPr/>
          <p:nvPr/>
        </p:nvSpPr>
        <p:spPr>
          <a:xfrm>
            <a:off x="6700885" y="4181112"/>
            <a:ext cx="290758" cy="730859"/>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4" name="Right Brace 23"/>
          <p:cNvSpPr/>
          <p:nvPr/>
        </p:nvSpPr>
        <p:spPr>
          <a:xfrm>
            <a:off x="7024442" y="5050965"/>
            <a:ext cx="290758" cy="730859"/>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5" name="Rectangle 24"/>
          <p:cNvSpPr/>
          <p:nvPr/>
        </p:nvSpPr>
        <p:spPr>
          <a:xfrm>
            <a:off x="7212024" y="2291084"/>
            <a:ext cx="2818400" cy="584775"/>
          </a:xfrm>
          <a:prstGeom prst="rect">
            <a:avLst/>
          </a:prstGeom>
          <a:solidFill>
            <a:schemeClr val="bg1"/>
          </a:solidFill>
        </p:spPr>
        <p:txBody>
          <a:bodyPr wrap="none">
            <a:spAutoFit/>
          </a:bodyPr>
          <a:lstStyle/>
          <a:p>
            <a:pPr>
              <a:defRPr/>
            </a:pPr>
            <a:r>
              <a:rPr lang="en-US" sz="3200" b="1" i="1" dirty="0" err="1" smtClean="0">
                <a:solidFill>
                  <a:srgbClr val="FF0000"/>
                </a:solidFill>
                <a:latin typeface="Times New Roman" panose="02020603050405020304" pitchFamily="18" charset="0"/>
                <a:cs typeface="Times New Roman" panose="02020603050405020304" pitchFamily="18" charset="0"/>
              </a:rPr>
              <a:t>Kể</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về</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khó</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khăn</a:t>
            </a:r>
            <a:endParaRPr lang="vi-VN" sz="3200" b="1" i="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509841" y="3215366"/>
            <a:ext cx="3469989" cy="584775"/>
          </a:xfrm>
          <a:prstGeom prst="rect">
            <a:avLst/>
          </a:prstGeom>
          <a:solidFill>
            <a:schemeClr val="bg1"/>
          </a:solidFill>
        </p:spPr>
        <p:txBody>
          <a:bodyPr wrap="none">
            <a:spAutoFit/>
          </a:bodyPr>
          <a:lstStyle/>
          <a:p>
            <a:pPr>
              <a:defRPr/>
            </a:pPr>
            <a:r>
              <a:rPr lang="en-US" sz="3200" b="1" i="1" dirty="0" err="1" smtClean="0">
                <a:solidFill>
                  <a:srgbClr val="FF0000"/>
                </a:solidFill>
                <a:latin typeface="Times New Roman" panose="02020603050405020304" pitchFamily="18" charset="0"/>
                <a:cs typeface="Times New Roman" panose="02020603050405020304" pitchFamily="18" charset="0"/>
              </a:rPr>
              <a:t>Tinh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thần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vượt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khó</a:t>
            </a:r>
            <a:endParaRPr lang="vi-VN" sz="3200" b="1" i="1" dirty="0">
              <a:solidFill>
                <a:srgbClr val="FF00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7268111" y="4188868"/>
            <a:ext cx="2818400" cy="584775"/>
          </a:xfrm>
          <a:prstGeom prst="rect">
            <a:avLst/>
          </a:prstGeom>
          <a:solidFill>
            <a:schemeClr val="bg1"/>
          </a:solidFill>
        </p:spPr>
        <p:txBody>
          <a:bodyPr wrap="none">
            <a:spAutoFit/>
          </a:bodyPr>
          <a:lstStyle/>
          <a:p>
            <a:pPr>
              <a:defRPr/>
            </a:pPr>
            <a:r>
              <a:rPr lang="en-US" sz="3200" b="1" i="1" dirty="0" err="1" smtClean="0">
                <a:solidFill>
                  <a:srgbClr val="FF0000"/>
                </a:solidFill>
                <a:latin typeface="Times New Roman" panose="02020603050405020304" pitchFamily="18" charset="0"/>
                <a:cs typeface="Times New Roman" panose="02020603050405020304" pitchFamily="18" charset="0"/>
              </a:rPr>
              <a:t>Kể</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về</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khó</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khăn</a:t>
            </a:r>
            <a:endParaRPr lang="vi-VN" sz="3200" b="1" i="1" dirty="0">
              <a:solidFill>
                <a:srgbClr val="FF000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7565928" y="5113150"/>
            <a:ext cx="3469989" cy="584775"/>
          </a:xfrm>
          <a:prstGeom prst="rect">
            <a:avLst/>
          </a:prstGeom>
          <a:solidFill>
            <a:schemeClr val="bg1"/>
          </a:solidFill>
        </p:spPr>
        <p:txBody>
          <a:bodyPr wrap="none">
            <a:spAutoFit/>
          </a:bodyPr>
          <a:lstStyle/>
          <a:p>
            <a:pPr>
              <a:defRPr/>
            </a:pPr>
            <a:r>
              <a:rPr lang="en-US" sz="3200" b="1" i="1" dirty="0" err="1" smtClean="0">
                <a:solidFill>
                  <a:srgbClr val="FF0000"/>
                </a:solidFill>
                <a:latin typeface="Times New Roman" panose="02020603050405020304" pitchFamily="18" charset="0"/>
                <a:cs typeface="Times New Roman" panose="02020603050405020304" pitchFamily="18" charset="0"/>
              </a:rPr>
              <a:t>Tinh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thần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vượt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khó</a:t>
            </a:r>
            <a:endParaRPr lang="vi-VN"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3" grpId="0" animBg="1"/>
      <p:bldP spid="24"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Ã¬nh áº£nh cÃ³ liÃªn quan"/>
          <p:cNvPicPr>
            <a:picLocks noChangeAspect="1" noChangeArrowheads="1"/>
          </p:cNvPicPr>
          <p:nvPr/>
        </p:nvPicPr>
        <p:blipFill rotWithShape="1">
          <a:blip r:embed="rId1">
            <a:extLst>
              <a:ext uri="{28A0092B-C50C-407E-A947-70E740481C1C}">
                <a14:useLocalDpi xmlns:a14="http://schemas.microsoft.com/office/drawing/2010/main" val="0"/>
              </a:ext>
            </a:extLst>
          </a:blip>
          <a:srcRect b="16154"/>
          <a:stretch>
            <a:fillRect/>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101" name="Picture 2" descr="Káº¿t quáº£ hÃ¬nh áº£nh cho bá»¥i ÄÆ°á»ng Äáº¥t"/>
          <p:cNvPicPr>
            <a:picLocks noChangeAspect="1" noChangeArrowheads="1"/>
          </p:cNvPicPr>
          <p:nvPr/>
        </p:nvPicPr>
        <p:blipFill rotWithShape="1">
          <a:blip r:embed="rId2">
            <a:extLst>
              <a:ext uri="{28A0092B-C50C-407E-A947-70E740481C1C}">
                <a14:useLocalDpi xmlns:a14="http://schemas.microsoft.com/office/drawing/2010/main" val="0"/>
              </a:ext>
            </a:extLst>
          </a:blip>
          <a:srcRect t="9968" r="-1" b="-1"/>
          <a:stretch>
            <a:fillRect/>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sp>
        <p:nvSpPr>
          <p:cNvPr id="2" name="Tiêu đề 1"/>
          <p:cNvSpPr>
            <a:spLocks noGrp="1"/>
          </p:cNvSpPr>
          <p:nvPr>
            <p:ph type="title"/>
          </p:nvPr>
        </p:nvSpPr>
        <p:spPr>
          <a:xfrm>
            <a:off x="423081" y="817126"/>
            <a:ext cx="7090826" cy="5602355"/>
          </a:xfrm>
        </p:spPr>
        <p:txBody>
          <a:bodyPr vert="horz" lIns="91440" tIns="45720" rIns="91440" bIns="45720" rtlCol="0">
            <a:noAutofit/>
          </a:bodyPr>
          <a:lstStyle/>
          <a:p>
            <a:endParaRPr lang="en-US" sz="3200" b="1" kern="1200" dirty="0">
              <a:solidFill>
                <a:srgbClr val="000000"/>
              </a:solidFill>
              <a:latin typeface="#9Slide05 Braxton Regular" panose="03060000000000000000" pitchFamily="66" charset="0"/>
            </a:endParaRPr>
          </a:p>
        </p:txBody>
      </p:sp>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89217" y="197966"/>
            <a:ext cx="9529052" cy="461665"/>
            <a:chOff x="-178462" y="1828800"/>
            <a:chExt cx="19060588" cy="923316"/>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6" name="TextBox 15"/>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8" name="Group 17"/>
          <p:cNvGrpSpPr/>
          <p:nvPr/>
        </p:nvGrpSpPr>
        <p:grpSpPr>
          <a:xfrm>
            <a:off x="319937" y="693325"/>
            <a:ext cx="6995263" cy="496647"/>
            <a:chOff x="644526" y="2766774"/>
            <a:chExt cx="13992346" cy="993289"/>
          </a:xfrm>
        </p:grpSpPr>
        <p:sp>
          <p:nvSpPr>
            <p:cNvPr id="19" name="TextBox 18"/>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1" name="TextBox 20"/>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Rectangle 21"/>
          <p:cNvSpPr/>
          <p:nvPr/>
        </p:nvSpPr>
        <p:spPr>
          <a:xfrm>
            <a:off x="858357" y="1302734"/>
            <a:ext cx="3186513" cy="523220"/>
          </a:xfrm>
          <a:prstGeom prst="rect">
            <a:avLst/>
          </a:prstGeom>
        </p:spPr>
        <p:txBody>
          <a:bodyPr wrap="none">
            <a:spAutoFit/>
          </a:bodyPr>
          <a:lstStyle/>
          <a:p>
            <a:pPr>
              <a:defRPr/>
            </a:pPr>
            <a:r>
              <a:rPr lang="vi-VN" sz="2800" i="1" dirty="0">
                <a:solidFill>
                  <a:srgbClr val="FF0000"/>
                </a:solidFill>
                <a:latin typeface="Times New Roman" panose="02020603050405020304" pitchFamily="18" charset="0"/>
                <a:cs typeface="Times New Roman" panose="02020603050405020304" pitchFamily="18" charset="0"/>
              </a:rPr>
              <a:t>b. Tinh thần </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thái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độ</a:t>
            </a:r>
            <a:endParaRPr lang="vi-VN" sz="2800" i="1" dirty="0">
              <a:solidFill>
                <a:srgbClr val="FF0000"/>
              </a:solidFill>
              <a:latin typeface="Times New Roman" panose="02020603050405020304" pitchFamily="18" charset="0"/>
              <a:cs typeface="Times New Roman" panose="02020603050405020304" pitchFamily="18" charset="0"/>
            </a:endParaRPr>
          </a:p>
        </p:txBody>
      </p:sp>
      <p:sp>
        <p:nvSpPr>
          <p:cNvPr id="24" name="Rectangle 3"/>
          <p:cNvSpPr>
            <a:spLocks noChangeArrowheads="1"/>
          </p:cNvSpPr>
          <p:nvPr/>
        </p:nvSpPr>
        <p:spPr bwMode="auto">
          <a:xfrm>
            <a:off x="548855" y="2460724"/>
            <a:ext cx="5373387"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FontTx/>
              <a:buNone/>
            </a:pP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Khó</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khăn</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bụi</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trắng</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tóc</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mưa</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ướt</a:t>
            </a:r>
            <a:r>
              <a:rPr lang="en-US" altLang="en-US" i="1" dirty="0" smtClean="0">
                <a:latin typeface="Times New Roman" panose="02020603050405020304" pitchFamily="18" charset="0"/>
              </a:rPr>
              <a:t> </a:t>
            </a:r>
            <a:r>
              <a:rPr lang="en-US" altLang="en-US" i="1" dirty="0" err="1" smtClean="0">
                <a:latin typeface="Times New Roman" panose="02020603050405020304" pitchFamily="18" charset="0"/>
              </a:rPr>
              <a:t>áo</a:t>
            </a:r>
            <a:r>
              <a:rPr lang="en-US" altLang="en-US" i="1" dirty="0" smtClean="0">
                <a:latin typeface="Times New Roman" panose="02020603050405020304" pitchFamily="18" charset="0"/>
              </a:rPr>
              <a:t>”</a:t>
            </a:r>
            <a:endParaRPr lang="en-US" altLang="en-US" i="1" dirty="0" smtClean="0">
              <a:latin typeface="Times New Roman" panose="02020603050405020304" pitchFamily="18" charset="0"/>
            </a:endParaRPr>
          </a:p>
          <a:p>
            <a:pPr algn="just">
              <a:lnSpc>
                <a:spcPct val="150000"/>
              </a:lnSpc>
              <a:spcBef>
                <a:spcPct val="0"/>
              </a:spcBef>
              <a:buNone/>
            </a:pPr>
            <a:r>
              <a:rPr lang="en-US" altLang="en-US" b="1" i="1" dirty="0" smtClean="0">
                <a:latin typeface="Times New Roman" panose="02020603050405020304" pitchFamily="18" charset="0"/>
                <a:sym typeface="Wingdings" panose="05000000000000000000" pitchFamily="2" charset="2"/>
              </a:rPr>
              <a:t>- </a:t>
            </a:r>
            <a:r>
              <a:rPr lang="en-US" altLang="en-US" b="1" i="1" dirty="0" err="1" smtClean="0">
                <a:latin typeface="Times New Roman" panose="02020603050405020304" pitchFamily="18" charset="0"/>
                <a:sym typeface="Wingdings" panose="05000000000000000000" pitchFamily="2" charset="2"/>
              </a:rPr>
              <a:t>Nghệ</a:t>
            </a:r>
            <a:r>
              <a:rPr lang="en-US" altLang="en-US" b="1" i="1" dirty="0" smtClean="0">
                <a:latin typeface="Times New Roman" panose="02020603050405020304" pitchFamily="18" charset="0"/>
                <a:sym typeface="Wingdings" panose="05000000000000000000" pitchFamily="2" charset="2"/>
              </a:rPr>
              <a:t> </a:t>
            </a:r>
            <a:r>
              <a:rPr lang="en-US" altLang="en-US" b="1" i="1" dirty="0" err="1" smtClean="0">
                <a:latin typeface="Times New Roman" panose="02020603050405020304" pitchFamily="18" charset="0"/>
                <a:sym typeface="Wingdings" panose="05000000000000000000" pitchFamily="2" charset="2"/>
              </a:rPr>
              <a:t>thuật</a:t>
            </a:r>
            <a:r>
              <a:rPr lang="en-US" altLang="en-US" i="1" dirty="0" smtClean="0">
                <a:latin typeface="Times New Roman" panose="02020603050405020304" pitchFamily="18" charset="0"/>
                <a:sym typeface="Wingdings" panose="05000000000000000000" pitchFamily="2" charset="2"/>
              </a:rPr>
              <a:t>:</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liệt</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kê</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động</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từ</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mạnh</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tuân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xối</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phun</a:t>
            </a:r>
            <a:r>
              <a:rPr lang="en-US" altLang="en-US" i="1" dirty="0" smtClean="0">
                <a:latin typeface="Times New Roman" panose="02020603050405020304" pitchFamily="18" charset="0"/>
                <a:sym typeface="Wingdings" panose="05000000000000000000" pitchFamily="2" charset="2"/>
              </a:rPr>
              <a:t>”  </a:t>
            </a:r>
            <a:r>
              <a:rPr lang="en-US" altLang="en-US" i="1" dirty="0" err="1" smtClean="0">
                <a:latin typeface="Times New Roman" panose="02020603050405020304" pitchFamily="18" charset="0"/>
                <a:sym typeface="Wingdings" panose="05000000000000000000" pitchFamily="2" charset="2"/>
              </a:rPr>
              <a:t>Những</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gian</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khó</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thử</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thách</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thường</a:t>
            </a:r>
            <a:r>
              <a:rPr lang="en-US" altLang="en-US" i="1" dirty="0" smtClean="0">
                <a:latin typeface="Times New Roman" panose="02020603050405020304" pitchFamily="18" charset="0"/>
                <a:sym typeface="Wingdings" panose="05000000000000000000" pitchFamily="2" charset="2"/>
              </a:rPr>
              <a:t> </a:t>
            </a:r>
            <a:r>
              <a:rPr lang="en-US" altLang="en-US" i="1" dirty="0" err="1" smtClean="0">
                <a:latin typeface="Times New Roman" panose="02020603050405020304" pitchFamily="18" charset="0"/>
                <a:sym typeface="Wingdings" panose="05000000000000000000" pitchFamily="2" charset="2"/>
              </a:rPr>
              <a:t>trực</a:t>
            </a:r>
            <a:r>
              <a:rPr lang="en-US" altLang="en-US" i="1" dirty="0" smtClean="0">
                <a:latin typeface="Times New Roman" panose="02020603050405020304" pitchFamily="18" charset="0"/>
                <a:sym typeface="Wingdings" panose="05000000000000000000" pitchFamily="2" charset="2"/>
              </a:rPr>
              <a:t>.</a:t>
            </a:r>
            <a:endParaRPr lang="en-US" altLang="en-US" i="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01"/>
                                        </p:tgtEl>
                                        <p:attrNameLst>
                                          <p:attrName>style.visibility</p:attrName>
                                        </p:attrNameLst>
                                      </p:cBhvr>
                                      <p:to>
                                        <p:strVal val="visible"/>
                                      </p:to>
                                    </p:set>
                                    <p:anim calcmode="lin" valueType="num">
                                      <p:cBhvr additive="base">
                                        <p:cTn id="12" dur="1000" fill="hold"/>
                                        <p:tgtEl>
                                          <p:spTgt spid="4101"/>
                                        </p:tgtEl>
                                        <p:attrNameLst>
                                          <p:attrName>ppt_x</p:attrName>
                                        </p:attrNameLst>
                                      </p:cBhvr>
                                      <p:tavLst>
                                        <p:tav tm="0">
                                          <p:val>
                                            <p:strVal val="#ppt_x"/>
                                          </p:val>
                                        </p:tav>
                                        <p:tav tm="100000">
                                          <p:val>
                                            <p:strVal val="#ppt_x"/>
                                          </p:val>
                                        </p:tav>
                                      </p:tavLst>
                                    </p:anim>
                                    <p:anim calcmode="lin" valueType="num">
                                      <p:cBhvr additive="base">
                                        <p:cTn id="13" dur="1000" fill="hold"/>
                                        <p:tgtEl>
                                          <p:spTgt spid="410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1000" fill="hold"/>
                                        <p:tgtEl>
                                          <p:spTgt spid="4098"/>
                                        </p:tgtEl>
                                        <p:attrNameLst>
                                          <p:attrName>ppt_x</p:attrName>
                                        </p:attrNameLst>
                                      </p:cBhvr>
                                      <p:tavLst>
                                        <p:tav tm="0">
                                          <p:val>
                                            <p:strVal val="#ppt_x"/>
                                          </p:val>
                                        </p:tav>
                                        <p:tav tm="100000">
                                          <p:val>
                                            <p:strVal val="#ppt_x"/>
                                          </p:val>
                                        </p:tav>
                                      </p:tavLst>
                                    </p:anim>
                                    <p:anim calcmode="lin" valueType="num">
                                      <p:cBhvr additive="base">
                                        <p:cTn id="18" dur="10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xEl>
                                              <p:pRg st="0" end="0"/>
                                            </p:txEl>
                                          </p:spTgt>
                                        </p:tgtEl>
                                        <p:attrNameLst>
                                          <p:attrName>style.visibility</p:attrName>
                                        </p:attrNameLst>
                                      </p:cBhvr>
                                      <p:to>
                                        <p:strVal val="visible"/>
                                      </p:to>
                                    </p:set>
                                    <p:animEffect transition="in" filter="barn(inVertical)">
                                      <p:cBhvr>
                                        <p:cTn id="30" dur="500"/>
                                        <p:tgtEl>
                                          <p:spTgt spid="2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animEffect transition="in" filter="circle(in)">
                                      <p:cBhvr>
                                        <p:cTn id="35" dur="2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Ã¬nh áº£nh cÃ³ liÃªn quan"/>
          <p:cNvPicPr>
            <a:picLocks noChangeAspect="1" noChangeArrowheads="1"/>
          </p:cNvPicPr>
          <p:nvPr/>
        </p:nvPicPr>
        <p:blipFill rotWithShape="1">
          <a:blip r:embed="rId1">
            <a:extLst>
              <a:ext uri="{28A0092B-C50C-407E-A947-70E740481C1C}">
                <a14:useLocalDpi xmlns:a14="http://schemas.microsoft.com/office/drawing/2010/main" val="0"/>
              </a:ext>
            </a:extLst>
          </a:blip>
          <a:srcRect b="16154"/>
          <a:stretch>
            <a:fillRect/>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101" name="Picture 2" descr="Káº¿t quáº£ hÃ¬nh áº£nh cho bá»¥i ÄÆ°á»ng Äáº¥t"/>
          <p:cNvPicPr>
            <a:picLocks noChangeAspect="1" noChangeArrowheads="1"/>
          </p:cNvPicPr>
          <p:nvPr/>
        </p:nvPicPr>
        <p:blipFill rotWithShape="1">
          <a:blip r:embed="rId2">
            <a:extLst>
              <a:ext uri="{28A0092B-C50C-407E-A947-70E740481C1C}">
                <a14:useLocalDpi xmlns:a14="http://schemas.microsoft.com/office/drawing/2010/main" val="0"/>
              </a:ext>
            </a:extLst>
          </a:blip>
          <a:srcRect t="9968" r="-1" b="-1"/>
          <a:stretch>
            <a:fillRect/>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sp>
        <p:nvSpPr>
          <p:cNvPr id="2" name="Tiêu đề 1"/>
          <p:cNvSpPr>
            <a:spLocks noGrp="1"/>
          </p:cNvSpPr>
          <p:nvPr>
            <p:ph type="title"/>
          </p:nvPr>
        </p:nvSpPr>
        <p:spPr>
          <a:xfrm>
            <a:off x="423081" y="817126"/>
            <a:ext cx="7090826" cy="5602355"/>
          </a:xfrm>
        </p:spPr>
        <p:txBody>
          <a:bodyPr vert="horz" lIns="91440" tIns="45720" rIns="91440" bIns="45720" rtlCol="0">
            <a:noAutofit/>
          </a:bodyPr>
          <a:lstStyle/>
          <a:p>
            <a:endParaRPr lang="en-US" sz="3200" b="1" kern="1200" dirty="0">
              <a:solidFill>
                <a:srgbClr val="000000"/>
              </a:solidFill>
              <a:latin typeface="#9Slide05 Braxton Regular" panose="03060000000000000000" pitchFamily="66" charset="0"/>
            </a:endParaRPr>
          </a:p>
        </p:txBody>
      </p:sp>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89217" y="197966"/>
            <a:ext cx="9529052" cy="461665"/>
            <a:chOff x="-178462" y="1828800"/>
            <a:chExt cx="19060588" cy="923316"/>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6" name="TextBox 15"/>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8" name="Group 17"/>
          <p:cNvGrpSpPr/>
          <p:nvPr/>
        </p:nvGrpSpPr>
        <p:grpSpPr>
          <a:xfrm>
            <a:off x="319937" y="693325"/>
            <a:ext cx="6995263" cy="496647"/>
            <a:chOff x="644526" y="2766774"/>
            <a:chExt cx="13992346" cy="993289"/>
          </a:xfrm>
        </p:grpSpPr>
        <p:sp>
          <p:nvSpPr>
            <p:cNvPr id="19" name="TextBox 18"/>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1" name="TextBox 20"/>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Rectangle 21"/>
          <p:cNvSpPr/>
          <p:nvPr/>
        </p:nvSpPr>
        <p:spPr>
          <a:xfrm>
            <a:off x="858357" y="1302734"/>
            <a:ext cx="3186513" cy="523220"/>
          </a:xfrm>
          <a:prstGeom prst="rect">
            <a:avLst/>
          </a:prstGeom>
        </p:spPr>
        <p:txBody>
          <a:bodyPr wrap="none">
            <a:spAutoFit/>
          </a:bodyPr>
          <a:lstStyle/>
          <a:p>
            <a:pPr>
              <a:defRPr/>
            </a:pPr>
            <a:r>
              <a:rPr lang="vi-VN" sz="2800" i="1" dirty="0">
                <a:solidFill>
                  <a:srgbClr val="FF0000"/>
                </a:solidFill>
                <a:latin typeface="Times New Roman" panose="02020603050405020304" pitchFamily="18" charset="0"/>
                <a:cs typeface="Times New Roman" panose="02020603050405020304" pitchFamily="18" charset="0"/>
              </a:rPr>
              <a:t>b. Tinh thần </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thái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độ</a:t>
            </a:r>
            <a:endParaRPr lang="vi-VN" sz="2800" i="1" dirty="0">
              <a:solidFill>
                <a:srgbClr val="FF0000"/>
              </a:solidFill>
              <a:latin typeface="Times New Roman" panose="02020603050405020304" pitchFamily="18" charset="0"/>
              <a:cs typeface="Times New Roman" panose="02020603050405020304" pitchFamily="18" charset="0"/>
            </a:endParaRPr>
          </a:p>
        </p:txBody>
      </p:sp>
      <p:sp>
        <p:nvSpPr>
          <p:cNvPr id="23" name="Rectangle 3"/>
          <p:cNvSpPr>
            <a:spLocks noChangeArrowheads="1"/>
          </p:cNvSpPr>
          <p:nvPr/>
        </p:nvSpPr>
        <p:spPr bwMode="auto">
          <a:xfrm>
            <a:off x="476215" y="1991809"/>
            <a:ext cx="583395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Cách</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khắc</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phục</a:t>
            </a:r>
            <a:r>
              <a:rPr lang="en-US" altLang="en-US" i="1" dirty="0" smtClean="0">
                <a:solidFill>
                  <a:prstClr val="black"/>
                </a:solidFill>
                <a:latin typeface="Times New Roman" panose="02020603050405020304" pitchFamily="18" charset="0"/>
              </a:rPr>
              <a:t>: </a:t>
            </a:r>
            <a:endParaRPr lang="en-US" altLang="en-US" i="1" dirty="0" smtClean="0">
              <a:solidFill>
                <a:prstClr val="black"/>
              </a:solidFill>
              <a:latin typeface="Times New Roman" panose="02020603050405020304" pitchFamily="18" charset="0"/>
            </a:endParaRPr>
          </a:p>
          <a:p>
            <a:pPr algn="just">
              <a:lnSpc>
                <a:spcPct val="100000"/>
              </a:lnSpc>
              <a:spcBef>
                <a:spcPct val="0"/>
              </a:spcBef>
              <a:buNone/>
            </a:pP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Điệp</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cấu</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trúc</a:t>
            </a:r>
            <a:r>
              <a:rPr lang="en-US" altLang="en-US" i="1" dirty="0" smtClean="0">
                <a:solidFill>
                  <a:prstClr val="black"/>
                </a:solidFill>
                <a:latin typeface="Times New Roman" panose="02020603050405020304" pitchFamily="18" charset="0"/>
                <a:sym typeface="Wingdings" panose="05000000000000000000" pitchFamily="2" charset="2"/>
              </a:rPr>
              <a:t>: ừ </a:t>
            </a:r>
            <a:r>
              <a:rPr lang="en-US" altLang="en-US" i="1" dirty="0" err="1" smtClean="0">
                <a:solidFill>
                  <a:prstClr val="black"/>
                </a:solidFill>
                <a:latin typeface="Times New Roman" panose="02020603050405020304" pitchFamily="18" charset="0"/>
                <a:sym typeface="Wingdings" panose="05000000000000000000" pitchFamily="2" charset="2"/>
              </a:rPr>
              <a:t>thì</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chưa</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cần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không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có</a:t>
            </a:r>
            <a:r>
              <a:rPr lang="en-US" altLang="en-US" i="1" dirty="0" smtClean="0">
                <a:solidFill>
                  <a:prstClr val="black"/>
                </a:solidFill>
                <a:latin typeface="Times New Roman" panose="02020603050405020304" pitchFamily="18" charset="0"/>
                <a:sym typeface="Wingdings" panose="05000000000000000000" pitchFamily="2" charset="2"/>
              </a:rPr>
              <a:t>  </a:t>
            </a:r>
            <a:r>
              <a:rPr lang="en-US" altLang="en-US" i="1" dirty="0" err="1" smtClean="0">
                <a:solidFill>
                  <a:prstClr val="black"/>
                </a:solidFill>
                <a:latin typeface="Times New Roman" panose="02020603050405020304" pitchFamily="18" charset="0"/>
                <a:sym typeface="Wingdings" panose="05000000000000000000" pitchFamily="2" charset="2"/>
              </a:rPr>
              <a:t>Xác</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nhận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có</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khó</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khăn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thử</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thách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nhưng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đối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diện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với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nó</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bằng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tinh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thần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lạc</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quan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bất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chấp</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gian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khổ</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không</a:t>
            </a:r>
            <a:r>
              <a:rPr lang="en-US" altLang="en-US" i="1" dirty="0" smtClean="0">
                <a:solidFill>
                  <a:prstClr val="black"/>
                </a:solidFill>
                <a:latin typeface="Times New Roman" panose="02020603050405020304" pitchFamily="18" charset="0"/>
                <a:sym typeface="Wingdings" panose="05000000000000000000" pitchFamily="2" charset="2"/>
              </a:rPr>
              <a:t> né </a:t>
            </a:r>
            <a:r>
              <a:rPr lang="en-US" altLang="en-US" i="1" dirty="0" err="1" smtClean="0">
                <a:solidFill>
                  <a:prstClr val="black"/>
                </a:solidFill>
                <a:latin typeface="Times New Roman" panose="02020603050405020304" pitchFamily="18" charset="0"/>
                <a:sym typeface="Wingdings" panose="05000000000000000000" pitchFamily="2" charset="2"/>
              </a:rPr>
              <a:t>tránh</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Hành</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động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phì</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phèo</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châm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điếu</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thuốc</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cười</a:t>
            </a:r>
            <a:r>
              <a:rPr lang="en-US" altLang="en-US" i="1" dirty="0" smtClean="0">
                <a:solidFill>
                  <a:prstClr val="black"/>
                </a:solidFill>
                <a:latin typeface="Times New Roman" panose="02020603050405020304" pitchFamily="18" charset="0"/>
                <a:sym typeface="Wingdings" panose="05000000000000000000" pitchFamily="2" charset="2"/>
              </a:rPr>
              <a:t> ha </a:t>
            </a:r>
            <a:r>
              <a:rPr lang="en-US" altLang="en-US" i="1" dirty="0" err="1" smtClean="0">
                <a:solidFill>
                  <a:prstClr val="black"/>
                </a:solidFill>
                <a:latin typeface="Times New Roman" panose="02020603050405020304" pitchFamily="18" charset="0"/>
                <a:sym typeface="Wingdings" panose="05000000000000000000" pitchFamily="2" charset="2"/>
              </a:rPr>
              <a:t>ha</a:t>
            </a:r>
            <a:r>
              <a:rPr lang="en-US" altLang="en-US" i="1" dirty="0" smtClean="0">
                <a:solidFill>
                  <a:prstClr val="black"/>
                </a:solidFill>
                <a:latin typeface="Times New Roman" panose="02020603050405020304" pitchFamily="18" charset="0"/>
                <a:sym typeface="Wingdings" panose="05000000000000000000" pitchFamily="2" charset="2"/>
              </a:rPr>
              <a:t>”  </a:t>
            </a:r>
            <a:r>
              <a:rPr lang="en-US" altLang="en-US" i="1" dirty="0" err="1" smtClean="0">
                <a:solidFill>
                  <a:prstClr val="black"/>
                </a:solidFill>
                <a:latin typeface="Times New Roman" panose="02020603050405020304" pitchFamily="18" charset="0"/>
                <a:sym typeface="Wingdings" panose="05000000000000000000" pitchFamily="2" charset="2"/>
              </a:rPr>
              <a:t>Sự</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tinh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nghịch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sảng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khoái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hóm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hỉnh</a:t>
            </a:r>
            <a:endParaRPr lang="en-US" altLang="en-US" i="1" dirty="0">
              <a:solidFill>
                <a:prstClr val="black"/>
              </a:solidFill>
              <a:latin typeface="Times New Roman" panose="02020603050405020304" pitchFamily="18" charset="0"/>
            </a:endParaRPr>
          </a:p>
        </p:txBody>
      </p:sp>
      <p:sp>
        <p:nvSpPr>
          <p:cNvPr id="25" name="Rectangle 24"/>
          <p:cNvSpPr>
            <a:spLocks noChangeArrowheads="1"/>
          </p:cNvSpPr>
          <p:nvPr/>
        </p:nvSpPr>
        <p:spPr bwMode="auto">
          <a:xfrm>
            <a:off x="239354" y="6009023"/>
            <a:ext cx="111692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Người</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lính</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trẻ</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sym typeface="Wingdings" panose="05000000000000000000" pitchFamily="2" charset="2"/>
              </a:rPr>
              <a:t>trung</a:t>
            </a:r>
            <a:r>
              <a:rPr lang="en-US" altLang="en-US" sz="2800" b="1" i="1" dirty="0">
                <a:solidFill>
                  <a:srgbClr val="FF0000"/>
                </a:solidFill>
                <a:latin typeface="Times New Roman" panose="02020603050405020304" pitchFamily="18" charset="0"/>
                <a:sym typeface="Wingdings" panose="05000000000000000000" pitchFamily="2" charset="2"/>
              </a:rPr>
              <a:t>, </a:t>
            </a:r>
            <a:r>
              <a:rPr lang="en-US" altLang="en-US" sz="2800" b="1" i="1" dirty="0" err="1" smtClean="0">
                <a:solidFill>
                  <a:srgbClr val="FF0000"/>
                </a:solidFill>
                <a:latin typeface="Times New Roman" panose="02020603050405020304" pitchFamily="18" charset="0"/>
                <a:sym typeface="Wingdings" panose="05000000000000000000" pitchFamily="2" charset="2"/>
              </a:rPr>
              <a:t>lạc</a:t>
            </a:r>
            <a:r>
              <a:rPr lang="en-US" altLang="en-US" sz="2800" b="1" i="1" dirty="0" smtClean="0">
                <a:solidFill>
                  <a:srgbClr val="FF0000"/>
                </a:solidFill>
                <a:latin typeface="Times New Roman" panose="02020603050405020304" pitchFamily="18" charset="0"/>
                <a:sym typeface="Wingdings" panose="05000000000000000000" pitchFamily="2" charset="2"/>
              </a:rPr>
              <a:t> </a:t>
            </a:r>
            <a:r>
              <a:rPr lang="en-US" altLang="en-US" sz="2800" b="1" i="1" dirty="0" err="1" smtClean="0">
                <a:solidFill>
                  <a:srgbClr val="FF0000"/>
                </a:solidFill>
                <a:latin typeface="Times New Roman" panose="02020603050405020304" pitchFamily="18" charset="0"/>
                <a:sym typeface="Wingdings" panose="05000000000000000000" pitchFamily="2" charset="2"/>
              </a:rPr>
              <a:t>quan</a:t>
            </a:r>
            <a:r>
              <a:rPr lang="en-US" altLang="en-US" sz="2800" b="1" i="1" dirty="0" smtClean="0">
                <a:solidFill>
                  <a:srgbClr val="FF0000"/>
                </a:solidFill>
                <a:latin typeface="Times New Roman" panose="02020603050405020304" pitchFamily="18" charset="0"/>
                <a:sym typeface="Wingdings" panose="05000000000000000000" pitchFamily="2" charset="2"/>
              </a:rPr>
              <a:t>, </a:t>
            </a:r>
            <a:r>
              <a:rPr lang="en-US" altLang="en-US" sz="2800" b="1" i="1" dirty="0" err="1" smtClean="0">
                <a:solidFill>
                  <a:srgbClr val="FF0000"/>
                </a:solidFill>
                <a:latin typeface="Times New Roman" panose="02020603050405020304" pitchFamily="18" charset="0"/>
                <a:sym typeface="Wingdings" panose="05000000000000000000" pitchFamily="2" charset="2"/>
              </a:rPr>
              <a:t>kiên</a:t>
            </a:r>
            <a:r>
              <a:rPr lang="en-US" altLang="en-US" sz="2800" b="1" i="1" dirty="0" smtClean="0">
                <a:solidFill>
                  <a:srgbClr val="FF0000"/>
                </a:solidFill>
                <a:latin typeface="Times New Roman" panose="02020603050405020304" pitchFamily="18" charset="0"/>
                <a:sym typeface="Wingdings" panose="05000000000000000000" pitchFamily="2" charset="2"/>
              </a:rPr>
              <a:t> </a:t>
            </a:r>
            <a:r>
              <a:rPr lang="en-US" altLang="en-US" sz="2800" b="1" i="1" dirty="0" err="1" smtClean="0">
                <a:solidFill>
                  <a:srgbClr val="FF0000"/>
                </a:solidFill>
                <a:latin typeface="Times New Roman" panose="02020603050405020304" pitchFamily="18" charset="0"/>
                <a:sym typeface="Wingdings" panose="05000000000000000000" pitchFamily="2" charset="2"/>
              </a:rPr>
              <a:t>cường</a:t>
            </a:r>
            <a:r>
              <a:rPr lang="en-US" altLang="en-US" sz="2800" b="1" i="1" dirty="0" smtClean="0">
                <a:solidFill>
                  <a:srgbClr val="FF0000"/>
                </a:solidFill>
                <a:latin typeface="Times New Roman" panose="02020603050405020304" pitchFamily="18" charset="0"/>
                <a:sym typeface="Wingdings" panose="05000000000000000000" pitchFamily="2" charset="2"/>
              </a:rPr>
              <a:t>, </a:t>
            </a:r>
            <a:r>
              <a:rPr lang="en-US" altLang="en-US" sz="2800" b="1" i="1" dirty="0" err="1" smtClean="0">
                <a:solidFill>
                  <a:srgbClr val="FF0000"/>
                </a:solidFill>
                <a:latin typeface="Times New Roman" panose="02020603050405020304" pitchFamily="18" charset="0"/>
                <a:sym typeface="Wingdings" panose="05000000000000000000" pitchFamily="2" charset="2"/>
              </a:rPr>
              <a:t>dũng</a:t>
            </a:r>
            <a:r>
              <a:rPr lang="en-US" altLang="en-US" sz="2800" b="1" i="1" dirty="0" smtClean="0">
                <a:solidFill>
                  <a:srgbClr val="FF0000"/>
                </a:solidFill>
                <a:latin typeface="Times New Roman" panose="02020603050405020304" pitchFamily="18" charset="0"/>
                <a:sym typeface="Wingdings" panose="05000000000000000000" pitchFamily="2" charset="2"/>
              </a:rPr>
              <a:t> </a:t>
            </a:r>
            <a:r>
              <a:rPr lang="en-US" altLang="en-US" sz="2800" b="1" i="1" dirty="0" err="1" smtClean="0">
                <a:solidFill>
                  <a:srgbClr val="FF0000"/>
                </a:solidFill>
                <a:latin typeface="Times New Roman" panose="02020603050405020304" pitchFamily="18" charset="0"/>
                <a:sym typeface="Wingdings" panose="05000000000000000000" pitchFamily="2" charset="2"/>
              </a:rPr>
              <a:t>cảm</a:t>
            </a:r>
            <a:endParaRPr lang="en-US" altLang="en-US" sz="2800" dirty="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01"/>
                                        </p:tgtEl>
                                        <p:attrNameLst>
                                          <p:attrName>style.visibility</p:attrName>
                                        </p:attrNameLst>
                                      </p:cBhvr>
                                      <p:to>
                                        <p:strVal val="visible"/>
                                      </p:to>
                                    </p:set>
                                    <p:anim calcmode="lin" valueType="num">
                                      <p:cBhvr additive="base">
                                        <p:cTn id="12" dur="1000" fill="hold"/>
                                        <p:tgtEl>
                                          <p:spTgt spid="4101"/>
                                        </p:tgtEl>
                                        <p:attrNameLst>
                                          <p:attrName>ppt_x</p:attrName>
                                        </p:attrNameLst>
                                      </p:cBhvr>
                                      <p:tavLst>
                                        <p:tav tm="0">
                                          <p:val>
                                            <p:strVal val="#ppt_x"/>
                                          </p:val>
                                        </p:tav>
                                        <p:tav tm="100000">
                                          <p:val>
                                            <p:strVal val="#ppt_x"/>
                                          </p:val>
                                        </p:tav>
                                      </p:tavLst>
                                    </p:anim>
                                    <p:anim calcmode="lin" valueType="num">
                                      <p:cBhvr additive="base">
                                        <p:cTn id="13" dur="1000" fill="hold"/>
                                        <p:tgtEl>
                                          <p:spTgt spid="410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1000" fill="hold"/>
                                        <p:tgtEl>
                                          <p:spTgt spid="4098"/>
                                        </p:tgtEl>
                                        <p:attrNameLst>
                                          <p:attrName>ppt_x</p:attrName>
                                        </p:attrNameLst>
                                      </p:cBhvr>
                                      <p:tavLst>
                                        <p:tav tm="0">
                                          <p:val>
                                            <p:strVal val="#ppt_x"/>
                                          </p:val>
                                        </p:tav>
                                        <p:tav tm="100000">
                                          <p:val>
                                            <p:strVal val="#ppt_x"/>
                                          </p:val>
                                        </p:tav>
                                      </p:tavLst>
                                    </p:anim>
                                    <p:anim calcmode="lin" valueType="num">
                                      <p:cBhvr additive="base">
                                        <p:cTn id="18" dur="10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fade">
                                      <p:cBhvr>
                                        <p:cTn id="23" dur="1000"/>
                                        <p:tgtEl>
                                          <p:spTgt spid="23">
                                            <p:txEl>
                                              <p:pRg st="0" end="0"/>
                                            </p:txEl>
                                          </p:spTgt>
                                        </p:tgtEl>
                                      </p:cBhvr>
                                    </p:animEffect>
                                    <p:anim calcmode="lin" valueType="num">
                                      <p:cBhvr>
                                        <p:cTn id="24"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wipe(down)">
                                      <p:cBhvr>
                                        <p:cTn id="30" dur="500"/>
                                        <p:tgtEl>
                                          <p:spTgt spid="2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2" end="2"/>
                                            </p:txEl>
                                          </p:spTgt>
                                        </p:tgtEl>
                                        <p:attrNameLst>
                                          <p:attrName>style.visibility</p:attrName>
                                        </p:attrNameLst>
                                      </p:cBhvr>
                                      <p:to>
                                        <p:strVal val="visible"/>
                                      </p:to>
                                    </p:set>
                                    <p:animEffect transition="in" filter="fade">
                                      <p:cBhvr>
                                        <p:cTn id="35" dur="1000"/>
                                        <p:tgtEl>
                                          <p:spTgt spid="23">
                                            <p:txEl>
                                              <p:pRg st="2" end="2"/>
                                            </p:txEl>
                                          </p:spTgt>
                                        </p:tgtEl>
                                      </p:cBhvr>
                                    </p:animEffect>
                                    <p:anim calcmode="lin" valueType="num">
                                      <p:cBhvr>
                                        <p:cTn id="36"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4122" y="1189972"/>
            <a:ext cx="6441172" cy="4216882"/>
          </a:xfrm>
          <a:prstGeom prst="rect">
            <a:avLst/>
          </a:prstGeom>
        </p:spPr>
      </p:pic>
      <p:sp>
        <p:nvSpPr>
          <p:cNvPr id="13" name="Rectangle 12"/>
          <p:cNvSpPr/>
          <p:nvPr/>
        </p:nvSpPr>
        <p:spPr>
          <a:xfrm>
            <a:off x="671942" y="5603407"/>
            <a:ext cx="2369367" cy="1015663"/>
          </a:xfrm>
          <a:prstGeom prst="rect">
            <a:avLst/>
          </a:prstGeom>
        </p:spPr>
        <p:txBody>
          <a:bodyPr wrap="none">
            <a:spAutoFit/>
          </a:bodyPr>
          <a:lstStyle/>
          <a:p>
            <a:pPr algn="ctr">
              <a:spcBef>
                <a:spcPct val="50000"/>
              </a:spcBef>
              <a:defRPr/>
            </a:pPr>
            <a:r>
              <a:rPr lang="en-US" altLang="en-US" sz="2400" b="1" i="1" dirty="0" err="1">
                <a:solidFill>
                  <a:prstClr val="black"/>
                </a:solidFill>
                <a:latin typeface="Times New Roman" panose="02020603050405020304" pitchFamily="18" charset="0"/>
              </a:rPr>
              <a:t>Phạm</a:t>
            </a:r>
            <a:r>
              <a:rPr lang="en-US" altLang="en-US" sz="2400" b="1" i="1" dirty="0">
                <a:solidFill>
                  <a:prstClr val="black"/>
                </a:solidFill>
                <a:latin typeface="Times New Roman" panose="02020603050405020304" pitchFamily="18" charset="0"/>
              </a:rPr>
              <a:t> </a:t>
            </a:r>
            <a:r>
              <a:rPr lang="en-US" altLang="en-US" sz="2400" b="1" i="1" dirty="0" err="1">
                <a:solidFill>
                  <a:prstClr val="black"/>
                </a:solidFill>
                <a:latin typeface="Times New Roman" panose="02020603050405020304" pitchFamily="18" charset="0"/>
              </a:rPr>
              <a:t>Tiến</a:t>
            </a:r>
            <a:r>
              <a:rPr lang="en-US" altLang="en-US" sz="2400" b="1" i="1" dirty="0">
                <a:solidFill>
                  <a:prstClr val="black"/>
                </a:solidFill>
                <a:latin typeface="Times New Roman" panose="02020603050405020304" pitchFamily="18" charset="0"/>
              </a:rPr>
              <a:t> </a:t>
            </a:r>
            <a:r>
              <a:rPr lang="en-US" altLang="en-US" sz="2400" b="1" i="1" dirty="0" err="1">
                <a:solidFill>
                  <a:prstClr val="black"/>
                </a:solidFill>
                <a:latin typeface="Times New Roman" panose="02020603050405020304" pitchFamily="18" charset="0"/>
              </a:rPr>
              <a:t>Duật</a:t>
            </a:r>
            <a:r>
              <a:rPr lang="en-US" altLang="en-US" sz="2400" b="1" i="1" dirty="0">
                <a:solidFill>
                  <a:prstClr val="black"/>
                </a:solidFill>
                <a:latin typeface="Times New Roman" panose="02020603050405020304" pitchFamily="18" charset="0"/>
              </a:rPr>
              <a:t> </a:t>
            </a:r>
            <a:endParaRPr lang="en-US" altLang="en-US" sz="2400" b="1" i="1" dirty="0" smtClean="0">
              <a:solidFill>
                <a:prstClr val="black"/>
              </a:solidFill>
              <a:latin typeface="Times New Roman" panose="02020603050405020304" pitchFamily="18" charset="0"/>
            </a:endParaRPr>
          </a:p>
          <a:p>
            <a:pPr algn="ctr">
              <a:spcBef>
                <a:spcPct val="50000"/>
              </a:spcBef>
              <a:defRPr/>
            </a:pPr>
            <a:r>
              <a:rPr lang="en-US" altLang="en-US" sz="2400" b="1" i="1" dirty="0" smtClean="0">
                <a:solidFill>
                  <a:prstClr val="black"/>
                </a:solidFill>
                <a:latin typeface="Times New Roman" panose="02020603050405020304" pitchFamily="18" charset="0"/>
              </a:rPr>
              <a:t>(</a:t>
            </a:r>
            <a:r>
              <a:rPr lang="en-US" altLang="en-US" sz="2400" b="1" i="1" dirty="0">
                <a:solidFill>
                  <a:prstClr val="black"/>
                </a:solidFill>
                <a:latin typeface="Times New Roman" panose="02020603050405020304" pitchFamily="18" charset="0"/>
              </a:rPr>
              <a:t>1941-2007)</a:t>
            </a:r>
            <a:endParaRPr lang="en-US" altLang="en-US" sz="2400" b="1" i="1" dirty="0">
              <a:solidFill>
                <a:prstClr val="black"/>
              </a:solidFill>
              <a:latin typeface="Times New Roman" panose="02020603050405020304" pitchFamily="18" charset="0"/>
            </a:endParaRPr>
          </a:p>
        </p:txBody>
      </p:sp>
      <p:sp>
        <p:nvSpPr>
          <p:cNvPr id="2" name="Rectangle 1"/>
          <p:cNvSpPr/>
          <p:nvPr/>
        </p:nvSpPr>
        <p:spPr>
          <a:xfrm>
            <a:off x="3523454" y="659631"/>
            <a:ext cx="8533399" cy="6149376"/>
          </a:xfrm>
          <a:prstGeom prst="rect">
            <a:avLst/>
          </a:prstGeom>
        </p:spPr>
        <p:txBody>
          <a:bodyPr wrap="square">
            <a:spAutoFit/>
          </a:bodyPr>
          <a:lstStyle/>
          <a:p>
            <a:pPr algn="just">
              <a:lnSpc>
                <a:spcPct val="115000"/>
              </a:lnSpc>
              <a:spcBef>
                <a:spcPts val="30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 Phạm </a:t>
            </a:r>
            <a:r>
              <a:rPr lang="en-US" sz="2800" dirty="0" err="1">
                <a:latin typeface="Arial" panose="020B0604020202020204" pitchFamily="34" charset="0"/>
                <a:ea typeface="Calibri" panose="020F0502020204030204" pitchFamily="34" charset="0"/>
                <a:cs typeface="Arial" panose="020B0604020202020204" pitchFamily="34" charset="0"/>
              </a:rPr>
              <a:t>Tiến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Duật</a:t>
            </a:r>
            <a:r>
              <a:rPr lang="en-US" sz="2800" dirty="0">
                <a:latin typeface="Arial" panose="020B0604020202020204" pitchFamily="34" charset="0"/>
                <a:ea typeface="Calibri" panose="020F0502020204030204" pitchFamily="34" charset="0"/>
                <a:cs typeface="Arial" panose="020B0604020202020204" pitchFamily="34" charset="0"/>
              </a:rPr>
              <a:t> (1941- 2007), </a:t>
            </a:r>
            <a:r>
              <a:rPr lang="en-US" sz="2800" dirty="0" err="1">
                <a:latin typeface="Arial" panose="020B0604020202020204" pitchFamily="34" charset="0"/>
                <a:ea typeface="Calibri" panose="020F0502020204030204" pitchFamily="34" charset="0"/>
                <a:cs typeface="Arial" panose="020B0604020202020204" pitchFamily="34" charset="0"/>
              </a:rPr>
              <a:t>quê</a:t>
            </a:r>
            <a:r>
              <a:rPr lang="en-US" sz="2800" dirty="0">
                <a:latin typeface="Arial" panose="020B0604020202020204" pitchFamily="34" charset="0"/>
                <a:ea typeface="Calibri" panose="020F0502020204030204" pitchFamily="34" charset="0"/>
                <a:cs typeface="Arial" panose="020B0604020202020204" pitchFamily="34" charset="0"/>
              </a:rPr>
              <a:t> ở </a:t>
            </a:r>
            <a:r>
              <a:rPr lang="en-US" sz="2800" dirty="0" err="1">
                <a:latin typeface="Arial" panose="020B0604020202020204" pitchFamily="34" charset="0"/>
                <a:ea typeface="Calibri" panose="020F0502020204030204" pitchFamily="34" charset="0"/>
                <a:cs typeface="Arial" panose="020B0604020202020204" pitchFamily="34" charset="0"/>
              </a:rPr>
              <a:t>huyện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Thanh</a:t>
            </a:r>
            <a:r>
              <a:rPr lang="en-US" sz="2800" dirty="0">
                <a:latin typeface="Arial" panose="020B0604020202020204" pitchFamily="34" charset="0"/>
                <a:ea typeface="Calibri" panose="020F0502020204030204" pitchFamily="34" charset="0"/>
                <a:cs typeface="Arial" panose="020B0604020202020204" pitchFamily="34" charset="0"/>
              </a:rPr>
              <a:t> Ba, </a:t>
            </a:r>
            <a:r>
              <a:rPr lang="en-US" sz="2800" dirty="0" err="1">
                <a:latin typeface="Arial" panose="020B0604020202020204" pitchFamily="34" charset="0"/>
                <a:ea typeface="Calibri" panose="020F0502020204030204" pitchFamily="34" charset="0"/>
                <a:cs typeface="Arial" panose="020B0604020202020204" pitchFamily="34" charset="0"/>
              </a:rPr>
              <a:t>tỉnh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Phú</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Thọ</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300"/>
              </a:spcBef>
              <a:spcAft>
                <a:spcPts val="0"/>
              </a:spcAft>
            </a:pP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Ông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là</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một</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trong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những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gương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mặt</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tiêu</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biểu</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của</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thế</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hệ</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nhà</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thơ</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trẻ</a:t>
            </a:r>
            <a:r>
              <a:rPr lang="en-US" sz="28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thời</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chống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Mĩ</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cứu</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nước</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Thơ</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Phạm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Tiến</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Duật</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tập</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trung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ảnh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thế</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hệ</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cuộc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kháng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chiến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chống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Mĩ</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qua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tượng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người</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lính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nữ</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thanh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niên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xung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phong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trên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tuyến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đường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Trường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Sơn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00FF"/>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00FF"/>
                </a:solidFill>
                <a:latin typeface="Arial" panose="020B0604020202020204" pitchFamily="34" charset="0"/>
                <a:ea typeface="Calibri" panose="020F0502020204030204" pitchFamily="34" charset="0"/>
                <a:cs typeface="Arial" panose="020B0604020202020204" pitchFamily="34" charset="0"/>
              </a:rPr>
              <a:t>cách</a:t>
            </a:r>
            <a:r>
              <a:rPr lang="en-US" sz="2800" b="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00FF"/>
                </a:solidFill>
                <a:latin typeface="Arial" panose="020B0604020202020204" pitchFamily="34" charset="0"/>
                <a:ea typeface="Calibri" panose="020F0502020204030204" pitchFamily="34" charset="0"/>
                <a:cs typeface="Arial" panose="020B0604020202020204" pitchFamily="34" charset="0"/>
              </a:rPr>
              <a:t>sáng</a:t>
            </a:r>
            <a:r>
              <a:rPr lang="en-US" sz="2800" b="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00FF"/>
                </a:solidFill>
                <a:latin typeface="Arial" panose="020B0604020202020204" pitchFamily="34" charset="0"/>
                <a:ea typeface="Calibri" panose="020F0502020204030204" pitchFamily="34" charset="0"/>
                <a:cs typeface="Arial" panose="020B0604020202020204" pitchFamily="34" charset="0"/>
              </a:rPr>
              <a:t>tác</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Thơ</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Phạm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Tiến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Duật</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mang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giọng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điệu</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tự</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nhiên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sôi</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nổi</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trẻ</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trung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hồn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nhiên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tinh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nghịch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ngôn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ngữ</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đời</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thường,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chân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mộc</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barn(inVertical)">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hỗ dành sẵn cho Nội dung 4"/>
          <p:cNvPicPr>
            <a:picLocks noChangeAspect="1"/>
          </p:cNvPicPr>
          <p:nvPr/>
        </p:nvPicPr>
        <p:blipFill rotWithShape="1">
          <a:blip r:embed="rId1">
            <a:alphaModFix amt="60000"/>
            <a:extLst>
              <a:ext uri="{28A0092B-C50C-407E-A947-70E740481C1C}">
                <a14:useLocalDpi xmlns:a14="http://schemas.microsoft.com/office/drawing/2010/main" val="0"/>
              </a:ext>
            </a:extLst>
          </a:blip>
          <a:srcRect t="6589" b="3292"/>
          <a:stretch>
            <a:fillRect/>
          </a:stretch>
        </p:blipFill>
        <p:spPr>
          <a:xfrm flipH="1">
            <a:off x="0" y="1358273"/>
            <a:ext cx="12192000" cy="5499727"/>
          </a:xfrm>
          <a:prstGeom prst="rect">
            <a:avLst/>
          </a:prstGeom>
        </p:spPr>
      </p:pic>
      <p:sp>
        <p:nvSpPr>
          <p:cNvPr id="17" name="Hình chữ nhật 4"/>
          <p:cNvSpPr/>
          <p:nvPr/>
        </p:nvSpPr>
        <p:spPr>
          <a:xfrm>
            <a:off x="239354" y="1907002"/>
            <a:ext cx="6251945" cy="4108320"/>
          </a:xfrm>
          <a:custGeom>
            <a:avLst/>
            <a:gdLst>
              <a:gd name="connsiteX0" fmla="*/ 0 w 6251945"/>
              <a:gd name="connsiteY0" fmla="*/ 0 h 4834607"/>
              <a:gd name="connsiteX1" fmla="*/ 757180 w 6251945"/>
              <a:gd name="connsiteY1" fmla="*/ 0 h 4834607"/>
              <a:gd name="connsiteX2" fmla="*/ 1576879 w 6251945"/>
              <a:gd name="connsiteY2" fmla="*/ 0 h 4834607"/>
              <a:gd name="connsiteX3" fmla="*/ 2396579 w 6251945"/>
              <a:gd name="connsiteY3" fmla="*/ 0 h 4834607"/>
              <a:gd name="connsiteX4" fmla="*/ 3028720 w 6251945"/>
              <a:gd name="connsiteY4" fmla="*/ 0 h 4834607"/>
              <a:gd name="connsiteX5" fmla="*/ 3848419 w 6251945"/>
              <a:gd name="connsiteY5" fmla="*/ 0 h 4834607"/>
              <a:gd name="connsiteX6" fmla="*/ 4605599 w 6251945"/>
              <a:gd name="connsiteY6" fmla="*/ 0 h 4834607"/>
              <a:gd name="connsiteX7" fmla="*/ 5425299 w 6251945"/>
              <a:gd name="connsiteY7" fmla="*/ 0 h 4834607"/>
              <a:gd name="connsiteX8" fmla="*/ 6251945 w 6251945"/>
              <a:gd name="connsiteY8" fmla="*/ 0 h 4834607"/>
              <a:gd name="connsiteX9" fmla="*/ 6251945 w 6251945"/>
              <a:gd name="connsiteY9" fmla="*/ 739004 h 4834607"/>
              <a:gd name="connsiteX10" fmla="*/ 6251945 w 6251945"/>
              <a:gd name="connsiteY10" fmla="*/ 1429662 h 4834607"/>
              <a:gd name="connsiteX11" fmla="*/ 6251945 w 6251945"/>
              <a:gd name="connsiteY11" fmla="*/ 2071974 h 4834607"/>
              <a:gd name="connsiteX12" fmla="*/ 6251945 w 6251945"/>
              <a:gd name="connsiteY12" fmla="*/ 2859325 h 4834607"/>
              <a:gd name="connsiteX13" fmla="*/ 6251945 w 6251945"/>
              <a:gd name="connsiteY13" fmla="*/ 3501637 h 4834607"/>
              <a:gd name="connsiteX14" fmla="*/ 6251945 w 6251945"/>
              <a:gd name="connsiteY14" fmla="*/ 4834607 h 4834607"/>
              <a:gd name="connsiteX15" fmla="*/ 5557284 w 6251945"/>
              <a:gd name="connsiteY15" fmla="*/ 4834607 h 4834607"/>
              <a:gd name="connsiteX16" fmla="*/ 5050182 w 6251945"/>
              <a:gd name="connsiteY16" fmla="*/ 4834607 h 4834607"/>
              <a:gd name="connsiteX17" fmla="*/ 4418041 w 6251945"/>
              <a:gd name="connsiteY17" fmla="*/ 4834607 h 4834607"/>
              <a:gd name="connsiteX18" fmla="*/ 3848419 w 6251945"/>
              <a:gd name="connsiteY18" fmla="*/ 4834607 h 4834607"/>
              <a:gd name="connsiteX19" fmla="*/ 3028720 w 6251945"/>
              <a:gd name="connsiteY19" fmla="*/ 4834607 h 4834607"/>
              <a:gd name="connsiteX20" fmla="*/ 2396579 w 6251945"/>
              <a:gd name="connsiteY20" fmla="*/ 4834607 h 4834607"/>
              <a:gd name="connsiteX21" fmla="*/ 1639399 w 6251945"/>
              <a:gd name="connsiteY21" fmla="*/ 4834607 h 4834607"/>
              <a:gd name="connsiteX22" fmla="*/ 882219 w 6251945"/>
              <a:gd name="connsiteY22" fmla="*/ 4834607 h 4834607"/>
              <a:gd name="connsiteX23" fmla="*/ 0 w 6251945"/>
              <a:gd name="connsiteY23" fmla="*/ 4834607 h 4834607"/>
              <a:gd name="connsiteX24" fmla="*/ 0 w 6251945"/>
              <a:gd name="connsiteY24" fmla="*/ 4047257 h 4834607"/>
              <a:gd name="connsiteX25" fmla="*/ 0 w 6251945"/>
              <a:gd name="connsiteY25" fmla="*/ 3259906 h 4834607"/>
              <a:gd name="connsiteX26" fmla="*/ 0 w 6251945"/>
              <a:gd name="connsiteY26" fmla="*/ 2665940 h 4834607"/>
              <a:gd name="connsiteX27" fmla="*/ 0 w 6251945"/>
              <a:gd name="connsiteY27" fmla="*/ 2071974 h 4834607"/>
              <a:gd name="connsiteX28" fmla="*/ 0 w 6251945"/>
              <a:gd name="connsiteY28" fmla="*/ 1284624 h 4834607"/>
              <a:gd name="connsiteX29" fmla="*/ 0 w 6251945"/>
              <a:gd name="connsiteY29" fmla="*/ 0 h 483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51945" h="4834607" fill="none" extrusionOk="0">
                <a:moveTo>
                  <a:pt x="0" y="0"/>
                </a:moveTo>
                <a:cubicBezTo>
                  <a:pt x="304613" y="34582"/>
                  <a:pt x="427671" y="-4366"/>
                  <a:pt x="757180" y="0"/>
                </a:cubicBezTo>
                <a:cubicBezTo>
                  <a:pt x="1086689" y="4366"/>
                  <a:pt x="1202004" y="-5480"/>
                  <a:pt x="1576879" y="0"/>
                </a:cubicBezTo>
                <a:cubicBezTo>
                  <a:pt x="1951754" y="5480"/>
                  <a:pt x="2053590" y="-25624"/>
                  <a:pt x="2396579" y="0"/>
                </a:cubicBezTo>
                <a:cubicBezTo>
                  <a:pt x="2739568" y="25624"/>
                  <a:pt x="2816115" y="-21445"/>
                  <a:pt x="3028720" y="0"/>
                </a:cubicBezTo>
                <a:cubicBezTo>
                  <a:pt x="3241325" y="21445"/>
                  <a:pt x="3628602" y="729"/>
                  <a:pt x="3848419" y="0"/>
                </a:cubicBezTo>
                <a:cubicBezTo>
                  <a:pt x="4068236" y="-729"/>
                  <a:pt x="4282092" y="-4900"/>
                  <a:pt x="4605599" y="0"/>
                </a:cubicBezTo>
                <a:cubicBezTo>
                  <a:pt x="4929106" y="4900"/>
                  <a:pt x="5166478" y="-3592"/>
                  <a:pt x="5425299" y="0"/>
                </a:cubicBezTo>
                <a:cubicBezTo>
                  <a:pt x="5684120" y="3592"/>
                  <a:pt x="6069262" y="3539"/>
                  <a:pt x="6251945" y="0"/>
                </a:cubicBezTo>
                <a:cubicBezTo>
                  <a:pt x="6263366" y="153558"/>
                  <a:pt x="6277175" y="577548"/>
                  <a:pt x="6251945" y="739004"/>
                </a:cubicBezTo>
                <a:cubicBezTo>
                  <a:pt x="6226715" y="900460"/>
                  <a:pt x="6236735" y="1106574"/>
                  <a:pt x="6251945" y="1429662"/>
                </a:cubicBezTo>
                <a:cubicBezTo>
                  <a:pt x="6267155" y="1752750"/>
                  <a:pt x="6227231" y="1796370"/>
                  <a:pt x="6251945" y="2071974"/>
                </a:cubicBezTo>
                <a:cubicBezTo>
                  <a:pt x="6276659" y="2347578"/>
                  <a:pt x="6252335" y="2700090"/>
                  <a:pt x="6251945" y="2859325"/>
                </a:cubicBezTo>
                <a:cubicBezTo>
                  <a:pt x="6251555" y="3018560"/>
                  <a:pt x="6274034" y="3293676"/>
                  <a:pt x="6251945" y="3501637"/>
                </a:cubicBezTo>
                <a:cubicBezTo>
                  <a:pt x="6229856" y="3709598"/>
                  <a:pt x="6241518" y="4384871"/>
                  <a:pt x="6251945" y="4834607"/>
                </a:cubicBezTo>
                <a:cubicBezTo>
                  <a:pt x="6060893" y="4861587"/>
                  <a:pt x="5860086" y="4821818"/>
                  <a:pt x="5557284" y="4834607"/>
                </a:cubicBezTo>
                <a:cubicBezTo>
                  <a:pt x="5254482" y="4847396"/>
                  <a:pt x="5162573" y="4841784"/>
                  <a:pt x="5050182" y="4834607"/>
                </a:cubicBezTo>
                <a:cubicBezTo>
                  <a:pt x="4937791" y="4827430"/>
                  <a:pt x="4639115" y="4862072"/>
                  <a:pt x="4418041" y="4834607"/>
                </a:cubicBezTo>
                <a:cubicBezTo>
                  <a:pt x="4196967" y="4807142"/>
                  <a:pt x="4113654" y="4855102"/>
                  <a:pt x="3848419" y="4834607"/>
                </a:cubicBezTo>
                <a:cubicBezTo>
                  <a:pt x="3583184" y="4814112"/>
                  <a:pt x="3289202" y="4824804"/>
                  <a:pt x="3028720" y="4834607"/>
                </a:cubicBezTo>
                <a:cubicBezTo>
                  <a:pt x="2768238" y="4844410"/>
                  <a:pt x="2676537" y="4812541"/>
                  <a:pt x="2396579" y="4834607"/>
                </a:cubicBezTo>
                <a:cubicBezTo>
                  <a:pt x="2116621" y="4856673"/>
                  <a:pt x="1926947" y="4831138"/>
                  <a:pt x="1639399" y="4834607"/>
                </a:cubicBezTo>
                <a:cubicBezTo>
                  <a:pt x="1351851" y="4838076"/>
                  <a:pt x="1231773" y="4859661"/>
                  <a:pt x="882219" y="4834607"/>
                </a:cubicBezTo>
                <a:cubicBezTo>
                  <a:pt x="532665" y="4809553"/>
                  <a:pt x="328989" y="4807518"/>
                  <a:pt x="0" y="4834607"/>
                </a:cubicBezTo>
                <a:cubicBezTo>
                  <a:pt x="4635" y="4540102"/>
                  <a:pt x="3559" y="4375976"/>
                  <a:pt x="0" y="4047257"/>
                </a:cubicBezTo>
                <a:cubicBezTo>
                  <a:pt x="-3559" y="3718538"/>
                  <a:pt x="-25073" y="3447512"/>
                  <a:pt x="0" y="3259906"/>
                </a:cubicBezTo>
                <a:cubicBezTo>
                  <a:pt x="25073" y="3072300"/>
                  <a:pt x="-2312" y="2789012"/>
                  <a:pt x="0" y="2665940"/>
                </a:cubicBezTo>
                <a:cubicBezTo>
                  <a:pt x="2312" y="2542868"/>
                  <a:pt x="9232" y="2210141"/>
                  <a:pt x="0" y="2071974"/>
                </a:cubicBezTo>
                <a:cubicBezTo>
                  <a:pt x="-9232" y="1933807"/>
                  <a:pt x="29960" y="1576320"/>
                  <a:pt x="0" y="1284624"/>
                </a:cubicBezTo>
                <a:cubicBezTo>
                  <a:pt x="-29960" y="992928"/>
                  <a:pt x="-34938" y="311842"/>
                  <a:pt x="0" y="0"/>
                </a:cubicBezTo>
                <a:close/>
              </a:path>
              <a:path w="6251945" h="4834607" stroke="0" extrusionOk="0">
                <a:moveTo>
                  <a:pt x="0" y="0"/>
                </a:moveTo>
                <a:cubicBezTo>
                  <a:pt x="223493" y="-8352"/>
                  <a:pt x="257186" y="-21643"/>
                  <a:pt x="507102" y="0"/>
                </a:cubicBezTo>
                <a:cubicBezTo>
                  <a:pt x="757018" y="21643"/>
                  <a:pt x="917821" y="-7758"/>
                  <a:pt x="1201763" y="0"/>
                </a:cubicBezTo>
                <a:cubicBezTo>
                  <a:pt x="1485705" y="7758"/>
                  <a:pt x="1636192" y="-28345"/>
                  <a:pt x="2021462" y="0"/>
                </a:cubicBezTo>
                <a:cubicBezTo>
                  <a:pt x="2406732" y="28345"/>
                  <a:pt x="2425120" y="-27924"/>
                  <a:pt x="2716123" y="0"/>
                </a:cubicBezTo>
                <a:cubicBezTo>
                  <a:pt x="3007126" y="27924"/>
                  <a:pt x="3217790" y="-12149"/>
                  <a:pt x="3348264" y="0"/>
                </a:cubicBezTo>
                <a:cubicBezTo>
                  <a:pt x="3478738" y="12149"/>
                  <a:pt x="3954319" y="-6706"/>
                  <a:pt x="4167963" y="0"/>
                </a:cubicBezTo>
                <a:cubicBezTo>
                  <a:pt x="4381607" y="6706"/>
                  <a:pt x="4577274" y="-22679"/>
                  <a:pt x="4925143" y="0"/>
                </a:cubicBezTo>
                <a:cubicBezTo>
                  <a:pt x="5273012" y="22679"/>
                  <a:pt x="5278714" y="-3802"/>
                  <a:pt x="5557284" y="0"/>
                </a:cubicBezTo>
                <a:cubicBezTo>
                  <a:pt x="5835854" y="3802"/>
                  <a:pt x="6057665" y="-12616"/>
                  <a:pt x="6251945" y="0"/>
                </a:cubicBezTo>
                <a:cubicBezTo>
                  <a:pt x="6244812" y="150671"/>
                  <a:pt x="6230861" y="322505"/>
                  <a:pt x="6251945" y="545620"/>
                </a:cubicBezTo>
                <a:cubicBezTo>
                  <a:pt x="6273029" y="768735"/>
                  <a:pt x="6251612" y="1086073"/>
                  <a:pt x="6251945" y="1236278"/>
                </a:cubicBezTo>
                <a:cubicBezTo>
                  <a:pt x="6252278" y="1386483"/>
                  <a:pt x="6219240" y="1641580"/>
                  <a:pt x="6251945" y="2023628"/>
                </a:cubicBezTo>
                <a:cubicBezTo>
                  <a:pt x="6284651" y="2405676"/>
                  <a:pt x="6266416" y="2430173"/>
                  <a:pt x="6251945" y="2714287"/>
                </a:cubicBezTo>
                <a:cubicBezTo>
                  <a:pt x="6237474" y="2998401"/>
                  <a:pt x="6217517" y="3228115"/>
                  <a:pt x="6251945" y="3453291"/>
                </a:cubicBezTo>
                <a:cubicBezTo>
                  <a:pt x="6286373" y="3678467"/>
                  <a:pt x="6280945" y="3899326"/>
                  <a:pt x="6251945" y="4143949"/>
                </a:cubicBezTo>
                <a:cubicBezTo>
                  <a:pt x="6222945" y="4388572"/>
                  <a:pt x="6250501" y="4568748"/>
                  <a:pt x="6251945" y="4834607"/>
                </a:cubicBezTo>
                <a:cubicBezTo>
                  <a:pt x="6085662" y="4866767"/>
                  <a:pt x="5706116" y="4802465"/>
                  <a:pt x="5432246" y="4834607"/>
                </a:cubicBezTo>
                <a:cubicBezTo>
                  <a:pt x="5158376" y="4866749"/>
                  <a:pt x="5127302" y="4850966"/>
                  <a:pt x="4862624" y="4834607"/>
                </a:cubicBezTo>
                <a:cubicBezTo>
                  <a:pt x="4597946" y="4818248"/>
                  <a:pt x="4422971" y="4805687"/>
                  <a:pt x="4042924" y="4834607"/>
                </a:cubicBezTo>
                <a:cubicBezTo>
                  <a:pt x="3662877" y="4863527"/>
                  <a:pt x="3538194" y="4817237"/>
                  <a:pt x="3410783" y="4834607"/>
                </a:cubicBezTo>
                <a:cubicBezTo>
                  <a:pt x="3283372" y="4851977"/>
                  <a:pt x="2963676" y="4819722"/>
                  <a:pt x="2778642" y="4834607"/>
                </a:cubicBezTo>
                <a:cubicBezTo>
                  <a:pt x="2593608" y="4849492"/>
                  <a:pt x="2276792" y="4853824"/>
                  <a:pt x="2083982" y="4834607"/>
                </a:cubicBezTo>
                <a:cubicBezTo>
                  <a:pt x="1891172" y="4815390"/>
                  <a:pt x="1823091" y="4843243"/>
                  <a:pt x="1576879" y="4834607"/>
                </a:cubicBezTo>
                <a:cubicBezTo>
                  <a:pt x="1330667" y="4825971"/>
                  <a:pt x="1185282" y="4855072"/>
                  <a:pt x="1007258" y="4834607"/>
                </a:cubicBezTo>
                <a:cubicBezTo>
                  <a:pt x="829234" y="4814142"/>
                  <a:pt x="350094" y="4806084"/>
                  <a:pt x="0" y="4834607"/>
                </a:cubicBezTo>
                <a:cubicBezTo>
                  <a:pt x="-4676" y="4616935"/>
                  <a:pt x="24382" y="4429933"/>
                  <a:pt x="0" y="4143949"/>
                </a:cubicBezTo>
                <a:cubicBezTo>
                  <a:pt x="-24382" y="3857965"/>
                  <a:pt x="-9915" y="3782168"/>
                  <a:pt x="0" y="3598329"/>
                </a:cubicBezTo>
                <a:cubicBezTo>
                  <a:pt x="9915" y="3414490"/>
                  <a:pt x="25800" y="3091476"/>
                  <a:pt x="0" y="2907671"/>
                </a:cubicBezTo>
                <a:cubicBezTo>
                  <a:pt x="-25800" y="2723866"/>
                  <a:pt x="-4924" y="2514393"/>
                  <a:pt x="0" y="2217013"/>
                </a:cubicBezTo>
                <a:cubicBezTo>
                  <a:pt x="4924" y="1919633"/>
                  <a:pt x="28678" y="1659323"/>
                  <a:pt x="0" y="1429662"/>
                </a:cubicBezTo>
                <a:cubicBezTo>
                  <a:pt x="-28678" y="1200001"/>
                  <a:pt x="9947" y="994000"/>
                  <a:pt x="0" y="835696"/>
                </a:cubicBezTo>
                <a:cubicBezTo>
                  <a:pt x="-9947" y="677392"/>
                  <a:pt x="-21530" y="333258"/>
                  <a:pt x="0" y="0"/>
                </a:cubicBezTo>
                <a:close/>
              </a:path>
            </a:pathLst>
          </a:custGeom>
          <a:solidFill>
            <a:srgbClr val="704C28">
              <a:alpha val="68000"/>
            </a:srgbClr>
          </a:solidFill>
          <a:ln>
            <a:solidFill>
              <a:srgbClr val="1D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prstClr val="white"/>
              </a:solidFill>
            </a:endParaRPr>
          </a:p>
        </p:txBody>
      </p:sp>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1" name="Rectangle 2"/>
          <p:cNvSpPr>
            <a:spLocks noChangeArrowheads="1"/>
          </p:cNvSpPr>
          <p:nvPr/>
        </p:nvSpPr>
        <p:spPr bwMode="auto">
          <a:xfrm>
            <a:off x="1329891" y="2044037"/>
            <a:ext cx="54131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i="1">
              <a:solidFill>
                <a:prstClr val="white"/>
              </a:solidFill>
              <a:latin typeface="Times New Roman" panose="02020603050405020304" pitchFamily="18" charset="0"/>
            </a:endParaRPr>
          </a:p>
        </p:txBody>
      </p:sp>
      <p:sp>
        <p:nvSpPr>
          <p:cNvPr id="33" name="Rectangle 2"/>
          <p:cNvSpPr>
            <a:spLocks noChangeArrowheads="1"/>
          </p:cNvSpPr>
          <p:nvPr/>
        </p:nvSpPr>
        <p:spPr bwMode="auto">
          <a:xfrm>
            <a:off x="486829" y="1976295"/>
            <a:ext cx="590321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i="1" dirty="0" err="1">
                <a:solidFill>
                  <a:schemeClr val="bg1"/>
                </a:solidFill>
                <a:latin typeface="Times New Roman" panose="02020603050405020304" pitchFamily="18" charset="0"/>
              </a:rPr>
              <a:t>Những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chiếc</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xe</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từ</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trong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bom</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rơi</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Đã</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về</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đây</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họp</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thành</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tiểu</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đội</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Gặp</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bạn</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bè</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suốt</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dọc</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đường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tới</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Bắt</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tay</a:t>
            </a:r>
            <a:r>
              <a:rPr lang="en-US" altLang="en-US" b="1" i="1" dirty="0">
                <a:solidFill>
                  <a:schemeClr val="bg1"/>
                </a:solidFill>
                <a:latin typeface="Times New Roman" panose="02020603050405020304" pitchFamily="18" charset="0"/>
              </a:rPr>
              <a:t> qua </a:t>
            </a:r>
            <a:r>
              <a:rPr lang="en-US" altLang="en-US" b="1" i="1" dirty="0" err="1">
                <a:solidFill>
                  <a:schemeClr val="bg1"/>
                </a:solidFill>
                <a:latin typeface="Times New Roman" panose="02020603050405020304" pitchFamily="18" charset="0"/>
              </a:rPr>
              <a:t>cửa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kính</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vỡ</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rồi</a:t>
            </a:r>
            <a:r>
              <a:rPr lang="en-US" altLang="en-US" b="1" i="1" dirty="0">
                <a:solidFill>
                  <a:schemeClr val="bg1"/>
                </a:solidFill>
                <a:latin typeface="Times New Roman" panose="02020603050405020304" pitchFamily="18" charset="0"/>
              </a:rPr>
              <a:t>.</a:t>
            </a:r>
            <a:endParaRPr lang="en-US" altLang="en-US" b="1" i="1" dirty="0">
              <a:solidFill>
                <a:schemeClr val="bg1"/>
              </a:solidFill>
              <a:latin typeface="Times New Roman" panose="02020603050405020304" pitchFamily="18" charset="0"/>
            </a:endParaRPr>
          </a:p>
        </p:txBody>
      </p:sp>
      <p:sp>
        <p:nvSpPr>
          <p:cNvPr id="34" name="Rectangle 3"/>
          <p:cNvSpPr>
            <a:spLocks noChangeArrowheads="1"/>
          </p:cNvSpPr>
          <p:nvPr/>
        </p:nvSpPr>
        <p:spPr bwMode="auto">
          <a:xfrm>
            <a:off x="441711" y="4121666"/>
            <a:ext cx="61491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i="1" dirty="0" err="1">
                <a:solidFill>
                  <a:schemeClr val="bg1"/>
                </a:solidFill>
                <a:latin typeface="Times New Roman" panose="02020603050405020304" pitchFamily="18" charset="0"/>
              </a:rPr>
              <a:t>Bếp</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Hoàng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Cầm</a:t>
            </a:r>
            <a:r>
              <a:rPr lang="en-US" altLang="en-US" b="1" i="1" dirty="0">
                <a:solidFill>
                  <a:schemeClr val="bg1"/>
                </a:solidFill>
                <a:latin typeface="Times New Roman" panose="02020603050405020304" pitchFamily="18" charset="0"/>
              </a:rPr>
              <a:t> ta </a:t>
            </a:r>
            <a:r>
              <a:rPr lang="en-US" altLang="en-US" b="1" i="1" dirty="0" err="1">
                <a:solidFill>
                  <a:schemeClr val="bg1"/>
                </a:solidFill>
                <a:latin typeface="Times New Roman" panose="02020603050405020304" pitchFamily="18" charset="0"/>
              </a:rPr>
              <a:t>dựng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giữa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trời</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a:solidFill>
                  <a:schemeClr val="bg1"/>
                </a:solidFill>
                <a:latin typeface="Times New Roman" panose="02020603050405020304" pitchFamily="18" charset="0"/>
              </a:rPr>
              <a:t>Chung </a:t>
            </a:r>
            <a:r>
              <a:rPr lang="en-US" altLang="en-US" b="1" i="1" dirty="0" err="1">
                <a:solidFill>
                  <a:schemeClr val="bg1"/>
                </a:solidFill>
                <a:latin typeface="Times New Roman" panose="02020603050405020304" pitchFamily="18" charset="0"/>
              </a:rPr>
              <a:t>bát</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đũa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nghĩa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là</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gia</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đình</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đấy</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Võng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mắc</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chông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chênh</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đường</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xe</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chạy</a:t>
            </a:r>
            <a:endParaRPr lang="en-US" altLang="en-US" b="1" i="1" dirty="0">
              <a:solidFill>
                <a:schemeClr val="bg1"/>
              </a:solidFill>
              <a:latin typeface="Times New Roman" panose="02020603050405020304" pitchFamily="18" charset="0"/>
            </a:endParaRPr>
          </a:p>
          <a:p>
            <a:pPr>
              <a:lnSpc>
                <a:spcPct val="100000"/>
              </a:lnSpc>
              <a:spcBef>
                <a:spcPct val="0"/>
              </a:spcBef>
              <a:buFontTx/>
              <a:buNone/>
            </a:pPr>
            <a:r>
              <a:rPr lang="en-US" altLang="en-US" b="1" i="1" dirty="0" err="1">
                <a:solidFill>
                  <a:schemeClr val="bg1"/>
                </a:solidFill>
                <a:latin typeface="Times New Roman" panose="02020603050405020304" pitchFamily="18" charset="0"/>
              </a:rPr>
              <a:t>Lại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lại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đi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trời</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xanh</a:t>
            </a:r>
            <a:r>
              <a:rPr lang="en-US" altLang="en-US" b="1" i="1" dirty="0">
                <a:solidFill>
                  <a:schemeClr val="bg1"/>
                </a:solidFill>
                <a:latin typeface="Times New Roman" panose="02020603050405020304" pitchFamily="18" charset="0"/>
              </a:rPr>
              <a:t> </a:t>
            </a:r>
            <a:r>
              <a:rPr lang="en-US" altLang="en-US" b="1" i="1" dirty="0" err="1">
                <a:solidFill>
                  <a:schemeClr val="bg1"/>
                </a:solidFill>
                <a:latin typeface="Times New Roman" panose="02020603050405020304" pitchFamily="18" charset="0"/>
              </a:rPr>
              <a:t>thêm</a:t>
            </a:r>
            <a:r>
              <a:rPr lang="en-US" altLang="en-US" b="1" i="1" dirty="0">
                <a:solidFill>
                  <a:schemeClr val="bg1"/>
                </a:solidFill>
                <a:latin typeface="Times New Roman" panose="02020603050405020304" pitchFamily="18" charset="0"/>
              </a:rPr>
              <a:t>.</a:t>
            </a:r>
            <a:endParaRPr lang="en-US" altLang="en-US" b="1" i="1" dirty="0">
              <a:solidFill>
                <a:schemeClr val="bg1"/>
              </a:solidFill>
              <a:latin typeface="Times New Roman" panose="02020603050405020304" pitchFamily="18" charset="0"/>
            </a:endParaRPr>
          </a:p>
        </p:txBody>
      </p:sp>
      <p:sp>
        <p:nvSpPr>
          <p:cNvPr id="35" name="Right Brace 34"/>
          <p:cNvSpPr/>
          <p:nvPr/>
        </p:nvSpPr>
        <p:spPr>
          <a:xfrm>
            <a:off x="6738774" y="2209289"/>
            <a:ext cx="295072" cy="1582888"/>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36" name="Rectangle 35"/>
          <p:cNvSpPr/>
          <p:nvPr/>
        </p:nvSpPr>
        <p:spPr>
          <a:xfrm>
            <a:off x="7233105" y="2670912"/>
            <a:ext cx="4091387" cy="1077218"/>
          </a:xfrm>
          <a:prstGeom prst="rect">
            <a:avLst/>
          </a:prstGeom>
          <a:solidFill>
            <a:schemeClr val="bg1"/>
          </a:solidFill>
        </p:spPr>
        <p:txBody>
          <a:bodyPr wrap="square">
            <a:spAutoFit/>
          </a:bodyPr>
          <a:lstStyle/>
          <a:p>
            <a:pPr>
              <a:defRPr/>
            </a:pPr>
            <a:r>
              <a:rPr lang="en-US" sz="3200" b="1" i="1" dirty="0" err="1" smtClean="0">
                <a:solidFill>
                  <a:srgbClr val="FF0000"/>
                </a:solidFill>
                <a:latin typeface="Times New Roman" panose="02020603050405020304" pitchFamily="18" charset="0"/>
                <a:cs typeface="Times New Roman" panose="02020603050405020304" pitchFamily="18" charset="0"/>
              </a:rPr>
              <a:t>Sự</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hình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thành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của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tiểu</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đội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xe</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không</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kính</a:t>
            </a:r>
            <a:endParaRPr lang="vi-VN" sz="3200" b="1" i="1" dirty="0">
              <a:solidFill>
                <a:srgbClr val="FF0000"/>
              </a:solidFill>
              <a:latin typeface="Times New Roman" panose="02020603050405020304" pitchFamily="18" charset="0"/>
              <a:cs typeface="Times New Roman" panose="02020603050405020304" pitchFamily="18" charset="0"/>
            </a:endParaRPr>
          </a:p>
        </p:txBody>
      </p:sp>
      <p:sp>
        <p:nvSpPr>
          <p:cNvPr id="37" name="Right Brace 36"/>
          <p:cNvSpPr/>
          <p:nvPr/>
        </p:nvSpPr>
        <p:spPr>
          <a:xfrm>
            <a:off x="7033846" y="4181570"/>
            <a:ext cx="295072" cy="1582888"/>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38" name="Rectangle 37"/>
          <p:cNvSpPr/>
          <p:nvPr/>
        </p:nvSpPr>
        <p:spPr>
          <a:xfrm>
            <a:off x="7528177" y="4643193"/>
            <a:ext cx="2825645" cy="1077218"/>
          </a:xfrm>
          <a:prstGeom prst="rect">
            <a:avLst/>
          </a:prstGeom>
          <a:solidFill>
            <a:schemeClr val="bg1"/>
          </a:solidFill>
        </p:spPr>
        <p:txBody>
          <a:bodyPr wrap="square">
            <a:spAutoFit/>
          </a:bodyPr>
          <a:lstStyle/>
          <a:p>
            <a:pPr>
              <a:defRPr/>
            </a:pPr>
            <a:r>
              <a:rPr lang="en-US" sz="3200" b="1" i="1" dirty="0" err="1" smtClean="0">
                <a:solidFill>
                  <a:srgbClr val="FF0000"/>
                </a:solidFill>
                <a:latin typeface="Times New Roman" panose="02020603050405020304" pitchFamily="18" charset="0"/>
                <a:cs typeface="Times New Roman" panose="02020603050405020304" pitchFamily="18" charset="0"/>
              </a:rPr>
              <a:t>Biểu</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hiện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của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tình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đồng</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đội</a:t>
            </a:r>
            <a:endParaRPr lang="vi-VN"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ircle(in)">
                                      <p:cBhvr>
                                        <p:cTn id="23" dur="2000"/>
                                        <p:tgtEl>
                                          <p:spTgt spid="3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in)">
                                      <p:cBhvr>
                                        <p:cTn id="2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671942" y="1246431"/>
            <a:ext cx="3962944" cy="523220"/>
          </a:xfrm>
          <a:prstGeom prst="rect">
            <a:avLst/>
          </a:prstGeom>
        </p:spPr>
        <p:txBody>
          <a:bodyPr wrap="none">
            <a:spAutoFit/>
          </a:bodyPr>
          <a:lstStyle/>
          <a:p>
            <a:pPr>
              <a:spcBef>
                <a:spcPct val="0"/>
              </a:spcBef>
            </a:pPr>
            <a:r>
              <a:rPr lang="en-US" sz="2800" i="1" dirty="0" smtClean="0">
                <a:solidFill>
                  <a:srgbClr val="FF0000"/>
                </a:solidFill>
                <a:latin typeface="Times New Roman" panose="02020603050405020304" pitchFamily="18" charset="0"/>
              </a:rPr>
              <a:t>c. </a:t>
            </a:r>
            <a:r>
              <a:rPr lang="en-US" sz="2800" i="1" dirty="0" err="1" smtClean="0">
                <a:solidFill>
                  <a:srgbClr val="FF0000"/>
                </a:solidFill>
                <a:latin typeface="Times New Roman" panose="02020603050405020304" pitchFamily="18" charset="0"/>
              </a:rPr>
              <a:t>Tình</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đồng</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chí</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đồng</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đội</a:t>
            </a:r>
            <a:endParaRPr lang="vi-VN" sz="2800" i="1" dirty="0">
              <a:solidFill>
                <a:srgbClr val="FF0000"/>
              </a:solidFill>
              <a:latin typeface="Times New Roman" panose="02020603050405020304" pitchFamily="18" charset="0"/>
            </a:endParaRPr>
          </a:p>
        </p:txBody>
      </p:sp>
      <p:sp>
        <p:nvSpPr>
          <p:cNvPr id="27" name="Rectangle 3"/>
          <p:cNvSpPr>
            <a:spLocks noChangeArrowheads="1"/>
          </p:cNvSpPr>
          <p:nvPr/>
        </p:nvSpPr>
        <p:spPr bwMode="auto">
          <a:xfrm>
            <a:off x="476214" y="1991809"/>
            <a:ext cx="76830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Sự</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hình</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thành</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tiểu</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đội</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xe</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không</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kính</a:t>
            </a:r>
            <a:endParaRPr lang="en-US" altLang="en-US" i="1" dirty="0" smtClean="0">
              <a:solidFill>
                <a:prstClr val="black"/>
              </a:solidFill>
              <a:latin typeface="Times New Roman" panose="02020603050405020304" pitchFamily="18" charset="0"/>
            </a:endParaRPr>
          </a:p>
          <a:p>
            <a:pPr algn="just">
              <a:lnSpc>
                <a:spcPct val="150000"/>
              </a:lnSpc>
              <a:spcBef>
                <a:spcPct val="0"/>
              </a:spcBef>
              <a:buNone/>
            </a:pPr>
            <a:r>
              <a:rPr lang="en-US" altLang="en-US" i="1" dirty="0">
                <a:solidFill>
                  <a:prstClr val="black"/>
                </a:solidFill>
                <a:latin typeface="Times New Roman" panose="02020603050405020304" pitchFamily="18" charset="0"/>
                <a:sym typeface="Wingdings" panose="05000000000000000000" pitchFamily="2" charset="2"/>
              </a:rPr>
              <a:t> </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Những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chiếc</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xe</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từ</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trong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bom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rơi</a:t>
            </a:r>
            <a:endParaRPr lang="en-US" altLang="en-US" i="1" dirty="0">
              <a:solidFill>
                <a:prstClr val="black"/>
              </a:solidFill>
              <a:latin typeface="Times New Roman" panose="02020603050405020304" pitchFamily="18" charset="0"/>
              <a:sym typeface="Wingdings" panose="05000000000000000000" pitchFamily="2" charset="2"/>
            </a:endParaRPr>
          </a:p>
          <a:p>
            <a:pPr algn="just">
              <a:lnSpc>
                <a:spcPct val="150000"/>
              </a:lnSpc>
              <a:spcBef>
                <a:spcPct val="0"/>
              </a:spcBef>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Đã</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về</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đây</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họp</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thành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tiểu</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đội</a:t>
            </a:r>
            <a:r>
              <a:rPr lang="en-US" altLang="en-US" i="1" dirty="0" smtClean="0">
                <a:solidFill>
                  <a:prstClr val="black"/>
                </a:solidFill>
                <a:latin typeface="Times New Roman" panose="02020603050405020304" pitchFamily="18" charset="0"/>
                <a:sym typeface="Wingdings" panose="05000000000000000000" pitchFamily="2" charset="2"/>
              </a:rPr>
              <a:t>”</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endParaRPr lang="en-US" altLang="en-US" i="1" dirty="0" smtClean="0">
              <a:solidFill>
                <a:prstClr val="black"/>
              </a:solidFill>
              <a:latin typeface="Times New Roman" panose="02020603050405020304" pitchFamily="18" charset="0"/>
              <a:sym typeface="Wingdings" panose="05000000000000000000" pitchFamily="2" charset="2"/>
            </a:endParaRPr>
          </a:p>
        </p:txBody>
      </p:sp>
      <p:sp>
        <p:nvSpPr>
          <p:cNvPr id="28" name="Rectangle 3"/>
          <p:cNvSpPr>
            <a:spLocks noChangeArrowheads="1"/>
          </p:cNvSpPr>
          <p:nvPr/>
        </p:nvSpPr>
        <p:spPr bwMode="auto">
          <a:xfrm>
            <a:off x="476214" y="4321783"/>
            <a:ext cx="1005818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Bom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đạn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chiến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tranh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đã</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làm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nên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sự</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gắn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kết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của</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tiểu</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đội</a:t>
            </a:r>
            <a:r>
              <a:rPr lang="en-US" altLang="en-US" i="1" dirty="0" smtClean="0">
                <a:solidFill>
                  <a:prstClr val="black"/>
                </a:solidFill>
                <a:latin typeface="Times New Roman" panose="02020603050405020304" pitchFamily="18" charset="0"/>
                <a:sym typeface="Wingdings" panose="05000000000000000000" pitchFamily="2" charset="2"/>
              </a:rPr>
              <a:t>. </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50000"/>
              </a:lnSpc>
              <a:spcBef>
                <a:spcPct val="0"/>
              </a:spcBef>
              <a:buNone/>
            </a:pPr>
            <a:r>
              <a:rPr lang="en-US" altLang="en-US" i="1" dirty="0" smtClean="0">
                <a:solidFill>
                  <a:srgbClr val="FF0000"/>
                </a:solidFill>
                <a:latin typeface="Times New Roman" panose="02020603050405020304" pitchFamily="18" charset="0"/>
                <a:sym typeface="Wingdings" panose="05000000000000000000" pitchFamily="2" charset="2"/>
              </a:rPr>
              <a: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Sự</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gắn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kết</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tự</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nhiên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tình</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cờ</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nhưng</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bền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chặt</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gắn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bó</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với</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nhau</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trên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chiến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trận</a:t>
            </a:r>
            <a:endParaRPr lang="en-US" altLang="en-US" i="1" dirty="0">
              <a:solidFill>
                <a:srgbClr val="FF0000"/>
              </a:solidFill>
              <a:latin typeface="Times New Roman" panose="02020603050405020304" pitchFamily="18" charset="0"/>
            </a:endParaRPr>
          </a:p>
        </p:txBody>
      </p:sp>
      <p:pic>
        <p:nvPicPr>
          <p:cNvPr id="29" name="Picture 28" descr="A picture containing text, clipart&#10;&#10;Description automatically generated"/>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colorTemperature colorTemp="7200"/>
                    </a14:imgEffect>
                  </a14:imgLayer>
                </a14:imgProps>
              </a:ext>
              <a:ext uri="{28A0092B-C50C-407E-A947-70E740481C1C}">
                <a14:useLocalDpi xmlns:a14="http://schemas.microsoft.com/office/drawing/2010/main" val="0"/>
              </a:ext>
            </a:extLst>
          </a:blip>
          <a:stretch>
            <a:fillRect/>
          </a:stretch>
        </p:blipFill>
        <p:spPr>
          <a:xfrm rot="9481655" flipV="1">
            <a:off x="448101" y="3655500"/>
            <a:ext cx="1049079" cy="803649"/>
          </a:xfrm>
          <a:prstGeom prst="rect">
            <a:avLst/>
          </a:prstGeom>
          <a:effectLst>
            <a:softEdge rad="127000"/>
          </a:effectLst>
        </p:spPr>
      </p:pic>
      <p:sp>
        <p:nvSpPr>
          <p:cNvPr id="30" name="Rectangle 29"/>
          <p:cNvSpPr/>
          <p:nvPr/>
        </p:nvSpPr>
        <p:spPr>
          <a:xfrm>
            <a:off x="4890212" y="2589639"/>
            <a:ext cx="1341776" cy="403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sp>
        <p:nvSpPr>
          <p:cNvPr id="32" name="Rectangle 31"/>
          <p:cNvSpPr/>
          <p:nvPr/>
        </p:nvSpPr>
        <p:spPr>
          <a:xfrm>
            <a:off x="2897945" y="3215046"/>
            <a:ext cx="2761568" cy="5603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pic>
        <p:nvPicPr>
          <p:cNvPr id="40" name="Chỗ dành sẵn cho Nội dung 4" descr="Ảnh có chứa ngoài trời, cỏ, nước, cánh đồng&#10;&#10;Mô tả được tạo tự động"/>
          <p:cNvPicPr>
            <a:picLocks noGrp="1" noChangeAspect="1"/>
          </p:cNvPicPr>
          <p:nvPr>
            <p:ph idx="1"/>
          </p:nvPr>
        </p:nvPicPr>
        <p:blipFill rotWithShape="1">
          <a:blip r:embed="rId3">
            <a:extLst>
              <a:ext uri="{28A0092B-C50C-407E-A947-70E740481C1C}">
                <a14:useLocalDpi xmlns:a14="http://schemas.microsoft.com/office/drawing/2010/main" val="0"/>
              </a:ext>
            </a:extLst>
          </a:blip>
          <a:srcRect l="18989" b="9091"/>
          <a:stretch>
            <a:fillRect/>
          </a:stretch>
        </p:blipFill>
        <p:spPr>
          <a:xfrm>
            <a:off x="7843040" y="-876155"/>
            <a:ext cx="5045060" cy="399134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circle(in)">
                                      <p:cBhvr>
                                        <p:cTn id="14" dur="20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1000"/>
                                        <p:tgtEl>
                                          <p:spTgt spid="27">
                                            <p:txEl>
                                              <p:pRg st="0" end="0"/>
                                            </p:txEl>
                                          </p:spTgt>
                                        </p:tgtEl>
                                      </p:cBhvr>
                                    </p:animEffect>
                                    <p:anim calcmode="lin" valueType="num">
                                      <p:cBhvr>
                                        <p:cTn id="20"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7">
                                            <p:txEl>
                                              <p:pRg st="1" end="1"/>
                                            </p:txEl>
                                          </p:spTgt>
                                        </p:tgtEl>
                                        <p:attrNameLst>
                                          <p:attrName>style.visibility</p:attrName>
                                        </p:attrNameLst>
                                      </p:cBhvr>
                                      <p:to>
                                        <p:strVal val="visible"/>
                                      </p:to>
                                    </p:set>
                                    <p:animEffect transition="in" filter="wipe(down)">
                                      <p:cBhvr>
                                        <p:cTn id="26" dur="500"/>
                                        <p:tgtEl>
                                          <p:spTgt spid="27">
                                            <p:txEl>
                                              <p:pRg st="1" end="1"/>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wipe(down)">
                                      <p:cBhvr>
                                        <p:cTn id="29" dur="500"/>
                                        <p:tgtEl>
                                          <p:spTgt spid="2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30"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671942" y="1246431"/>
            <a:ext cx="3962944" cy="523220"/>
          </a:xfrm>
          <a:prstGeom prst="rect">
            <a:avLst/>
          </a:prstGeom>
        </p:spPr>
        <p:txBody>
          <a:bodyPr wrap="none">
            <a:spAutoFit/>
          </a:bodyPr>
          <a:lstStyle/>
          <a:p>
            <a:pPr>
              <a:spcBef>
                <a:spcPct val="0"/>
              </a:spcBef>
            </a:pPr>
            <a:r>
              <a:rPr lang="en-US" sz="2800" i="1" dirty="0" smtClean="0">
                <a:solidFill>
                  <a:srgbClr val="FF0000"/>
                </a:solidFill>
                <a:latin typeface="Times New Roman" panose="02020603050405020304" pitchFamily="18" charset="0"/>
              </a:rPr>
              <a:t>c. </a:t>
            </a:r>
            <a:r>
              <a:rPr lang="en-US" sz="2800" i="1" dirty="0" err="1" smtClean="0">
                <a:solidFill>
                  <a:srgbClr val="FF0000"/>
                </a:solidFill>
                <a:latin typeface="Times New Roman" panose="02020603050405020304" pitchFamily="18" charset="0"/>
              </a:rPr>
              <a:t>Tình</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đồng</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chí</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đồng</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đội</a:t>
            </a:r>
            <a:endParaRPr lang="vi-VN" sz="2800" i="1" dirty="0">
              <a:solidFill>
                <a:srgbClr val="FF0000"/>
              </a:solidFill>
              <a:latin typeface="Times New Roman" panose="02020603050405020304" pitchFamily="18" charset="0"/>
            </a:endParaRPr>
          </a:p>
        </p:txBody>
      </p:sp>
      <p:pic>
        <p:nvPicPr>
          <p:cNvPr id="24" name="Hình ảnh 3" descr="Ảnh có chứa người, ngoài trời, cây, quân phục&#10;&#10;Mô tả được tạo với mức tin cậy rất cao"/>
          <p:cNvPicPr>
            <a:picLocks noChangeAspect="1"/>
          </p:cNvPicPr>
          <p:nvPr/>
        </p:nvPicPr>
        <p:blipFill rotWithShape="1">
          <a:blip r:embed="rId1" cstate="print">
            <a:extLst>
              <a:ext uri="{28A0092B-C50C-407E-A947-70E740481C1C}">
                <a14:useLocalDpi xmlns:a14="http://schemas.microsoft.com/office/drawing/2010/main" val="0"/>
              </a:ext>
            </a:extLst>
          </a:blip>
          <a:srcRect l="2219" r="20813"/>
          <a:stretch>
            <a:fillRect/>
          </a:stretch>
        </p:blipFill>
        <p:spPr>
          <a:xfrm flipH="1">
            <a:off x="7202658" y="0"/>
            <a:ext cx="4989342" cy="3775372"/>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27" name="Rectangle 3"/>
          <p:cNvSpPr>
            <a:spLocks noChangeArrowheads="1"/>
          </p:cNvSpPr>
          <p:nvPr/>
        </p:nvSpPr>
        <p:spPr bwMode="auto">
          <a:xfrm>
            <a:off x="476214" y="1991809"/>
            <a:ext cx="76830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Biểu</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hiện</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của</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tình</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đồng</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đội</a:t>
            </a:r>
            <a:endParaRPr lang="en-US" altLang="en-US" i="1" dirty="0" smtClean="0">
              <a:solidFill>
                <a:prstClr val="black"/>
              </a:solidFill>
              <a:latin typeface="Times New Roman" panose="02020603050405020304" pitchFamily="18" charset="0"/>
            </a:endParaRPr>
          </a:p>
          <a:p>
            <a:pPr algn="just">
              <a:lnSpc>
                <a:spcPct val="150000"/>
              </a:lnSpc>
              <a:spcBef>
                <a:spcPct val="0"/>
              </a:spcBef>
              <a:buFont typeface="Arial" panose="020B0604020202020204" pitchFamily="34" charset="0"/>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Gặp</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bè</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bạn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suốt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dọc</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đường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tới</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50000"/>
              </a:lnSpc>
              <a:spcBef>
                <a:spcPct val="0"/>
              </a:spcBef>
              <a:buFont typeface="Arial" panose="020B0604020202020204" pitchFamily="34" charset="0"/>
              <a:buNone/>
            </a:pPr>
            <a:r>
              <a:rPr lang="en-US" altLang="en-US" i="1" dirty="0">
                <a:solidFill>
                  <a:prstClr val="black"/>
                </a:solidFill>
                <a:latin typeface="Times New Roman" panose="02020603050405020304" pitchFamily="18" charset="0"/>
                <a:sym typeface="Wingdings" panose="05000000000000000000" pitchFamily="2" charset="2"/>
              </a:rPr>
              <a:t> </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Bắt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tay</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nhau</a:t>
            </a:r>
            <a:r>
              <a:rPr lang="en-US" altLang="en-US" i="1" dirty="0" smtClean="0">
                <a:solidFill>
                  <a:prstClr val="black"/>
                </a:solidFill>
                <a:latin typeface="Times New Roman" panose="02020603050405020304" pitchFamily="18" charset="0"/>
                <a:sym typeface="Wingdings" panose="05000000000000000000" pitchFamily="2" charset="2"/>
              </a:rPr>
              <a:t> qua </a:t>
            </a:r>
            <a:r>
              <a:rPr lang="en-US" altLang="en-US" i="1" dirty="0" err="1" smtClean="0">
                <a:solidFill>
                  <a:prstClr val="black"/>
                </a:solidFill>
                <a:latin typeface="Times New Roman" panose="02020603050405020304" pitchFamily="18" charset="0"/>
                <a:sym typeface="Wingdings" panose="05000000000000000000" pitchFamily="2" charset="2"/>
              </a:rPr>
              <a:t>cửa</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kính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vỡ</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rồi</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Font typeface="Arial" panose="020B0604020202020204" pitchFamily="34" charset="0"/>
              <a:buNone/>
            </a:pPr>
            <a:endParaRPr lang="en-US" altLang="en-US" i="1" dirty="0" smtClean="0">
              <a:solidFill>
                <a:prstClr val="black"/>
              </a:solidFill>
              <a:latin typeface="Times New Roman" panose="02020603050405020304" pitchFamily="18" charset="0"/>
              <a:sym typeface="Wingdings" panose="05000000000000000000" pitchFamily="2" charset="2"/>
            </a:endParaRPr>
          </a:p>
        </p:txBody>
      </p:sp>
      <p:sp>
        <p:nvSpPr>
          <p:cNvPr id="32" name="Rectangle 31"/>
          <p:cNvSpPr/>
          <p:nvPr/>
        </p:nvSpPr>
        <p:spPr>
          <a:xfrm>
            <a:off x="1308296" y="3215046"/>
            <a:ext cx="1903827" cy="5603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prstClr val="white"/>
              </a:solidFill>
            </a:endParaRPr>
          </a:p>
        </p:txBody>
      </p:sp>
      <p:sp>
        <p:nvSpPr>
          <p:cNvPr id="17" name="Rectangle 3"/>
          <p:cNvSpPr>
            <a:spLocks noChangeArrowheads="1"/>
          </p:cNvSpPr>
          <p:nvPr/>
        </p:nvSpPr>
        <p:spPr bwMode="auto">
          <a:xfrm>
            <a:off x="476214" y="4321783"/>
            <a:ext cx="1005818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50000"/>
              </a:lnSpc>
              <a:spcBef>
                <a:spcPct val="0"/>
              </a:spcBef>
              <a:buFont typeface="Wingdings" panose="05000000000000000000" pitchFamily="2" charset="2"/>
              <a:buChar char="à"/>
            </a:pPr>
            <a:r>
              <a:rPr lang="en-US" altLang="en-US" i="1" dirty="0" err="1" smtClean="0">
                <a:solidFill>
                  <a:prstClr val="black"/>
                </a:solidFill>
                <a:latin typeface="Times New Roman" panose="02020603050405020304" pitchFamily="18" charset="0"/>
                <a:sym typeface="Wingdings" panose="05000000000000000000" pitchFamily="2" charset="2"/>
              </a:rPr>
              <a:t>Cái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bắt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tay</a:t>
            </a:r>
            <a:r>
              <a:rPr lang="en-US" altLang="en-US" i="1" dirty="0" smtClean="0">
                <a:solidFill>
                  <a:prstClr val="black"/>
                </a:solidFill>
                <a:latin typeface="Times New Roman" panose="02020603050405020304" pitchFamily="18" charset="0"/>
                <a:sym typeface="Wingdings" panose="05000000000000000000" pitchFamily="2" charset="2"/>
              </a:rPr>
              <a:t> qua ô </a:t>
            </a:r>
            <a:r>
              <a:rPr lang="en-US" altLang="en-US" i="1" dirty="0" err="1" smtClean="0">
                <a:solidFill>
                  <a:prstClr val="black"/>
                </a:solidFill>
                <a:latin typeface="Times New Roman" panose="02020603050405020304" pitchFamily="18" charset="0"/>
                <a:sym typeface="Wingdings" panose="05000000000000000000" pitchFamily="2" charset="2"/>
              </a:rPr>
              <a:t>cửa</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vỡ</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sự</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động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viên</a:t>
            </a:r>
            <a:r>
              <a:rPr lang="en-US" altLang="en-US" i="1" dirty="0" smtClean="0">
                <a:solidFill>
                  <a:prstClr val="black"/>
                </a:solidFill>
                <a:latin typeface="Times New Roman" panose="02020603050405020304" pitchFamily="18" charset="0"/>
                <a:sym typeface="Wingdings" panose="05000000000000000000" pitchFamily="2" charset="2"/>
              </a:rPr>
              <a:t>, chia </a:t>
            </a:r>
            <a:r>
              <a:rPr lang="en-US" altLang="en-US" i="1" dirty="0" err="1" smtClean="0">
                <a:solidFill>
                  <a:prstClr val="black"/>
                </a:solidFill>
                <a:latin typeface="Times New Roman" panose="02020603050405020304" pitchFamily="18" charset="0"/>
                <a:sym typeface="Wingdings" panose="05000000000000000000" pitchFamily="2" charset="2"/>
              </a:rPr>
              <a:t>sẻ</a:t>
            </a:r>
            <a:r>
              <a:rPr lang="en-US" altLang="en-US" i="1" dirty="0" smtClean="0">
                <a:solidFill>
                  <a:prstClr val="black"/>
                </a:solidFill>
                <a:latin typeface="Times New Roman" panose="02020603050405020304" pitchFamily="18" charset="0"/>
                <a:sym typeface="Wingdings" panose="05000000000000000000" pitchFamily="2" charset="2"/>
              </a:rPr>
              <a:t>”  </a:t>
            </a:r>
            <a:r>
              <a:rPr lang="en-US" altLang="en-US" i="1" dirty="0" err="1" smtClean="0">
                <a:solidFill>
                  <a:prstClr val="black"/>
                </a:solidFill>
                <a:latin typeface="Times New Roman" panose="02020603050405020304" pitchFamily="18" charset="0"/>
                <a:sym typeface="Wingdings" panose="05000000000000000000" pitchFamily="2" charset="2"/>
              </a:rPr>
              <a:t>Gắn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bó</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keo</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sơn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tình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nghĩa</a:t>
            </a:r>
            <a:endParaRPr lang="en-US" altLang="en-US" i="1" dirty="0" smtClean="0">
              <a:solidFill>
                <a:prstClr val="black"/>
              </a:solidFill>
              <a:latin typeface="Times New Roman" panose="02020603050405020304" pitchFamily="18" charset="0"/>
              <a:sym typeface="Wingdings" panose="05000000000000000000" pitchFamily="2" charset="2"/>
            </a:endParaRPr>
          </a:p>
          <a:p>
            <a:pPr marL="457200" indent="-457200" algn="just">
              <a:lnSpc>
                <a:spcPct val="150000"/>
              </a:lnSpc>
              <a:spcBef>
                <a:spcPct val="0"/>
              </a:spcBef>
              <a:buFont typeface="Wingdings" panose="05000000000000000000" pitchFamily="2" charset="2"/>
              <a:buChar char="à"/>
            </a:pPr>
            <a:r>
              <a:rPr lang="en-US" altLang="en-US" b="1" i="1" dirty="0" err="1" smtClean="0">
                <a:solidFill>
                  <a:srgbClr val="FF0000"/>
                </a:solidFill>
                <a:latin typeface="Times New Roman" panose="02020603050405020304" pitchFamily="18" charset="0"/>
                <a:sym typeface="Wingdings" panose="05000000000000000000" pitchFamily="2" charset="2"/>
              </a:rPr>
              <a:t>Lời</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hứa</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hẹn</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lập</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công</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là</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niềm</a:t>
            </a:r>
            <a:r>
              <a:rPr lang="en-US" altLang="en-US" b="1" i="1" dirty="0" smtClean="0">
                <a:solidFill>
                  <a:srgbClr val="FF0000"/>
                </a:solidFill>
                <a:latin typeface="Times New Roman" panose="02020603050405020304" pitchFamily="18" charset="0"/>
                <a:sym typeface="Wingdings" panose="05000000000000000000" pitchFamily="2" charset="2"/>
              </a:rPr>
              <a:t> tin </a:t>
            </a:r>
            <a:r>
              <a:rPr lang="en-US" altLang="en-US" b="1" i="1" dirty="0" err="1" smtClean="0">
                <a:solidFill>
                  <a:srgbClr val="FF0000"/>
                </a:solidFill>
                <a:latin typeface="Times New Roman" panose="02020603050405020304" pitchFamily="18" charset="0"/>
                <a:sym typeface="Wingdings" panose="05000000000000000000" pitchFamily="2" charset="2"/>
              </a:rPr>
              <a:t>chiến</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thắng</a:t>
            </a:r>
            <a:endParaRPr lang="en-US" altLang="en-US" b="1" i="1" dirty="0">
              <a:solidFill>
                <a:srgbClr val="FF0000"/>
              </a:solidFill>
              <a:latin typeface="Times New Roman" panose="02020603050405020304" pitchFamily="18" charset="0"/>
            </a:endParaRPr>
          </a:p>
        </p:txBody>
      </p:sp>
      <p:pic>
        <p:nvPicPr>
          <p:cNvPr id="18" name="Picture 17" descr="A picture containing text, clipart&#10;&#10;Description automatically generated"/>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9481655" flipV="1">
            <a:off x="448101" y="3655500"/>
            <a:ext cx="1049079" cy="803649"/>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1000"/>
                                        <p:tgtEl>
                                          <p:spTgt spid="27">
                                            <p:txEl>
                                              <p:pRg st="0" end="0"/>
                                            </p:txEl>
                                          </p:spTgt>
                                        </p:tgtEl>
                                      </p:cBhvr>
                                    </p:animEffect>
                                    <p:anim calcmode="lin" valueType="num">
                                      <p:cBhvr>
                                        <p:cTn id="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2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xEl>
                                              <p:pRg st="1" end="1"/>
                                            </p:txEl>
                                          </p:spTgt>
                                        </p:tgtEl>
                                        <p:attrNameLst>
                                          <p:attrName>style.visibility</p:attrName>
                                        </p:attrNameLst>
                                      </p:cBhvr>
                                      <p:to>
                                        <p:strVal val="visible"/>
                                      </p:to>
                                    </p:set>
                                    <p:animEffect transition="in" filter="barn(inVertical)">
                                      <p:cBhvr>
                                        <p:cTn id="19" dur="500"/>
                                        <p:tgtEl>
                                          <p:spTgt spid="27">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barn(inVertic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ectangle 3"/>
          <p:cNvSpPr>
            <a:spLocks noChangeArrowheads="1"/>
          </p:cNvSpPr>
          <p:nvPr/>
        </p:nvSpPr>
        <p:spPr bwMode="auto">
          <a:xfrm>
            <a:off x="319937" y="2518605"/>
            <a:ext cx="61491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i="1" dirty="0" err="1">
                <a:latin typeface="Times New Roman" panose="02020603050405020304" pitchFamily="18" charset="0"/>
              </a:rPr>
              <a:t>Bếp</a:t>
            </a:r>
            <a:r>
              <a:rPr lang="en-US" altLang="en-US" i="1" dirty="0">
                <a:latin typeface="Times New Roman" panose="02020603050405020304" pitchFamily="18" charset="0"/>
              </a:rPr>
              <a:t> </a:t>
            </a:r>
            <a:r>
              <a:rPr lang="en-US" altLang="en-US" i="1" dirty="0" err="1">
                <a:latin typeface="Times New Roman" panose="02020603050405020304" pitchFamily="18" charset="0"/>
              </a:rPr>
              <a:t>Hoàng</a:t>
            </a:r>
            <a:r>
              <a:rPr lang="en-US" altLang="en-US" i="1" dirty="0">
                <a:latin typeface="Times New Roman" panose="02020603050405020304" pitchFamily="18" charset="0"/>
              </a:rPr>
              <a:t> </a:t>
            </a:r>
            <a:r>
              <a:rPr lang="en-US" altLang="en-US" i="1" dirty="0" err="1">
                <a:latin typeface="Times New Roman" panose="02020603050405020304" pitchFamily="18" charset="0"/>
              </a:rPr>
              <a:t>Cầm</a:t>
            </a:r>
            <a:r>
              <a:rPr lang="en-US" altLang="en-US" i="1" dirty="0">
                <a:latin typeface="Times New Roman" panose="02020603050405020304" pitchFamily="18" charset="0"/>
              </a:rPr>
              <a:t> ta </a:t>
            </a:r>
            <a:r>
              <a:rPr lang="en-US" altLang="en-US" i="1" dirty="0" err="1">
                <a:latin typeface="Times New Roman" panose="02020603050405020304" pitchFamily="18" charset="0"/>
              </a:rPr>
              <a:t>dựng</a:t>
            </a:r>
            <a:r>
              <a:rPr lang="en-US" altLang="en-US" i="1" dirty="0">
                <a:latin typeface="Times New Roman" panose="02020603050405020304" pitchFamily="18" charset="0"/>
              </a:rPr>
              <a:t> </a:t>
            </a:r>
            <a:r>
              <a:rPr lang="en-US" altLang="en-US" i="1" dirty="0" err="1">
                <a:latin typeface="Times New Roman" panose="02020603050405020304" pitchFamily="18" charset="0"/>
              </a:rPr>
              <a:t>giữa</a:t>
            </a:r>
            <a:r>
              <a:rPr lang="en-US" altLang="en-US" i="1" dirty="0">
                <a:latin typeface="Times New Roman" panose="02020603050405020304" pitchFamily="18" charset="0"/>
              </a:rPr>
              <a:t> </a:t>
            </a:r>
            <a:r>
              <a:rPr lang="en-US" altLang="en-US" i="1" dirty="0" err="1">
                <a:latin typeface="Times New Roman" panose="02020603050405020304" pitchFamily="18" charset="0"/>
              </a:rPr>
              <a:t>trời</a:t>
            </a:r>
            <a:endParaRPr lang="en-US" altLang="en-US" i="1" dirty="0">
              <a:latin typeface="Times New Roman" panose="02020603050405020304" pitchFamily="18" charset="0"/>
            </a:endParaRPr>
          </a:p>
          <a:p>
            <a:pPr>
              <a:lnSpc>
                <a:spcPct val="100000"/>
              </a:lnSpc>
              <a:spcBef>
                <a:spcPct val="0"/>
              </a:spcBef>
              <a:buFontTx/>
              <a:buNone/>
            </a:pPr>
            <a:r>
              <a:rPr lang="en-US" altLang="en-US" i="1" dirty="0">
                <a:latin typeface="Times New Roman" panose="02020603050405020304" pitchFamily="18" charset="0"/>
              </a:rPr>
              <a:t>Chung </a:t>
            </a:r>
            <a:r>
              <a:rPr lang="en-US" altLang="en-US" i="1" dirty="0" err="1">
                <a:latin typeface="Times New Roman" panose="02020603050405020304" pitchFamily="18" charset="0"/>
              </a:rPr>
              <a:t>bát</a:t>
            </a:r>
            <a:r>
              <a:rPr lang="en-US" altLang="en-US" i="1" dirty="0">
                <a:latin typeface="Times New Roman" panose="02020603050405020304" pitchFamily="18" charset="0"/>
              </a:rPr>
              <a:t> </a:t>
            </a:r>
            <a:r>
              <a:rPr lang="en-US" altLang="en-US" i="1" dirty="0" err="1">
                <a:latin typeface="Times New Roman" panose="02020603050405020304" pitchFamily="18" charset="0"/>
              </a:rPr>
              <a:t>đũa</a:t>
            </a:r>
            <a:r>
              <a:rPr lang="en-US" altLang="en-US" i="1" dirty="0">
                <a:latin typeface="Times New Roman" panose="02020603050405020304" pitchFamily="18" charset="0"/>
              </a:rPr>
              <a:t> </a:t>
            </a:r>
            <a:r>
              <a:rPr lang="en-US" altLang="en-US" i="1" dirty="0" err="1">
                <a:latin typeface="Times New Roman" panose="02020603050405020304" pitchFamily="18" charset="0"/>
              </a:rPr>
              <a:t>nghĩa</a:t>
            </a:r>
            <a:r>
              <a:rPr lang="en-US" altLang="en-US" i="1" dirty="0">
                <a:latin typeface="Times New Roman" panose="02020603050405020304" pitchFamily="18" charset="0"/>
              </a:rPr>
              <a:t> </a:t>
            </a:r>
            <a:r>
              <a:rPr lang="en-US" altLang="en-US" i="1" dirty="0" err="1">
                <a:latin typeface="Times New Roman" panose="02020603050405020304" pitchFamily="18" charset="0"/>
              </a:rPr>
              <a:t>là</a:t>
            </a:r>
            <a:r>
              <a:rPr lang="en-US" altLang="en-US" i="1" dirty="0">
                <a:latin typeface="Times New Roman" panose="02020603050405020304" pitchFamily="18" charset="0"/>
              </a:rPr>
              <a:t> </a:t>
            </a:r>
            <a:r>
              <a:rPr lang="en-US" altLang="en-US" i="1" dirty="0" err="1">
                <a:latin typeface="Times New Roman" panose="02020603050405020304" pitchFamily="18" charset="0"/>
              </a:rPr>
              <a:t>gia</a:t>
            </a:r>
            <a:r>
              <a:rPr lang="en-US" altLang="en-US" i="1" dirty="0">
                <a:latin typeface="Times New Roman" panose="02020603050405020304" pitchFamily="18" charset="0"/>
              </a:rPr>
              <a:t> </a:t>
            </a:r>
            <a:r>
              <a:rPr lang="en-US" altLang="en-US" i="1" dirty="0" err="1">
                <a:latin typeface="Times New Roman" panose="02020603050405020304" pitchFamily="18" charset="0"/>
              </a:rPr>
              <a:t>đình</a:t>
            </a:r>
            <a:r>
              <a:rPr lang="en-US" altLang="en-US" i="1" dirty="0">
                <a:latin typeface="Times New Roman" panose="02020603050405020304" pitchFamily="18" charset="0"/>
              </a:rPr>
              <a:t> </a:t>
            </a:r>
            <a:r>
              <a:rPr lang="en-US" altLang="en-US" i="1" dirty="0" err="1">
                <a:latin typeface="Times New Roman" panose="02020603050405020304" pitchFamily="18" charset="0"/>
              </a:rPr>
              <a:t>đấy</a:t>
            </a:r>
            <a:endParaRPr lang="en-US" altLang="en-US" i="1" dirty="0">
              <a:latin typeface="Times New Roman" panose="02020603050405020304" pitchFamily="18" charset="0"/>
            </a:endParaRPr>
          </a:p>
          <a:p>
            <a:pPr>
              <a:lnSpc>
                <a:spcPct val="100000"/>
              </a:lnSpc>
              <a:spcBef>
                <a:spcPct val="0"/>
              </a:spcBef>
              <a:buFontTx/>
              <a:buNone/>
            </a:pPr>
            <a:r>
              <a:rPr lang="en-US" altLang="en-US" i="1" dirty="0" err="1">
                <a:latin typeface="Times New Roman" panose="02020603050405020304" pitchFamily="18" charset="0"/>
              </a:rPr>
              <a:t>Võng</a:t>
            </a:r>
            <a:r>
              <a:rPr lang="en-US" altLang="en-US" i="1" dirty="0">
                <a:latin typeface="Times New Roman" panose="02020603050405020304" pitchFamily="18" charset="0"/>
              </a:rPr>
              <a:t> </a:t>
            </a:r>
            <a:r>
              <a:rPr lang="en-US" altLang="en-US" i="1" dirty="0" err="1">
                <a:latin typeface="Times New Roman" panose="02020603050405020304" pitchFamily="18" charset="0"/>
              </a:rPr>
              <a:t>mắc</a:t>
            </a:r>
            <a:r>
              <a:rPr lang="en-US" altLang="en-US" i="1" dirty="0">
                <a:latin typeface="Times New Roman" panose="02020603050405020304" pitchFamily="18" charset="0"/>
              </a:rPr>
              <a:t> </a:t>
            </a:r>
            <a:r>
              <a:rPr lang="en-US" altLang="en-US" i="1" dirty="0" err="1">
                <a:latin typeface="Times New Roman" panose="02020603050405020304" pitchFamily="18" charset="0"/>
              </a:rPr>
              <a:t>chông</a:t>
            </a:r>
            <a:r>
              <a:rPr lang="en-US" altLang="en-US" i="1" dirty="0">
                <a:latin typeface="Times New Roman" panose="02020603050405020304" pitchFamily="18" charset="0"/>
              </a:rPr>
              <a:t> </a:t>
            </a:r>
            <a:r>
              <a:rPr lang="en-US" altLang="en-US" i="1" dirty="0" err="1">
                <a:latin typeface="Times New Roman" panose="02020603050405020304" pitchFamily="18" charset="0"/>
              </a:rPr>
              <a:t>chênh</a:t>
            </a:r>
            <a:r>
              <a:rPr lang="en-US" altLang="en-US" i="1" dirty="0">
                <a:latin typeface="Times New Roman" panose="02020603050405020304" pitchFamily="18" charset="0"/>
              </a:rPr>
              <a:t> </a:t>
            </a:r>
            <a:r>
              <a:rPr lang="en-US" altLang="en-US" i="1" dirty="0" err="1">
                <a:latin typeface="Times New Roman" panose="02020603050405020304" pitchFamily="18" charset="0"/>
              </a:rPr>
              <a:t>đường</a:t>
            </a:r>
            <a:r>
              <a:rPr lang="en-US" altLang="en-US" i="1" dirty="0">
                <a:latin typeface="Times New Roman" panose="02020603050405020304" pitchFamily="18" charset="0"/>
              </a:rPr>
              <a:t> </a:t>
            </a:r>
            <a:r>
              <a:rPr lang="en-US" altLang="en-US" i="1" dirty="0" err="1">
                <a:latin typeface="Times New Roman" panose="02020603050405020304" pitchFamily="18" charset="0"/>
              </a:rPr>
              <a:t>xe</a:t>
            </a:r>
            <a:r>
              <a:rPr lang="en-US" altLang="en-US" i="1" dirty="0">
                <a:latin typeface="Times New Roman" panose="02020603050405020304" pitchFamily="18" charset="0"/>
              </a:rPr>
              <a:t> </a:t>
            </a:r>
            <a:r>
              <a:rPr lang="en-US" altLang="en-US" i="1" dirty="0" err="1">
                <a:latin typeface="Times New Roman" panose="02020603050405020304" pitchFamily="18" charset="0"/>
              </a:rPr>
              <a:t>chạy</a:t>
            </a:r>
            <a:endParaRPr lang="en-US" altLang="en-US" i="1" dirty="0">
              <a:latin typeface="Times New Roman" panose="02020603050405020304" pitchFamily="18" charset="0"/>
            </a:endParaRPr>
          </a:p>
          <a:p>
            <a:pPr>
              <a:lnSpc>
                <a:spcPct val="100000"/>
              </a:lnSpc>
              <a:spcBef>
                <a:spcPct val="0"/>
              </a:spcBef>
              <a:buFontTx/>
              <a:buNone/>
            </a:pPr>
            <a:r>
              <a:rPr lang="en-US" altLang="en-US" i="1" dirty="0" err="1">
                <a:latin typeface="Times New Roman" panose="02020603050405020304" pitchFamily="18" charset="0"/>
              </a:rPr>
              <a:t>Lại</a:t>
            </a:r>
            <a:r>
              <a:rPr lang="en-US" altLang="en-US" i="1" dirty="0">
                <a:latin typeface="Times New Roman" panose="02020603050405020304" pitchFamily="18" charset="0"/>
              </a:rPr>
              <a:t> </a:t>
            </a:r>
            <a:r>
              <a:rPr lang="en-US" altLang="en-US" i="1" dirty="0" err="1">
                <a:latin typeface="Times New Roman" panose="02020603050405020304" pitchFamily="18" charset="0"/>
              </a:rPr>
              <a:t>đi</a:t>
            </a:r>
            <a:r>
              <a:rPr lang="en-US" altLang="en-US" i="1" dirty="0">
                <a:latin typeface="Times New Roman" panose="02020603050405020304" pitchFamily="18" charset="0"/>
              </a:rPr>
              <a:t>, </a:t>
            </a:r>
            <a:r>
              <a:rPr lang="en-US" altLang="en-US" i="1" dirty="0" err="1">
                <a:latin typeface="Times New Roman" panose="02020603050405020304" pitchFamily="18" charset="0"/>
              </a:rPr>
              <a:t>lại</a:t>
            </a:r>
            <a:r>
              <a:rPr lang="en-US" altLang="en-US" i="1" dirty="0">
                <a:latin typeface="Times New Roman" panose="02020603050405020304" pitchFamily="18" charset="0"/>
              </a:rPr>
              <a:t> </a:t>
            </a:r>
            <a:r>
              <a:rPr lang="en-US" altLang="en-US" i="1" dirty="0" err="1">
                <a:latin typeface="Times New Roman" panose="02020603050405020304" pitchFamily="18" charset="0"/>
              </a:rPr>
              <a:t>đi</a:t>
            </a:r>
            <a:r>
              <a:rPr lang="en-US" altLang="en-US" i="1" dirty="0">
                <a:latin typeface="Times New Roman" panose="02020603050405020304" pitchFamily="18" charset="0"/>
              </a:rPr>
              <a:t> </a:t>
            </a:r>
            <a:r>
              <a:rPr lang="en-US" altLang="en-US" i="1" dirty="0" err="1">
                <a:latin typeface="Times New Roman" panose="02020603050405020304" pitchFamily="18" charset="0"/>
              </a:rPr>
              <a:t>trời</a:t>
            </a:r>
            <a:r>
              <a:rPr lang="en-US" altLang="en-US" i="1" dirty="0">
                <a:latin typeface="Times New Roman" panose="02020603050405020304" pitchFamily="18" charset="0"/>
              </a:rPr>
              <a:t> </a:t>
            </a:r>
            <a:r>
              <a:rPr lang="en-US" altLang="en-US" i="1" dirty="0" err="1">
                <a:latin typeface="Times New Roman" panose="02020603050405020304" pitchFamily="18" charset="0"/>
              </a:rPr>
              <a:t>xanh</a:t>
            </a:r>
            <a:r>
              <a:rPr lang="en-US" altLang="en-US" i="1" dirty="0">
                <a:latin typeface="Times New Roman" panose="02020603050405020304" pitchFamily="18" charset="0"/>
              </a:rPr>
              <a:t> </a:t>
            </a:r>
            <a:r>
              <a:rPr lang="en-US" altLang="en-US" i="1" dirty="0" err="1">
                <a:latin typeface="Times New Roman" panose="02020603050405020304" pitchFamily="18" charset="0"/>
              </a:rPr>
              <a:t>thêm</a:t>
            </a:r>
            <a:r>
              <a:rPr lang="en-US" altLang="en-US" i="1" dirty="0">
                <a:latin typeface="Times New Roman" panose="02020603050405020304" pitchFamily="18" charset="0"/>
              </a:rPr>
              <a:t>.</a:t>
            </a:r>
            <a:endParaRPr lang="en-US" altLang="en-US" i="1" dirty="0">
              <a:latin typeface="Times New Roman" panose="02020603050405020304" pitchFamily="18" charset="0"/>
            </a:endParaRPr>
          </a:p>
        </p:txBody>
      </p:sp>
      <p:pic>
        <p:nvPicPr>
          <p:cNvPr id="19" name="Hình ảnh 6" descr="Ảnh có chứa mặt đất, ngoài trời, cỏ, cây&#10;&#10;Mô tả được tạo với mức tin cậy rất cao"/>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41415" y="1118386"/>
            <a:ext cx="2620634" cy="3216101"/>
          </a:xfrm>
          <a:prstGeom prst="rect">
            <a:avLst/>
          </a:prstGeom>
        </p:spPr>
      </p:pic>
      <p:pic>
        <p:nvPicPr>
          <p:cNvPr id="20" name="Chỗ dành sẵn cho Nội dung 4" descr="Ảnh có chứa người, người đàn ông, quần áo, tường&#10;&#10;Mô tả được tạo với mức tin cậy rất cao"/>
          <p:cNvPicPr>
            <a:picLocks noGrp="1" noChangeAspect="1"/>
          </p:cNvPicPr>
          <p:nvPr>
            <p:ph idx="1"/>
          </p:nvPr>
        </p:nvPicPr>
        <p:blipFill rotWithShape="1">
          <a:blip r:embed="rId2">
            <a:extLst>
              <a:ext uri="{28A0092B-C50C-407E-A947-70E740481C1C}">
                <a14:useLocalDpi xmlns:a14="http://schemas.microsoft.com/office/drawing/2010/main" val="0"/>
              </a:ext>
            </a:extLst>
          </a:blip>
          <a:srcRect b="14845"/>
          <a:stretch>
            <a:fillRect/>
          </a:stretch>
        </p:blipFill>
        <p:spPr>
          <a:xfrm>
            <a:off x="6188735" y="1715057"/>
            <a:ext cx="2789740" cy="3210273"/>
          </a:xfrm>
          <a:prstGeom prst="rect">
            <a:avLst/>
          </a:prstGeom>
        </p:spPr>
      </p:pic>
      <p:sp>
        <p:nvSpPr>
          <p:cNvPr id="22" name="Tiêu đề 1"/>
          <p:cNvSpPr txBox="1"/>
          <p:nvPr/>
        </p:nvSpPr>
        <p:spPr>
          <a:xfrm>
            <a:off x="6627694" y="5164601"/>
            <a:ext cx="5027441" cy="930447"/>
          </a:xfrm>
          <a:prstGeom prst="rect">
            <a:avLst/>
          </a:prstGeom>
        </p:spPr>
        <p:txBody>
          <a:bodyPr vert="horz" lIns="91440" tIns="45720" rIns="91440" bIns="45720" rtlCol="0" anchor="b">
            <a:noAutofit/>
          </a:bodyPr>
          <a:lstStyle>
            <a:lvl1pPr algn="ctr" defTabSz="1086485" rtl="0" eaLnBrk="1" latinLnBrk="0" hangingPunct="1">
              <a:spcBef>
                <a:spcPct val="0"/>
              </a:spcBef>
              <a:buNone/>
              <a:defRPr sz="5200" kern="1200">
                <a:solidFill>
                  <a:schemeClr val="tx1"/>
                </a:solidFill>
                <a:latin typeface="+mj-lt"/>
                <a:ea typeface="+mj-ea"/>
                <a:cs typeface="+mj-cs"/>
              </a:defRPr>
            </a:lvl1pPr>
          </a:lstStyle>
          <a:p>
            <a:r>
              <a:rPr lang="en-US" sz="2800" b="1" i="1" dirty="0" err="1" smtClean="0">
                <a:latin typeface="Times New Roman" panose="02020603050405020304" pitchFamily="18" charset="0"/>
                <a:cs typeface="Times New Roman" panose="02020603050405020304" pitchFamily="18" charset="0"/>
              </a:rPr>
              <a:t>Anh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hùng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nuôi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quân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Hoàng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Cầm</a:t>
            </a:r>
            <a:endParaRPr lang="en-US" sz="28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671942" y="1246431"/>
            <a:ext cx="3962944" cy="523220"/>
          </a:xfrm>
          <a:prstGeom prst="rect">
            <a:avLst/>
          </a:prstGeom>
        </p:spPr>
        <p:txBody>
          <a:bodyPr wrap="none">
            <a:spAutoFit/>
          </a:bodyPr>
          <a:lstStyle/>
          <a:p>
            <a:pPr>
              <a:spcBef>
                <a:spcPct val="0"/>
              </a:spcBef>
            </a:pPr>
            <a:r>
              <a:rPr lang="en-US" sz="2800" i="1" dirty="0" smtClean="0">
                <a:solidFill>
                  <a:srgbClr val="FF0000"/>
                </a:solidFill>
                <a:latin typeface="Times New Roman" panose="02020603050405020304" pitchFamily="18" charset="0"/>
              </a:rPr>
              <a:t>c. </a:t>
            </a:r>
            <a:r>
              <a:rPr lang="en-US" sz="2800" i="1" dirty="0" err="1" smtClean="0">
                <a:solidFill>
                  <a:srgbClr val="FF0000"/>
                </a:solidFill>
                <a:latin typeface="Times New Roman" panose="02020603050405020304" pitchFamily="18" charset="0"/>
              </a:rPr>
              <a:t>Tình</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đồng</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chí</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đồng</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đội</a:t>
            </a:r>
            <a:endParaRPr lang="vi-VN" sz="2800" i="1" dirty="0">
              <a:solidFill>
                <a:srgbClr val="FF0000"/>
              </a:solidFill>
              <a:latin typeface="Times New Roman" panose="02020603050405020304" pitchFamily="18" charset="0"/>
            </a:endParaRPr>
          </a:p>
        </p:txBody>
      </p:sp>
      <p:sp>
        <p:nvSpPr>
          <p:cNvPr id="27" name="Rectangle 3"/>
          <p:cNvSpPr>
            <a:spLocks noChangeArrowheads="1"/>
          </p:cNvSpPr>
          <p:nvPr/>
        </p:nvSpPr>
        <p:spPr bwMode="auto">
          <a:xfrm>
            <a:off x="476214" y="1991809"/>
            <a:ext cx="1115776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Biểu</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hiện</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của</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tình</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đồng</a:t>
            </a:r>
            <a:r>
              <a:rPr lang="en-US" altLang="en-US" b="1" i="1" dirty="0" smtClean="0">
                <a:solidFill>
                  <a:prstClr val="black"/>
                </a:solidFill>
                <a:latin typeface="Times New Roman" panose="02020603050405020304" pitchFamily="18" charset="0"/>
              </a:rPr>
              <a:t> </a:t>
            </a:r>
            <a:r>
              <a:rPr lang="en-US" altLang="en-US" b="1" i="1" dirty="0" err="1" smtClean="0">
                <a:solidFill>
                  <a:prstClr val="black"/>
                </a:solidFill>
                <a:latin typeface="Times New Roman" panose="02020603050405020304" pitchFamily="18" charset="0"/>
              </a:rPr>
              <a:t>đội</a:t>
            </a:r>
            <a:endParaRPr lang="en-US" altLang="en-US" i="1" dirty="0" smtClean="0">
              <a:solidFill>
                <a:prstClr val="black"/>
              </a:solidFill>
              <a:latin typeface="Times New Roman" panose="02020603050405020304" pitchFamily="18" charset="0"/>
            </a:endParaRPr>
          </a:p>
          <a:p>
            <a:pPr algn="just">
              <a:lnSpc>
                <a:spcPct val="100000"/>
              </a:lnSpc>
              <a:spcBef>
                <a:spcPct val="0"/>
              </a:spcBef>
              <a:buFont typeface="Arial" panose="020B0604020202020204" pitchFamily="34" charset="0"/>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Bữa</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cơm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gặp</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mặt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hiếm</a:t>
            </a:r>
            <a:r>
              <a:rPr lang="en-US" altLang="en-US" i="1" dirty="0" smtClean="0">
                <a:solidFill>
                  <a:prstClr val="black"/>
                </a:solidFill>
                <a:latin typeface="Times New Roman" panose="02020603050405020304" pitchFamily="18" charset="0"/>
                <a:sym typeface="Wingdings" panose="05000000000000000000" pitchFamily="2" charset="2"/>
              </a:rPr>
              <a:t> hoi </a:t>
            </a:r>
            <a:r>
              <a:rPr lang="en-US" altLang="en-US" i="1" dirty="0" err="1" smtClean="0">
                <a:solidFill>
                  <a:prstClr val="black"/>
                </a:solidFill>
                <a:latin typeface="Times New Roman" panose="02020603050405020304" pitchFamily="18" charset="0"/>
                <a:sym typeface="Wingdings" panose="05000000000000000000" pitchFamily="2" charset="2"/>
              </a:rPr>
              <a:t>trên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chặng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đường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chiến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đấu</a:t>
            </a:r>
            <a:r>
              <a:rPr lang="en-US" altLang="en-US" i="1" dirty="0" smtClean="0">
                <a:solidFill>
                  <a:prstClr val="black"/>
                </a:solidFill>
                <a:latin typeface="Times New Roman" panose="02020603050405020304" pitchFamily="18" charset="0"/>
                <a:sym typeface="Wingdings" panose="05000000000000000000" pitchFamily="2" charset="2"/>
              </a:rPr>
              <a:t>  </a:t>
            </a:r>
            <a:r>
              <a:rPr lang="en-US" altLang="en-US" i="1" dirty="0" err="1" smtClean="0">
                <a:solidFill>
                  <a:prstClr val="black"/>
                </a:solidFill>
                <a:latin typeface="Times New Roman" panose="02020603050405020304" pitchFamily="18" charset="0"/>
                <a:sym typeface="Wingdings" panose="05000000000000000000" pitchFamily="2" charset="2"/>
              </a:rPr>
              <a:t>mang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đậm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không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chí</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chiến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tranh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nhưng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chan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chứa</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yêu</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thương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như</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một</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gia</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đình</a:t>
            </a:r>
            <a:endParaRPr lang="en-US" altLang="en-US" b="1"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endParaRPr lang="en-US" altLang="en-US" b="1"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Nghệ</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thuật</a:t>
            </a:r>
            <a:r>
              <a:rPr lang="en-US" altLang="en-US" b="1" i="1" dirty="0" smtClean="0">
                <a:solidFill>
                  <a:prstClr val="black"/>
                </a:solidFill>
                <a:latin typeface="Times New Roman" panose="02020603050405020304" pitchFamily="18" charset="0"/>
                <a:sym typeface="Wingdings" panose="05000000000000000000" pitchFamily="2" charset="2"/>
              </a:rPr>
              <a:t>: </a:t>
            </a:r>
            <a:endParaRPr lang="en-US" altLang="en-US" b="1"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Từ</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láy</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chông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chênh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hình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ảnh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thực</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gợi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khó</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khăn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gian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khổ</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Điệp</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từ</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lại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đi</a:t>
            </a:r>
            <a:r>
              <a:rPr lang="en-US" altLang="en-US" i="1" dirty="0" smtClean="0">
                <a:solidFill>
                  <a:prstClr val="black"/>
                </a:solidFill>
                <a:latin typeface="Times New Roman" panose="02020603050405020304" pitchFamily="18" charset="0"/>
                <a:sym typeface="Wingdings" panose="05000000000000000000" pitchFamily="2" charset="2"/>
              </a:rPr>
              <a:t>” : </a:t>
            </a:r>
            <a:r>
              <a:rPr lang="en-US" altLang="en-US" i="1" dirty="0" err="1" smtClean="0">
                <a:solidFill>
                  <a:prstClr val="black"/>
                </a:solidFill>
                <a:latin typeface="Times New Roman" panose="02020603050405020304" pitchFamily="18" charset="0"/>
                <a:sym typeface="Wingdings" panose="05000000000000000000" pitchFamily="2" charset="2"/>
              </a:rPr>
              <a:t>nhịp</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hành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khúc</a:t>
            </a:r>
            <a:r>
              <a:rPr lang="en-US" altLang="en-US" i="1" dirty="0" smtClean="0">
                <a:solidFill>
                  <a:prstClr val="black"/>
                </a:solidFill>
                <a:latin typeface="Times New Roman" panose="02020603050405020304" pitchFamily="18" charset="0"/>
                <a:sym typeface="Wingdings" panose="05000000000000000000" pitchFamily="2" charset="2"/>
              </a:rPr>
              <a:t>  </a:t>
            </a:r>
            <a:r>
              <a:rPr lang="en-US" altLang="en-US" i="1" dirty="0" err="1" smtClean="0">
                <a:solidFill>
                  <a:prstClr val="black"/>
                </a:solidFill>
                <a:latin typeface="Times New Roman" panose="02020603050405020304" pitchFamily="18" charset="0"/>
                <a:sym typeface="Wingdings" panose="05000000000000000000" pitchFamily="2" charset="2"/>
              </a:rPr>
              <a:t>tiến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lên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vinh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quang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chiến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thắng</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Ẩn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đụ</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trời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thêm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xanh</a:t>
            </a:r>
            <a:r>
              <a:rPr lang="en-US" altLang="en-US" i="1" dirty="0" smtClean="0">
                <a:solidFill>
                  <a:prstClr val="black"/>
                </a:solidFill>
                <a:latin typeface="Times New Roman" panose="02020603050405020304" pitchFamily="18" charset="0"/>
                <a:sym typeface="Wingdings" panose="05000000000000000000" pitchFamily="2" charset="2"/>
              </a:rPr>
              <a:t>” : </a:t>
            </a:r>
            <a:r>
              <a:rPr lang="en-US" altLang="en-US" i="1" dirty="0" err="1" smtClean="0">
                <a:solidFill>
                  <a:prstClr val="black"/>
                </a:solidFill>
                <a:latin typeface="Times New Roman" panose="02020603050405020304" pitchFamily="18" charset="0"/>
                <a:sym typeface="Wingdings" panose="05000000000000000000" pitchFamily="2" charset="2"/>
              </a:rPr>
              <a:t>niềm</a:t>
            </a:r>
            <a:r>
              <a:rPr lang="en-US" altLang="en-US" i="1" dirty="0" smtClean="0">
                <a:solidFill>
                  <a:prstClr val="black"/>
                </a:solidFill>
                <a:latin typeface="Times New Roman" panose="02020603050405020304" pitchFamily="18" charset="0"/>
                <a:sym typeface="Wingdings" panose="05000000000000000000" pitchFamily="2" charset="2"/>
              </a:rPr>
              <a:t> hi </a:t>
            </a:r>
            <a:r>
              <a:rPr lang="en-US" altLang="en-US" i="1" dirty="0" err="1" smtClean="0">
                <a:solidFill>
                  <a:prstClr val="black"/>
                </a:solidFill>
                <a:latin typeface="Times New Roman" panose="02020603050405020304" pitchFamily="18" charset="0"/>
                <a:sym typeface="Wingdings" panose="05000000000000000000" pitchFamily="2" charset="2"/>
              </a:rPr>
              <a:t>vọng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hòa</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bình</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00000"/>
              </a:lnSpc>
              <a:spcBef>
                <a:spcPct val="0"/>
              </a:spcBef>
              <a:buNone/>
            </a:pP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Họ</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coi</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nhau</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như</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anh</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em</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trong</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một</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gia</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đình</a:t>
            </a:r>
            <a:r>
              <a:rPr lang="en-US" altLang="en-US" b="1" i="1" dirty="0" smtClean="0">
                <a:solidFill>
                  <a:srgbClr val="FF0000"/>
                </a:solidFill>
                <a:latin typeface="Times New Roman" panose="02020603050405020304" pitchFamily="18" charset="0"/>
                <a:sym typeface="Wingdings" panose="05000000000000000000" pitchFamily="2" charset="2"/>
              </a:rPr>
              <a:t>, san </a:t>
            </a:r>
            <a:r>
              <a:rPr lang="en-US" altLang="en-US" b="1" i="1" dirty="0" err="1" smtClean="0">
                <a:solidFill>
                  <a:srgbClr val="FF0000"/>
                </a:solidFill>
                <a:latin typeface="Times New Roman" panose="02020603050405020304" pitchFamily="18" charset="0"/>
                <a:sym typeface="Wingdings" panose="05000000000000000000" pitchFamily="2" charset="2"/>
              </a:rPr>
              <a:t>sẻ</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động</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viên</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lạc</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quan</a:t>
            </a:r>
            <a:r>
              <a:rPr lang="en-US" altLang="en-US" b="1" i="1" dirty="0" smtClean="0">
                <a:solidFill>
                  <a:srgbClr val="FF0000"/>
                </a:solidFill>
                <a:latin typeface="Times New Roman" panose="02020603050405020304" pitchFamily="18" charset="0"/>
                <a:sym typeface="Wingdings" panose="05000000000000000000" pitchFamily="2" charset="2"/>
              </a:rPr>
              <a:t>, tin </a:t>
            </a:r>
            <a:r>
              <a:rPr lang="en-US" altLang="en-US" b="1" i="1" dirty="0" err="1" smtClean="0">
                <a:solidFill>
                  <a:srgbClr val="FF0000"/>
                </a:solidFill>
                <a:latin typeface="Times New Roman" panose="02020603050405020304" pitchFamily="18" charset="0"/>
                <a:sym typeface="Wingdings" panose="05000000000000000000" pitchFamily="2" charset="2"/>
              </a:rPr>
              <a:t>tưởng</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vào</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ngày</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mai</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tươi</a:t>
            </a:r>
            <a:r>
              <a:rPr lang="en-US" altLang="en-US" b="1" i="1" dirty="0" smtClean="0">
                <a:solidFill>
                  <a:srgbClr val="FF0000"/>
                </a:solidFill>
                <a:latin typeface="Times New Roman" panose="02020603050405020304" pitchFamily="18" charset="0"/>
                <a:sym typeface="Wingdings" panose="05000000000000000000" pitchFamily="2" charset="2"/>
              </a:rPr>
              <a:t> </a:t>
            </a:r>
            <a:r>
              <a:rPr lang="en-US" altLang="en-US" b="1" i="1" dirty="0" err="1" smtClean="0">
                <a:solidFill>
                  <a:srgbClr val="FF0000"/>
                </a:solidFill>
                <a:latin typeface="Times New Roman" panose="02020603050405020304" pitchFamily="18" charset="0"/>
                <a:sym typeface="Wingdings" panose="05000000000000000000" pitchFamily="2" charset="2"/>
              </a:rPr>
              <a:t>sáng</a:t>
            </a:r>
            <a:r>
              <a:rPr lang="en-US" altLang="en-US" b="1" i="1" dirty="0" smtClean="0">
                <a:solidFill>
                  <a:srgbClr val="FF0000"/>
                </a:solidFill>
                <a:latin typeface="Times New Roman" panose="02020603050405020304" pitchFamily="18" charset="0"/>
                <a:sym typeface="Wingdings" panose="05000000000000000000" pitchFamily="2" charset="2"/>
              </a:rPr>
              <a:t>.</a:t>
            </a:r>
            <a:endParaRPr lang="en-US" altLang="en-US" b="1" i="1" dirty="0" smtClean="0">
              <a:solidFill>
                <a:srgbClr val="FF0000"/>
              </a:solidFill>
              <a:latin typeface="Times New Roman" panose="02020603050405020304" pitchFamily="18" charset="0"/>
              <a:sym typeface="Wingdings" panose="05000000000000000000" pitchFamily="2" charset="2"/>
            </a:endParaRPr>
          </a:p>
        </p:txBody>
      </p:sp>
      <p:pic>
        <p:nvPicPr>
          <p:cNvPr id="16" name="Picture 17" descr="anh4"/>
          <p:cNvPicPr>
            <a:picLocks noChangeAspect="1" noChangeArrowheads="1"/>
          </p:cNvPicPr>
          <p:nvPr/>
        </p:nvPicPr>
        <p:blipFill>
          <a:blip r:embed="rId1">
            <a:lum bright="12000"/>
            <a:extLst>
              <a:ext uri="{28A0092B-C50C-407E-A947-70E740481C1C}">
                <a14:useLocalDpi xmlns:a14="http://schemas.microsoft.com/office/drawing/2010/main" val="0"/>
              </a:ext>
            </a:extLst>
          </a:blip>
          <a:srcRect/>
          <a:stretch>
            <a:fillRect/>
          </a:stretch>
        </p:blipFill>
        <p:spPr bwMode="auto">
          <a:xfrm>
            <a:off x="8309757" y="15319"/>
            <a:ext cx="3324225" cy="23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barn(inVertical)">
                                      <p:cBhvr>
                                        <p:cTn id="10" dur="500"/>
                                        <p:tgtEl>
                                          <p:spTgt spid="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xEl>
                                              <p:pRg st="3" end="3"/>
                                            </p:txEl>
                                          </p:spTgt>
                                        </p:tgtEl>
                                        <p:attrNameLst>
                                          <p:attrName>style.visibility</p:attrName>
                                        </p:attrNameLst>
                                      </p:cBhvr>
                                      <p:to>
                                        <p:strVal val="visible"/>
                                      </p:to>
                                    </p:set>
                                    <p:animEffect transition="in" filter="wipe(down)">
                                      <p:cBhvr>
                                        <p:cTn id="20" dur="500"/>
                                        <p:tgtEl>
                                          <p:spTgt spid="27">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animEffect transition="in" filter="wipe(down)">
                                      <p:cBhvr>
                                        <p:cTn id="23" dur="500"/>
                                        <p:tgtEl>
                                          <p:spTgt spid="27">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xEl>
                                              <p:pRg st="5" end="5"/>
                                            </p:txEl>
                                          </p:spTgt>
                                        </p:tgtEl>
                                        <p:attrNameLst>
                                          <p:attrName>style.visibility</p:attrName>
                                        </p:attrNameLst>
                                      </p:cBhvr>
                                      <p:to>
                                        <p:strVal val="visible"/>
                                      </p:to>
                                    </p:set>
                                    <p:animEffect transition="in" filter="wipe(down)">
                                      <p:cBhvr>
                                        <p:cTn id="26" dur="500"/>
                                        <p:tgtEl>
                                          <p:spTgt spid="27">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7">
                                            <p:txEl>
                                              <p:pRg st="6" end="6"/>
                                            </p:txEl>
                                          </p:spTgt>
                                        </p:tgtEl>
                                        <p:attrNameLst>
                                          <p:attrName>style.visibility</p:attrName>
                                        </p:attrNameLst>
                                      </p:cBhvr>
                                      <p:to>
                                        <p:strVal val="visible"/>
                                      </p:to>
                                    </p:set>
                                    <p:animEffect transition="in" filter="wipe(down)">
                                      <p:cBhvr>
                                        <p:cTn id="29" dur="500"/>
                                        <p:tgtEl>
                                          <p:spTgt spid="2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7">
                                            <p:txEl>
                                              <p:pRg st="7" end="7"/>
                                            </p:txEl>
                                          </p:spTgt>
                                        </p:tgtEl>
                                        <p:attrNameLst>
                                          <p:attrName>style.visibility</p:attrName>
                                        </p:attrNameLst>
                                      </p:cBhvr>
                                      <p:to>
                                        <p:strVal val="visible"/>
                                      </p:to>
                                    </p:set>
                                    <p:anim calcmode="lin" valueType="num">
                                      <p:cBhvr>
                                        <p:cTn id="34" dur="500" fill="hold"/>
                                        <p:tgtEl>
                                          <p:spTgt spid="27">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27">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4"/>
          <p:cNvPicPr>
            <a:picLocks noChangeAspect="1"/>
          </p:cNvPicPr>
          <p:nvPr/>
        </p:nvPicPr>
        <p:blipFill rotWithShape="1">
          <a:blip r:embed="rId1">
            <a:alphaModFix amt="60000"/>
            <a:extLst>
              <a:ext uri="{28A0092B-C50C-407E-A947-70E740481C1C}">
                <a14:useLocalDpi xmlns:a14="http://schemas.microsoft.com/office/drawing/2010/main" val="0"/>
              </a:ext>
            </a:extLst>
          </a:blip>
          <a:srcRect t="6589" b="3292"/>
          <a:stretch>
            <a:fillRect/>
          </a:stretch>
        </p:blipFill>
        <p:spPr>
          <a:xfrm>
            <a:off x="88962" y="87668"/>
            <a:ext cx="12011025" cy="6682664"/>
          </a:xfrm>
          <a:prstGeom prst="rect">
            <a:avLst/>
          </a:prstGeom>
        </p:spPr>
      </p:pic>
      <p:sp>
        <p:nvSpPr>
          <p:cNvPr id="5" name="Hình chữ nhật 4"/>
          <p:cNvSpPr/>
          <p:nvPr/>
        </p:nvSpPr>
        <p:spPr>
          <a:xfrm>
            <a:off x="5495604" y="361507"/>
            <a:ext cx="6251945" cy="4834607"/>
          </a:xfrm>
          <a:custGeom>
            <a:avLst/>
            <a:gdLst>
              <a:gd name="connsiteX0" fmla="*/ 0 w 6251945"/>
              <a:gd name="connsiteY0" fmla="*/ 0 h 4834607"/>
              <a:gd name="connsiteX1" fmla="*/ 757180 w 6251945"/>
              <a:gd name="connsiteY1" fmla="*/ 0 h 4834607"/>
              <a:gd name="connsiteX2" fmla="*/ 1576879 w 6251945"/>
              <a:gd name="connsiteY2" fmla="*/ 0 h 4834607"/>
              <a:gd name="connsiteX3" fmla="*/ 2396579 w 6251945"/>
              <a:gd name="connsiteY3" fmla="*/ 0 h 4834607"/>
              <a:gd name="connsiteX4" fmla="*/ 3028720 w 6251945"/>
              <a:gd name="connsiteY4" fmla="*/ 0 h 4834607"/>
              <a:gd name="connsiteX5" fmla="*/ 3848419 w 6251945"/>
              <a:gd name="connsiteY5" fmla="*/ 0 h 4834607"/>
              <a:gd name="connsiteX6" fmla="*/ 4605599 w 6251945"/>
              <a:gd name="connsiteY6" fmla="*/ 0 h 4834607"/>
              <a:gd name="connsiteX7" fmla="*/ 5425299 w 6251945"/>
              <a:gd name="connsiteY7" fmla="*/ 0 h 4834607"/>
              <a:gd name="connsiteX8" fmla="*/ 6251945 w 6251945"/>
              <a:gd name="connsiteY8" fmla="*/ 0 h 4834607"/>
              <a:gd name="connsiteX9" fmla="*/ 6251945 w 6251945"/>
              <a:gd name="connsiteY9" fmla="*/ 739004 h 4834607"/>
              <a:gd name="connsiteX10" fmla="*/ 6251945 w 6251945"/>
              <a:gd name="connsiteY10" fmla="*/ 1429662 h 4834607"/>
              <a:gd name="connsiteX11" fmla="*/ 6251945 w 6251945"/>
              <a:gd name="connsiteY11" fmla="*/ 2071974 h 4834607"/>
              <a:gd name="connsiteX12" fmla="*/ 6251945 w 6251945"/>
              <a:gd name="connsiteY12" fmla="*/ 2859325 h 4834607"/>
              <a:gd name="connsiteX13" fmla="*/ 6251945 w 6251945"/>
              <a:gd name="connsiteY13" fmla="*/ 3501637 h 4834607"/>
              <a:gd name="connsiteX14" fmla="*/ 6251945 w 6251945"/>
              <a:gd name="connsiteY14" fmla="*/ 4834607 h 4834607"/>
              <a:gd name="connsiteX15" fmla="*/ 5557284 w 6251945"/>
              <a:gd name="connsiteY15" fmla="*/ 4834607 h 4834607"/>
              <a:gd name="connsiteX16" fmla="*/ 5050182 w 6251945"/>
              <a:gd name="connsiteY16" fmla="*/ 4834607 h 4834607"/>
              <a:gd name="connsiteX17" fmla="*/ 4418041 w 6251945"/>
              <a:gd name="connsiteY17" fmla="*/ 4834607 h 4834607"/>
              <a:gd name="connsiteX18" fmla="*/ 3848419 w 6251945"/>
              <a:gd name="connsiteY18" fmla="*/ 4834607 h 4834607"/>
              <a:gd name="connsiteX19" fmla="*/ 3028720 w 6251945"/>
              <a:gd name="connsiteY19" fmla="*/ 4834607 h 4834607"/>
              <a:gd name="connsiteX20" fmla="*/ 2396579 w 6251945"/>
              <a:gd name="connsiteY20" fmla="*/ 4834607 h 4834607"/>
              <a:gd name="connsiteX21" fmla="*/ 1639399 w 6251945"/>
              <a:gd name="connsiteY21" fmla="*/ 4834607 h 4834607"/>
              <a:gd name="connsiteX22" fmla="*/ 882219 w 6251945"/>
              <a:gd name="connsiteY22" fmla="*/ 4834607 h 4834607"/>
              <a:gd name="connsiteX23" fmla="*/ 0 w 6251945"/>
              <a:gd name="connsiteY23" fmla="*/ 4834607 h 4834607"/>
              <a:gd name="connsiteX24" fmla="*/ 0 w 6251945"/>
              <a:gd name="connsiteY24" fmla="*/ 4047257 h 4834607"/>
              <a:gd name="connsiteX25" fmla="*/ 0 w 6251945"/>
              <a:gd name="connsiteY25" fmla="*/ 3259906 h 4834607"/>
              <a:gd name="connsiteX26" fmla="*/ 0 w 6251945"/>
              <a:gd name="connsiteY26" fmla="*/ 2665940 h 4834607"/>
              <a:gd name="connsiteX27" fmla="*/ 0 w 6251945"/>
              <a:gd name="connsiteY27" fmla="*/ 2071974 h 4834607"/>
              <a:gd name="connsiteX28" fmla="*/ 0 w 6251945"/>
              <a:gd name="connsiteY28" fmla="*/ 1284624 h 4834607"/>
              <a:gd name="connsiteX29" fmla="*/ 0 w 6251945"/>
              <a:gd name="connsiteY29" fmla="*/ 0 h 483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51945" h="4834607" fill="none" extrusionOk="0">
                <a:moveTo>
                  <a:pt x="0" y="0"/>
                </a:moveTo>
                <a:cubicBezTo>
                  <a:pt x="304613" y="34582"/>
                  <a:pt x="427671" y="-4366"/>
                  <a:pt x="757180" y="0"/>
                </a:cubicBezTo>
                <a:cubicBezTo>
                  <a:pt x="1086689" y="4366"/>
                  <a:pt x="1202004" y="-5480"/>
                  <a:pt x="1576879" y="0"/>
                </a:cubicBezTo>
                <a:cubicBezTo>
                  <a:pt x="1951754" y="5480"/>
                  <a:pt x="2053590" y="-25624"/>
                  <a:pt x="2396579" y="0"/>
                </a:cubicBezTo>
                <a:cubicBezTo>
                  <a:pt x="2739568" y="25624"/>
                  <a:pt x="2816115" y="-21445"/>
                  <a:pt x="3028720" y="0"/>
                </a:cubicBezTo>
                <a:cubicBezTo>
                  <a:pt x="3241325" y="21445"/>
                  <a:pt x="3628602" y="729"/>
                  <a:pt x="3848419" y="0"/>
                </a:cubicBezTo>
                <a:cubicBezTo>
                  <a:pt x="4068236" y="-729"/>
                  <a:pt x="4282092" y="-4900"/>
                  <a:pt x="4605599" y="0"/>
                </a:cubicBezTo>
                <a:cubicBezTo>
                  <a:pt x="4929106" y="4900"/>
                  <a:pt x="5166478" y="-3592"/>
                  <a:pt x="5425299" y="0"/>
                </a:cubicBezTo>
                <a:cubicBezTo>
                  <a:pt x="5684120" y="3592"/>
                  <a:pt x="6069262" y="3539"/>
                  <a:pt x="6251945" y="0"/>
                </a:cubicBezTo>
                <a:cubicBezTo>
                  <a:pt x="6263366" y="153558"/>
                  <a:pt x="6277175" y="577548"/>
                  <a:pt x="6251945" y="739004"/>
                </a:cubicBezTo>
                <a:cubicBezTo>
                  <a:pt x="6226715" y="900460"/>
                  <a:pt x="6236735" y="1106574"/>
                  <a:pt x="6251945" y="1429662"/>
                </a:cubicBezTo>
                <a:cubicBezTo>
                  <a:pt x="6267155" y="1752750"/>
                  <a:pt x="6227231" y="1796370"/>
                  <a:pt x="6251945" y="2071974"/>
                </a:cubicBezTo>
                <a:cubicBezTo>
                  <a:pt x="6276659" y="2347578"/>
                  <a:pt x="6252335" y="2700090"/>
                  <a:pt x="6251945" y="2859325"/>
                </a:cubicBezTo>
                <a:cubicBezTo>
                  <a:pt x="6251555" y="3018560"/>
                  <a:pt x="6274034" y="3293676"/>
                  <a:pt x="6251945" y="3501637"/>
                </a:cubicBezTo>
                <a:cubicBezTo>
                  <a:pt x="6229856" y="3709598"/>
                  <a:pt x="6241518" y="4384871"/>
                  <a:pt x="6251945" y="4834607"/>
                </a:cubicBezTo>
                <a:cubicBezTo>
                  <a:pt x="6060893" y="4861587"/>
                  <a:pt x="5860086" y="4821818"/>
                  <a:pt x="5557284" y="4834607"/>
                </a:cubicBezTo>
                <a:cubicBezTo>
                  <a:pt x="5254482" y="4847396"/>
                  <a:pt x="5162573" y="4841784"/>
                  <a:pt x="5050182" y="4834607"/>
                </a:cubicBezTo>
                <a:cubicBezTo>
                  <a:pt x="4937791" y="4827430"/>
                  <a:pt x="4639115" y="4862072"/>
                  <a:pt x="4418041" y="4834607"/>
                </a:cubicBezTo>
                <a:cubicBezTo>
                  <a:pt x="4196967" y="4807142"/>
                  <a:pt x="4113654" y="4855102"/>
                  <a:pt x="3848419" y="4834607"/>
                </a:cubicBezTo>
                <a:cubicBezTo>
                  <a:pt x="3583184" y="4814112"/>
                  <a:pt x="3289202" y="4824804"/>
                  <a:pt x="3028720" y="4834607"/>
                </a:cubicBezTo>
                <a:cubicBezTo>
                  <a:pt x="2768238" y="4844410"/>
                  <a:pt x="2676537" y="4812541"/>
                  <a:pt x="2396579" y="4834607"/>
                </a:cubicBezTo>
                <a:cubicBezTo>
                  <a:pt x="2116621" y="4856673"/>
                  <a:pt x="1926947" y="4831138"/>
                  <a:pt x="1639399" y="4834607"/>
                </a:cubicBezTo>
                <a:cubicBezTo>
                  <a:pt x="1351851" y="4838076"/>
                  <a:pt x="1231773" y="4859661"/>
                  <a:pt x="882219" y="4834607"/>
                </a:cubicBezTo>
                <a:cubicBezTo>
                  <a:pt x="532665" y="4809553"/>
                  <a:pt x="328989" y="4807518"/>
                  <a:pt x="0" y="4834607"/>
                </a:cubicBezTo>
                <a:cubicBezTo>
                  <a:pt x="4635" y="4540102"/>
                  <a:pt x="3559" y="4375976"/>
                  <a:pt x="0" y="4047257"/>
                </a:cubicBezTo>
                <a:cubicBezTo>
                  <a:pt x="-3559" y="3718538"/>
                  <a:pt x="-25073" y="3447512"/>
                  <a:pt x="0" y="3259906"/>
                </a:cubicBezTo>
                <a:cubicBezTo>
                  <a:pt x="25073" y="3072300"/>
                  <a:pt x="-2312" y="2789012"/>
                  <a:pt x="0" y="2665940"/>
                </a:cubicBezTo>
                <a:cubicBezTo>
                  <a:pt x="2312" y="2542868"/>
                  <a:pt x="9232" y="2210141"/>
                  <a:pt x="0" y="2071974"/>
                </a:cubicBezTo>
                <a:cubicBezTo>
                  <a:pt x="-9232" y="1933807"/>
                  <a:pt x="29960" y="1576320"/>
                  <a:pt x="0" y="1284624"/>
                </a:cubicBezTo>
                <a:cubicBezTo>
                  <a:pt x="-29960" y="992928"/>
                  <a:pt x="-34938" y="311842"/>
                  <a:pt x="0" y="0"/>
                </a:cubicBezTo>
                <a:close/>
              </a:path>
              <a:path w="6251945" h="4834607" stroke="0" extrusionOk="0">
                <a:moveTo>
                  <a:pt x="0" y="0"/>
                </a:moveTo>
                <a:cubicBezTo>
                  <a:pt x="223493" y="-8352"/>
                  <a:pt x="257186" y="-21643"/>
                  <a:pt x="507102" y="0"/>
                </a:cubicBezTo>
                <a:cubicBezTo>
                  <a:pt x="757018" y="21643"/>
                  <a:pt x="917821" y="-7758"/>
                  <a:pt x="1201763" y="0"/>
                </a:cubicBezTo>
                <a:cubicBezTo>
                  <a:pt x="1485705" y="7758"/>
                  <a:pt x="1636192" y="-28345"/>
                  <a:pt x="2021462" y="0"/>
                </a:cubicBezTo>
                <a:cubicBezTo>
                  <a:pt x="2406732" y="28345"/>
                  <a:pt x="2425120" y="-27924"/>
                  <a:pt x="2716123" y="0"/>
                </a:cubicBezTo>
                <a:cubicBezTo>
                  <a:pt x="3007126" y="27924"/>
                  <a:pt x="3217790" y="-12149"/>
                  <a:pt x="3348264" y="0"/>
                </a:cubicBezTo>
                <a:cubicBezTo>
                  <a:pt x="3478738" y="12149"/>
                  <a:pt x="3954319" y="-6706"/>
                  <a:pt x="4167963" y="0"/>
                </a:cubicBezTo>
                <a:cubicBezTo>
                  <a:pt x="4381607" y="6706"/>
                  <a:pt x="4577274" y="-22679"/>
                  <a:pt x="4925143" y="0"/>
                </a:cubicBezTo>
                <a:cubicBezTo>
                  <a:pt x="5273012" y="22679"/>
                  <a:pt x="5278714" y="-3802"/>
                  <a:pt x="5557284" y="0"/>
                </a:cubicBezTo>
                <a:cubicBezTo>
                  <a:pt x="5835854" y="3802"/>
                  <a:pt x="6057665" y="-12616"/>
                  <a:pt x="6251945" y="0"/>
                </a:cubicBezTo>
                <a:cubicBezTo>
                  <a:pt x="6244812" y="150671"/>
                  <a:pt x="6230861" y="322505"/>
                  <a:pt x="6251945" y="545620"/>
                </a:cubicBezTo>
                <a:cubicBezTo>
                  <a:pt x="6273029" y="768735"/>
                  <a:pt x="6251612" y="1086073"/>
                  <a:pt x="6251945" y="1236278"/>
                </a:cubicBezTo>
                <a:cubicBezTo>
                  <a:pt x="6252278" y="1386483"/>
                  <a:pt x="6219240" y="1641580"/>
                  <a:pt x="6251945" y="2023628"/>
                </a:cubicBezTo>
                <a:cubicBezTo>
                  <a:pt x="6284651" y="2405676"/>
                  <a:pt x="6266416" y="2430173"/>
                  <a:pt x="6251945" y="2714287"/>
                </a:cubicBezTo>
                <a:cubicBezTo>
                  <a:pt x="6237474" y="2998401"/>
                  <a:pt x="6217517" y="3228115"/>
                  <a:pt x="6251945" y="3453291"/>
                </a:cubicBezTo>
                <a:cubicBezTo>
                  <a:pt x="6286373" y="3678467"/>
                  <a:pt x="6280945" y="3899326"/>
                  <a:pt x="6251945" y="4143949"/>
                </a:cubicBezTo>
                <a:cubicBezTo>
                  <a:pt x="6222945" y="4388572"/>
                  <a:pt x="6250501" y="4568748"/>
                  <a:pt x="6251945" y="4834607"/>
                </a:cubicBezTo>
                <a:cubicBezTo>
                  <a:pt x="6085662" y="4866767"/>
                  <a:pt x="5706116" y="4802465"/>
                  <a:pt x="5432246" y="4834607"/>
                </a:cubicBezTo>
                <a:cubicBezTo>
                  <a:pt x="5158376" y="4866749"/>
                  <a:pt x="5127302" y="4850966"/>
                  <a:pt x="4862624" y="4834607"/>
                </a:cubicBezTo>
                <a:cubicBezTo>
                  <a:pt x="4597946" y="4818248"/>
                  <a:pt x="4422971" y="4805687"/>
                  <a:pt x="4042924" y="4834607"/>
                </a:cubicBezTo>
                <a:cubicBezTo>
                  <a:pt x="3662877" y="4863527"/>
                  <a:pt x="3538194" y="4817237"/>
                  <a:pt x="3410783" y="4834607"/>
                </a:cubicBezTo>
                <a:cubicBezTo>
                  <a:pt x="3283372" y="4851977"/>
                  <a:pt x="2963676" y="4819722"/>
                  <a:pt x="2778642" y="4834607"/>
                </a:cubicBezTo>
                <a:cubicBezTo>
                  <a:pt x="2593608" y="4849492"/>
                  <a:pt x="2276792" y="4853824"/>
                  <a:pt x="2083982" y="4834607"/>
                </a:cubicBezTo>
                <a:cubicBezTo>
                  <a:pt x="1891172" y="4815390"/>
                  <a:pt x="1823091" y="4843243"/>
                  <a:pt x="1576879" y="4834607"/>
                </a:cubicBezTo>
                <a:cubicBezTo>
                  <a:pt x="1330667" y="4825971"/>
                  <a:pt x="1185282" y="4855072"/>
                  <a:pt x="1007258" y="4834607"/>
                </a:cubicBezTo>
                <a:cubicBezTo>
                  <a:pt x="829234" y="4814142"/>
                  <a:pt x="350094" y="4806084"/>
                  <a:pt x="0" y="4834607"/>
                </a:cubicBezTo>
                <a:cubicBezTo>
                  <a:pt x="-4676" y="4616935"/>
                  <a:pt x="24382" y="4429933"/>
                  <a:pt x="0" y="4143949"/>
                </a:cubicBezTo>
                <a:cubicBezTo>
                  <a:pt x="-24382" y="3857965"/>
                  <a:pt x="-9915" y="3782168"/>
                  <a:pt x="0" y="3598329"/>
                </a:cubicBezTo>
                <a:cubicBezTo>
                  <a:pt x="9915" y="3414490"/>
                  <a:pt x="25800" y="3091476"/>
                  <a:pt x="0" y="2907671"/>
                </a:cubicBezTo>
                <a:cubicBezTo>
                  <a:pt x="-25800" y="2723866"/>
                  <a:pt x="-4924" y="2514393"/>
                  <a:pt x="0" y="2217013"/>
                </a:cubicBezTo>
                <a:cubicBezTo>
                  <a:pt x="4924" y="1919633"/>
                  <a:pt x="28678" y="1659323"/>
                  <a:pt x="0" y="1429662"/>
                </a:cubicBezTo>
                <a:cubicBezTo>
                  <a:pt x="-28678" y="1200001"/>
                  <a:pt x="9947" y="994000"/>
                  <a:pt x="0" y="835696"/>
                </a:cubicBezTo>
                <a:cubicBezTo>
                  <a:pt x="-9947" y="677392"/>
                  <a:pt x="-21530" y="333258"/>
                  <a:pt x="0" y="0"/>
                </a:cubicBezTo>
                <a:close/>
              </a:path>
            </a:pathLst>
          </a:custGeom>
          <a:solidFill>
            <a:srgbClr val="704C28">
              <a:alpha val="68000"/>
            </a:srgbClr>
          </a:solidFill>
          <a:ln>
            <a:solidFill>
              <a:srgbClr val="1D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prstClr val="white"/>
              </a:solidFill>
            </a:endParaRPr>
          </a:p>
        </p:txBody>
      </p:sp>
      <p:sp>
        <p:nvSpPr>
          <p:cNvPr id="2" name="Tiêu đề 1"/>
          <p:cNvSpPr>
            <a:spLocks noGrp="1"/>
          </p:cNvSpPr>
          <p:nvPr>
            <p:ph type="title"/>
          </p:nvPr>
        </p:nvSpPr>
        <p:spPr>
          <a:xfrm>
            <a:off x="5869172" y="2226404"/>
            <a:ext cx="6135440" cy="2806506"/>
          </a:xfrm>
        </p:spPr>
        <p:txBody>
          <a:bodyPr anchor="b">
            <a:noAutofit/>
          </a:bodyPr>
          <a:lstStyle/>
          <a:p>
            <a:r>
              <a:rPr lang="vi-VN" sz="3200" b="0" i="1" dirty="0">
                <a:solidFill>
                  <a:srgbClr val="FFFFFF"/>
                </a:solidFill>
                <a:effectLst/>
                <a:latin typeface="Times New Roman" panose="02020603050405020304" pitchFamily="18" charset="0"/>
                <a:cs typeface="Times New Roman" panose="02020603050405020304" pitchFamily="18" charset="0"/>
              </a:rPr>
              <a:t> Khi lên xe ta chưa quen nhau</a:t>
            </a:r>
            <a:br>
              <a:rPr lang="en-BZ" sz="3200" b="0" i="1" dirty="0">
                <a:solidFill>
                  <a:srgbClr val="FFFFFF"/>
                </a:solidFill>
                <a:effectLst/>
                <a:latin typeface="Times New Roman" panose="02020603050405020304" pitchFamily="18" charset="0"/>
                <a:cs typeface="Times New Roman" panose="02020603050405020304" pitchFamily="18" charset="0"/>
              </a:rPr>
            </a:b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Lúc</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xuống</a:t>
            </a:r>
            <a:r>
              <a:rPr lang="vi-VN" sz="3200" b="0" i="1" dirty="0">
                <a:solidFill>
                  <a:srgbClr val="FFFFFF"/>
                </a:solidFill>
                <a:effectLst/>
                <a:latin typeface="Times New Roman" panose="02020603050405020304" pitchFamily="18" charset="0"/>
                <a:cs typeface="Times New Roman" panose="02020603050405020304" pitchFamily="18" charset="0"/>
              </a:rPr>
              <a:t> xe ta </a:t>
            </a:r>
            <a:r>
              <a:rPr lang="vi-VN" sz="3200" b="0" i="1" dirty="0" err="1">
                <a:solidFill>
                  <a:srgbClr val="FFFFFF"/>
                </a:solidFill>
                <a:effectLst/>
                <a:latin typeface="Times New Roman" panose="02020603050405020304" pitchFamily="18" charset="0"/>
                <a:cs typeface="Times New Roman" panose="02020603050405020304" pitchFamily="18" charset="0"/>
              </a:rPr>
              <a:t>đã</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thành</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bè</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bạn</a:t>
            </a:r>
            <a:br>
              <a:rPr lang="en-BZ" sz="3200" b="0" i="1" dirty="0">
                <a:solidFill>
                  <a:srgbClr val="FFFFFF"/>
                </a:solidFill>
                <a:effectLst/>
                <a:latin typeface="Times New Roman" panose="02020603050405020304" pitchFamily="18" charset="0"/>
                <a:cs typeface="Times New Roman" panose="02020603050405020304" pitchFamily="18" charset="0"/>
              </a:rPr>
            </a:br>
            <a:r>
              <a:rPr lang="vi-VN" sz="3200" b="0" i="1" dirty="0">
                <a:solidFill>
                  <a:srgbClr val="FFFFFF"/>
                </a:solidFill>
                <a:effectLst/>
                <a:latin typeface="Times New Roman" panose="02020603050405020304" pitchFamily="18" charset="0"/>
                <a:cs typeface="Times New Roman" panose="02020603050405020304" pitchFamily="18" charset="0"/>
              </a:rPr>
              <a:t>Ta </a:t>
            </a:r>
            <a:r>
              <a:rPr lang="vi-VN" sz="3200" b="0" i="1" dirty="0" err="1">
                <a:solidFill>
                  <a:srgbClr val="FFFFFF"/>
                </a:solidFill>
                <a:effectLst/>
                <a:latin typeface="Times New Roman" panose="02020603050405020304" pitchFamily="18" charset="0"/>
                <a:cs typeface="Times New Roman" panose="02020603050405020304" pitchFamily="18" charset="0"/>
              </a:rPr>
              <a:t>tựa</a:t>
            </a:r>
            <a:r>
              <a:rPr lang="vi-VN" sz="3200" b="0" i="1" dirty="0">
                <a:solidFill>
                  <a:srgbClr val="FFFFFF"/>
                </a:solidFill>
                <a:effectLst/>
                <a:latin typeface="Times New Roman" panose="02020603050405020304" pitchFamily="18" charset="0"/>
                <a:cs typeface="Times New Roman" panose="02020603050405020304" pitchFamily="18" charset="0"/>
              </a:rPr>
              <a:t> lưng </a:t>
            </a:r>
            <a:r>
              <a:rPr lang="vi-VN" sz="3200" b="0" i="1" dirty="0" err="1">
                <a:solidFill>
                  <a:srgbClr val="FFFFFF"/>
                </a:solidFill>
                <a:effectLst/>
                <a:latin typeface="Times New Roman" panose="02020603050405020304" pitchFamily="18" charset="0"/>
                <a:cs typeface="Times New Roman" panose="02020603050405020304" pitchFamily="18" charset="0"/>
              </a:rPr>
              <a:t>vào</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bốn</a:t>
            </a:r>
            <a:r>
              <a:rPr lang="vi-VN" sz="3200" b="0" i="1" dirty="0">
                <a:solidFill>
                  <a:srgbClr val="FFFFFF"/>
                </a:solidFill>
                <a:effectLst/>
                <a:latin typeface="Times New Roman" panose="02020603050405020304" pitchFamily="18" charset="0"/>
                <a:cs typeface="Times New Roman" panose="02020603050405020304" pitchFamily="18" charset="0"/>
              </a:rPr>
              <a:t> năm </a:t>
            </a:r>
            <a:r>
              <a:rPr lang="vi-VN" sz="3200" b="0" i="1" dirty="0" err="1">
                <a:solidFill>
                  <a:srgbClr val="FFFFFF"/>
                </a:solidFill>
                <a:effectLst/>
                <a:latin typeface="Times New Roman" panose="02020603050405020304" pitchFamily="18" charset="0"/>
                <a:cs typeface="Times New Roman" panose="02020603050405020304" pitchFamily="18" charset="0"/>
              </a:rPr>
              <a:t>tấn</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đạn</a:t>
            </a:r>
            <a:br>
              <a:rPr lang="en-BZ" sz="3200" i="1" dirty="0">
                <a:solidFill>
                  <a:srgbClr val="FFFFFF"/>
                </a:solidFill>
                <a:latin typeface="Times New Roman" panose="02020603050405020304" pitchFamily="18" charset="0"/>
                <a:cs typeface="Times New Roman" panose="02020603050405020304" pitchFamily="18" charset="0"/>
              </a:rPr>
            </a:br>
            <a:r>
              <a:rPr lang="vi-VN" sz="3200" b="0" i="1" dirty="0" err="1">
                <a:solidFill>
                  <a:srgbClr val="FFFFFF"/>
                </a:solidFill>
                <a:effectLst/>
                <a:latin typeface="Times New Roman" panose="02020603050405020304" pitchFamily="18" charset="0"/>
                <a:cs typeface="Times New Roman" panose="02020603050405020304" pitchFamily="18" charset="0"/>
              </a:rPr>
              <a:t>Chúng</a:t>
            </a:r>
            <a:r>
              <a:rPr lang="vi-VN" sz="3200" b="0" i="1" dirty="0">
                <a:solidFill>
                  <a:srgbClr val="FFFFFF"/>
                </a:solidFill>
                <a:effectLst/>
                <a:latin typeface="Times New Roman" panose="02020603050405020304" pitchFamily="18" charset="0"/>
                <a:cs typeface="Times New Roman" panose="02020603050405020304" pitchFamily="18" charset="0"/>
              </a:rPr>
              <a:t> ta đi </a:t>
            </a:r>
            <a:r>
              <a:rPr lang="vi-VN" sz="3200" b="0" i="1" dirty="0" err="1">
                <a:solidFill>
                  <a:srgbClr val="FFFFFF"/>
                </a:solidFill>
                <a:effectLst/>
                <a:latin typeface="Times New Roman" panose="02020603050405020304" pitchFamily="18" charset="0"/>
                <a:cs typeface="Times New Roman" panose="02020603050405020304" pitchFamily="18" charset="0"/>
              </a:rPr>
              <a:t>đường</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dài</a:t>
            </a:r>
            <a:br>
              <a:rPr lang="en-BZ" sz="3200" i="1" dirty="0">
                <a:solidFill>
                  <a:srgbClr val="FFFFFF"/>
                </a:solidFill>
                <a:latin typeface="Times New Roman" panose="02020603050405020304" pitchFamily="18" charset="0"/>
                <a:cs typeface="Times New Roman" panose="02020603050405020304" pitchFamily="18" charset="0"/>
              </a:rPr>
            </a:br>
            <a:r>
              <a:rPr lang="vi-VN" sz="3200" b="0" i="1" dirty="0" err="1">
                <a:solidFill>
                  <a:srgbClr val="FFFFFF"/>
                </a:solidFill>
                <a:effectLst/>
                <a:latin typeface="Times New Roman" panose="02020603050405020304" pitchFamily="18" charset="0"/>
                <a:cs typeface="Times New Roman" panose="02020603050405020304" pitchFamily="18" charset="0"/>
              </a:rPr>
              <a:t>Mấy</a:t>
            </a:r>
            <a:r>
              <a:rPr lang="vi-VN" sz="3200" b="0" i="1" dirty="0">
                <a:solidFill>
                  <a:srgbClr val="FFFFFF"/>
                </a:solidFill>
                <a:effectLst/>
                <a:latin typeface="Times New Roman" panose="02020603050405020304" pitchFamily="18" charset="0"/>
                <a:cs typeface="Times New Roman" panose="02020603050405020304" pitchFamily="18" charset="0"/>
              </a:rPr>
              <a:t> trăm xe </a:t>
            </a:r>
            <a:r>
              <a:rPr lang="vi-VN" sz="3200" b="0" i="1" dirty="0" err="1">
                <a:solidFill>
                  <a:srgbClr val="FFFFFF"/>
                </a:solidFill>
                <a:effectLst/>
                <a:latin typeface="Times New Roman" panose="02020603050405020304" pitchFamily="18" charset="0"/>
                <a:cs typeface="Times New Roman" panose="02020603050405020304" pitchFamily="18" charset="0"/>
              </a:rPr>
              <a:t>và</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mấy</a:t>
            </a:r>
            <a:r>
              <a:rPr lang="vi-VN" sz="3200" b="0" i="1" dirty="0">
                <a:solidFill>
                  <a:srgbClr val="FFFFFF"/>
                </a:solidFill>
                <a:effectLst/>
                <a:latin typeface="Times New Roman" panose="02020603050405020304" pitchFamily="18" charset="0"/>
                <a:cs typeface="Times New Roman" panose="02020603050405020304" pitchFamily="18" charset="0"/>
              </a:rPr>
              <a:t> trăm </a:t>
            </a:r>
            <a:r>
              <a:rPr lang="vi-VN" sz="3200" b="0" i="1" dirty="0" err="1">
                <a:solidFill>
                  <a:srgbClr val="FFFFFF"/>
                </a:solidFill>
                <a:effectLst/>
                <a:latin typeface="Times New Roman" panose="02020603050405020304" pitchFamily="18" charset="0"/>
                <a:cs typeface="Times New Roman" panose="02020603050405020304" pitchFamily="18" charset="0"/>
              </a:rPr>
              <a:t>người</a:t>
            </a:r>
            <a:br>
              <a:rPr lang="en-BZ" sz="3200" i="1" dirty="0">
                <a:solidFill>
                  <a:srgbClr val="FFFFFF"/>
                </a:solidFill>
                <a:latin typeface="Times New Roman" panose="02020603050405020304" pitchFamily="18" charset="0"/>
                <a:cs typeface="Times New Roman" panose="02020603050405020304" pitchFamily="18" charset="0"/>
              </a:rPr>
            </a:br>
            <a:r>
              <a:rPr lang="vi-VN" sz="3200" b="0" i="1" dirty="0" err="1">
                <a:solidFill>
                  <a:srgbClr val="FFFFFF"/>
                </a:solidFill>
                <a:effectLst/>
                <a:latin typeface="Times New Roman" panose="02020603050405020304" pitchFamily="18" charset="0"/>
                <a:cs typeface="Times New Roman" panose="02020603050405020304" pitchFamily="18" charset="0"/>
              </a:rPr>
              <a:t>Nhằm</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mặt</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trận</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tiến</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vào</a:t>
            </a:r>
            <a:r>
              <a:rPr lang="vi-VN" sz="3200" b="0" i="1" dirty="0">
                <a:solidFill>
                  <a:srgbClr val="FFFFFF"/>
                </a:solidFill>
                <a:effectLst/>
                <a:latin typeface="Times New Roman" panose="02020603050405020304" pitchFamily="18" charset="0"/>
                <a:cs typeface="Times New Roman" panose="02020603050405020304" pitchFamily="18" charset="0"/>
              </a:rPr>
              <a:t> như cơn </a:t>
            </a:r>
            <a:r>
              <a:rPr lang="vi-VN" sz="3200" b="0" i="1" dirty="0" err="1">
                <a:solidFill>
                  <a:srgbClr val="FFFFFF"/>
                </a:solidFill>
                <a:effectLst/>
                <a:latin typeface="Times New Roman" panose="02020603050405020304" pitchFamily="18" charset="0"/>
                <a:cs typeface="Times New Roman" panose="02020603050405020304" pitchFamily="18" charset="0"/>
              </a:rPr>
              <a:t>lốc</a:t>
            </a:r>
            <a:br>
              <a:rPr lang="en-BZ" sz="3200" i="1" dirty="0">
                <a:solidFill>
                  <a:srgbClr val="FFFFFF"/>
                </a:solidFill>
                <a:latin typeface="Times New Roman" panose="02020603050405020304" pitchFamily="18" charset="0"/>
                <a:cs typeface="Times New Roman" panose="02020603050405020304" pitchFamily="18" charset="0"/>
              </a:rPr>
            </a:b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Những</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trái</a:t>
            </a:r>
            <a:r>
              <a:rPr lang="vi-VN" sz="3200" b="0" i="1" dirty="0">
                <a:solidFill>
                  <a:srgbClr val="FFFFFF"/>
                </a:solidFill>
                <a:effectLst/>
                <a:latin typeface="Times New Roman" panose="02020603050405020304" pitchFamily="18" charset="0"/>
                <a:cs typeface="Times New Roman" panose="02020603050405020304" pitchFamily="18" charset="0"/>
              </a:rPr>
              <a:t> tim </a:t>
            </a:r>
            <a:r>
              <a:rPr lang="vi-VN" sz="3200" b="0" i="1" dirty="0" err="1">
                <a:solidFill>
                  <a:srgbClr val="FFFFFF"/>
                </a:solidFill>
                <a:effectLst/>
                <a:latin typeface="Times New Roman" panose="02020603050405020304" pitchFamily="18" charset="0"/>
                <a:cs typeface="Times New Roman" panose="02020603050405020304" pitchFamily="18" charset="0"/>
              </a:rPr>
              <a:t>xếp</a:t>
            </a:r>
            <a:r>
              <a:rPr lang="vi-VN" sz="3200" b="0" i="1" dirty="0">
                <a:solidFill>
                  <a:srgbClr val="FFFFFF"/>
                </a:solidFill>
                <a:effectLst/>
                <a:latin typeface="Times New Roman" panose="02020603050405020304" pitchFamily="18" charset="0"/>
                <a:cs typeface="Times New Roman" panose="02020603050405020304" pitchFamily="18" charset="0"/>
              </a:rPr>
              <a:t> theo </a:t>
            </a:r>
            <a:r>
              <a:rPr lang="vi-VN" sz="3200" b="0" i="1" dirty="0" err="1">
                <a:solidFill>
                  <a:srgbClr val="FFFFFF"/>
                </a:solidFill>
                <a:effectLst/>
                <a:latin typeface="Times New Roman" panose="02020603050405020304" pitchFamily="18" charset="0"/>
                <a:cs typeface="Times New Roman" panose="02020603050405020304" pitchFamily="18" charset="0"/>
              </a:rPr>
              <a:t>hàng</a:t>
            </a:r>
            <a:r>
              <a:rPr lang="vi-VN" sz="3200" b="0" i="1" dirty="0">
                <a:solidFill>
                  <a:srgbClr val="FFFFFF"/>
                </a:solidFill>
                <a:effectLst/>
                <a:latin typeface="Times New Roman" panose="02020603050405020304" pitchFamily="18" charset="0"/>
                <a:cs typeface="Times New Roman" panose="02020603050405020304" pitchFamily="18" charset="0"/>
              </a:rPr>
              <a:t> </a:t>
            </a:r>
            <a:r>
              <a:rPr lang="vi-VN" sz="3200" b="0" i="1" dirty="0" err="1">
                <a:solidFill>
                  <a:srgbClr val="FFFFFF"/>
                </a:solidFill>
                <a:effectLst/>
                <a:latin typeface="Times New Roman" panose="02020603050405020304" pitchFamily="18" charset="0"/>
                <a:cs typeface="Times New Roman" panose="02020603050405020304" pitchFamily="18" charset="0"/>
              </a:rPr>
              <a:t>dọc</a:t>
            </a:r>
            <a:br>
              <a:rPr lang="en-BZ" sz="3200" i="1" dirty="0">
                <a:solidFill>
                  <a:srgbClr val="FFFFFF"/>
                </a:solidFill>
                <a:latin typeface="Times New Roman" panose="02020603050405020304" pitchFamily="18" charset="0"/>
                <a:cs typeface="Times New Roman" panose="02020603050405020304" pitchFamily="18" charset="0"/>
              </a:rPr>
            </a:br>
            <a:r>
              <a:rPr lang="vi-VN" sz="3200" b="0" i="1" dirty="0">
                <a:solidFill>
                  <a:srgbClr val="FFFFFF"/>
                </a:solidFill>
                <a:effectLst/>
                <a:latin typeface="Times New Roman" panose="02020603050405020304" pitchFamily="18" charset="0"/>
                <a:cs typeface="Times New Roman" panose="02020603050405020304" pitchFamily="18" charset="0"/>
              </a:rPr>
              <a:t>Suốt đường dài hồi hộp biết bao nhiêu” </a:t>
            </a:r>
            <a:br>
              <a:rPr lang="en-BZ" sz="3200" b="0" i="1" dirty="0">
                <a:solidFill>
                  <a:srgbClr val="FFFFFF"/>
                </a:solidFill>
                <a:effectLst/>
                <a:latin typeface="Times New Roman" panose="02020603050405020304" pitchFamily="18" charset="0"/>
                <a:cs typeface="Times New Roman" panose="02020603050405020304" pitchFamily="18" charset="0"/>
              </a:rPr>
            </a:br>
            <a:r>
              <a:rPr lang="en-BZ" sz="3200" b="0" i="1" dirty="0" smtClean="0">
                <a:solidFill>
                  <a:srgbClr val="FFFFFF"/>
                </a:solidFill>
                <a:effectLst/>
                <a:latin typeface="Times New Roman" panose="02020603050405020304" pitchFamily="18" charset="0"/>
                <a:cs typeface="Times New Roman" panose="02020603050405020304" pitchFamily="18" charset="0"/>
              </a:rPr>
              <a:t>                         </a:t>
            </a:r>
            <a:r>
              <a:rPr lang="vi-VN" sz="2800" b="0" i="1" dirty="0" smtClean="0">
                <a:solidFill>
                  <a:srgbClr val="FFFFFF"/>
                </a:solidFill>
                <a:effectLst/>
                <a:latin typeface="Times New Roman" panose="02020603050405020304" pitchFamily="18" charset="0"/>
                <a:cs typeface="Times New Roman" panose="02020603050405020304" pitchFamily="18" charset="0"/>
              </a:rPr>
              <a:t>(</a:t>
            </a:r>
            <a:r>
              <a:rPr lang="vi-VN" sz="2800" b="1" i="1" dirty="0">
                <a:solidFill>
                  <a:srgbClr val="FFFFFF"/>
                </a:solidFill>
                <a:effectLst/>
                <a:latin typeface="Times New Roman" panose="02020603050405020304" pitchFamily="18" charset="0"/>
                <a:cs typeface="Times New Roman" panose="02020603050405020304" pitchFamily="18" charset="0"/>
              </a:rPr>
              <a:t>Chim Lạc bay)</a:t>
            </a:r>
            <a:endParaRPr lang="en-BZ" sz="3200" i="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hỗ dành sẵn cho Nội dung 4" descr="Ảnh có chứa ngoài trời, cỏ, nước, cánh đồng&#10;&#10;Mô tả được tạo tự động"/>
          <p:cNvPicPr>
            <a:picLocks noGrp="1" noChangeAspect="1"/>
          </p:cNvPicPr>
          <p:nvPr>
            <p:ph idx="1"/>
          </p:nvPr>
        </p:nvPicPr>
        <p:blipFill rotWithShape="1">
          <a:blip r:embed="rId1">
            <a:extLst>
              <a:ext uri="{28A0092B-C50C-407E-A947-70E740481C1C}">
                <a14:useLocalDpi xmlns:a14="http://schemas.microsoft.com/office/drawing/2010/main" val="0"/>
              </a:ext>
            </a:extLst>
          </a:blip>
          <a:srcRect l="18989" b="9091"/>
          <a:stretch>
            <a:fillRect/>
          </a:stretch>
        </p:blipFill>
        <p:spPr>
          <a:xfrm>
            <a:off x="20" y="10"/>
            <a:ext cx="8668492" cy="6857990"/>
          </a:xfrm>
          <a:prstGeom prst="rect">
            <a:avLst/>
          </a:prstGeom>
        </p:spPr>
      </p:pic>
      <p:sp>
        <p:nvSpPr>
          <p:cNvPr id="12" name="Rectangle 11"/>
          <p:cNvSpPr>
            <a:spLocks noGrp="1" noRot="1" noChangeAspect="1" noMove="1" noResize="1" noEditPoints="1" noAdjustHandles="1" noChangeArrowheads="1" noChangeShapeType="1" noTextEdit="1"/>
          </p:cNvSpPr>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êu đề 1"/>
          <p:cNvSpPr>
            <a:spLocks noGrp="1"/>
          </p:cNvSpPr>
          <p:nvPr>
            <p:ph type="title"/>
          </p:nvPr>
        </p:nvSpPr>
        <p:spPr>
          <a:xfrm>
            <a:off x="4719903" y="1342781"/>
            <a:ext cx="7671666" cy="3204134"/>
          </a:xfrm>
        </p:spPr>
        <p:txBody>
          <a:bodyPr vert="horz" lIns="91440" tIns="45720" rIns="91440" bIns="45720" rtlCol="0" anchor="b">
            <a:noAutofit/>
          </a:bodyPr>
          <a:lstStyle/>
          <a:p>
            <a:r>
              <a:rPr lang="vi-VN" sz="3600" b="1" i="1" dirty="0">
                <a:cs typeface="Times New Roman" panose="02020603050405020304" pitchFamily="18" charset="0"/>
              </a:rPr>
              <a:t>Không </a:t>
            </a:r>
            <a:r>
              <a:rPr lang="vi-VN" sz="3600" b="1" i="1" dirty="0" err="1">
                <a:cs typeface="Times New Roman" panose="02020603050405020304" pitchFamily="18" charset="0"/>
              </a:rPr>
              <a:t>có</a:t>
            </a:r>
            <a:r>
              <a:rPr lang="vi-VN" sz="3600" b="1" i="1" dirty="0">
                <a:cs typeface="Times New Roman" panose="02020603050405020304" pitchFamily="18" charset="0"/>
              </a:rPr>
              <a:t> </a:t>
            </a:r>
            <a:r>
              <a:rPr lang="vi-VN" sz="3600" b="1" i="1" dirty="0" err="1">
                <a:cs typeface="Times New Roman" panose="02020603050405020304" pitchFamily="18" charset="0"/>
              </a:rPr>
              <a:t>kính</a:t>
            </a:r>
            <a:r>
              <a:rPr lang="vi-VN" sz="3600" b="1" i="1" dirty="0">
                <a:cs typeface="Times New Roman" panose="02020603050405020304" pitchFamily="18" charset="0"/>
              </a:rPr>
              <a:t>, </a:t>
            </a:r>
            <a:r>
              <a:rPr lang="vi-VN" sz="3600" b="1" i="1" dirty="0" err="1">
                <a:cs typeface="Times New Roman" panose="02020603050405020304" pitchFamily="18" charset="0"/>
              </a:rPr>
              <a:t>rồi</a:t>
            </a:r>
            <a:r>
              <a:rPr lang="vi-VN" sz="3600" b="1" i="1" dirty="0">
                <a:cs typeface="Times New Roman" panose="02020603050405020304" pitchFamily="18" charset="0"/>
              </a:rPr>
              <a:t> xe không </a:t>
            </a:r>
            <a:r>
              <a:rPr lang="vi-VN" sz="3600" b="1" i="1" dirty="0" err="1">
                <a:cs typeface="Times New Roman" panose="02020603050405020304" pitchFamily="18" charset="0"/>
              </a:rPr>
              <a:t>có</a:t>
            </a:r>
            <a:r>
              <a:rPr lang="vi-VN" sz="3600" b="1" i="1" dirty="0">
                <a:cs typeface="Times New Roman" panose="02020603050405020304" pitchFamily="18" charset="0"/>
              </a:rPr>
              <a:t> </a:t>
            </a:r>
            <a:r>
              <a:rPr lang="vi-VN" sz="3600" b="1" i="1" dirty="0" err="1">
                <a:cs typeface="Times New Roman" panose="02020603050405020304" pitchFamily="18" charset="0"/>
              </a:rPr>
              <a:t>đèn</a:t>
            </a:r>
            <a:r>
              <a:rPr lang="vi-VN" sz="3600" b="1" i="1" dirty="0">
                <a:cs typeface="Times New Roman" panose="02020603050405020304" pitchFamily="18" charset="0"/>
              </a:rPr>
              <a:t>,</a:t>
            </a:r>
            <a:br>
              <a:rPr lang="vi-VN" sz="3600" b="1" i="1" dirty="0">
                <a:cs typeface="Times New Roman" panose="02020603050405020304" pitchFamily="18" charset="0"/>
              </a:rPr>
            </a:br>
            <a:r>
              <a:rPr lang="vi-VN" sz="3600" b="1" i="1" dirty="0">
                <a:cs typeface="Times New Roman" panose="02020603050405020304" pitchFamily="18" charset="0"/>
              </a:rPr>
              <a:t>Không </a:t>
            </a:r>
            <a:r>
              <a:rPr lang="vi-VN" sz="3600" b="1" i="1" dirty="0" err="1">
                <a:cs typeface="Times New Roman" panose="02020603050405020304" pitchFamily="18" charset="0"/>
              </a:rPr>
              <a:t>có</a:t>
            </a:r>
            <a:r>
              <a:rPr lang="vi-VN" sz="3600" b="1" i="1" dirty="0">
                <a:cs typeface="Times New Roman" panose="02020603050405020304" pitchFamily="18" charset="0"/>
              </a:rPr>
              <a:t> mui xe, </a:t>
            </a:r>
            <a:r>
              <a:rPr lang="vi-VN" sz="3600" b="1" i="1" dirty="0" err="1">
                <a:cs typeface="Times New Roman" panose="02020603050405020304" pitchFamily="18" charset="0"/>
              </a:rPr>
              <a:t>thùng</a:t>
            </a:r>
            <a:r>
              <a:rPr lang="vi-VN" sz="3600" b="1" i="1" dirty="0">
                <a:cs typeface="Times New Roman" panose="02020603050405020304" pitchFamily="18" charset="0"/>
              </a:rPr>
              <a:t> xe </a:t>
            </a:r>
            <a:r>
              <a:rPr lang="vi-VN" sz="3600" b="1" i="1" dirty="0" err="1">
                <a:cs typeface="Times New Roman" panose="02020603050405020304" pitchFamily="18" charset="0"/>
              </a:rPr>
              <a:t>có</a:t>
            </a:r>
            <a:r>
              <a:rPr lang="vi-VN" sz="3600" b="1" i="1" dirty="0">
                <a:cs typeface="Times New Roman" panose="02020603050405020304" pitchFamily="18" charset="0"/>
              </a:rPr>
              <a:t> </a:t>
            </a:r>
            <a:r>
              <a:rPr lang="vi-VN" sz="3600" b="1" i="1" dirty="0" err="1">
                <a:cs typeface="Times New Roman" panose="02020603050405020304" pitchFamily="18" charset="0"/>
              </a:rPr>
              <a:t>xước</a:t>
            </a:r>
            <a:r>
              <a:rPr lang="vi-VN" sz="3600" b="1" i="1" dirty="0">
                <a:cs typeface="Times New Roman" panose="02020603050405020304" pitchFamily="18" charset="0"/>
              </a:rPr>
              <a:t>,</a:t>
            </a:r>
            <a:br>
              <a:rPr lang="vi-VN" sz="3600" b="1" i="1" dirty="0">
                <a:cs typeface="Times New Roman" panose="02020603050405020304" pitchFamily="18" charset="0"/>
              </a:rPr>
            </a:br>
            <a:r>
              <a:rPr lang="vi-VN" sz="3600" b="1" i="1" dirty="0">
                <a:cs typeface="Times New Roman" panose="02020603050405020304" pitchFamily="18" charset="0"/>
              </a:rPr>
              <a:t>Xe </a:t>
            </a:r>
            <a:r>
              <a:rPr lang="vi-VN" sz="3600" b="1" i="1" dirty="0" err="1">
                <a:cs typeface="Times New Roman" panose="02020603050405020304" pitchFamily="18" charset="0"/>
              </a:rPr>
              <a:t>vẫn</a:t>
            </a:r>
            <a:r>
              <a:rPr lang="vi-VN" sz="3600" b="1" i="1" dirty="0">
                <a:cs typeface="Times New Roman" panose="02020603050405020304" pitchFamily="18" charset="0"/>
              </a:rPr>
              <a:t> </a:t>
            </a:r>
            <a:r>
              <a:rPr lang="vi-VN" sz="3600" b="1" i="1" dirty="0" err="1">
                <a:cs typeface="Times New Roman" panose="02020603050405020304" pitchFamily="18" charset="0"/>
              </a:rPr>
              <a:t>chạy</a:t>
            </a:r>
            <a:r>
              <a:rPr lang="vi-VN" sz="3600" b="1" i="1" dirty="0">
                <a:cs typeface="Times New Roman" panose="02020603050405020304" pitchFamily="18" charset="0"/>
              </a:rPr>
              <a:t> </a:t>
            </a:r>
            <a:r>
              <a:rPr lang="vi-VN" sz="3600" b="1" i="1" dirty="0" err="1">
                <a:cs typeface="Times New Roman" panose="02020603050405020304" pitchFamily="18" charset="0"/>
              </a:rPr>
              <a:t>vì</a:t>
            </a:r>
            <a:r>
              <a:rPr lang="vi-VN" sz="3600" b="1" i="1" dirty="0">
                <a:cs typeface="Times New Roman" panose="02020603050405020304" pitchFamily="18" charset="0"/>
              </a:rPr>
              <a:t> </a:t>
            </a:r>
            <a:r>
              <a:rPr lang="vi-VN" sz="3600" b="1" i="1" dirty="0" err="1">
                <a:cs typeface="Times New Roman" panose="02020603050405020304" pitchFamily="18" charset="0"/>
              </a:rPr>
              <a:t>miền</a:t>
            </a:r>
            <a:r>
              <a:rPr lang="vi-VN" sz="3600" b="1" i="1" dirty="0">
                <a:cs typeface="Times New Roman" panose="02020603050405020304" pitchFamily="18" charset="0"/>
              </a:rPr>
              <a:t> Nam </a:t>
            </a:r>
            <a:r>
              <a:rPr lang="vi-VN" sz="3600" b="1" i="1" dirty="0" err="1">
                <a:cs typeface="Times New Roman" panose="02020603050405020304" pitchFamily="18" charset="0"/>
              </a:rPr>
              <a:t>phía</a:t>
            </a:r>
            <a:r>
              <a:rPr lang="vi-VN" sz="3600" b="1" i="1" dirty="0">
                <a:cs typeface="Times New Roman" panose="02020603050405020304" pitchFamily="18" charset="0"/>
              </a:rPr>
              <a:t> </a:t>
            </a:r>
            <a:r>
              <a:rPr lang="vi-VN" sz="3600" b="1" i="1" dirty="0" err="1">
                <a:cs typeface="Times New Roman" panose="02020603050405020304" pitchFamily="18" charset="0"/>
              </a:rPr>
              <a:t>trước</a:t>
            </a:r>
            <a:r>
              <a:rPr lang="vi-VN" sz="3600" b="1" i="1" dirty="0">
                <a:cs typeface="Times New Roman" panose="02020603050405020304" pitchFamily="18" charset="0"/>
              </a:rPr>
              <a:t>:</a:t>
            </a:r>
            <a:br>
              <a:rPr lang="vi-VN" sz="3600" b="1" i="1" dirty="0">
                <a:cs typeface="Times New Roman" panose="02020603050405020304" pitchFamily="18" charset="0"/>
              </a:rPr>
            </a:br>
            <a:r>
              <a:rPr lang="vi-VN" sz="3600" b="1" i="1" dirty="0" err="1">
                <a:cs typeface="Times New Roman" panose="02020603050405020304" pitchFamily="18" charset="0"/>
              </a:rPr>
              <a:t>Chỉ</a:t>
            </a:r>
            <a:r>
              <a:rPr lang="vi-VN" sz="3600" b="1" i="1" dirty="0">
                <a:cs typeface="Times New Roman" panose="02020603050405020304" pitchFamily="18" charset="0"/>
              </a:rPr>
              <a:t> </a:t>
            </a:r>
            <a:r>
              <a:rPr lang="vi-VN" sz="3600" b="1" i="1" dirty="0" err="1">
                <a:cs typeface="Times New Roman" panose="02020603050405020304" pitchFamily="18" charset="0"/>
              </a:rPr>
              <a:t>cần</a:t>
            </a:r>
            <a:r>
              <a:rPr lang="vi-VN" sz="3600" b="1" i="1" dirty="0">
                <a:cs typeface="Times New Roman" panose="02020603050405020304" pitchFamily="18" charset="0"/>
              </a:rPr>
              <a:t> trong xe </a:t>
            </a:r>
            <a:r>
              <a:rPr lang="vi-VN" sz="3600" b="1" i="1" dirty="0" err="1">
                <a:cs typeface="Times New Roman" panose="02020603050405020304" pitchFamily="18" charset="0"/>
              </a:rPr>
              <a:t>có</a:t>
            </a:r>
            <a:r>
              <a:rPr lang="vi-VN" sz="3600" b="1" i="1" dirty="0">
                <a:cs typeface="Times New Roman" panose="02020603050405020304" pitchFamily="18" charset="0"/>
              </a:rPr>
              <a:t> </a:t>
            </a:r>
            <a:r>
              <a:rPr lang="vi-VN" sz="3600" b="1" i="1" dirty="0" err="1">
                <a:cs typeface="Times New Roman" panose="02020603050405020304" pitchFamily="18" charset="0"/>
              </a:rPr>
              <a:t>một</a:t>
            </a:r>
            <a:r>
              <a:rPr lang="vi-VN" sz="3600" b="1" i="1" dirty="0">
                <a:cs typeface="Times New Roman" panose="02020603050405020304" pitchFamily="18" charset="0"/>
              </a:rPr>
              <a:t> </a:t>
            </a:r>
            <a:r>
              <a:rPr lang="vi-VN" sz="3600" b="1" i="1" dirty="0" err="1">
                <a:cs typeface="Times New Roman" panose="02020603050405020304" pitchFamily="18" charset="0"/>
              </a:rPr>
              <a:t>trái</a:t>
            </a:r>
            <a:r>
              <a:rPr lang="vi-VN" sz="3600" b="1" i="1" dirty="0">
                <a:cs typeface="Times New Roman" panose="02020603050405020304" pitchFamily="18" charset="0"/>
              </a:rPr>
              <a:t> tim.</a:t>
            </a:r>
            <a:endParaRPr lang="en-US" sz="3600" i="1" dirty="0"/>
          </a:p>
        </p:txBody>
      </p:sp>
      <p:sp>
        <p:nvSpPr>
          <p:cNvPr id="16" name="Rectangle 15"/>
          <p:cNvSpPr>
            <a:spLocks noGrp="1" noRot="1" noChangeAspect="1" noMove="1" noResize="1" noEditPoints="1" noAdjustHandles="1" noChangeArrowheads="1" noChangeShapeType="1" noTextEdit="1"/>
          </p:cNvSpPr>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671942" y="1246431"/>
            <a:ext cx="2765501" cy="523220"/>
          </a:xfrm>
          <a:prstGeom prst="rect">
            <a:avLst/>
          </a:prstGeom>
        </p:spPr>
        <p:txBody>
          <a:bodyPr wrap="none">
            <a:spAutoFit/>
          </a:bodyPr>
          <a:lstStyle/>
          <a:p>
            <a:pPr>
              <a:spcBef>
                <a:spcPct val="0"/>
              </a:spcBef>
            </a:pPr>
            <a:r>
              <a:rPr lang="en-US" sz="2800" i="1" dirty="0" smtClean="0">
                <a:solidFill>
                  <a:srgbClr val="FF0000"/>
                </a:solidFill>
                <a:latin typeface="Times New Roman" panose="02020603050405020304" pitchFamily="18" charset="0"/>
              </a:rPr>
              <a:t>d. Ý </a:t>
            </a:r>
            <a:r>
              <a:rPr lang="en-US" sz="2800" i="1" dirty="0" err="1" smtClean="0">
                <a:solidFill>
                  <a:srgbClr val="FF0000"/>
                </a:solidFill>
                <a:latin typeface="Times New Roman" panose="02020603050405020304" pitchFamily="18" charset="0"/>
              </a:rPr>
              <a:t>chí</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chiến</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đấu</a:t>
            </a:r>
            <a:endParaRPr lang="vi-VN" sz="2800" i="1" dirty="0">
              <a:solidFill>
                <a:srgbClr val="FF0000"/>
              </a:solidFill>
              <a:latin typeface="Times New Roman" panose="02020603050405020304" pitchFamily="18" charset="0"/>
            </a:endParaRPr>
          </a:p>
        </p:txBody>
      </p:sp>
      <p:sp>
        <p:nvSpPr>
          <p:cNvPr id="13" name="Text Box 24"/>
          <p:cNvSpPr txBox="1">
            <a:spLocks noChangeArrowheads="1"/>
          </p:cNvSpPr>
          <p:nvPr/>
        </p:nvSpPr>
        <p:spPr bwMode="auto">
          <a:xfrm>
            <a:off x="5894936" y="3233322"/>
            <a:ext cx="990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800" b="1" dirty="0">
                <a:solidFill>
                  <a:srgbClr val="FF0000"/>
                </a:solidFill>
                <a:latin typeface="Times New Roman" panose="02020603050405020304" pitchFamily="18" charset="0"/>
                <a:cs typeface="Times New Roman" panose="02020603050405020304" pitchFamily="18" charset="0"/>
              </a:rPr>
              <a:t>&gt;&lt;</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4" name="Text Box 28"/>
          <p:cNvSpPr txBox="1">
            <a:spLocks noChangeArrowheads="1"/>
          </p:cNvSpPr>
          <p:nvPr/>
        </p:nvSpPr>
        <p:spPr bwMode="auto">
          <a:xfrm>
            <a:off x="5918178" y="4473934"/>
            <a:ext cx="990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800" b="1" dirty="0">
                <a:solidFill>
                  <a:srgbClr val="FF0000"/>
                </a:solidFill>
                <a:latin typeface="Times New Roman" panose="02020603050405020304" pitchFamily="18" charset="0"/>
                <a:cs typeface="Times New Roman" panose="02020603050405020304" pitchFamily="18" charset="0"/>
              </a:rPr>
              <a:t>&gt;&lt;</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5" name="Text Box 29"/>
          <p:cNvSpPr txBox="1">
            <a:spLocks noChangeArrowheads="1"/>
          </p:cNvSpPr>
          <p:nvPr/>
        </p:nvSpPr>
        <p:spPr bwMode="auto">
          <a:xfrm>
            <a:off x="5918178" y="5709907"/>
            <a:ext cx="990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800" b="1" dirty="0">
                <a:solidFill>
                  <a:srgbClr val="FF0000"/>
                </a:solidFill>
                <a:latin typeface="Times New Roman" panose="02020603050405020304" pitchFamily="18" charset="0"/>
                <a:cs typeface="Times New Roman" panose="02020603050405020304" pitchFamily="18" charset="0"/>
              </a:rPr>
              <a:t>&gt;&lt;</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7" name="Text Box 37"/>
          <p:cNvSpPr txBox="1">
            <a:spLocks noChangeArrowheads="1"/>
          </p:cNvSpPr>
          <p:nvPr/>
        </p:nvSpPr>
        <p:spPr bwMode="auto">
          <a:xfrm>
            <a:off x="4621165" y="1830151"/>
            <a:ext cx="4267200" cy="701675"/>
          </a:xfrm>
          <a:prstGeom prst="rect">
            <a:avLst/>
          </a:prstGeom>
          <a:solidFill>
            <a:schemeClr val="accent5">
              <a:lumMod val="75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i="1" dirty="0" err="1" smtClean="0">
                <a:solidFill>
                  <a:schemeClr val="bg1"/>
                </a:solidFill>
                <a:latin typeface="Times New Roman" panose="02020603050405020304" pitchFamily="18" charset="0"/>
                <a:cs typeface="Times New Roman" panose="02020603050405020304" pitchFamily="18" charset="0"/>
              </a:rPr>
              <a:t>Nghệ</a:t>
            </a:r>
            <a:r>
              <a:rPr lang="en-US" altLang="en-US" sz="4000" b="1" i="1" dirty="0" smtClean="0">
                <a:solidFill>
                  <a:schemeClr val="bg1"/>
                </a:solidFill>
                <a:latin typeface="Times New Roman" panose="02020603050405020304" pitchFamily="18" charset="0"/>
                <a:cs typeface="Times New Roman" panose="02020603050405020304" pitchFamily="18" charset="0"/>
              </a:rPr>
              <a:t> </a:t>
            </a:r>
            <a:r>
              <a:rPr lang="en-US" altLang="en-US" sz="4000" b="1" i="1" dirty="0" err="1" smtClean="0">
                <a:solidFill>
                  <a:schemeClr val="bg1"/>
                </a:solidFill>
                <a:latin typeface="Times New Roman" panose="02020603050405020304" pitchFamily="18" charset="0"/>
                <a:cs typeface="Times New Roman" panose="02020603050405020304" pitchFamily="18" charset="0"/>
              </a:rPr>
              <a:t>thuật</a:t>
            </a:r>
            <a:r>
              <a:rPr lang="en-US" altLang="en-US" sz="4000" b="1" i="1" dirty="0" smtClean="0">
                <a:solidFill>
                  <a:schemeClr val="bg1"/>
                </a:solidFill>
                <a:latin typeface="Times New Roman" panose="02020603050405020304" pitchFamily="18" charset="0"/>
                <a:cs typeface="Times New Roman" panose="02020603050405020304" pitchFamily="18" charset="0"/>
              </a:rPr>
              <a:t> </a:t>
            </a:r>
            <a:r>
              <a:rPr lang="en-US" altLang="en-US" sz="4000" b="1" i="1" dirty="0" err="1" smtClean="0">
                <a:solidFill>
                  <a:schemeClr val="bg1"/>
                </a:solidFill>
                <a:latin typeface="Times New Roman" panose="02020603050405020304" pitchFamily="18" charset="0"/>
                <a:cs typeface="Times New Roman" panose="02020603050405020304" pitchFamily="18" charset="0"/>
              </a:rPr>
              <a:t>đối</a:t>
            </a:r>
            <a:r>
              <a:rPr lang="en-US" altLang="en-US" sz="4000" b="1" i="1" dirty="0" smtClean="0">
                <a:solidFill>
                  <a:schemeClr val="bg1"/>
                </a:solidFill>
                <a:latin typeface="Times New Roman" panose="02020603050405020304" pitchFamily="18" charset="0"/>
                <a:cs typeface="Times New Roman" panose="02020603050405020304" pitchFamily="18" charset="0"/>
              </a:rPr>
              <a:t> </a:t>
            </a:r>
            <a:r>
              <a:rPr lang="en-US" altLang="en-US" sz="4000" b="1" i="1" dirty="0" err="1" smtClean="0">
                <a:solidFill>
                  <a:schemeClr val="bg1"/>
                </a:solidFill>
                <a:latin typeface="Times New Roman" panose="02020603050405020304" pitchFamily="18" charset="0"/>
                <a:cs typeface="Times New Roman" panose="02020603050405020304" pitchFamily="18" charset="0"/>
              </a:rPr>
              <a:t>lập</a:t>
            </a:r>
            <a:endParaRPr lang="en-US" altLang="en-US" sz="4000" b="1" i="1" dirty="0">
              <a:solidFill>
                <a:schemeClr val="bg1"/>
              </a:solidFill>
              <a:latin typeface="Times New Roman" panose="02020603050405020304" pitchFamily="18" charset="0"/>
              <a:cs typeface="Times New Roman" panose="02020603050405020304" pitchFamily="18" charset="0"/>
            </a:endParaRPr>
          </a:p>
        </p:txBody>
      </p:sp>
      <p:sp>
        <p:nvSpPr>
          <p:cNvPr id="18" name="Rectangle: Rounded Corners 1"/>
          <p:cNvSpPr/>
          <p:nvPr/>
        </p:nvSpPr>
        <p:spPr>
          <a:xfrm>
            <a:off x="858357" y="3190757"/>
            <a:ext cx="4697773" cy="90904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dirty="0" err="1">
                <a:solidFill>
                  <a:prstClr val="black"/>
                </a:solidFill>
                <a:latin typeface="Times New Roman" panose="02020603050405020304" pitchFamily="18" charset="0"/>
              </a:rPr>
              <a:t>Không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kính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đèn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mui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thùng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xe</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xước</a:t>
            </a:r>
            <a:endParaRPr lang="en-US" altLang="en-US" sz="2800" dirty="0">
              <a:solidFill>
                <a:prstClr val="black"/>
              </a:solidFill>
              <a:latin typeface="Times New Roman" panose="02020603050405020304" pitchFamily="18" charset="0"/>
            </a:endParaRPr>
          </a:p>
        </p:txBody>
      </p:sp>
      <p:sp>
        <p:nvSpPr>
          <p:cNvPr id="19" name="Rectangle: Rounded Corners 16"/>
          <p:cNvSpPr/>
          <p:nvPr/>
        </p:nvSpPr>
        <p:spPr>
          <a:xfrm>
            <a:off x="867669" y="4433514"/>
            <a:ext cx="4697773" cy="90904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dirty="0" err="1">
                <a:solidFill>
                  <a:prstClr val="black"/>
                </a:solidFill>
                <a:latin typeface="Times New Roman" panose="02020603050405020304" pitchFamily="18" charset="0"/>
              </a:rPr>
              <a:t>Thiếu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thốn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về</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vật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chất</a:t>
            </a:r>
            <a:r>
              <a:rPr lang="en-US" altLang="en-US" sz="2800" dirty="0">
                <a:solidFill>
                  <a:prstClr val="black"/>
                </a:solidFill>
                <a:latin typeface="Times New Roman" panose="02020603050405020304" pitchFamily="18" charset="0"/>
              </a:rPr>
              <a:t> </a:t>
            </a:r>
            <a:endParaRPr lang="en-US" altLang="en-US" sz="2800" dirty="0">
              <a:solidFill>
                <a:prstClr val="black"/>
              </a:solidFill>
              <a:latin typeface="Times New Roman" panose="02020603050405020304" pitchFamily="18" charset="0"/>
            </a:endParaRPr>
          </a:p>
        </p:txBody>
      </p:sp>
      <p:sp>
        <p:nvSpPr>
          <p:cNvPr id="20" name="Rectangle: Rounded Corners 17"/>
          <p:cNvSpPr/>
          <p:nvPr/>
        </p:nvSpPr>
        <p:spPr>
          <a:xfrm>
            <a:off x="867669" y="5624775"/>
            <a:ext cx="4697773" cy="90904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dirty="0" err="1">
                <a:solidFill>
                  <a:prstClr val="black"/>
                </a:solidFill>
                <a:latin typeface="Times New Roman" panose="02020603050405020304" pitchFamily="18" charset="0"/>
              </a:rPr>
              <a:t>Sức</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hủy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diệt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ghê</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gớm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của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chiến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tranh</a:t>
            </a:r>
            <a:endParaRPr lang="en-US" altLang="en-US" sz="2800" dirty="0">
              <a:solidFill>
                <a:prstClr val="black"/>
              </a:solidFill>
              <a:latin typeface="Times New Roman" panose="02020603050405020304" pitchFamily="18" charset="0"/>
            </a:endParaRPr>
          </a:p>
        </p:txBody>
      </p:sp>
      <p:sp>
        <p:nvSpPr>
          <p:cNvPr id="21" name="Rectangle: Rounded Corners 18"/>
          <p:cNvSpPr/>
          <p:nvPr/>
        </p:nvSpPr>
        <p:spPr>
          <a:xfrm>
            <a:off x="7270829" y="3190757"/>
            <a:ext cx="4697773" cy="9090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một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trái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tim</a:t>
            </a:r>
            <a:endParaRPr lang="en-US" altLang="en-US" sz="2800" dirty="0">
              <a:solidFill>
                <a:prstClr val="black"/>
              </a:solidFill>
              <a:latin typeface="Times New Roman" panose="02020603050405020304" pitchFamily="18" charset="0"/>
            </a:endParaRPr>
          </a:p>
        </p:txBody>
      </p:sp>
      <p:sp>
        <p:nvSpPr>
          <p:cNvPr id="22" name="Rectangle: Rounded Corners 19"/>
          <p:cNvSpPr/>
          <p:nvPr/>
        </p:nvSpPr>
        <p:spPr>
          <a:xfrm>
            <a:off x="7280140" y="4433514"/>
            <a:ext cx="4697773" cy="9090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dirty="0" err="1">
                <a:solidFill>
                  <a:prstClr val="black"/>
                </a:solidFill>
                <a:latin typeface="Times New Roman" panose="02020603050405020304" pitchFamily="18" charset="0"/>
              </a:rPr>
              <a:t>Giàu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tinh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thần</a:t>
            </a:r>
            <a:endParaRPr lang="en-US" altLang="en-US" sz="2800" dirty="0">
              <a:solidFill>
                <a:prstClr val="black"/>
              </a:solidFill>
              <a:latin typeface="Times New Roman" panose="02020603050405020304" pitchFamily="18" charset="0"/>
            </a:endParaRPr>
          </a:p>
        </p:txBody>
      </p:sp>
      <p:sp>
        <p:nvSpPr>
          <p:cNvPr id="23" name="Rectangle: Rounded Corners 20"/>
          <p:cNvSpPr/>
          <p:nvPr/>
        </p:nvSpPr>
        <p:spPr>
          <a:xfrm>
            <a:off x="7280139" y="5624775"/>
            <a:ext cx="4697773" cy="9090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dirty="0" err="1">
                <a:solidFill>
                  <a:prstClr val="black"/>
                </a:solidFill>
                <a:latin typeface="Times New Roman" panose="02020603050405020304" pitchFamily="18" charset="0"/>
              </a:rPr>
              <a:t>Sức</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mạnh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tinh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thần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khí</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phách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hào</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hùng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của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dân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tộc</a:t>
            </a:r>
            <a:endParaRPr lang="en-US" altLang="en-US" sz="2800" dirty="0">
              <a:solidFill>
                <a:prstClr val="black"/>
              </a:solidFill>
              <a:latin typeface="Times New Roman" panose="02020603050405020304" pitchFamily="18" charset="0"/>
            </a:endParaRPr>
          </a:p>
        </p:txBody>
      </p:sp>
      <p:sp>
        <p:nvSpPr>
          <p:cNvPr id="25" name="Rectangle 24"/>
          <p:cNvSpPr/>
          <p:nvPr/>
        </p:nvSpPr>
        <p:spPr>
          <a:xfrm>
            <a:off x="2201693" y="2493320"/>
            <a:ext cx="2029723" cy="523220"/>
          </a:xfrm>
          <a:prstGeom prst="rect">
            <a:avLst/>
          </a:prstGeom>
        </p:spPr>
        <p:txBody>
          <a:bodyPr wrap="none">
            <a:spAutoFit/>
          </a:bodyPr>
          <a:lstStyle/>
          <a:p>
            <a:pPr>
              <a:spcBef>
                <a:spcPct val="0"/>
              </a:spcBef>
            </a:pPr>
            <a:r>
              <a:rPr lang="en-US" sz="2800" i="1" dirty="0" smtClean="0">
                <a:solidFill>
                  <a:srgbClr val="FF0000"/>
                </a:solidFill>
                <a:latin typeface="Times New Roman" panose="02020603050405020304" pitchFamily="18" charset="0"/>
              </a:rPr>
              <a:t>KHÔNG CÓ</a:t>
            </a:r>
            <a:endParaRPr lang="vi-VN" sz="2800" i="1" dirty="0">
              <a:solidFill>
                <a:srgbClr val="FF0000"/>
              </a:solidFill>
              <a:latin typeface="Times New Roman" panose="02020603050405020304" pitchFamily="18" charset="0"/>
            </a:endParaRPr>
          </a:p>
        </p:txBody>
      </p:sp>
      <p:sp>
        <p:nvSpPr>
          <p:cNvPr id="26" name="Rectangle 25"/>
          <p:cNvSpPr/>
          <p:nvPr/>
        </p:nvSpPr>
        <p:spPr>
          <a:xfrm>
            <a:off x="9278115" y="2493320"/>
            <a:ext cx="683200" cy="523220"/>
          </a:xfrm>
          <a:prstGeom prst="rect">
            <a:avLst/>
          </a:prstGeom>
        </p:spPr>
        <p:txBody>
          <a:bodyPr wrap="none">
            <a:spAutoFit/>
          </a:bodyPr>
          <a:lstStyle/>
          <a:p>
            <a:pPr>
              <a:spcBef>
                <a:spcPct val="0"/>
              </a:spcBef>
            </a:pPr>
            <a:r>
              <a:rPr lang="en-US" sz="2800" i="1" dirty="0" smtClean="0">
                <a:solidFill>
                  <a:srgbClr val="FF0000"/>
                </a:solidFill>
                <a:latin typeface="Times New Roman" panose="02020603050405020304" pitchFamily="18" charset="0"/>
              </a:rPr>
              <a:t>CÓ</a:t>
            </a:r>
            <a:endParaRPr lang="vi-VN" sz="2800" i="1" dirty="0">
              <a:solidFill>
                <a:srgbClr val="FF0000"/>
              </a:solidFill>
              <a:latin typeface="Times New Roman" panose="02020603050405020304" pitchFamily="18" charset="0"/>
            </a:endParaRPr>
          </a:p>
        </p:txBody>
      </p:sp>
      <p:pic>
        <p:nvPicPr>
          <p:cNvPr id="28" name="Picture 6" descr="anh13"/>
          <p:cNvPicPr>
            <a:picLocks noChangeAspect="1" noChangeArrowheads="1"/>
          </p:cNvPicPr>
          <p:nvPr/>
        </p:nvPicPr>
        <p:blipFill rotWithShape="1">
          <a:blip r:embed="rId1">
            <a:extLst>
              <a:ext uri="{28A0092B-C50C-407E-A947-70E740481C1C}">
                <a14:useLocalDpi xmlns:a14="http://schemas.microsoft.com/office/drawing/2010/main" val="0"/>
              </a:ext>
            </a:extLst>
          </a:blip>
          <a:srcRect r="1" b="15993"/>
          <a:stretch>
            <a:fillRect/>
          </a:stretch>
        </p:blipFill>
        <p:spPr bwMode="auto">
          <a:xfrm>
            <a:off x="8616258" y="-136497"/>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solidFill>
            <a:srgbClr val="FFFFFF">
              <a:shade val="85000"/>
            </a:srgbClr>
          </a:solidFill>
          <a:effectLst>
            <a:softEdge rad="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circle(in)">
                                      <p:cBhvr>
                                        <p:cTn id="14" dur="20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circle(in)">
                                      <p:cBhvr>
                                        <p:cTn id="7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7" grpId="0" animBg="1"/>
      <p:bldP spid="18" grpId="0" animBg="1"/>
      <p:bldP spid="19" grpId="0" animBg="1"/>
      <p:bldP spid="20" grpId="0" animBg="1"/>
      <p:bldP spid="21" grpId="0" animBg="1"/>
      <p:bldP spid="22" grpId="0" animBg="1"/>
      <p:bldP spid="23" grpId="0" animBg="1"/>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671942" y="1246431"/>
            <a:ext cx="2765501" cy="523220"/>
          </a:xfrm>
          <a:prstGeom prst="rect">
            <a:avLst/>
          </a:prstGeom>
        </p:spPr>
        <p:txBody>
          <a:bodyPr wrap="none">
            <a:spAutoFit/>
          </a:bodyPr>
          <a:lstStyle/>
          <a:p>
            <a:pPr>
              <a:spcBef>
                <a:spcPct val="0"/>
              </a:spcBef>
            </a:pPr>
            <a:r>
              <a:rPr lang="en-US" sz="2800" i="1" dirty="0" smtClean="0">
                <a:solidFill>
                  <a:srgbClr val="FF0000"/>
                </a:solidFill>
                <a:latin typeface="Times New Roman" panose="02020603050405020304" pitchFamily="18" charset="0"/>
              </a:rPr>
              <a:t>d. Ý </a:t>
            </a:r>
            <a:r>
              <a:rPr lang="en-US" sz="2800" i="1" dirty="0" err="1" smtClean="0">
                <a:solidFill>
                  <a:srgbClr val="FF0000"/>
                </a:solidFill>
                <a:latin typeface="Times New Roman" panose="02020603050405020304" pitchFamily="18" charset="0"/>
              </a:rPr>
              <a:t>chí</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chiến</a:t>
            </a:r>
            <a:r>
              <a:rPr lang="en-US" sz="2800" i="1" dirty="0" smtClean="0">
                <a:solidFill>
                  <a:srgbClr val="FF0000"/>
                </a:solidFill>
                <a:latin typeface="Times New Roman" panose="02020603050405020304" pitchFamily="18" charset="0"/>
              </a:rPr>
              <a:t> </a:t>
            </a:r>
            <a:r>
              <a:rPr lang="en-US" sz="2800" i="1" dirty="0" err="1" smtClean="0">
                <a:solidFill>
                  <a:srgbClr val="FF0000"/>
                </a:solidFill>
                <a:latin typeface="Times New Roman" panose="02020603050405020304" pitchFamily="18" charset="0"/>
              </a:rPr>
              <a:t>đấu</a:t>
            </a:r>
            <a:endParaRPr lang="vi-VN" sz="2800" i="1" dirty="0">
              <a:solidFill>
                <a:srgbClr val="FF0000"/>
              </a:solidFill>
              <a:latin typeface="Times New Roman" panose="02020603050405020304" pitchFamily="18" charset="0"/>
            </a:endParaRPr>
          </a:p>
        </p:txBody>
      </p:sp>
      <p:pic>
        <p:nvPicPr>
          <p:cNvPr id="28" name="Picture 6" descr="anh13"/>
          <p:cNvPicPr>
            <a:picLocks noChangeAspect="1" noChangeArrowheads="1"/>
          </p:cNvPicPr>
          <p:nvPr/>
        </p:nvPicPr>
        <p:blipFill rotWithShape="1">
          <a:blip r:embed="rId1">
            <a:extLst>
              <a:ext uri="{28A0092B-C50C-407E-A947-70E740481C1C}">
                <a14:useLocalDpi xmlns:a14="http://schemas.microsoft.com/office/drawing/2010/main" val="0"/>
              </a:ext>
            </a:extLst>
          </a:blip>
          <a:srcRect r="1" b="15993"/>
          <a:stretch>
            <a:fillRect/>
          </a:stretch>
        </p:blipFill>
        <p:spPr bwMode="auto">
          <a:xfrm>
            <a:off x="8616258" y="-136497"/>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solidFill>
            <a:srgbClr val="FFFFFF">
              <a:shade val="85000"/>
            </a:srgbClr>
          </a:solidFill>
          <a:effectLst>
            <a:softEdge rad="0"/>
          </a:effectLst>
          <a:extLst>
            <a:ext uri="{91240B29-F687-4F45-9708-019B960494DF}">
              <a14:hiddenLine xmlns:a14="http://schemas.microsoft.com/office/drawing/2010/main" w="9525">
                <a:solidFill>
                  <a:srgbClr val="000000"/>
                </a:solidFill>
                <a:miter lim="800000"/>
                <a:headEnd/>
                <a:tailEnd/>
              </a14:hiddenLine>
            </a:ext>
          </a:extLst>
        </p:spPr>
      </p:pic>
      <p:sp>
        <p:nvSpPr>
          <p:cNvPr id="11" name="Heart 10"/>
          <p:cNvSpPr/>
          <p:nvPr/>
        </p:nvSpPr>
        <p:spPr>
          <a:xfrm>
            <a:off x="851173" y="2092652"/>
            <a:ext cx="1144409"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CHỈ</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7" name="Heart 26"/>
          <p:cNvSpPr/>
          <p:nvPr/>
        </p:nvSpPr>
        <p:spPr>
          <a:xfrm>
            <a:off x="2157124" y="2092652"/>
            <a:ext cx="1144409"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CẦN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9" name="Heart 28"/>
          <p:cNvSpPr/>
          <p:nvPr/>
        </p:nvSpPr>
        <p:spPr>
          <a:xfrm>
            <a:off x="3467600" y="2071550"/>
            <a:ext cx="1320636"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latin typeface="Times New Roman" panose="02020603050405020304" pitchFamily="18" charset="0"/>
                <a:cs typeface="Times New Roman" panose="02020603050405020304" pitchFamily="18" charset="0"/>
              </a:rPr>
              <a:t>TRONG</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30" name="Heart 29"/>
          <p:cNvSpPr/>
          <p:nvPr/>
        </p:nvSpPr>
        <p:spPr>
          <a:xfrm>
            <a:off x="4949777" y="2071550"/>
            <a:ext cx="1144409"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XE</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1" name="Heart 30"/>
          <p:cNvSpPr/>
          <p:nvPr/>
        </p:nvSpPr>
        <p:spPr>
          <a:xfrm>
            <a:off x="6255728" y="2071550"/>
            <a:ext cx="1144409"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CÓ</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2" name="Heart 31"/>
          <p:cNvSpPr/>
          <p:nvPr/>
        </p:nvSpPr>
        <p:spPr>
          <a:xfrm>
            <a:off x="7546994" y="2071550"/>
            <a:ext cx="1144409"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MỘT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3" name="Heart 32"/>
          <p:cNvSpPr/>
          <p:nvPr/>
        </p:nvSpPr>
        <p:spPr>
          <a:xfrm>
            <a:off x="8867630" y="2092652"/>
            <a:ext cx="1144409"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TRÁI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4" name="Heart 33"/>
          <p:cNvSpPr/>
          <p:nvPr/>
        </p:nvSpPr>
        <p:spPr>
          <a:xfrm>
            <a:off x="10173581" y="2092652"/>
            <a:ext cx="1144409" cy="998806"/>
          </a:xfrm>
          <a:prstGeom prst="heart">
            <a:avLst/>
          </a:prstGeom>
          <a:solidFill>
            <a:srgbClr val="FDEADA"/>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TIM</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5" name="Rectangle 3"/>
          <p:cNvSpPr>
            <a:spLocks noChangeArrowheads="1"/>
          </p:cNvSpPr>
          <p:nvPr/>
        </p:nvSpPr>
        <p:spPr bwMode="auto">
          <a:xfrm>
            <a:off x="950885" y="3372518"/>
            <a:ext cx="1005818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50000"/>
              </a:lnSpc>
              <a:spcBef>
                <a:spcPct val="0"/>
              </a:spcBef>
              <a:buFont typeface="Wingdings" panose="05000000000000000000" pitchFamily="2" charset="2"/>
              <a:buChar char="à"/>
            </a:pPr>
            <a:r>
              <a:rPr lang="en-US" altLang="en-US" b="1" i="1" dirty="0" err="1" smtClean="0">
                <a:solidFill>
                  <a:prstClr val="black"/>
                </a:solidFill>
                <a:latin typeface="Times New Roman" panose="02020603050405020304" pitchFamily="18" charset="0"/>
                <a:sym typeface="Wingdings" panose="05000000000000000000" pitchFamily="2" charset="2"/>
              </a:rPr>
              <a:t>Hình</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ảnh</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hoán</a:t>
            </a:r>
            <a:r>
              <a:rPr lang="en-US" altLang="en-US" b="1" i="1" dirty="0" smtClean="0">
                <a:solidFill>
                  <a:prstClr val="black"/>
                </a:solidFill>
                <a:latin typeface="Times New Roman" panose="02020603050405020304" pitchFamily="18" charset="0"/>
                <a:sym typeface="Wingdings" panose="05000000000000000000" pitchFamily="2" charset="2"/>
              </a:rPr>
              <a:t> </a:t>
            </a:r>
            <a:r>
              <a:rPr lang="en-US" altLang="en-US" b="1" i="1" dirty="0" err="1" smtClean="0">
                <a:solidFill>
                  <a:prstClr val="black"/>
                </a:solidFill>
                <a:latin typeface="Times New Roman" panose="02020603050405020304" pitchFamily="18" charset="0"/>
                <a:sym typeface="Wingdings" panose="05000000000000000000" pitchFamily="2" charset="2"/>
              </a:rPr>
              <a:t>dụ</a:t>
            </a:r>
            <a:r>
              <a:rPr lang="en-US" altLang="en-US" b="1" i="1" dirty="0" smtClean="0">
                <a:solidFill>
                  <a:prstClr val="black"/>
                </a:solidFill>
                <a:latin typeface="Times New Roman" panose="02020603050405020304" pitchFamily="18" charset="0"/>
                <a:sym typeface="Wingdings" panose="05000000000000000000" pitchFamily="2" charset="2"/>
              </a:rPr>
              <a:t>:</a:t>
            </a:r>
            <a:endParaRPr lang="en-US" altLang="en-US" b="1" i="1" dirty="0" smtClean="0">
              <a:solidFill>
                <a:prstClr val="black"/>
              </a:solidFill>
              <a:latin typeface="Times New Roman" panose="02020603050405020304" pitchFamily="18" charset="0"/>
              <a:sym typeface="Wingdings" panose="05000000000000000000" pitchFamily="2" charset="2"/>
            </a:endParaRPr>
          </a:p>
          <a:p>
            <a:pPr algn="just">
              <a:lnSpc>
                <a:spcPct val="150000"/>
              </a:lnSpc>
              <a:spcBef>
                <a:spcPct val="0"/>
              </a:spcBef>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Người</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lính</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trong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xe</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dũng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cảm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kiên</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cường</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50000"/>
              </a:lnSpc>
              <a:spcBef>
                <a:spcPct val="0"/>
              </a:spcBef>
              <a:buNone/>
            </a:pP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Sức</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mạnh</a:t>
            </a:r>
            <a:r>
              <a:rPr lang="en-US" altLang="en-US" i="1" dirty="0" smtClean="0">
                <a:solidFill>
                  <a:prstClr val="black"/>
                </a:solidFill>
                <a:latin typeface="Times New Roman" panose="02020603050405020304" pitchFamily="18" charset="0"/>
                <a:sym typeface="Wingdings" panose="05000000000000000000" pitchFamily="2" charset="2"/>
              </a:rPr>
              <a:t> ý </a:t>
            </a:r>
            <a:r>
              <a:rPr lang="en-US" altLang="en-US" i="1" dirty="0" err="1" smtClean="0">
                <a:solidFill>
                  <a:prstClr val="black"/>
                </a:solidFill>
                <a:latin typeface="Times New Roman" panose="02020603050405020304" pitchFamily="18" charset="0"/>
                <a:sym typeface="Wingdings" panose="05000000000000000000" pitchFamily="2" charset="2"/>
              </a:rPr>
              <a:t>chí</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lòng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quyết</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tâm</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niềm</a:t>
            </a:r>
            <a:r>
              <a:rPr lang="en-US" altLang="en-US" i="1" dirty="0" smtClean="0">
                <a:solidFill>
                  <a:prstClr val="black"/>
                </a:solidFill>
                <a:latin typeface="Times New Roman" panose="02020603050405020304" pitchFamily="18" charset="0"/>
                <a:sym typeface="Wingdings" panose="05000000000000000000" pitchFamily="2" charset="2"/>
              </a:rPr>
              <a:t> tin </a:t>
            </a:r>
            <a:r>
              <a:rPr lang="en-US" altLang="en-US" i="1" dirty="0" err="1" smtClean="0">
                <a:solidFill>
                  <a:prstClr val="black"/>
                </a:solidFill>
                <a:latin typeface="Times New Roman" panose="02020603050405020304" pitchFamily="18" charset="0"/>
                <a:sym typeface="Wingdings" panose="05000000000000000000" pitchFamily="2" charset="2"/>
              </a:rPr>
              <a:t>vào</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tương</a:t>
            </a:r>
            <a:r>
              <a:rPr lang="en-US" altLang="en-US" i="1" dirty="0" smtClean="0">
                <a:solidFill>
                  <a:prstClr val="black"/>
                </a:solidFill>
                <a:latin typeface="Times New Roman" panose="02020603050405020304" pitchFamily="18" charset="0"/>
                <a:sym typeface="Wingdings" panose="05000000000000000000" pitchFamily="2" charset="2"/>
              </a:rPr>
              <a:t> </a:t>
            </a:r>
            <a:r>
              <a:rPr lang="en-US" altLang="en-US" i="1" dirty="0" err="1" smtClean="0">
                <a:solidFill>
                  <a:prstClr val="black"/>
                </a:solidFill>
                <a:latin typeface="Times New Roman" panose="02020603050405020304" pitchFamily="18" charset="0"/>
                <a:sym typeface="Wingdings" panose="05000000000000000000" pitchFamily="2" charset="2"/>
              </a:rPr>
              <a:t>lai</a:t>
            </a:r>
            <a:endParaRPr lang="en-US" altLang="en-US" i="1" dirty="0" smtClean="0">
              <a:solidFill>
                <a:prstClr val="black"/>
              </a:solidFill>
              <a:latin typeface="Times New Roman" panose="02020603050405020304" pitchFamily="18" charset="0"/>
              <a:sym typeface="Wingdings" panose="05000000000000000000" pitchFamily="2" charset="2"/>
            </a:endParaRPr>
          </a:p>
          <a:p>
            <a:pPr algn="just">
              <a:lnSpc>
                <a:spcPct val="150000"/>
              </a:lnSpc>
              <a:spcBef>
                <a:spcPct val="0"/>
              </a:spcBef>
              <a:buNone/>
            </a:pP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Tôn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lên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lí</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tưởng</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cao</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đẹp</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và</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thể</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hiện</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tấm</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lòng</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yêu</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nước</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mãnh</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liệt</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của</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người</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lính</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lái</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xe</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tạo</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ra</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cái</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kết</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bất</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ngờ</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thú</a:t>
            </a:r>
            <a:r>
              <a:rPr lang="en-US" altLang="en-US" i="1" dirty="0" smtClean="0">
                <a:solidFill>
                  <a:srgbClr val="FF0000"/>
                </a:solidFill>
                <a:latin typeface="Times New Roman" panose="02020603050405020304" pitchFamily="18" charset="0"/>
                <a:sym typeface="Wingdings" panose="05000000000000000000" pitchFamily="2" charset="2"/>
              </a:rPr>
              <a:t> </a:t>
            </a:r>
            <a:r>
              <a:rPr lang="en-US" altLang="en-US" i="1" dirty="0" err="1" smtClean="0">
                <a:solidFill>
                  <a:srgbClr val="FF0000"/>
                </a:solidFill>
                <a:latin typeface="Times New Roman" panose="02020603050405020304" pitchFamily="18" charset="0"/>
                <a:sym typeface="Wingdings" panose="05000000000000000000" pitchFamily="2" charset="2"/>
              </a:rPr>
              <a:t>vị</a:t>
            </a:r>
            <a:r>
              <a:rPr lang="en-US" altLang="en-US" i="1" dirty="0">
                <a:solidFill>
                  <a:srgbClr val="FF0000"/>
                </a:solidFill>
                <a:latin typeface="Times New Roman" panose="02020603050405020304" pitchFamily="18" charset="0"/>
                <a:sym typeface="Wingdings" panose="05000000000000000000" pitchFamily="2" charset="2"/>
              </a:rPr>
              <a:t>.</a:t>
            </a:r>
            <a:endParaRPr lang="en-US" altLang="en-US" i="1" dirty="0">
              <a:solidFill>
                <a:srgbClr val="FF0000"/>
              </a:solidFill>
              <a:latin typeface="Times New Roman" panose="02020603050405020304" pitchFamily="18" charset="0"/>
            </a:endParaRPr>
          </a:p>
        </p:txBody>
      </p:sp>
      <p:pic>
        <p:nvPicPr>
          <p:cNvPr id="36" name="Picture 35" descr="A picture containing text, clipart&#10;&#10;Description automatically generated"/>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4025204" flipV="1">
            <a:off x="147402" y="2829827"/>
            <a:ext cx="1049079" cy="803649"/>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80">
                                          <p:stCondLst>
                                            <p:cond delay="0"/>
                                          </p:stCondLst>
                                        </p:cTn>
                                        <p:tgtEl>
                                          <p:spTgt spid="27"/>
                                        </p:tgtEl>
                                      </p:cBhvr>
                                    </p:animEffect>
                                    <p:anim calcmode="lin" valueType="num">
                                      <p:cBhvr>
                                        <p:cTn id="2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9" dur="26">
                                          <p:stCondLst>
                                            <p:cond delay="650"/>
                                          </p:stCondLst>
                                        </p:cTn>
                                        <p:tgtEl>
                                          <p:spTgt spid="27"/>
                                        </p:tgtEl>
                                      </p:cBhvr>
                                      <p:to x="100000" y="60000"/>
                                    </p:animScale>
                                    <p:animScale>
                                      <p:cBhvr>
                                        <p:cTn id="30" dur="166" decel="50000">
                                          <p:stCondLst>
                                            <p:cond delay="676"/>
                                          </p:stCondLst>
                                        </p:cTn>
                                        <p:tgtEl>
                                          <p:spTgt spid="27"/>
                                        </p:tgtEl>
                                      </p:cBhvr>
                                      <p:to x="100000" y="100000"/>
                                    </p:animScale>
                                    <p:animScale>
                                      <p:cBhvr>
                                        <p:cTn id="31" dur="26">
                                          <p:stCondLst>
                                            <p:cond delay="1312"/>
                                          </p:stCondLst>
                                        </p:cTn>
                                        <p:tgtEl>
                                          <p:spTgt spid="27"/>
                                        </p:tgtEl>
                                      </p:cBhvr>
                                      <p:to x="100000" y="80000"/>
                                    </p:animScale>
                                    <p:animScale>
                                      <p:cBhvr>
                                        <p:cTn id="32" dur="166" decel="50000">
                                          <p:stCondLst>
                                            <p:cond delay="1338"/>
                                          </p:stCondLst>
                                        </p:cTn>
                                        <p:tgtEl>
                                          <p:spTgt spid="27"/>
                                        </p:tgtEl>
                                      </p:cBhvr>
                                      <p:to x="100000" y="100000"/>
                                    </p:animScale>
                                    <p:animScale>
                                      <p:cBhvr>
                                        <p:cTn id="33" dur="26">
                                          <p:stCondLst>
                                            <p:cond delay="1642"/>
                                          </p:stCondLst>
                                        </p:cTn>
                                        <p:tgtEl>
                                          <p:spTgt spid="27"/>
                                        </p:tgtEl>
                                      </p:cBhvr>
                                      <p:to x="100000" y="90000"/>
                                    </p:animScale>
                                    <p:animScale>
                                      <p:cBhvr>
                                        <p:cTn id="34" dur="166" decel="50000">
                                          <p:stCondLst>
                                            <p:cond delay="1668"/>
                                          </p:stCondLst>
                                        </p:cTn>
                                        <p:tgtEl>
                                          <p:spTgt spid="27"/>
                                        </p:tgtEl>
                                      </p:cBhvr>
                                      <p:to x="100000" y="100000"/>
                                    </p:animScale>
                                    <p:animScale>
                                      <p:cBhvr>
                                        <p:cTn id="35" dur="26">
                                          <p:stCondLst>
                                            <p:cond delay="1808"/>
                                          </p:stCondLst>
                                        </p:cTn>
                                        <p:tgtEl>
                                          <p:spTgt spid="27"/>
                                        </p:tgtEl>
                                      </p:cBhvr>
                                      <p:to x="100000" y="95000"/>
                                    </p:animScale>
                                    <p:animScale>
                                      <p:cBhvr>
                                        <p:cTn id="36" dur="166" decel="50000">
                                          <p:stCondLst>
                                            <p:cond delay="1834"/>
                                          </p:stCondLst>
                                        </p:cTn>
                                        <p:tgtEl>
                                          <p:spTgt spid="2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80">
                                          <p:stCondLst>
                                            <p:cond delay="0"/>
                                          </p:stCondLst>
                                        </p:cTn>
                                        <p:tgtEl>
                                          <p:spTgt spid="29"/>
                                        </p:tgtEl>
                                      </p:cBhvr>
                                    </p:animEffect>
                                    <p:anim calcmode="lin" valueType="num">
                                      <p:cBhvr>
                                        <p:cTn id="4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5" dur="26">
                                          <p:stCondLst>
                                            <p:cond delay="650"/>
                                          </p:stCondLst>
                                        </p:cTn>
                                        <p:tgtEl>
                                          <p:spTgt spid="29"/>
                                        </p:tgtEl>
                                      </p:cBhvr>
                                      <p:to x="100000" y="60000"/>
                                    </p:animScale>
                                    <p:animScale>
                                      <p:cBhvr>
                                        <p:cTn id="46" dur="166" decel="50000">
                                          <p:stCondLst>
                                            <p:cond delay="676"/>
                                          </p:stCondLst>
                                        </p:cTn>
                                        <p:tgtEl>
                                          <p:spTgt spid="29"/>
                                        </p:tgtEl>
                                      </p:cBhvr>
                                      <p:to x="100000" y="100000"/>
                                    </p:animScale>
                                    <p:animScale>
                                      <p:cBhvr>
                                        <p:cTn id="47" dur="26">
                                          <p:stCondLst>
                                            <p:cond delay="1312"/>
                                          </p:stCondLst>
                                        </p:cTn>
                                        <p:tgtEl>
                                          <p:spTgt spid="29"/>
                                        </p:tgtEl>
                                      </p:cBhvr>
                                      <p:to x="100000" y="80000"/>
                                    </p:animScale>
                                    <p:animScale>
                                      <p:cBhvr>
                                        <p:cTn id="48" dur="166" decel="50000">
                                          <p:stCondLst>
                                            <p:cond delay="1338"/>
                                          </p:stCondLst>
                                        </p:cTn>
                                        <p:tgtEl>
                                          <p:spTgt spid="29"/>
                                        </p:tgtEl>
                                      </p:cBhvr>
                                      <p:to x="100000" y="100000"/>
                                    </p:animScale>
                                    <p:animScale>
                                      <p:cBhvr>
                                        <p:cTn id="49" dur="26">
                                          <p:stCondLst>
                                            <p:cond delay="1642"/>
                                          </p:stCondLst>
                                        </p:cTn>
                                        <p:tgtEl>
                                          <p:spTgt spid="29"/>
                                        </p:tgtEl>
                                      </p:cBhvr>
                                      <p:to x="100000" y="90000"/>
                                    </p:animScale>
                                    <p:animScale>
                                      <p:cBhvr>
                                        <p:cTn id="50" dur="166" decel="50000">
                                          <p:stCondLst>
                                            <p:cond delay="1668"/>
                                          </p:stCondLst>
                                        </p:cTn>
                                        <p:tgtEl>
                                          <p:spTgt spid="29"/>
                                        </p:tgtEl>
                                      </p:cBhvr>
                                      <p:to x="100000" y="100000"/>
                                    </p:animScale>
                                    <p:animScale>
                                      <p:cBhvr>
                                        <p:cTn id="51" dur="26">
                                          <p:stCondLst>
                                            <p:cond delay="1808"/>
                                          </p:stCondLst>
                                        </p:cTn>
                                        <p:tgtEl>
                                          <p:spTgt spid="29"/>
                                        </p:tgtEl>
                                      </p:cBhvr>
                                      <p:to x="100000" y="95000"/>
                                    </p:animScale>
                                    <p:animScale>
                                      <p:cBhvr>
                                        <p:cTn id="52" dur="166" decel="50000">
                                          <p:stCondLst>
                                            <p:cond delay="1834"/>
                                          </p:stCondLst>
                                        </p:cTn>
                                        <p:tgtEl>
                                          <p:spTgt spid="29"/>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80">
                                          <p:stCondLst>
                                            <p:cond delay="0"/>
                                          </p:stCondLst>
                                        </p:cTn>
                                        <p:tgtEl>
                                          <p:spTgt spid="30"/>
                                        </p:tgtEl>
                                      </p:cBhvr>
                                    </p:animEffect>
                                    <p:anim calcmode="lin" valueType="num">
                                      <p:cBhvr>
                                        <p:cTn id="5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1" dur="26">
                                          <p:stCondLst>
                                            <p:cond delay="650"/>
                                          </p:stCondLst>
                                        </p:cTn>
                                        <p:tgtEl>
                                          <p:spTgt spid="30"/>
                                        </p:tgtEl>
                                      </p:cBhvr>
                                      <p:to x="100000" y="60000"/>
                                    </p:animScale>
                                    <p:animScale>
                                      <p:cBhvr>
                                        <p:cTn id="62" dur="166" decel="50000">
                                          <p:stCondLst>
                                            <p:cond delay="676"/>
                                          </p:stCondLst>
                                        </p:cTn>
                                        <p:tgtEl>
                                          <p:spTgt spid="30"/>
                                        </p:tgtEl>
                                      </p:cBhvr>
                                      <p:to x="100000" y="100000"/>
                                    </p:animScale>
                                    <p:animScale>
                                      <p:cBhvr>
                                        <p:cTn id="63" dur="26">
                                          <p:stCondLst>
                                            <p:cond delay="1312"/>
                                          </p:stCondLst>
                                        </p:cTn>
                                        <p:tgtEl>
                                          <p:spTgt spid="30"/>
                                        </p:tgtEl>
                                      </p:cBhvr>
                                      <p:to x="100000" y="80000"/>
                                    </p:animScale>
                                    <p:animScale>
                                      <p:cBhvr>
                                        <p:cTn id="64" dur="166" decel="50000">
                                          <p:stCondLst>
                                            <p:cond delay="1338"/>
                                          </p:stCondLst>
                                        </p:cTn>
                                        <p:tgtEl>
                                          <p:spTgt spid="30"/>
                                        </p:tgtEl>
                                      </p:cBhvr>
                                      <p:to x="100000" y="100000"/>
                                    </p:animScale>
                                    <p:animScale>
                                      <p:cBhvr>
                                        <p:cTn id="65" dur="26">
                                          <p:stCondLst>
                                            <p:cond delay="1642"/>
                                          </p:stCondLst>
                                        </p:cTn>
                                        <p:tgtEl>
                                          <p:spTgt spid="30"/>
                                        </p:tgtEl>
                                      </p:cBhvr>
                                      <p:to x="100000" y="90000"/>
                                    </p:animScale>
                                    <p:animScale>
                                      <p:cBhvr>
                                        <p:cTn id="66" dur="166" decel="50000">
                                          <p:stCondLst>
                                            <p:cond delay="1668"/>
                                          </p:stCondLst>
                                        </p:cTn>
                                        <p:tgtEl>
                                          <p:spTgt spid="30"/>
                                        </p:tgtEl>
                                      </p:cBhvr>
                                      <p:to x="100000" y="100000"/>
                                    </p:animScale>
                                    <p:animScale>
                                      <p:cBhvr>
                                        <p:cTn id="67" dur="26">
                                          <p:stCondLst>
                                            <p:cond delay="1808"/>
                                          </p:stCondLst>
                                        </p:cTn>
                                        <p:tgtEl>
                                          <p:spTgt spid="30"/>
                                        </p:tgtEl>
                                      </p:cBhvr>
                                      <p:to x="100000" y="95000"/>
                                    </p:animScale>
                                    <p:animScale>
                                      <p:cBhvr>
                                        <p:cTn id="68" dur="166" decel="50000">
                                          <p:stCondLst>
                                            <p:cond delay="1834"/>
                                          </p:stCondLst>
                                        </p:cTn>
                                        <p:tgtEl>
                                          <p:spTgt spid="30"/>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580">
                                          <p:stCondLst>
                                            <p:cond delay="0"/>
                                          </p:stCondLst>
                                        </p:cTn>
                                        <p:tgtEl>
                                          <p:spTgt spid="31"/>
                                        </p:tgtEl>
                                      </p:cBhvr>
                                    </p:animEffect>
                                    <p:anim calcmode="lin" valueType="num">
                                      <p:cBhvr>
                                        <p:cTn id="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77" dur="26">
                                          <p:stCondLst>
                                            <p:cond delay="650"/>
                                          </p:stCondLst>
                                        </p:cTn>
                                        <p:tgtEl>
                                          <p:spTgt spid="31"/>
                                        </p:tgtEl>
                                      </p:cBhvr>
                                      <p:to x="100000" y="60000"/>
                                    </p:animScale>
                                    <p:animScale>
                                      <p:cBhvr>
                                        <p:cTn id="78" dur="166" decel="50000">
                                          <p:stCondLst>
                                            <p:cond delay="676"/>
                                          </p:stCondLst>
                                        </p:cTn>
                                        <p:tgtEl>
                                          <p:spTgt spid="31"/>
                                        </p:tgtEl>
                                      </p:cBhvr>
                                      <p:to x="100000" y="100000"/>
                                    </p:animScale>
                                    <p:animScale>
                                      <p:cBhvr>
                                        <p:cTn id="79" dur="26">
                                          <p:stCondLst>
                                            <p:cond delay="1312"/>
                                          </p:stCondLst>
                                        </p:cTn>
                                        <p:tgtEl>
                                          <p:spTgt spid="31"/>
                                        </p:tgtEl>
                                      </p:cBhvr>
                                      <p:to x="100000" y="80000"/>
                                    </p:animScale>
                                    <p:animScale>
                                      <p:cBhvr>
                                        <p:cTn id="80" dur="166" decel="50000">
                                          <p:stCondLst>
                                            <p:cond delay="1338"/>
                                          </p:stCondLst>
                                        </p:cTn>
                                        <p:tgtEl>
                                          <p:spTgt spid="31"/>
                                        </p:tgtEl>
                                      </p:cBhvr>
                                      <p:to x="100000" y="100000"/>
                                    </p:animScale>
                                    <p:animScale>
                                      <p:cBhvr>
                                        <p:cTn id="81" dur="26">
                                          <p:stCondLst>
                                            <p:cond delay="1642"/>
                                          </p:stCondLst>
                                        </p:cTn>
                                        <p:tgtEl>
                                          <p:spTgt spid="31"/>
                                        </p:tgtEl>
                                      </p:cBhvr>
                                      <p:to x="100000" y="90000"/>
                                    </p:animScale>
                                    <p:animScale>
                                      <p:cBhvr>
                                        <p:cTn id="82" dur="166" decel="50000">
                                          <p:stCondLst>
                                            <p:cond delay="1668"/>
                                          </p:stCondLst>
                                        </p:cTn>
                                        <p:tgtEl>
                                          <p:spTgt spid="31"/>
                                        </p:tgtEl>
                                      </p:cBhvr>
                                      <p:to x="100000" y="100000"/>
                                    </p:animScale>
                                    <p:animScale>
                                      <p:cBhvr>
                                        <p:cTn id="83" dur="26">
                                          <p:stCondLst>
                                            <p:cond delay="1808"/>
                                          </p:stCondLst>
                                        </p:cTn>
                                        <p:tgtEl>
                                          <p:spTgt spid="31"/>
                                        </p:tgtEl>
                                      </p:cBhvr>
                                      <p:to x="100000" y="95000"/>
                                    </p:animScale>
                                    <p:animScale>
                                      <p:cBhvr>
                                        <p:cTn id="84" dur="166" decel="50000">
                                          <p:stCondLst>
                                            <p:cond delay="1834"/>
                                          </p:stCondLst>
                                        </p:cTn>
                                        <p:tgtEl>
                                          <p:spTgt spid="31"/>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down)">
                                      <p:cBhvr>
                                        <p:cTn id="87" dur="580">
                                          <p:stCondLst>
                                            <p:cond delay="0"/>
                                          </p:stCondLst>
                                        </p:cTn>
                                        <p:tgtEl>
                                          <p:spTgt spid="32"/>
                                        </p:tgtEl>
                                      </p:cBhvr>
                                    </p:animEffect>
                                    <p:anim calcmode="lin" valueType="num">
                                      <p:cBhvr>
                                        <p:cTn id="8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3" dur="26">
                                          <p:stCondLst>
                                            <p:cond delay="650"/>
                                          </p:stCondLst>
                                        </p:cTn>
                                        <p:tgtEl>
                                          <p:spTgt spid="32"/>
                                        </p:tgtEl>
                                      </p:cBhvr>
                                      <p:to x="100000" y="60000"/>
                                    </p:animScale>
                                    <p:animScale>
                                      <p:cBhvr>
                                        <p:cTn id="94" dur="166" decel="50000">
                                          <p:stCondLst>
                                            <p:cond delay="676"/>
                                          </p:stCondLst>
                                        </p:cTn>
                                        <p:tgtEl>
                                          <p:spTgt spid="32"/>
                                        </p:tgtEl>
                                      </p:cBhvr>
                                      <p:to x="100000" y="100000"/>
                                    </p:animScale>
                                    <p:animScale>
                                      <p:cBhvr>
                                        <p:cTn id="95" dur="26">
                                          <p:stCondLst>
                                            <p:cond delay="1312"/>
                                          </p:stCondLst>
                                        </p:cTn>
                                        <p:tgtEl>
                                          <p:spTgt spid="32"/>
                                        </p:tgtEl>
                                      </p:cBhvr>
                                      <p:to x="100000" y="80000"/>
                                    </p:animScale>
                                    <p:animScale>
                                      <p:cBhvr>
                                        <p:cTn id="96" dur="166" decel="50000">
                                          <p:stCondLst>
                                            <p:cond delay="1338"/>
                                          </p:stCondLst>
                                        </p:cTn>
                                        <p:tgtEl>
                                          <p:spTgt spid="32"/>
                                        </p:tgtEl>
                                      </p:cBhvr>
                                      <p:to x="100000" y="100000"/>
                                    </p:animScale>
                                    <p:animScale>
                                      <p:cBhvr>
                                        <p:cTn id="97" dur="26">
                                          <p:stCondLst>
                                            <p:cond delay="1642"/>
                                          </p:stCondLst>
                                        </p:cTn>
                                        <p:tgtEl>
                                          <p:spTgt spid="32"/>
                                        </p:tgtEl>
                                      </p:cBhvr>
                                      <p:to x="100000" y="90000"/>
                                    </p:animScale>
                                    <p:animScale>
                                      <p:cBhvr>
                                        <p:cTn id="98" dur="166" decel="50000">
                                          <p:stCondLst>
                                            <p:cond delay="1668"/>
                                          </p:stCondLst>
                                        </p:cTn>
                                        <p:tgtEl>
                                          <p:spTgt spid="32"/>
                                        </p:tgtEl>
                                      </p:cBhvr>
                                      <p:to x="100000" y="100000"/>
                                    </p:animScale>
                                    <p:animScale>
                                      <p:cBhvr>
                                        <p:cTn id="99" dur="26">
                                          <p:stCondLst>
                                            <p:cond delay="1808"/>
                                          </p:stCondLst>
                                        </p:cTn>
                                        <p:tgtEl>
                                          <p:spTgt spid="32"/>
                                        </p:tgtEl>
                                      </p:cBhvr>
                                      <p:to x="100000" y="95000"/>
                                    </p:animScale>
                                    <p:animScale>
                                      <p:cBhvr>
                                        <p:cTn id="100" dur="166" decel="50000">
                                          <p:stCondLst>
                                            <p:cond delay="1834"/>
                                          </p:stCondLst>
                                        </p:cTn>
                                        <p:tgtEl>
                                          <p:spTgt spid="32"/>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down)">
                                      <p:cBhvr>
                                        <p:cTn id="103" dur="580">
                                          <p:stCondLst>
                                            <p:cond delay="0"/>
                                          </p:stCondLst>
                                        </p:cTn>
                                        <p:tgtEl>
                                          <p:spTgt spid="33"/>
                                        </p:tgtEl>
                                      </p:cBhvr>
                                    </p:animEffect>
                                    <p:anim calcmode="lin" valueType="num">
                                      <p:cBhvr>
                                        <p:cTn id="10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9" dur="26">
                                          <p:stCondLst>
                                            <p:cond delay="650"/>
                                          </p:stCondLst>
                                        </p:cTn>
                                        <p:tgtEl>
                                          <p:spTgt spid="33"/>
                                        </p:tgtEl>
                                      </p:cBhvr>
                                      <p:to x="100000" y="60000"/>
                                    </p:animScale>
                                    <p:animScale>
                                      <p:cBhvr>
                                        <p:cTn id="110" dur="166" decel="50000">
                                          <p:stCondLst>
                                            <p:cond delay="676"/>
                                          </p:stCondLst>
                                        </p:cTn>
                                        <p:tgtEl>
                                          <p:spTgt spid="33"/>
                                        </p:tgtEl>
                                      </p:cBhvr>
                                      <p:to x="100000" y="100000"/>
                                    </p:animScale>
                                    <p:animScale>
                                      <p:cBhvr>
                                        <p:cTn id="111" dur="26">
                                          <p:stCondLst>
                                            <p:cond delay="1312"/>
                                          </p:stCondLst>
                                        </p:cTn>
                                        <p:tgtEl>
                                          <p:spTgt spid="33"/>
                                        </p:tgtEl>
                                      </p:cBhvr>
                                      <p:to x="100000" y="80000"/>
                                    </p:animScale>
                                    <p:animScale>
                                      <p:cBhvr>
                                        <p:cTn id="112" dur="166" decel="50000">
                                          <p:stCondLst>
                                            <p:cond delay="1338"/>
                                          </p:stCondLst>
                                        </p:cTn>
                                        <p:tgtEl>
                                          <p:spTgt spid="33"/>
                                        </p:tgtEl>
                                      </p:cBhvr>
                                      <p:to x="100000" y="100000"/>
                                    </p:animScale>
                                    <p:animScale>
                                      <p:cBhvr>
                                        <p:cTn id="113" dur="26">
                                          <p:stCondLst>
                                            <p:cond delay="1642"/>
                                          </p:stCondLst>
                                        </p:cTn>
                                        <p:tgtEl>
                                          <p:spTgt spid="33"/>
                                        </p:tgtEl>
                                      </p:cBhvr>
                                      <p:to x="100000" y="90000"/>
                                    </p:animScale>
                                    <p:animScale>
                                      <p:cBhvr>
                                        <p:cTn id="114" dur="166" decel="50000">
                                          <p:stCondLst>
                                            <p:cond delay="1668"/>
                                          </p:stCondLst>
                                        </p:cTn>
                                        <p:tgtEl>
                                          <p:spTgt spid="33"/>
                                        </p:tgtEl>
                                      </p:cBhvr>
                                      <p:to x="100000" y="100000"/>
                                    </p:animScale>
                                    <p:animScale>
                                      <p:cBhvr>
                                        <p:cTn id="115" dur="26">
                                          <p:stCondLst>
                                            <p:cond delay="1808"/>
                                          </p:stCondLst>
                                        </p:cTn>
                                        <p:tgtEl>
                                          <p:spTgt spid="33"/>
                                        </p:tgtEl>
                                      </p:cBhvr>
                                      <p:to x="100000" y="95000"/>
                                    </p:animScale>
                                    <p:animScale>
                                      <p:cBhvr>
                                        <p:cTn id="116" dur="166" decel="50000">
                                          <p:stCondLst>
                                            <p:cond delay="1834"/>
                                          </p:stCondLst>
                                        </p:cTn>
                                        <p:tgtEl>
                                          <p:spTgt spid="33"/>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down)">
                                      <p:cBhvr>
                                        <p:cTn id="119" dur="580">
                                          <p:stCondLst>
                                            <p:cond delay="0"/>
                                          </p:stCondLst>
                                        </p:cTn>
                                        <p:tgtEl>
                                          <p:spTgt spid="34"/>
                                        </p:tgtEl>
                                      </p:cBhvr>
                                    </p:animEffect>
                                    <p:anim calcmode="lin" valueType="num">
                                      <p:cBhvr>
                                        <p:cTn id="12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25" dur="26">
                                          <p:stCondLst>
                                            <p:cond delay="650"/>
                                          </p:stCondLst>
                                        </p:cTn>
                                        <p:tgtEl>
                                          <p:spTgt spid="34"/>
                                        </p:tgtEl>
                                      </p:cBhvr>
                                      <p:to x="100000" y="60000"/>
                                    </p:animScale>
                                    <p:animScale>
                                      <p:cBhvr>
                                        <p:cTn id="126" dur="166" decel="50000">
                                          <p:stCondLst>
                                            <p:cond delay="676"/>
                                          </p:stCondLst>
                                        </p:cTn>
                                        <p:tgtEl>
                                          <p:spTgt spid="34"/>
                                        </p:tgtEl>
                                      </p:cBhvr>
                                      <p:to x="100000" y="100000"/>
                                    </p:animScale>
                                    <p:animScale>
                                      <p:cBhvr>
                                        <p:cTn id="127" dur="26">
                                          <p:stCondLst>
                                            <p:cond delay="1312"/>
                                          </p:stCondLst>
                                        </p:cTn>
                                        <p:tgtEl>
                                          <p:spTgt spid="34"/>
                                        </p:tgtEl>
                                      </p:cBhvr>
                                      <p:to x="100000" y="80000"/>
                                    </p:animScale>
                                    <p:animScale>
                                      <p:cBhvr>
                                        <p:cTn id="128" dur="166" decel="50000">
                                          <p:stCondLst>
                                            <p:cond delay="1338"/>
                                          </p:stCondLst>
                                        </p:cTn>
                                        <p:tgtEl>
                                          <p:spTgt spid="34"/>
                                        </p:tgtEl>
                                      </p:cBhvr>
                                      <p:to x="100000" y="100000"/>
                                    </p:animScale>
                                    <p:animScale>
                                      <p:cBhvr>
                                        <p:cTn id="129" dur="26">
                                          <p:stCondLst>
                                            <p:cond delay="1642"/>
                                          </p:stCondLst>
                                        </p:cTn>
                                        <p:tgtEl>
                                          <p:spTgt spid="34"/>
                                        </p:tgtEl>
                                      </p:cBhvr>
                                      <p:to x="100000" y="90000"/>
                                    </p:animScale>
                                    <p:animScale>
                                      <p:cBhvr>
                                        <p:cTn id="130" dur="166" decel="50000">
                                          <p:stCondLst>
                                            <p:cond delay="1668"/>
                                          </p:stCondLst>
                                        </p:cTn>
                                        <p:tgtEl>
                                          <p:spTgt spid="34"/>
                                        </p:tgtEl>
                                      </p:cBhvr>
                                      <p:to x="100000" y="100000"/>
                                    </p:animScale>
                                    <p:animScale>
                                      <p:cBhvr>
                                        <p:cTn id="131" dur="26">
                                          <p:stCondLst>
                                            <p:cond delay="1808"/>
                                          </p:stCondLst>
                                        </p:cTn>
                                        <p:tgtEl>
                                          <p:spTgt spid="34"/>
                                        </p:tgtEl>
                                      </p:cBhvr>
                                      <p:to x="100000" y="95000"/>
                                    </p:animScale>
                                    <p:animScale>
                                      <p:cBhvr>
                                        <p:cTn id="132" dur="166" decel="50000">
                                          <p:stCondLst>
                                            <p:cond delay="1834"/>
                                          </p:stCondLst>
                                        </p:cTn>
                                        <p:tgtEl>
                                          <p:spTgt spid="3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fade">
                                      <p:cBhvr>
                                        <p:cTn id="137" dur="1000"/>
                                        <p:tgtEl>
                                          <p:spTgt spid="36"/>
                                        </p:tgtEl>
                                      </p:cBhvr>
                                    </p:animEffect>
                                    <p:anim calcmode="lin" valueType="num">
                                      <p:cBhvr>
                                        <p:cTn id="138" dur="1000" fill="hold"/>
                                        <p:tgtEl>
                                          <p:spTgt spid="36"/>
                                        </p:tgtEl>
                                        <p:attrNameLst>
                                          <p:attrName>ppt_x</p:attrName>
                                        </p:attrNameLst>
                                      </p:cBhvr>
                                      <p:tavLst>
                                        <p:tav tm="0">
                                          <p:val>
                                            <p:strVal val="#ppt_x"/>
                                          </p:val>
                                        </p:tav>
                                        <p:tav tm="100000">
                                          <p:val>
                                            <p:strVal val="#ppt_x"/>
                                          </p:val>
                                        </p:tav>
                                      </p:tavLst>
                                    </p:anim>
                                    <p:anim calcmode="lin" valueType="num">
                                      <p:cBhvr>
                                        <p:cTn id="139" dur="1000" fill="hold"/>
                                        <p:tgtEl>
                                          <p:spTgt spid="36"/>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1000"/>
                                        <p:tgtEl>
                                          <p:spTgt spid="35"/>
                                        </p:tgtEl>
                                      </p:cBhvr>
                                    </p:animEffect>
                                    <p:anim calcmode="lin" valueType="num">
                                      <p:cBhvr>
                                        <p:cTn id="143" dur="1000" fill="hold"/>
                                        <p:tgtEl>
                                          <p:spTgt spid="35"/>
                                        </p:tgtEl>
                                        <p:attrNameLst>
                                          <p:attrName>ppt_x</p:attrName>
                                        </p:attrNameLst>
                                      </p:cBhvr>
                                      <p:tavLst>
                                        <p:tav tm="0">
                                          <p:val>
                                            <p:strVal val="#ppt_x"/>
                                          </p:val>
                                        </p:tav>
                                        <p:tav tm="100000">
                                          <p:val>
                                            <p:strVal val="#ppt_x"/>
                                          </p:val>
                                        </p:tav>
                                      </p:tavLst>
                                    </p:anim>
                                    <p:anim calcmode="lin" valueType="num">
                                      <p:cBhvr>
                                        <p:cTn id="1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animBg="1"/>
      <p:bldP spid="29" grpId="0" animBg="1"/>
      <p:bldP spid="30" grpId="0" animBg="1"/>
      <p:bldP spid="31" grpId="0" animBg="1"/>
      <p:bldP spid="32" grpId="0" animBg="1"/>
      <p:bldP spid="33" grpId="0" animBg="1"/>
      <p:bldP spid="34"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858" y="868693"/>
            <a:ext cx="5903295" cy="6313214"/>
          </a:xfrm>
        </p:spPr>
        <p:txBody>
          <a:bodyPr anchor="t">
            <a:noAutofit/>
          </a:bodyPr>
          <a:lstStyle/>
          <a:p>
            <a:pPr marL="0" indent="0" algn="just">
              <a:buNone/>
              <a:defRPr/>
            </a:pPr>
            <a:r>
              <a:rPr lang="en-US" b="1" i="1" kern="0" dirty="0" err="1" smtClean="0">
                <a:latin typeface="Times New Roman" panose="02020603050405020304" pitchFamily="18" charset="0"/>
                <a:cs typeface="Arial" panose="020B0604020202020204" pitchFamily="34" charset="0"/>
              </a:rPr>
              <a:t>Nhà</a:t>
            </a:r>
            <a:r>
              <a:rPr lang="en-US" b="1" i="1" kern="0" dirty="0" smtClean="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thơ</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Phạm</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Tiến</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Duật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tâm</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sự</a:t>
            </a:r>
            <a:r>
              <a:rPr lang="en-US" b="1" i="1" kern="0" dirty="0">
                <a:latin typeface="Times New Roman" panose="02020603050405020304" pitchFamily="18" charset="0"/>
                <a:cs typeface="Arial" panose="020B0604020202020204" pitchFamily="34" charset="0"/>
              </a:rPr>
              <a:t>:</a:t>
            </a:r>
            <a:endParaRPr lang="en-US" b="1" i="1" kern="0" dirty="0">
              <a:latin typeface="Times New Roman" panose="02020603050405020304" pitchFamily="18" charset="0"/>
              <a:cs typeface="Arial" panose="020B0604020202020204" pitchFamily="34" charset="0"/>
            </a:endParaRPr>
          </a:p>
          <a:p>
            <a:pPr marL="0" indent="0" algn="just">
              <a:buNone/>
              <a:defRPr/>
            </a:pPr>
            <a:r>
              <a:rPr lang="en-US" b="1" i="1" kern="0" dirty="0">
                <a:latin typeface="Times New Roman" panose="02020603050405020304" pitchFamily="18" charset="0"/>
                <a:cs typeface="Arial" panose="020B0604020202020204" pitchFamily="34" charset="0"/>
              </a:rPr>
              <a:t>“ … </a:t>
            </a:r>
            <a:r>
              <a:rPr lang="en-US" b="1" i="1" kern="0" dirty="0" err="1">
                <a:latin typeface="Times New Roman" panose="02020603050405020304" pitchFamily="18" charset="0"/>
                <a:cs typeface="Arial" panose="020B0604020202020204" pitchFamily="34" charset="0"/>
              </a:rPr>
              <a:t>Hình</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ảnh</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cuối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cùng</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tỏa</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lên</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bài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thơ</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làm</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bài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thơ</a:t>
            </a:r>
            <a:r>
              <a:rPr lang="en-US" b="1" i="1" kern="0" dirty="0">
                <a:latin typeface="Times New Roman" panose="02020603050405020304" pitchFamily="18" charset="0"/>
                <a:cs typeface="Arial" panose="020B0604020202020204" pitchFamily="34" charset="0"/>
              </a:rPr>
              <a:t> lung </a:t>
            </a:r>
            <a:r>
              <a:rPr lang="en-US" b="1" i="1" kern="0" dirty="0" err="1">
                <a:latin typeface="Times New Roman" panose="02020603050405020304" pitchFamily="18" charset="0"/>
                <a:cs typeface="Arial" panose="020B0604020202020204" pitchFamily="34" charset="0"/>
              </a:rPr>
              <a:t>linh</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một</a:t>
            </a:r>
            <a:r>
              <a:rPr lang="en-US" b="1" i="1" kern="0" dirty="0">
                <a:latin typeface="Times New Roman" panose="02020603050405020304" pitchFamily="18" charset="0"/>
                <a:cs typeface="Arial" panose="020B0604020202020204" pitchFamily="34" charset="0"/>
              </a:rPr>
              <a:t> ý </a:t>
            </a:r>
            <a:r>
              <a:rPr lang="en-US" b="1" i="1" kern="0" dirty="0" err="1">
                <a:latin typeface="Times New Roman" panose="02020603050405020304" pitchFamily="18" charset="0"/>
                <a:cs typeface="Arial" panose="020B0604020202020204" pitchFamily="34" charset="0"/>
              </a:rPr>
              <a:t>nghĩa</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một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tình</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yêu</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Phải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chỉ</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cần</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có</a:t>
            </a:r>
            <a:r>
              <a:rPr lang="en-US" b="1" i="1" kern="0" dirty="0">
                <a:latin typeface="Times New Roman" panose="02020603050405020304" pitchFamily="18" charset="0"/>
                <a:cs typeface="Arial" panose="020B0604020202020204" pitchFamily="34" charset="0"/>
              </a:rPr>
              <a:t> “ </a:t>
            </a:r>
            <a:r>
              <a:rPr lang="en-US" b="1" i="1" kern="0" dirty="0" err="1">
                <a:latin typeface="Times New Roman" panose="02020603050405020304" pitchFamily="18" charset="0"/>
                <a:cs typeface="Arial" panose="020B0604020202020204" pitchFamily="34" charset="0"/>
              </a:rPr>
              <a:t>một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trái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tim</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một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trái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tim</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yêu</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yêu</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nước</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một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lòng</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khao</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khát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giải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phóng</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miền</a:t>
            </a:r>
            <a:r>
              <a:rPr lang="en-US" b="1" i="1" kern="0" dirty="0">
                <a:latin typeface="Times New Roman" panose="02020603050405020304" pitchFamily="18" charset="0"/>
                <a:cs typeface="Arial" panose="020B0604020202020204" pitchFamily="34" charset="0"/>
              </a:rPr>
              <a:t> Nam </a:t>
            </a:r>
            <a:r>
              <a:rPr lang="en-US" b="1" i="1" kern="0" dirty="0" err="1">
                <a:latin typeface="Times New Roman" panose="02020603050405020304" pitchFamily="18" charset="0"/>
                <a:cs typeface="Arial" panose="020B0604020202020204" pitchFamily="34" charset="0"/>
              </a:rPr>
              <a:t>thì</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tất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cả</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những</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cái</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thiếu</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kia</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đâu</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có</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hề</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gì</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Vậy</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đó</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khí</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phách</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ngang</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tàng</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mà</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vẫn</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tha</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thiết</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yêu</a:t>
            </a:r>
            <a:r>
              <a:rPr lang="en-US" b="1" i="1" kern="0" dirty="0">
                <a:latin typeface="Times New Roman" panose="02020603050405020304" pitchFamily="18" charset="0"/>
                <a:cs typeface="Arial" panose="020B0604020202020204" pitchFamily="34" charset="0"/>
              </a:rPr>
              <a:t> </a:t>
            </a:r>
            <a:r>
              <a:rPr lang="en-US" b="1" i="1" kern="0" dirty="0" err="1">
                <a:latin typeface="Times New Roman" panose="02020603050405020304" pitchFamily="18" charset="0"/>
                <a:cs typeface="Arial" panose="020B0604020202020204" pitchFamily="34" charset="0"/>
              </a:rPr>
              <a:t>thương</a:t>
            </a:r>
            <a:r>
              <a:rPr lang="en-US" b="1" i="1" kern="0" dirty="0">
                <a:latin typeface="Times New Roman" panose="02020603050405020304" pitchFamily="18" charset="0"/>
                <a:cs typeface="Arial" panose="020B0604020202020204" pitchFamily="34" charset="0"/>
              </a:rPr>
              <a:t>…”</a:t>
            </a:r>
            <a:endParaRPr lang="en-US" b="1" i="1" kern="0" dirty="0">
              <a:latin typeface="Times New Roman" panose="02020603050405020304" pitchFamily="18" charset="0"/>
              <a:cs typeface="Arial" panose="020B0604020202020204" pitchFamily="34" charset="0"/>
            </a:endParaRPr>
          </a:p>
          <a:p>
            <a:pPr algn="just">
              <a:defRPr/>
            </a:pPr>
            <a:endParaRPr lang="en-US" b="1" i="1" kern="0" dirty="0">
              <a:latin typeface="Times New Roman" panose="02020603050405020304" pitchFamily="18" charset="0"/>
              <a:cs typeface="Arial" panose="020B0604020202020204" pitchFamily="34" charset="0"/>
            </a:endParaRPr>
          </a:p>
          <a:p>
            <a:pPr marL="0" indent="0" algn="just">
              <a:buNone/>
              <a:defRPr/>
            </a:pPr>
            <a:r>
              <a:rPr lang="en-US" b="1" i="1" kern="0" dirty="0" smtClean="0">
                <a:latin typeface="Times New Roman" panose="02020603050405020304" pitchFamily="18" charset="0"/>
                <a:cs typeface="Arial" panose="020B0604020202020204" pitchFamily="34" charset="0"/>
              </a:rPr>
              <a:t>  </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Văn</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lớp</a:t>
            </a:r>
            <a:r>
              <a:rPr lang="en-US" sz="2000" b="1" i="1" kern="0" dirty="0">
                <a:latin typeface="Times New Roman" panose="02020603050405020304" pitchFamily="18" charset="0"/>
                <a:cs typeface="Arial" panose="020B0604020202020204" pitchFamily="34" charset="0"/>
              </a:rPr>
              <a:t> 9 </a:t>
            </a:r>
            <a:r>
              <a:rPr lang="en-US" sz="2000" b="1" i="1" kern="0" dirty="0" err="1">
                <a:latin typeface="Times New Roman" panose="02020603050405020304" pitchFamily="18" charset="0"/>
                <a:cs typeface="Arial" panose="020B0604020202020204" pitchFamily="34" charset="0"/>
              </a:rPr>
              <a:t>không</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khó</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như</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bạn</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nghĩ</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nhiều</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tác</a:t>
            </a:r>
            <a:r>
              <a:rPr lang="en-US" sz="2000" b="1" i="1" kern="0" dirty="0">
                <a:latin typeface="Times New Roman" panose="02020603050405020304" pitchFamily="18" charset="0"/>
                <a:cs typeface="Arial" panose="020B0604020202020204" pitchFamily="34" charset="0"/>
              </a:rPr>
              <a:t> </a:t>
            </a:r>
            <a:r>
              <a:rPr lang="en-US" sz="2000" b="1" i="1" kern="0" dirty="0" err="1">
                <a:latin typeface="Times New Roman" panose="02020603050405020304" pitchFamily="18" charset="0"/>
                <a:cs typeface="Arial" panose="020B0604020202020204" pitchFamily="34" charset="0"/>
              </a:rPr>
              <a:t>giả</a:t>
            </a:r>
            <a:r>
              <a:rPr lang="en-US" sz="2000" b="1" i="1" kern="0" dirty="0">
                <a:latin typeface="Times New Roman" panose="02020603050405020304" pitchFamily="18" charset="0"/>
                <a:cs typeface="Arial" panose="020B0604020202020204" pitchFamily="34" charset="0"/>
              </a:rPr>
              <a:t>) </a:t>
            </a:r>
            <a:endParaRPr lang="en-US" sz="2000" i="1" dirty="0">
              <a:latin typeface="Arial" panose="020B0604020202020204" pitchFamily="34" charset="0"/>
              <a:cs typeface="Arial" panose="020B0604020202020204" pitchFamily="34" charset="0"/>
            </a:endParaRPr>
          </a:p>
        </p:txBody>
      </p:sp>
      <p:sp>
        <p:nvSpPr>
          <p:cNvPr id="9" name="Freeform: Shape 8"/>
          <p:cNvSpPr>
            <a:spLocks noGrp="1" noRot="1" noChangeAspect="1" noMove="1" noResize="1" noEditPoints="1" noAdjustHandles="1" noChangeArrowheads="1" noChangeShapeType="1" noTextEdit="1"/>
          </p:cNvSpPr>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4" name="Picture 5" descr="images569035_Phamtienduat"/>
          <p:cNvPicPr>
            <a:picLocks noChangeAspect="1" noChangeArrowheads="1"/>
          </p:cNvPicPr>
          <p:nvPr/>
        </p:nvPicPr>
        <p:blipFill rotWithShape="1">
          <a:blip r:embed="rId1">
            <a:extLst>
              <a:ext uri="{28A0092B-C50C-407E-A947-70E740481C1C}">
                <a14:useLocalDpi xmlns:a14="http://schemas.microsoft.com/office/drawing/2010/main" val="0"/>
              </a:ext>
            </a:extLst>
          </a:blip>
          <a:srcRect l="7951" r="17950" b="-1"/>
          <a:stretch>
            <a:fillRect/>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1000"/>
                                        <p:tgtEl>
                                          <p:spTgt spid="3">
                                            <p:txEl>
                                              <p:pRg st="1" end="1"/>
                                            </p:txEl>
                                          </p:spTgt>
                                        </p:tgtEl>
                                      </p:cBhvr>
                                    </p:animEffect>
                                  </p:childTnLst>
                                </p:cTn>
                              </p:par>
                            </p:childTnLst>
                          </p:cTn>
                        </p:par>
                        <p:par>
                          <p:cTn id="16" fill="hold">
                            <p:stCondLst>
                              <p:cond delay="3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5" name="Picture 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48443" y="309489"/>
            <a:ext cx="7825727" cy="6702552"/>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6" name="Hình chữ nhật 4"/>
          <p:cNvSpPr/>
          <p:nvPr/>
        </p:nvSpPr>
        <p:spPr>
          <a:xfrm>
            <a:off x="792236" y="1630654"/>
            <a:ext cx="2105710" cy="4140155"/>
          </a:xfrm>
          <a:custGeom>
            <a:avLst/>
            <a:gdLst>
              <a:gd name="connsiteX0" fmla="*/ 0 w 6251945"/>
              <a:gd name="connsiteY0" fmla="*/ 0 h 4834607"/>
              <a:gd name="connsiteX1" fmla="*/ 757180 w 6251945"/>
              <a:gd name="connsiteY1" fmla="*/ 0 h 4834607"/>
              <a:gd name="connsiteX2" fmla="*/ 1576879 w 6251945"/>
              <a:gd name="connsiteY2" fmla="*/ 0 h 4834607"/>
              <a:gd name="connsiteX3" fmla="*/ 2396579 w 6251945"/>
              <a:gd name="connsiteY3" fmla="*/ 0 h 4834607"/>
              <a:gd name="connsiteX4" fmla="*/ 3028720 w 6251945"/>
              <a:gd name="connsiteY4" fmla="*/ 0 h 4834607"/>
              <a:gd name="connsiteX5" fmla="*/ 3848419 w 6251945"/>
              <a:gd name="connsiteY5" fmla="*/ 0 h 4834607"/>
              <a:gd name="connsiteX6" fmla="*/ 4605599 w 6251945"/>
              <a:gd name="connsiteY6" fmla="*/ 0 h 4834607"/>
              <a:gd name="connsiteX7" fmla="*/ 5425299 w 6251945"/>
              <a:gd name="connsiteY7" fmla="*/ 0 h 4834607"/>
              <a:gd name="connsiteX8" fmla="*/ 6251945 w 6251945"/>
              <a:gd name="connsiteY8" fmla="*/ 0 h 4834607"/>
              <a:gd name="connsiteX9" fmla="*/ 6251945 w 6251945"/>
              <a:gd name="connsiteY9" fmla="*/ 739004 h 4834607"/>
              <a:gd name="connsiteX10" fmla="*/ 6251945 w 6251945"/>
              <a:gd name="connsiteY10" fmla="*/ 1429662 h 4834607"/>
              <a:gd name="connsiteX11" fmla="*/ 6251945 w 6251945"/>
              <a:gd name="connsiteY11" fmla="*/ 2071974 h 4834607"/>
              <a:gd name="connsiteX12" fmla="*/ 6251945 w 6251945"/>
              <a:gd name="connsiteY12" fmla="*/ 2859325 h 4834607"/>
              <a:gd name="connsiteX13" fmla="*/ 6251945 w 6251945"/>
              <a:gd name="connsiteY13" fmla="*/ 3501637 h 4834607"/>
              <a:gd name="connsiteX14" fmla="*/ 6251945 w 6251945"/>
              <a:gd name="connsiteY14" fmla="*/ 4834607 h 4834607"/>
              <a:gd name="connsiteX15" fmla="*/ 5557284 w 6251945"/>
              <a:gd name="connsiteY15" fmla="*/ 4834607 h 4834607"/>
              <a:gd name="connsiteX16" fmla="*/ 5050182 w 6251945"/>
              <a:gd name="connsiteY16" fmla="*/ 4834607 h 4834607"/>
              <a:gd name="connsiteX17" fmla="*/ 4418041 w 6251945"/>
              <a:gd name="connsiteY17" fmla="*/ 4834607 h 4834607"/>
              <a:gd name="connsiteX18" fmla="*/ 3848419 w 6251945"/>
              <a:gd name="connsiteY18" fmla="*/ 4834607 h 4834607"/>
              <a:gd name="connsiteX19" fmla="*/ 3028720 w 6251945"/>
              <a:gd name="connsiteY19" fmla="*/ 4834607 h 4834607"/>
              <a:gd name="connsiteX20" fmla="*/ 2396579 w 6251945"/>
              <a:gd name="connsiteY20" fmla="*/ 4834607 h 4834607"/>
              <a:gd name="connsiteX21" fmla="*/ 1639399 w 6251945"/>
              <a:gd name="connsiteY21" fmla="*/ 4834607 h 4834607"/>
              <a:gd name="connsiteX22" fmla="*/ 882219 w 6251945"/>
              <a:gd name="connsiteY22" fmla="*/ 4834607 h 4834607"/>
              <a:gd name="connsiteX23" fmla="*/ 0 w 6251945"/>
              <a:gd name="connsiteY23" fmla="*/ 4834607 h 4834607"/>
              <a:gd name="connsiteX24" fmla="*/ 0 w 6251945"/>
              <a:gd name="connsiteY24" fmla="*/ 4047257 h 4834607"/>
              <a:gd name="connsiteX25" fmla="*/ 0 w 6251945"/>
              <a:gd name="connsiteY25" fmla="*/ 3259906 h 4834607"/>
              <a:gd name="connsiteX26" fmla="*/ 0 w 6251945"/>
              <a:gd name="connsiteY26" fmla="*/ 2665940 h 4834607"/>
              <a:gd name="connsiteX27" fmla="*/ 0 w 6251945"/>
              <a:gd name="connsiteY27" fmla="*/ 2071974 h 4834607"/>
              <a:gd name="connsiteX28" fmla="*/ 0 w 6251945"/>
              <a:gd name="connsiteY28" fmla="*/ 1284624 h 4834607"/>
              <a:gd name="connsiteX29" fmla="*/ 0 w 6251945"/>
              <a:gd name="connsiteY29" fmla="*/ 0 h 483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51945" h="4834607" fill="none" extrusionOk="0">
                <a:moveTo>
                  <a:pt x="0" y="0"/>
                </a:moveTo>
                <a:cubicBezTo>
                  <a:pt x="304613" y="34582"/>
                  <a:pt x="427671" y="-4366"/>
                  <a:pt x="757180" y="0"/>
                </a:cubicBezTo>
                <a:cubicBezTo>
                  <a:pt x="1086689" y="4366"/>
                  <a:pt x="1202004" y="-5480"/>
                  <a:pt x="1576879" y="0"/>
                </a:cubicBezTo>
                <a:cubicBezTo>
                  <a:pt x="1951754" y="5480"/>
                  <a:pt x="2053590" y="-25624"/>
                  <a:pt x="2396579" y="0"/>
                </a:cubicBezTo>
                <a:cubicBezTo>
                  <a:pt x="2739568" y="25624"/>
                  <a:pt x="2816115" y="-21445"/>
                  <a:pt x="3028720" y="0"/>
                </a:cubicBezTo>
                <a:cubicBezTo>
                  <a:pt x="3241325" y="21445"/>
                  <a:pt x="3628602" y="729"/>
                  <a:pt x="3848419" y="0"/>
                </a:cubicBezTo>
                <a:cubicBezTo>
                  <a:pt x="4068236" y="-729"/>
                  <a:pt x="4282092" y="-4900"/>
                  <a:pt x="4605599" y="0"/>
                </a:cubicBezTo>
                <a:cubicBezTo>
                  <a:pt x="4929106" y="4900"/>
                  <a:pt x="5166478" y="-3592"/>
                  <a:pt x="5425299" y="0"/>
                </a:cubicBezTo>
                <a:cubicBezTo>
                  <a:pt x="5684120" y="3592"/>
                  <a:pt x="6069262" y="3539"/>
                  <a:pt x="6251945" y="0"/>
                </a:cubicBezTo>
                <a:cubicBezTo>
                  <a:pt x="6263366" y="153558"/>
                  <a:pt x="6277175" y="577548"/>
                  <a:pt x="6251945" y="739004"/>
                </a:cubicBezTo>
                <a:cubicBezTo>
                  <a:pt x="6226715" y="900460"/>
                  <a:pt x="6236735" y="1106574"/>
                  <a:pt x="6251945" y="1429662"/>
                </a:cubicBezTo>
                <a:cubicBezTo>
                  <a:pt x="6267155" y="1752750"/>
                  <a:pt x="6227231" y="1796370"/>
                  <a:pt x="6251945" y="2071974"/>
                </a:cubicBezTo>
                <a:cubicBezTo>
                  <a:pt x="6276659" y="2347578"/>
                  <a:pt x="6252335" y="2700090"/>
                  <a:pt x="6251945" y="2859325"/>
                </a:cubicBezTo>
                <a:cubicBezTo>
                  <a:pt x="6251555" y="3018560"/>
                  <a:pt x="6274034" y="3293676"/>
                  <a:pt x="6251945" y="3501637"/>
                </a:cubicBezTo>
                <a:cubicBezTo>
                  <a:pt x="6229856" y="3709598"/>
                  <a:pt x="6241518" y="4384871"/>
                  <a:pt x="6251945" y="4834607"/>
                </a:cubicBezTo>
                <a:cubicBezTo>
                  <a:pt x="6060893" y="4861587"/>
                  <a:pt x="5860086" y="4821818"/>
                  <a:pt x="5557284" y="4834607"/>
                </a:cubicBezTo>
                <a:cubicBezTo>
                  <a:pt x="5254482" y="4847396"/>
                  <a:pt x="5162573" y="4841784"/>
                  <a:pt x="5050182" y="4834607"/>
                </a:cubicBezTo>
                <a:cubicBezTo>
                  <a:pt x="4937791" y="4827430"/>
                  <a:pt x="4639115" y="4862072"/>
                  <a:pt x="4418041" y="4834607"/>
                </a:cubicBezTo>
                <a:cubicBezTo>
                  <a:pt x="4196967" y="4807142"/>
                  <a:pt x="4113654" y="4855102"/>
                  <a:pt x="3848419" y="4834607"/>
                </a:cubicBezTo>
                <a:cubicBezTo>
                  <a:pt x="3583184" y="4814112"/>
                  <a:pt x="3289202" y="4824804"/>
                  <a:pt x="3028720" y="4834607"/>
                </a:cubicBezTo>
                <a:cubicBezTo>
                  <a:pt x="2768238" y="4844410"/>
                  <a:pt x="2676537" y="4812541"/>
                  <a:pt x="2396579" y="4834607"/>
                </a:cubicBezTo>
                <a:cubicBezTo>
                  <a:pt x="2116621" y="4856673"/>
                  <a:pt x="1926947" y="4831138"/>
                  <a:pt x="1639399" y="4834607"/>
                </a:cubicBezTo>
                <a:cubicBezTo>
                  <a:pt x="1351851" y="4838076"/>
                  <a:pt x="1231773" y="4859661"/>
                  <a:pt x="882219" y="4834607"/>
                </a:cubicBezTo>
                <a:cubicBezTo>
                  <a:pt x="532665" y="4809553"/>
                  <a:pt x="328989" y="4807518"/>
                  <a:pt x="0" y="4834607"/>
                </a:cubicBezTo>
                <a:cubicBezTo>
                  <a:pt x="4635" y="4540102"/>
                  <a:pt x="3559" y="4375976"/>
                  <a:pt x="0" y="4047257"/>
                </a:cubicBezTo>
                <a:cubicBezTo>
                  <a:pt x="-3559" y="3718538"/>
                  <a:pt x="-25073" y="3447512"/>
                  <a:pt x="0" y="3259906"/>
                </a:cubicBezTo>
                <a:cubicBezTo>
                  <a:pt x="25073" y="3072300"/>
                  <a:pt x="-2312" y="2789012"/>
                  <a:pt x="0" y="2665940"/>
                </a:cubicBezTo>
                <a:cubicBezTo>
                  <a:pt x="2312" y="2542868"/>
                  <a:pt x="9232" y="2210141"/>
                  <a:pt x="0" y="2071974"/>
                </a:cubicBezTo>
                <a:cubicBezTo>
                  <a:pt x="-9232" y="1933807"/>
                  <a:pt x="29960" y="1576320"/>
                  <a:pt x="0" y="1284624"/>
                </a:cubicBezTo>
                <a:cubicBezTo>
                  <a:pt x="-29960" y="992928"/>
                  <a:pt x="-34938" y="311842"/>
                  <a:pt x="0" y="0"/>
                </a:cubicBezTo>
                <a:close/>
              </a:path>
              <a:path w="6251945" h="4834607" stroke="0" extrusionOk="0">
                <a:moveTo>
                  <a:pt x="0" y="0"/>
                </a:moveTo>
                <a:cubicBezTo>
                  <a:pt x="223493" y="-8352"/>
                  <a:pt x="257186" y="-21643"/>
                  <a:pt x="507102" y="0"/>
                </a:cubicBezTo>
                <a:cubicBezTo>
                  <a:pt x="757018" y="21643"/>
                  <a:pt x="917821" y="-7758"/>
                  <a:pt x="1201763" y="0"/>
                </a:cubicBezTo>
                <a:cubicBezTo>
                  <a:pt x="1485705" y="7758"/>
                  <a:pt x="1636192" y="-28345"/>
                  <a:pt x="2021462" y="0"/>
                </a:cubicBezTo>
                <a:cubicBezTo>
                  <a:pt x="2406732" y="28345"/>
                  <a:pt x="2425120" y="-27924"/>
                  <a:pt x="2716123" y="0"/>
                </a:cubicBezTo>
                <a:cubicBezTo>
                  <a:pt x="3007126" y="27924"/>
                  <a:pt x="3217790" y="-12149"/>
                  <a:pt x="3348264" y="0"/>
                </a:cubicBezTo>
                <a:cubicBezTo>
                  <a:pt x="3478738" y="12149"/>
                  <a:pt x="3954319" y="-6706"/>
                  <a:pt x="4167963" y="0"/>
                </a:cubicBezTo>
                <a:cubicBezTo>
                  <a:pt x="4381607" y="6706"/>
                  <a:pt x="4577274" y="-22679"/>
                  <a:pt x="4925143" y="0"/>
                </a:cubicBezTo>
                <a:cubicBezTo>
                  <a:pt x="5273012" y="22679"/>
                  <a:pt x="5278714" y="-3802"/>
                  <a:pt x="5557284" y="0"/>
                </a:cubicBezTo>
                <a:cubicBezTo>
                  <a:pt x="5835854" y="3802"/>
                  <a:pt x="6057665" y="-12616"/>
                  <a:pt x="6251945" y="0"/>
                </a:cubicBezTo>
                <a:cubicBezTo>
                  <a:pt x="6244812" y="150671"/>
                  <a:pt x="6230861" y="322505"/>
                  <a:pt x="6251945" y="545620"/>
                </a:cubicBezTo>
                <a:cubicBezTo>
                  <a:pt x="6273029" y="768735"/>
                  <a:pt x="6251612" y="1086073"/>
                  <a:pt x="6251945" y="1236278"/>
                </a:cubicBezTo>
                <a:cubicBezTo>
                  <a:pt x="6252278" y="1386483"/>
                  <a:pt x="6219240" y="1641580"/>
                  <a:pt x="6251945" y="2023628"/>
                </a:cubicBezTo>
                <a:cubicBezTo>
                  <a:pt x="6284651" y="2405676"/>
                  <a:pt x="6266416" y="2430173"/>
                  <a:pt x="6251945" y="2714287"/>
                </a:cubicBezTo>
                <a:cubicBezTo>
                  <a:pt x="6237474" y="2998401"/>
                  <a:pt x="6217517" y="3228115"/>
                  <a:pt x="6251945" y="3453291"/>
                </a:cubicBezTo>
                <a:cubicBezTo>
                  <a:pt x="6286373" y="3678467"/>
                  <a:pt x="6280945" y="3899326"/>
                  <a:pt x="6251945" y="4143949"/>
                </a:cubicBezTo>
                <a:cubicBezTo>
                  <a:pt x="6222945" y="4388572"/>
                  <a:pt x="6250501" y="4568748"/>
                  <a:pt x="6251945" y="4834607"/>
                </a:cubicBezTo>
                <a:cubicBezTo>
                  <a:pt x="6085662" y="4866767"/>
                  <a:pt x="5706116" y="4802465"/>
                  <a:pt x="5432246" y="4834607"/>
                </a:cubicBezTo>
                <a:cubicBezTo>
                  <a:pt x="5158376" y="4866749"/>
                  <a:pt x="5127302" y="4850966"/>
                  <a:pt x="4862624" y="4834607"/>
                </a:cubicBezTo>
                <a:cubicBezTo>
                  <a:pt x="4597946" y="4818248"/>
                  <a:pt x="4422971" y="4805687"/>
                  <a:pt x="4042924" y="4834607"/>
                </a:cubicBezTo>
                <a:cubicBezTo>
                  <a:pt x="3662877" y="4863527"/>
                  <a:pt x="3538194" y="4817237"/>
                  <a:pt x="3410783" y="4834607"/>
                </a:cubicBezTo>
                <a:cubicBezTo>
                  <a:pt x="3283372" y="4851977"/>
                  <a:pt x="2963676" y="4819722"/>
                  <a:pt x="2778642" y="4834607"/>
                </a:cubicBezTo>
                <a:cubicBezTo>
                  <a:pt x="2593608" y="4849492"/>
                  <a:pt x="2276792" y="4853824"/>
                  <a:pt x="2083982" y="4834607"/>
                </a:cubicBezTo>
                <a:cubicBezTo>
                  <a:pt x="1891172" y="4815390"/>
                  <a:pt x="1823091" y="4843243"/>
                  <a:pt x="1576879" y="4834607"/>
                </a:cubicBezTo>
                <a:cubicBezTo>
                  <a:pt x="1330667" y="4825971"/>
                  <a:pt x="1185282" y="4855072"/>
                  <a:pt x="1007258" y="4834607"/>
                </a:cubicBezTo>
                <a:cubicBezTo>
                  <a:pt x="829234" y="4814142"/>
                  <a:pt x="350094" y="4806084"/>
                  <a:pt x="0" y="4834607"/>
                </a:cubicBezTo>
                <a:cubicBezTo>
                  <a:pt x="-4676" y="4616935"/>
                  <a:pt x="24382" y="4429933"/>
                  <a:pt x="0" y="4143949"/>
                </a:cubicBezTo>
                <a:cubicBezTo>
                  <a:pt x="-24382" y="3857965"/>
                  <a:pt x="-9915" y="3782168"/>
                  <a:pt x="0" y="3598329"/>
                </a:cubicBezTo>
                <a:cubicBezTo>
                  <a:pt x="9915" y="3414490"/>
                  <a:pt x="25800" y="3091476"/>
                  <a:pt x="0" y="2907671"/>
                </a:cubicBezTo>
                <a:cubicBezTo>
                  <a:pt x="-25800" y="2723866"/>
                  <a:pt x="-4924" y="2514393"/>
                  <a:pt x="0" y="2217013"/>
                </a:cubicBezTo>
                <a:cubicBezTo>
                  <a:pt x="4924" y="1919633"/>
                  <a:pt x="28678" y="1659323"/>
                  <a:pt x="0" y="1429662"/>
                </a:cubicBezTo>
                <a:cubicBezTo>
                  <a:pt x="-28678" y="1200001"/>
                  <a:pt x="9947" y="994000"/>
                  <a:pt x="0" y="835696"/>
                </a:cubicBezTo>
                <a:cubicBezTo>
                  <a:pt x="-9947" y="677392"/>
                  <a:pt x="-21530" y="333258"/>
                  <a:pt x="0" y="0"/>
                </a:cubicBezTo>
                <a:close/>
              </a:path>
            </a:pathLst>
          </a:custGeom>
          <a:solidFill>
            <a:srgbClr val="DFF0F5">
              <a:alpha val="83922"/>
            </a:srgbClr>
          </a:solidFill>
          <a:ln>
            <a:solidFill>
              <a:srgbClr val="1D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prstClr val="white"/>
              </a:solidFill>
            </a:endParaRPr>
          </a:p>
        </p:txBody>
      </p:sp>
      <p:sp>
        <p:nvSpPr>
          <p:cNvPr id="20" name="TextBox 19"/>
          <p:cNvSpPr txBox="1"/>
          <p:nvPr/>
        </p:nvSpPr>
        <p:spPr>
          <a:xfrm>
            <a:off x="848508" y="1678604"/>
            <a:ext cx="1950964" cy="4185705"/>
          </a:xfrm>
          <a:prstGeom prst="rect">
            <a:avLst/>
          </a:prstGeom>
          <a:noFill/>
        </p:spPr>
        <p:txBody>
          <a:bodyPr wrap="square" lIns="121864" tIns="60932" rIns="121864" bIns="60932" rtlCol="0">
            <a:spAutoFit/>
          </a:bodyPr>
          <a:lstStyle/>
          <a:p>
            <a:pPr algn="ctr" defTabSz="1218565">
              <a:lnSpc>
                <a:spcPct val="150000"/>
              </a:lnSpc>
            </a:pPr>
            <a:r>
              <a:rPr lang="en-US" sz="4400" b="1" i="1" dirty="0" err="1" smtClean="0">
                <a:solidFill>
                  <a:srgbClr val="FF0000"/>
                </a:solidFill>
                <a:latin typeface="Times New Roman" panose="02020603050405020304" pitchFamily="18" charset="0"/>
                <a:cs typeface="Times New Roman" panose="02020603050405020304" pitchFamily="18" charset="0"/>
              </a:rPr>
              <a:t>Những</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sáng</a:t>
            </a:r>
            <a:r>
              <a:rPr lang="en-US" sz="4400" b="1" i="1" dirty="0" smtClean="0">
                <a:solidFill>
                  <a:srgbClr val="FF0000"/>
                </a:solidFill>
                <a:latin typeface="Times New Roman" panose="02020603050405020304" pitchFamily="18" charset="0"/>
                <a:cs typeface="Times New Roman" panose="02020603050405020304" pitchFamily="18" charset="0"/>
              </a:rPr>
              <a:t> </a:t>
            </a:r>
            <a:endParaRPr lang="en-US" sz="4400" b="1" i="1" dirty="0" smtClean="0">
              <a:solidFill>
                <a:srgbClr val="FF0000"/>
              </a:solidFill>
              <a:latin typeface="Times New Roman" panose="02020603050405020304" pitchFamily="18" charset="0"/>
              <a:cs typeface="Times New Roman" panose="02020603050405020304" pitchFamily="18" charset="0"/>
            </a:endParaRPr>
          </a:p>
          <a:p>
            <a:pPr algn="ctr" defTabSz="1218565">
              <a:lnSpc>
                <a:spcPct val="150000"/>
              </a:lnSpc>
            </a:pPr>
            <a:r>
              <a:rPr lang="en-US" sz="4400" b="1" i="1" dirty="0" err="1" smtClean="0">
                <a:solidFill>
                  <a:srgbClr val="FF0000"/>
                </a:solidFill>
                <a:latin typeface="Times New Roman" panose="02020603050405020304" pitchFamily="18" charset="0"/>
                <a:cs typeface="Times New Roman" panose="02020603050405020304" pitchFamily="18" charset="0"/>
              </a:rPr>
              <a:t>tác</a:t>
            </a:r>
            <a:r>
              <a:rPr lang="en-US" sz="4400" b="1" i="1" dirty="0" smtClean="0">
                <a:solidFill>
                  <a:srgbClr val="FF0000"/>
                </a:solidFill>
                <a:latin typeface="Times New Roman" panose="02020603050405020304" pitchFamily="18" charset="0"/>
                <a:cs typeface="Times New Roman" panose="02020603050405020304" pitchFamily="18" charset="0"/>
              </a:rPr>
              <a:t> </a:t>
            </a:r>
            <a:endParaRPr lang="en-US" sz="4400" b="1" i="1" dirty="0" smtClean="0">
              <a:solidFill>
                <a:srgbClr val="FF0000"/>
              </a:solidFill>
              <a:latin typeface="Times New Roman" panose="02020603050405020304" pitchFamily="18" charset="0"/>
              <a:cs typeface="Times New Roman" panose="02020603050405020304" pitchFamily="18" charset="0"/>
            </a:endParaRPr>
          </a:p>
          <a:p>
            <a:pPr algn="ctr" defTabSz="1218565">
              <a:lnSpc>
                <a:spcPct val="150000"/>
              </a:lnSpc>
            </a:pPr>
            <a:r>
              <a:rPr lang="en-US" sz="4400" b="1" i="1" dirty="0" err="1" smtClean="0">
                <a:solidFill>
                  <a:srgbClr val="FF0000"/>
                </a:solidFill>
                <a:latin typeface="Times New Roman" panose="02020603050405020304" pitchFamily="18" charset="0"/>
                <a:cs typeface="Times New Roman" panose="02020603050405020304" pitchFamily="18" charset="0"/>
              </a:rPr>
              <a:t>chính</a:t>
            </a:r>
            <a:endParaRPr lang="en-US" sz="4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anim calcmode="lin" valueType="num">
                                      <p:cBhvr>
                                        <p:cTn id="16" dur="2000" fill="hold"/>
                                        <p:tgtEl>
                                          <p:spTgt spid="15"/>
                                        </p:tgtEl>
                                        <p:attrNameLst>
                                          <p:attrName>ppt_w</p:attrName>
                                        </p:attrNameLst>
                                      </p:cBhvr>
                                      <p:tavLst>
                                        <p:tav tm="0" fmla="#ppt_w*sin(2.5*pi*$)">
                                          <p:val>
                                            <p:fltVal val="0"/>
                                          </p:val>
                                        </p:tav>
                                        <p:tav tm="100000">
                                          <p:val>
                                            <p:fltVal val="1"/>
                                          </p:val>
                                        </p:tav>
                                      </p:tavLst>
                                    </p:anim>
                                    <p:anim calcmode="lin" valueType="num">
                                      <p:cBhvr>
                                        <p:cTn id="1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37878" y="31751"/>
            <a:ext cx="5481923"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11610" y="3101463"/>
            <a:ext cx="57002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FontTx/>
              <a:buNone/>
            </a:pPr>
            <a:r>
              <a:rPr lang="en-US" altLang="vi-VN" sz="2400" b="1" i="1" dirty="0">
                <a:solidFill>
                  <a:srgbClr val="FF0000"/>
                </a:solidFill>
                <a:latin typeface="Times New Roman" panose="02020603050405020304" pitchFamily="18" charset="0"/>
                <a:cs typeface="Times New Roman" panose="02020603050405020304" pitchFamily="18" charset="0"/>
              </a:rPr>
              <a:t>Con </a:t>
            </a:r>
            <a:r>
              <a:rPr lang="en-US" altLang="vi-VN" sz="2400" b="1" i="1" dirty="0" err="1">
                <a:solidFill>
                  <a:srgbClr val="FF0000"/>
                </a:solidFill>
                <a:latin typeface="Times New Roman" panose="02020603050405020304" pitchFamily="18" charset="0"/>
                <a:cs typeface="Times New Roman" panose="02020603050405020304" pitchFamily="18" charset="0"/>
              </a:rPr>
              <a:t>đường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Trường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Sơn</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trong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chiến</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tranh</a:t>
            </a:r>
            <a:endParaRPr lang="en-US" altLang="vi-VN" sz="2400" b="1" i="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1751"/>
            <a:ext cx="531694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534658" y="3085873"/>
            <a:ext cx="4586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vi-VN" sz="2400" b="1" i="1" dirty="0">
                <a:solidFill>
                  <a:srgbClr val="FF0000"/>
                </a:solidFill>
                <a:latin typeface="Times New Roman" panose="02020603050405020304" pitchFamily="18" charset="0"/>
                <a:cs typeface="Times New Roman" panose="02020603050405020304" pitchFamily="18" charset="0"/>
              </a:rPr>
              <a:t>Con </a:t>
            </a:r>
            <a:r>
              <a:rPr lang="en-US" altLang="vi-VN" sz="2400" b="1" i="1" dirty="0" err="1">
                <a:solidFill>
                  <a:srgbClr val="FF0000"/>
                </a:solidFill>
                <a:latin typeface="Times New Roman" panose="02020603050405020304" pitchFamily="18" charset="0"/>
                <a:cs typeface="Times New Roman" panose="02020603050405020304" pitchFamily="18" charset="0"/>
              </a:rPr>
              <a:t>đường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Trường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Sơn</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ngày</a:t>
            </a:r>
            <a:r>
              <a:rPr lang="en-US" altLang="vi-VN" sz="2400" b="1" i="1" dirty="0">
                <a:solidFill>
                  <a:srgbClr val="FF0000"/>
                </a:solidFill>
                <a:latin typeface="Times New Roman" panose="02020603050405020304" pitchFamily="18" charset="0"/>
                <a:cs typeface="Times New Roman" panose="02020603050405020304" pitchFamily="18" charset="0"/>
              </a:rPr>
              <a:t> nay</a:t>
            </a:r>
            <a:endParaRPr lang="en-US" altLang="vi-VN" sz="24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878" y="3546476"/>
            <a:ext cx="548192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018732" y="6471039"/>
            <a:ext cx="4194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vi-VN" sz="2400" b="1" i="1" dirty="0" err="1">
                <a:solidFill>
                  <a:srgbClr val="FF0000"/>
                </a:solidFill>
                <a:latin typeface="Times New Roman" panose="02020603050405020304" pitchFamily="18" charset="0"/>
                <a:cs typeface="Times New Roman" panose="02020603050405020304" pitchFamily="18" charset="0"/>
              </a:rPr>
              <a:t>Nghĩa</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trang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liệt</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sĩ</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Trường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Sơn</a:t>
            </a:r>
            <a:endParaRPr lang="en-US" altLang="vi-VN" sz="2400" b="1" i="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0877" y="3515114"/>
            <a:ext cx="5330663"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5" y="1828800"/>
              <a:ext cx="1716938"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sp>
        <p:nvSpPr>
          <p:cNvPr id="22" name="Rectangle 21"/>
          <p:cNvSpPr/>
          <p:nvPr/>
        </p:nvSpPr>
        <p:spPr>
          <a:xfrm>
            <a:off x="745590" y="2098131"/>
            <a:ext cx="6907236" cy="4124206"/>
          </a:xfrm>
          <a:prstGeom prst="rect">
            <a:avLst/>
          </a:prstGeom>
        </p:spPr>
        <p:txBody>
          <a:bodyPr wrap="square">
            <a:spAutoFit/>
          </a:bodyPr>
          <a:lstStyle/>
          <a:p>
            <a:pPr algn="just" fontAlgn="base">
              <a:spcBef>
                <a:spcPct val="0"/>
              </a:spcBef>
              <a:spcAft>
                <a:spcPct val="0"/>
              </a:spcAft>
            </a:pPr>
            <a:r>
              <a:rPr lang="en-US" sz="6600" dirty="0" err="1" smtClean="0"/>
              <a:t>B</a:t>
            </a:r>
            <a:r>
              <a:rPr lang="en-US" sz="2800" i="1" dirty="0" err="1" smtClean="0">
                <a:latin typeface="Times New Roman" panose="02020603050405020304" pitchFamily="18" charset="0"/>
                <a:cs typeface="Times New Roman" panose="02020603050405020304" pitchFamily="18" charset="0"/>
              </a:rPr>
              <a:t>ài</a:t>
            </a:r>
            <a:r>
              <a:rPr lang="en-US" sz="2800" dirty="0" smtClean="0"/>
              <a:t> </a:t>
            </a:r>
            <a:r>
              <a:rPr lang="en-US" sz="2800" i="1" dirty="0" err="1" smtClean="0">
                <a:latin typeface="Times New Roman" panose="02020603050405020304" pitchFamily="18" charset="0"/>
                <a:cs typeface="Times New Roman" panose="02020603050405020304" pitchFamily="18" charset="0"/>
              </a:rPr>
              <a:t>thơ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về</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tiểu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đội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xe</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kính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Phạm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Duật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khắc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ảnh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độc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đáo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chiếc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xe</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kính</a:t>
            </a:r>
            <a:r>
              <a:rPr lang="en-US" sz="2800" i="1" dirty="0" smtClean="0">
                <a:latin typeface="Times New Roman" panose="02020603050405020304" pitchFamily="18" charset="0"/>
                <a:cs typeface="Times New Roman" panose="02020603050405020304" pitchFamily="18" charset="0"/>
              </a:rPr>
              <a:t>. Qua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khắc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nổi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bật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ảnh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lính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xe</a:t>
            </a:r>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Trường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Mỹ</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với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thế</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thần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quan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chấp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khăn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nguy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ý </a:t>
            </a:r>
            <a:r>
              <a:rPr lang="en-US" sz="2800" i="1" dirty="0" err="1" smtClean="0">
                <a:latin typeface="Times New Roman" panose="02020603050405020304" pitchFamily="18" charset="0"/>
                <a:cs typeface="Times New Roman" panose="02020603050405020304" pitchFamily="18" charset="0"/>
              </a:rPr>
              <a:t>chí</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chiến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đấu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giải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phóng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miền</a:t>
            </a:r>
            <a:r>
              <a:rPr lang="en-US" sz="2800" i="1" dirty="0" smtClean="0">
                <a:latin typeface="Times New Roman" panose="02020603050405020304" pitchFamily="18" charset="0"/>
                <a:cs typeface="Times New Roman" panose="02020603050405020304" pitchFamily="18" charset="0"/>
              </a:rPr>
              <a:t> Nam.</a:t>
            </a:r>
            <a:endParaRPr lang="en-US" sz="2800" i="1" dirty="0" smtClean="0">
              <a:latin typeface="Times New Roman" panose="02020603050405020304" pitchFamily="18" charset="0"/>
              <a:cs typeface="Times New Roman" panose="02020603050405020304" pitchFamily="18" charset="0"/>
            </a:endParaRPr>
          </a:p>
        </p:txBody>
      </p:sp>
      <p:sp>
        <p:nvSpPr>
          <p:cNvPr id="23" name="TextBox 22"/>
          <p:cNvSpPr txBox="1"/>
          <p:nvPr/>
        </p:nvSpPr>
        <p:spPr>
          <a:xfrm>
            <a:off x="1674283" y="897802"/>
            <a:ext cx="5790322" cy="1200329"/>
          </a:xfrm>
          <a:prstGeom prst="rect">
            <a:avLst/>
          </a:prstGeom>
          <a:noFill/>
        </p:spPr>
        <p:txBody>
          <a:bodyPr wrap="square" rtlCol="0">
            <a:spAutoFit/>
          </a:bodyPr>
          <a:lstStyle/>
          <a:p>
            <a:r>
              <a:rPr lang="en-US" sz="7200" b="1" dirty="0" err="1" smtClean="0">
                <a:solidFill>
                  <a:srgbClr val="92D050"/>
                </a:solidFill>
                <a:latin typeface="Chiller" panose="04020404031007020602" pitchFamily="82" charset="0"/>
              </a:rPr>
              <a:t>Nội</a:t>
            </a:r>
            <a:r>
              <a:rPr lang="en-US" sz="7200" b="1" dirty="0" smtClean="0">
                <a:solidFill>
                  <a:srgbClr val="92D050"/>
                </a:solidFill>
                <a:latin typeface="Chiller" panose="04020404031007020602" pitchFamily="82" charset="0"/>
              </a:rPr>
              <a:t> dung</a:t>
            </a:r>
            <a:endParaRPr lang="en-US" sz="7200" b="1" dirty="0">
              <a:solidFill>
                <a:srgbClr val="92D050"/>
              </a:solidFill>
              <a:latin typeface="Chiller" panose="04020404031007020602" pitchFamily="82" charset="0"/>
            </a:endParaRPr>
          </a:p>
        </p:txBody>
      </p:sp>
      <p:pic>
        <p:nvPicPr>
          <p:cNvPr id="24" name="Picture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60455" y="0"/>
            <a:ext cx="503154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5" y="1828800"/>
              <a:ext cx="1716938"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sp>
        <p:nvSpPr>
          <p:cNvPr id="23" name="TextBox 22"/>
          <p:cNvSpPr txBox="1"/>
          <p:nvPr/>
        </p:nvSpPr>
        <p:spPr>
          <a:xfrm>
            <a:off x="1674283" y="897802"/>
            <a:ext cx="5790322" cy="1200329"/>
          </a:xfrm>
          <a:prstGeom prst="rect">
            <a:avLst/>
          </a:prstGeom>
          <a:noFill/>
        </p:spPr>
        <p:txBody>
          <a:bodyPr wrap="square" rtlCol="0">
            <a:spAutoFit/>
          </a:bodyPr>
          <a:lstStyle/>
          <a:p>
            <a:r>
              <a:rPr lang="en-US" sz="7200" b="1" dirty="0" err="1" smtClean="0">
                <a:solidFill>
                  <a:srgbClr val="92D050"/>
                </a:solidFill>
                <a:latin typeface="Chiller" panose="04020404031007020602" pitchFamily="82" charset="0"/>
              </a:rPr>
              <a:t>Nghệ</a:t>
            </a:r>
            <a:r>
              <a:rPr lang="en-US" sz="7200" b="1" dirty="0" smtClean="0">
                <a:solidFill>
                  <a:srgbClr val="92D050"/>
                </a:solidFill>
                <a:latin typeface="Chiller" panose="04020404031007020602" pitchFamily="82" charset="0"/>
              </a:rPr>
              <a:t> </a:t>
            </a:r>
            <a:r>
              <a:rPr lang="en-US" sz="7200" b="1" dirty="0" err="1" smtClean="0">
                <a:solidFill>
                  <a:srgbClr val="92D050"/>
                </a:solidFill>
                <a:latin typeface="Chiller" panose="04020404031007020602" pitchFamily="82" charset="0"/>
              </a:rPr>
              <a:t>thuật</a:t>
            </a:r>
            <a:endParaRPr lang="en-US" sz="7200" b="1" dirty="0">
              <a:solidFill>
                <a:srgbClr val="92D050"/>
              </a:solidFill>
              <a:latin typeface="Chiller" panose="04020404031007020602" pitchFamily="82" charset="0"/>
            </a:endParaRPr>
          </a:p>
        </p:txBody>
      </p:sp>
      <p:pic>
        <p:nvPicPr>
          <p:cNvPr id="24" name="Picture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60455" y="0"/>
            <a:ext cx="5031546" cy="6858000"/>
          </a:xfrm>
          <a:prstGeom prst="rect">
            <a:avLst/>
          </a:prstGeom>
        </p:spPr>
      </p:pic>
      <p:sp>
        <p:nvSpPr>
          <p:cNvPr id="9" name="TextBox 8"/>
          <p:cNvSpPr txBox="1">
            <a:spLocks noChangeArrowheads="1"/>
          </p:cNvSpPr>
          <p:nvPr/>
        </p:nvSpPr>
        <p:spPr bwMode="auto">
          <a:xfrm>
            <a:off x="858357" y="2336302"/>
            <a:ext cx="58254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Giọng</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điệu</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sôi</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nổi</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trẻ</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trung</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pha</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sự</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tinh</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nghịch</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ngang</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tàng</a:t>
            </a:r>
            <a:r>
              <a:rPr lang="en-US" altLang="vi-VN" sz="2800" i="1" dirty="0">
                <a:latin typeface="Times New Roman" panose="02020603050405020304" pitchFamily="18" charset="0"/>
                <a:cs typeface="Times New Roman" panose="02020603050405020304" pitchFamily="18" charset="0"/>
              </a:rPr>
              <a:t>.</a:t>
            </a:r>
            <a:endParaRPr lang="en-US" altLang="vi-VN" sz="2800" i="1" dirty="0">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858357" y="3699985"/>
            <a:ext cx="57388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Ngôn</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ngữ</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mang</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tính</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khẩu</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ngữ</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lời</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thơ</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tự</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nhiên</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gần</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gũi</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với</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cuộc</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sống</a:t>
            </a:r>
            <a:r>
              <a:rPr lang="en-US" altLang="vi-VN" sz="2800" i="1" dirty="0">
                <a:latin typeface="Times New Roman" panose="02020603050405020304" pitchFamily="18" charset="0"/>
                <a:cs typeface="Times New Roman" panose="02020603050405020304" pitchFamily="18" charset="0"/>
              </a:rPr>
              <a:t>.</a:t>
            </a:r>
            <a:endParaRPr lang="en-US" altLang="vi-VN" sz="2800" i="1" dirty="0">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858357" y="5063668"/>
            <a:ext cx="53794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i="1">
                <a:latin typeface="Times New Roman" panose="02020603050405020304" pitchFamily="18" charset="0"/>
                <a:cs typeface="Times New Roman" panose="02020603050405020304" pitchFamily="18" charset="0"/>
              </a:rPr>
              <a:t>- Sử dụng biện pháp nghệ thuật: liệt kê, điệp ngữ, hoán dụ, </a:t>
            </a:r>
            <a:endParaRPr lang="en-US" altLang="vi-VN" sz="2800"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20026" y="6096001"/>
            <a:ext cx="2644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5562601"/>
            <a:ext cx="147161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1" y="4876800"/>
            <a:ext cx="25193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5029200"/>
            <a:ext cx="16160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3810001"/>
            <a:ext cx="15097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1" y="2667000"/>
            <a:ext cx="23018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1" y="2590801"/>
            <a:ext cx="232092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9588" y="2057400"/>
            <a:ext cx="25384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10"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7676" y="1219201"/>
            <a:ext cx="2557463"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1" y="1752601"/>
            <a:ext cx="158432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0" name="Picture 12"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4200" y="636588"/>
            <a:ext cx="20955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457201"/>
            <a:ext cx="17526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6875" y="2974975"/>
            <a:ext cx="16906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5"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4175" y="2919413"/>
            <a:ext cx="16462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1313" y="2214564"/>
            <a:ext cx="18462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00400" y="1981201"/>
            <a:ext cx="947738"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18"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54176" y="979488"/>
            <a:ext cx="19145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2264" y="206376"/>
            <a:ext cx="206533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48050" y="838201"/>
            <a:ext cx="7429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86201" y="1752600"/>
            <a:ext cx="1535113"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8" name="Group 25"/>
          <p:cNvGrpSpPr/>
          <p:nvPr/>
        </p:nvGrpSpPr>
        <p:grpSpPr bwMode="auto">
          <a:xfrm>
            <a:off x="5105400" y="1447801"/>
            <a:ext cx="2057400" cy="2301875"/>
            <a:chOff x="2256" y="902"/>
            <a:chExt cx="1296" cy="1450"/>
          </a:xfrm>
        </p:grpSpPr>
        <p:pic>
          <p:nvPicPr>
            <p:cNvPr id="24600" name="Picture 2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56" y="902"/>
              <a:ext cx="1045"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5" name="AutoShape 27"/>
            <p:cNvSpPr>
              <a:spLocks noChangeArrowheads="1"/>
            </p:cNvSpPr>
            <p:nvPr/>
          </p:nvSpPr>
          <p:spPr bwMode="auto">
            <a:xfrm>
              <a:off x="2448" y="902"/>
              <a:ext cx="1104" cy="384"/>
            </a:xfrm>
            <a:prstGeom prst="flowChartAlternateProcess">
              <a:avLst/>
            </a:prstGeom>
            <a:solidFill>
              <a:schemeClr val="bg1"/>
            </a:solidFill>
            <a:ln w="19050">
              <a:solidFill>
                <a:srgbClr val="CC3300"/>
              </a:solidFill>
              <a:miter lim="800000"/>
            </a:ln>
            <a:effectLst/>
          </p:spPr>
          <p:txBody>
            <a:bodyPr wrap="none" anchor="ctr"/>
            <a:lstStyle>
              <a:lvl1pPr>
                <a:defRPr sz="2000">
                  <a:solidFill>
                    <a:srgbClr val="000000"/>
                  </a:solidFill>
                  <a:latin typeface="Times New Roman" panose="02020603050405020304" pitchFamily="18" charset="0"/>
                </a:defRPr>
              </a:lvl1pPr>
              <a:lvl2pPr marL="742950" indent="-285750">
                <a:defRPr sz="2000">
                  <a:solidFill>
                    <a:srgbClr val="000000"/>
                  </a:solidFill>
                  <a:latin typeface="Times New Roman" panose="02020603050405020304" pitchFamily="18" charset="0"/>
                </a:defRPr>
              </a:lvl2pPr>
              <a:lvl3pPr marL="1143000" indent="-228600">
                <a:defRPr sz="2000">
                  <a:solidFill>
                    <a:srgbClr val="000000"/>
                  </a:solidFill>
                  <a:latin typeface="Times New Roman" panose="02020603050405020304" pitchFamily="18" charset="0"/>
                </a:defRPr>
              </a:lvl3pPr>
              <a:lvl4pPr marL="1600200" indent="-228600">
                <a:defRPr sz="2000">
                  <a:solidFill>
                    <a:srgbClr val="000000"/>
                  </a:solidFill>
                  <a:latin typeface="Times New Roman" panose="02020603050405020304" pitchFamily="18" charset="0"/>
                </a:defRPr>
              </a:lvl4pPr>
              <a:lvl5pPr marL="2057400" indent="-228600">
                <a:defRPr sz="2000">
                  <a:solidFill>
                    <a:srgbClr val="000000"/>
                  </a:solidFill>
                  <a:latin typeface="Times New Roman" panose="02020603050405020304" pitchFamily="18" charset="0"/>
                </a:defRPr>
              </a:lvl5pPr>
              <a:lvl6pPr marL="2514600" indent="-228600" eaLnBrk="0" fontAlgn="base" hangingPunct="0">
                <a:spcBef>
                  <a:spcPct val="0"/>
                </a:spcBef>
                <a:spcAft>
                  <a:spcPct val="0"/>
                </a:spcAft>
                <a:defRPr sz="2000">
                  <a:solidFill>
                    <a:srgbClr val="000000"/>
                  </a:solidFill>
                  <a:latin typeface="Times New Roman" panose="02020603050405020304" pitchFamily="18" charset="0"/>
                </a:defRPr>
              </a:lvl6pPr>
              <a:lvl7pPr marL="2971800" indent="-228600" eaLnBrk="0" fontAlgn="base" hangingPunct="0">
                <a:spcBef>
                  <a:spcPct val="0"/>
                </a:spcBef>
                <a:spcAft>
                  <a:spcPct val="0"/>
                </a:spcAft>
                <a:defRPr sz="2000">
                  <a:solidFill>
                    <a:srgbClr val="000000"/>
                  </a:solidFill>
                  <a:latin typeface="Times New Roman" panose="02020603050405020304" pitchFamily="18" charset="0"/>
                </a:defRPr>
              </a:lvl7pPr>
              <a:lvl8pPr marL="3429000" indent="-228600" eaLnBrk="0" fontAlgn="base" hangingPunct="0">
                <a:spcBef>
                  <a:spcPct val="0"/>
                </a:spcBef>
                <a:spcAft>
                  <a:spcPct val="0"/>
                </a:spcAft>
                <a:defRPr sz="2000">
                  <a:solidFill>
                    <a:srgbClr val="000000"/>
                  </a:solidFill>
                  <a:latin typeface="Times New Roman" panose="02020603050405020304" pitchFamily="18" charset="0"/>
                </a:defRPr>
              </a:lvl8pPr>
              <a:lvl9pPr marL="3886200" indent="-228600" eaLnBrk="0" fontAlgn="base" hangingPunct="0">
                <a:spcBef>
                  <a:spcPct val="0"/>
                </a:spcBef>
                <a:spcAft>
                  <a:spcPct val="0"/>
                </a:spcAft>
                <a:defRPr sz="2000">
                  <a:solidFill>
                    <a:srgbClr val="000000"/>
                  </a:solidFill>
                  <a:latin typeface="Times New Roman" panose="02020603050405020304" pitchFamily="18" charset="0"/>
                </a:defRPr>
              </a:lvl9pPr>
            </a:lstStyle>
            <a:p>
              <a:pPr algn="ctr" eaLnBrk="0" fontAlgn="base" hangingPunct="0">
                <a:spcBef>
                  <a:spcPct val="0"/>
                </a:spcBef>
                <a:spcAft>
                  <a:spcPct val="0"/>
                </a:spcAft>
              </a:pPr>
              <a:r>
                <a:rPr lang="en-US" altLang="en-US" sz="1300" b="1">
                  <a:solidFill>
                    <a:srgbClr val="CC3300"/>
                  </a:solidFill>
                  <a:effectLst>
                    <a:outerShdw blurRad="38100" dist="38100" dir="2700000" algn="tl">
                      <a:srgbClr val="C0C0C0"/>
                    </a:outerShdw>
                  </a:effectLst>
                  <a:latin typeface="Arial" panose="020B0604020202020204" pitchFamily="34" charset="0"/>
                  <a:ea typeface="Arial Unicode MS"/>
                  <a:cs typeface="Arial Unicode MS"/>
                </a:rPr>
                <a:t>II. Đọc hiểu văn bản</a:t>
              </a:r>
              <a:endParaRPr lang="en-US" altLang="en-US" sz="1300" b="1">
                <a:solidFill>
                  <a:srgbClr val="CC3300"/>
                </a:solidFill>
                <a:effectLst>
                  <a:outerShdw blurRad="38100" dist="38100" dir="2700000" algn="tl">
                    <a:srgbClr val="C0C0C0"/>
                  </a:outerShdw>
                </a:effectLst>
                <a:latin typeface="Arial" panose="020B0604020202020204" pitchFamily="34" charset="0"/>
                <a:ea typeface="Arial Unicode MS"/>
                <a:cs typeface="Arial Unicode MS"/>
              </a:endParaRPr>
            </a:p>
          </p:txBody>
        </p:sp>
      </p:grpSp>
      <p:pic>
        <p:nvPicPr>
          <p:cNvPr id="24599" name="Picture 28"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19600" y="3429000"/>
            <a:ext cx="1665288"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461"/>
                                        </p:tgtEl>
                                        <p:attrNameLst>
                                          <p:attrName>style.visibility</p:attrName>
                                        </p:attrNameLst>
                                      </p:cBhvr>
                                      <p:to>
                                        <p:strVal val="visible"/>
                                      </p:to>
                                    </p:set>
                                    <p:animEffect transition="in" filter="wipe(down)">
                                      <p:cBhvr>
                                        <p:cTn id="7" dur="500"/>
                                        <p:tgtEl>
                                          <p:spTgt spid="1044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4460"/>
                                        </p:tgtEl>
                                        <p:attrNameLst>
                                          <p:attrName>style.visibility</p:attrName>
                                        </p:attrNameLst>
                                      </p:cBhvr>
                                      <p:to>
                                        <p:strVal val="visible"/>
                                      </p:to>
                                    </p:set>
                                    <p:animEffect transition="in" filter="box(in)">
                                      <p:cBhvr>
                                        <p:cTn id="12" dur="500"/>
                                        <p:tgtEl>
                                          <p:spTgt spid="10446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4459"/>
                                        </p:tgtEl>
                                        <p:attrNameLst>
                                          <p:attrName>style.visibility</p:attrName>
                                        </p:attrNameLst>
                                      </p:cBhvr>
                                      <p:to>
                                        <p:strVal val="visible"/>
                                      </p:to>
                                    </p:set>
                                    <p:animEffect transition="in" filter="randombar(horizontal)">
                                      <p:cBhvr>
                                        <p:cTn id="17" dur="500"/>
                                        <p:tgtEl>
                                          <p:spTgt spid="10445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4458"/>
                                        </p:tgtEl>
                                        <p:attrNameLst>
                                          <p:attrName>style.visibility</p:attrName>
                                        </p:attrNameLst>
                                      </p:cBhvr>
                                      <p:to>
                                        <p:strVal val="visible"/>
                                      </p:to>
                                    </p:set>
                                    <p:animEffect transition="in" filter="box(in)">
                                      <p:cBhvr>
                                        <p:cTn id="22" dur="500"/>
                                        <p:tgtEl>
                                          <p:spTgt spid="10445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4457"/>
                                        </p:tgtEl>
                                        <p:attrNameLst>
                                          <p:attrName>style.visibility</p:attrName>
                                        </p:attrNameLst>
                                      </p:cBhvr>
                                      <p:to>
                                        <p:strVal val="visible"/>
                                      </p:to>
                                    </p:set>
                                    <p:animEffect transition="in" filter="box(in)">
                                      <p:cBhvr>
                                        <p:cTn id="27" dur="500"/>
                                        <p:tgtEl>
                                          <p:spTgt spid="10445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4456"/>
                                        </p:tgtEl>
                                        <p:attrNameLst>
                                          <p:attrName>style.visibility</p:attrName>
                                        </p:attrNameLst>
                                      </p:cBhvr>
                                      <p:to>
                                        <p:strVal val="visible"/>
                                      </p:to>
                                    </p:set>
                                    <p:animEffect transition="in" filter="box(in)">
                                      <p:cBhvr>
                                        <p:cTn id="32" dur="500"/>
                                        <p:tgtEl>
                                          <p:spTgt spid="10445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04455"/>
                                        </p:tgtEl>
                                        <p:attrNameLst>
                                          <p:attrName>style.visibility</p:attrName>
                                        </p:attrNameLst>
                                      </p:cBhvr>
                                      <p:to>
                                        <p:strVal val="visible"/>
                                      </p:to>
                                    </p:set>
                                    <p:animEffect transition="in" filter="box(in)">
                                      <p:cBhvr>
                                        <p:cTn id="37" dur="500"/>
                                        <p:tgtEl>
                                          <p:spTgt spid="10445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4453"/>
                                        </p:tgtEl>
                                        <p:attrNameLst>
                                          <p:attrName>style.visibility</p:attrName>
                                        </p:attrNameLst>
                                      </p:cBhvr>
                                      <p:to>
                                        <p:strVal val="visible"/>
                                      </p:to>
                                    </p:set>
                                    <p:animEffect transition="in" filter="box(in)">
                                      <p:cBhvr>
                                        <p:cTn id="42" dur="500"/>
                                        <p:tgtEl>
                                          <p:spTgt spid="10445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04451"/>
                                        </p:tgtEl>
                                        <p:attrNameLst>
                                          <p:attrName>style.visibility</p:attrName>
                                        </p:attrNameLst>
                                      </p:cBhvr>
                                      <p:to>
                                        <p:strVal val="visible"/>
                                      </p:to>
                                    </p:set>
                                    <p:animEffect transition="in" filter="box(in)">
                                      <p:cBhvr>
                                        <p:cTn id="47" dur="500"/>
                                        <p:tgtEl>
                                          <p:spTgt spid="10445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04452"/>
                                        </p:tgtEl>
                                        <p:attrNameLst>
                                          <p:attrName>style.visibility</p:attrName>
                                        </p:attrNameLst>
                                      </p:cBhvr>
                                      <p:to>
                                        <p:strVal val="visible"/>
                                      </p:to>
                                    </p:set>
                                    <p:animEffect transition="in" filter="box(in)">
                                      <p:cBhvr>
                                        <p:cTn id="52" dur="500"/>
                                        <p:tgtEl>
                                          <p:spTgt spid="10445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04450"/>
                                        </p:tgtEl>
                                        <p:attrNameLst>
                                          <p:attrName>style.visibility</p:attrName>
                                        </p:attrNameLst>
                                      </p:cBhvr>
                                      <p:to>
                                        <p:strVal val="visible"/>
                                      </p:to>
                                    </p:set>
                                    <p:animEffect transition="in" filter="box(in)">
                                      <p:cBhvr>
                                        <p:cTn id="57" dur="5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77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8309" y="511056"/>
            <a:ext cx="11167363" cy="5854889"/>
          </a:xfrm>
          <a:prstGeom prst="rect">
            <a:avLst/>
          </a:prstGeom>
          <a:solidFill>
            <a:srgbClr val="FFFFFF">
              <a:alpha val="92157"/>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iêu đề 1"/>
          <p:cNvSpPr txBox="1"/>
          <p:nvPr/>
        </p:nvSpPr>
        <p:spPr>
          <a:xfrm>
            <a:off x="1897039" y="678360"/>
            <a:ext cx="8952931" cy="882992"/>
          </a:xfrm>
          <a:prstGeom prst="rect">
            <a:avLst/>
          </a:prstGeom>
          <a:solidFill>
            <a:schemeClr val="accent6">
              <a:lumMod val="75000"/>
            </a:schemeClr>
          </a:solidFill>
        </p:spPr>
        <p:txBody>
          <a:bodyPr anchor="ctr">
            <a:normAutofit fontScale="85000" lnSpcReduction="10000"/>
          </a:bodyPr>
          <a:lstStyle>
            <a:lvl1pPr algn="ctr" defTabSz="1086485" rtl="0" eaLnBrk="1" latinLnBrk="0" hangingPunct="1">
              <a:spcBef>
                <a:spcPct val="0"/>
              </a:spcBef>
              <a:buNone/>
              <a:defRPr sz="5200" kern="1200">
                <a:solidFill>
                  <a:schemeClr val="tx1"/>
                </a:solidFill>
                <a:latin typeface="+mj-lt"/>
                <a:ea typeface="+mj-ea"/>
                <a:cs typeface="+mj-cs"/>
              </a:defRPr>
            </a:lvl1pPr>
          </a:lstStyle>
          <a:p>
            <a:r>
              <a:rPr lang="en-US" sz="4000" b="1" dirty="0" smtClean="0">
                <a:solidFill>
                  <a:prstClr val="white"/>
                </a:solidFill>
                <a:latin typeface="Times New Roman" panose="02020603050405020304" pitchFamily="18" charset="0"/>
                <a:cs typeface="Times New Roman" panose="02020603050405020304" pitchFamily="18" charset="0"/>
              </a:rPr>
              <a:t>So </a:t>
            </a:r>
            <a:r>
              <a:rPr lang="en-US" sz="4000" b="1" dirty="0" err="1" smtClean="0">
                <a:solidFill>
                  <a:prstClr val="white"/>
                </a:solidFill>
                <a:latin typeface="Times New Roman" panose="02020603050405020304" pitchFamily="18" charset="0"/>
                <a:cs typeface="Times New Roman" panose="02020603050405020304" pitchFamily="18" charset="0"/>
              </a:rPr>
              <a:t>sánh</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bài</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thơ</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Đồng</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chí</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và</a:t>
            </a:r>
            <a:r>
              <a:rPr lang="en-US" sz="4000" b="1" dirty="0" smtClean="0">
                <a:solidFill>
                  <a:prstClr val="white"/>
                </a:solidFill>
                <a:latin typeface="Times New Roman" panose="02020603050405020304" pitchFamily="18" charset="0"/>
                <a:cs typeface="Times New Roman" panose="02020603050405020304" pitchFamily="18" charset="0"/>
              </a:rPr>
              <a:t> “BTVTĐXKK”</a:t>
            </a:r>
            <a:endParaRPr lang="en-BZ" sz="4000" b="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05961" y="3265232"/>
            <a:ext cx="6987654" cy="2062103"/>
          </a:xfrm>
          <a:prstGeom prst="rect">
            <a:avLst/>
          </a:prstGeom>
        </p:spPr>
        <p:txBody>
          <a:bodyPr wrap="square">
            <a:spAutoFit/>
          </a:bodyPr>
          <a:lstStyle/>
          <a:p>
            <a:pPr marL="457200" indent="-457200" algn="just">
              <a:buFontTx/>
              <a:buChar char="-"/>
            </a:pPr>
            <a:r>
              <a:rPr lang="en-US" altLang="en-US" sz="3200" i="1" dirty="0" err="1" smtClean="0">
                <a:solidFill>
                  <a:prstClr val="black"/>
                </a:solidFill>
                <a:latin typeface="Times New Roman" panose="02020603050405020304" pitchFamily="18" charset="0"/>
                <a:cs typeface="Times New Roman" panose="02020603050405020304" pitchFamily="18" charset="0"/>
              </a:rPr>
              <a:t>Cùng</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phải</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chịu</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những</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khó</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khăn</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gian</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khổ</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trên</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chiến</a:t>
            </a:r>
            <a:r>
              <a:rPr lang="en-US" altLang="en-US" sz="3200" i="1" dirty="0" smtClean="0">
                <a:solidFill>
                  <a:prstClr val="black"/>
                </a:solidFill>
                <a:latin typeface="Times New Roman" panose="02020603050405020304" pitchFamily="18" charset="0"/>
                <a:cs typeface="Times New Roman" panose="02020603050405020304" pitchFamily="18" charset="0"/>
              </a:rPr>
              <a:t> </a:t>
            </a:r>
            <a:r>
              <a:rPr lang="en-US" altLang="en-US" sz="3200" i="1" dirty="0" err="1" smtClean="0">
                <a:solidFill>
                  <a:prstClr val="black"/>
                </a:solidFill>
                <a:latin typeface="Times New Roman" panose="02020603050405020304" pitchFamily="18" charset="0"/>
                <a:cs typeface="Times New Roman" panose="02020603050405020304" pitchFamily="18" charset="0"/>
              </a:rPr>
              <a:t>trường</a:t>
            </a:r>
            <a:endParaRPr lang="en-US" altLang="en-US" sz="3200" i="1" dirty="0" smtClean="0">
              <a:solidFill>
                <a:prstClr val="black"/>
              </a:solidFill>
              <a:latin typeface="Times New Roman" panose="02020603050405020304" pitchFamily="18" charset="0"/>
              <a:cs typeface="Times New Roman" panose="02020603050405020304" pitchFamily="18" charset="0"/>
            </a:endParaRPr>
          </a:p>
          <a:p>
            <a:pPr marL="457200" indent="-457200" algn="just">
              <a:buFontTx/>
              <a:buChar char="-"/>
            </a:pPr>
            <a:r>
              <a:rPr lang="en-US" sz="3200" i="1" dirty="0" err="1" smtClean="0">
                <a:solidFill>
                  <a:prstClr val="black"/>
                </a:solidFill>
                <a:latin typeface="Times New Roman" panose="02020603050405020304" pitchFamily="18" charset="0"/>
                <a:cs typeface="Times New Roman" panose="02020603050405020304" pitchFamily="18" charset="0"/>
              </a:rPr>
              <a:t>Có</a:t>
            </a:r>
            <a:r>
              <a:rPr lang="en-US" sz="3200" i="1" dirty="0" smtClean="0">
                <a:solidFill>
                  <a:prstClr val="black"/>
                </a:solidFill>
                <a:latin typeface="Times New Roman" panose="02020603050405020304" pitchFamily="18" charset="0"/>
                <a:cs typeface="Times New Roman" panose="02020603050405020304" pitchFamily="18" charset="0"/>
              </a:rPr>
              <a:t> ý </a:t>
            </a:r>
            <a:r>
              <a:rPr lang="en-US" sz="3200" i="1" dirty="0" err="1" smtClean="0">
                <a:solidFill>
                  <a:prstClr val="black"/>
                </a:solidFill>
                <a:latin typeface="Times New Roman" panose="02020603050405020304" pitchFamily="18" charset="0"/>
                <a:cs typeface="Times New Roman" panose="02020603050405020304" pitchFamily="18" charset="0"/>
              </a:rPr>
              <a:t>chí</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nghị</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lực</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niềm</a:t>
            </a:r>
            <a:r>
              <a:rPr lang="en-US" sz="3200" i="1" dirty="0" smtClean="0">
                <a:solidFill>
                  <a:prstClr val="black"/>
                </a:solidFill>
                <a:latin typeface="Times New Roman" panose="02020603050405020304" pitchFamily="18" charset="0"/>
                <a:cs typeface="Times New Roman" panose="02020603050405020304" pitchFamily="18" charset="0"/>
              </a:rPr>
              <a:t> tin </a:t>
            </a:r>
            <a:r>
              <a:rPr lang="en-US" sz="3200" i="1" dirty="0" err="1" smtClean="0">
                <a:solidFill>
                  <a:prstClr val="black"/>
                </a:solidFill>
                <a:latin typeface="Times New Roman" panose="02020603050405020304" pitchFamily="18" charset="0"/>
                <a:cs typeface="Times New Roman" panose="02020603050405020304" pitchFamily="18" charset="0"/>
              </a:rPr>
              <a:t>và</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tinh</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thần</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đồng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đội</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keo</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sơn</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gắn</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bó</a:t>
            </a:r>
            <a:endParaRPr lang="en-US" sz="3200" i="1"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97039" y="2350650"/>
            <a:ext cx="3102749" cy="584775"/>
          </a:xfrm>
          <a:prstGeom prst="rect">
            <a:avLst/>
          </a:prstGeom>
          <a:solidFill>
            <a:schemeClr val="accent6">
              <a:lumMod val="20000"/>
              <a:lumOff val="80000"/>
            </a:schemeClr>
          </a:solidFill>
        </p:spPr>
        <p:txBody>
          <a:bodyPr wrap="square">
            <a:spAutoFit/>
          </a:bodyPr>
          <a:lstStyle/>
          <a:p>
            <a:pPr algn="just"/>
            <a:r>
              <a:rPr lang="en-US" sz="3200" i="1" dirty="0" err="1" smtClean="0">
                <a:solidFill>
                  <a:prstClr val="black"/>
                </a:solidFill>
                <a:latin typeface="Times New Roman" panose="02020603050405020304" pitchFamily="18" charset="0"/>
                <a:cs typeface="Times New Roman" panose="02020603050405020304" pitchFamily="18" charset="0"/>
              </a:rPr>
              <a:t>Điểm</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giống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nhau</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8" name="Picture 2" descr="Pháº¡m Hoan: CÄ NGHá» NGHIá»P 2014 | QuÃ¢n Äá»i, HÃ¬nh áº£nh, Äang yÃª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8664302" y="2049474"/>
            <a:ext cx="3191370" cy="47061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77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8309" y="511056"/>
            <a:ext cx="11167363" cy="5854889"/>
          </a:xfrm>
          <a:prstGeom prst="rect">
            <a:avLst/>
          </a:prstGeom>
          <a:solidFill>
            <a:srgbClr val="FFFFFF">
              <a:alpha val="92157"/>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iêu đề 1"/>
          <p:cNvSpPr txBox="1"/>
          <p:nvPr/>
        </p:nvSpPr>
        <p:spPr>
          <a:xfrm>
            <a:off x="1897039" y="678360"/>
            <a:ext cx="8952931" cy="882992"/>
          </a:xfrm>
          <a:prstGeom prst="rect">
            <a:avLst/>
          </a:prstGeom>
          <a:solidFill>
            <a:schemeClr val="accent6">
              <a:lumMod val="75000"/>
            </a:schemeClr>
          </a:solidFill>
        </p:spPr>
        <p:txBody>
          <a:bodyPr anchor="ctr">
            <a:normAutofit fontScale="85000" lnSpcReduction="10000"/>
          </a:bodyPr>
          <a:lstStyle>
            <a:lvl1pPr algn="ctr" defTabSz="1086485" rtl="0" eaLnBrk="1" latinLnBrk="0" hangingPunct="1">
              <a:spcBef>
                <a:spcPct val="0"/>
              </a:spcBef>
              <a:buNone/>
              <a:defRPr sz="5200" kern="1200">
                <a:solidFill>
                  <a:schemeClr val="tx1"/>
                </a:solidFill>
                <a:latin typeface="+mj-lt"/>
                <a:ea typeface="+mj-ea"/>
                <a:cs typeface="+mj-cs"/>
              </a:defRPr>
            </a:lvl1pPr>
          </a:lstStyle>
          <a:p>
            <a:r>
              <a:rPr lang="en-US" sz="4000" b="1" dirty="0" smtClean="0">
                <a:solidFill>
                  <a:prstClr val="white"/>
                </a:solidFill>
                <a:latin typeface="Times New Roman" panose="02020603050405020304" pitchFamily="18" charset="0"/>
                <a:cs typeface="Times New Roman" panose="02020603050405020304" pitchFamily="18" charset="0"/>
              </a:rPr>
              <a:t>So </a:t>
            </a:r>
            <a:r>
              <a:rPr lang="en-US" sz="4000" b="1" dirty="0" err="1" smtClean="0">
                <a:solidFill>
                  <a:prstClr val="white"/>
                </a:solidFill>
                <a:latin typeface="Times New Roman" panose="02020603050405020304" pitchFamily="18" charset="0"/>
                <a:cs typeface="Times New Roman" panose="02020603050405020304" pitchFamily="18" charset="0"/>
              </a:rPr>
              <a:t>sánh</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bài</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thơ</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Đồng</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chí</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và</a:t>
            </a:r>
            <a:r>
              <a:rPr lang="en-US" sz="4000" b="1" dirty="0" smtClean="0">
                <a:solidFill>
                  <a:prstClr val="white"/>
                </a:solidFill>
                <a:latin typeface="Times New Roman" panose="02020603050405020304" pitchFamily="18" charset="0"/>
                <a:cs typeface="Times New Roman" panose="02020603050405020304" pitchFamily="18" charset="0"/>
              </a:rPr>
              <a:t> “BTVTĐXKK”</a:t>
            </a:r>
            <a:endParaRPr lang="en-BZ" sz="4000" b="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457526" y="2619635"/>
            <a:ext cx="8088479" cy="1384995"/>
          </a:xfrm>
          <a:prstGeom prst="rect">
            <a:avLst/>
          </a:prstGeom>
        </p:spPr>
        <p:txBody>
          <a:bodyPr wrap="square">
            <a:spAutoFit/>
          </a:bodyPr>
          <a:lstStyle/>
          <a:p>
            <a:pPr marL="457200" indent="-457200" algn="just">
              <a:buFontTx/>
              <a:buChar char="-"/>
            </a:pPr>
            <a:r>
              <a:rPr lang="en-US" altLang="en-US" sz="2800" i="1" dirty="0" err="1" smtClean="0">
                <a:solidFill>
                  <a:prstClr val="black"/>
                </a:solidFill>
                <a:latin typeface="Times New Roman" panose="02020603050405020304" pitchFamily="18" charset="0"/>
                <a:cs typeface="Times New Roman" panose="02020603050405020304" pitchFamily="18" charset="0"/>
              </a:rPr>
              <a:t>Bài</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thơ</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Đồng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chí</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những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người</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nông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dân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mặc</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áo</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lính</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cầm</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vũ</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khí</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chiến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đấu</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bảo</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vệ</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đất</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nước</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trong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thời</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kì</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kháng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chiến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chống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thực</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dân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Pháp</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72510" y="1862636"/>
            <a:ext cx="3102749" cy="584775"/>
          </a:xfrm>
          <a:prstGeom prst="rect">
            <a:avLst/>
          </a:prstGeom>
          <a:solidFill>
            <a:schemeClr val="accent6">
              <a:lumMod val="20000"/>
              <a:lumOff val="80000"/>
            </a:schemeClr>
          </a:solidFill>
        </p:spPr>
        <p:txBody>
          <a:bodyPr wrap="square">
            <a:spAutoFit/>
          </a:bodyPr>
          <a:lstStyle/>
          <a:p>
            <a:pPr algn="just"/>
            <a:r>
              <a:rPr lang="en-US" sz="3200" i="1" dirty="0" err="1" smtClean="0">
                <a:solidFill>
                  <a:prstClr val="black"/>
                </a:solidFill>
                <a:latin typeface="Times New Roman" panose="02020603050405020304" pitchFamily="18" charset="0"/>
                <a:cs typeface="Times New Roman" panose="02020603050405020304" pitchFamily="18" charset="0"/>
              </a:rPr>
              <a:t>Điểm</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khác</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nhau</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8" name="Picture 2" descr="Pháº¡m Hoan: CÄ NGHá» NGHIá»P 2014 | QuÃ¢n Äá»i, HÃ¬nh áº£nh, Äang yÃª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891569" y="2943774"/>
            <a:ext cx="2320660" cy="3422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457525" y="4218436"/>
            <a:ext cx="8088479" cy="1384995"/>
          </a:xfrm>
          <a:prstGeom prst="rect">
            <a:avLst/>
          </a:prstGeom>
        </p:spPr>
        <p:txBody>
          <a:bodyPr wrap="square">
            <a:spAutoFit/>
          </a:bodyPr>
          <a:lstStyle/>
          <a:p>
            <a:pPr marL="457200" indent="-457200" algn="just">
              <a:buFontTx/>
              <a:buChar char="-"/>
            </a:pPr>
            <a:r>
              <a:rPr lang="en-US" altLang="en-US" sz="2800" i="1" dirty="0" err="1" smtClean="0">
                <a:solidFill>
                  <a:prstClr val="black"/>
                </a:solidFill>
                <a:latin typeface="Times New Roman" panose="02020603050405020304" pitchFamily="18" charset="0"/>
                <a:cs typeface="Times New Roman" panose="02020603050405020304" pitchFamily="18" charset="0"/>
              </a:rPr>
              <a:t>Bài</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thơ</a:t>
            </a:r>
            <a:r>
              <a:rPr lang="en-US" altLang="en-US" sz="2800" i="1" dirty="0" smtClean="0">
                <a:solidFill>
                  <a:prstClr val="black"/>
                </a:solidFill>
                <a:latin typeface="Times New Roman" panose="02020603050405020304" pitchFamily="18" charset="0"/>
                <a:cs typeface="Times New Roman" panose="02020603050405020304" pitchFamily="18" charset="0"/>
              </a:rPr>
              <a:t> “BTVTĐXKK”: </a:t>
            </a:r>
            <a:r>
              <a:rPr lang="en-US" altLang="en-US" sz="2800" i="1" dirty="0" err="1" smtClean="0">
                <a:solidFill>
                  <a:prstClr val="black"/>
                </a:solidFill>
                <a:latin typeface="Times New Roman" panose="02020603050405020304" pitchFamily="18" charset="0"/>
                <a:cs typeface="Times New Roman" panose="02020603050405020304" pitchFamily="18" charset="0"/>
              </a:rPr>
              <a:t>những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chiến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sĩ</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lái</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xe</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trong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thời</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kì</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chống</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Mĩ</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trẻ</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trung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hồn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nhiên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hóm</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hỉnh</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nhưng</a:t>
            </a:r>
            <a:r>
              <a:rPr lang="en-US" altLang="en-US" sz="2800" i="1" dirty="0" smtClean="0">
                <a:solidFill>
                  <a:prstClr val="black"/>
                </a:solidFill>
                <a:latin typeface="Times New Roman" panose="02020603050405020304" pitchFamily="18" charset="0"/>
                <a:cs typeface="Times New Roman" panose="02020603050405020304" pitchFamily="18" charset="0"/>
              </a:rPr>
              <a:t> dung </a:t>
            </a:r>
            <a:r>
              <a:rPr lang="en-US" altLang="en-US" sz="2800" i="1" dirty="0" err="1" smtClean="0">
                <a:solidFill>
                  <a:prstClr val="black"/>
                </a:solidFill>
                <a:latin typeface="Times New Roman" panose="02020603050405020304" pitchFamily="18" charset="0"/>
                <a:cs typeface="Times New Roman" panose="02020603050405020304" pitchFamily="18" charset="0"/>
              </a:rPr>
              <a:t>cảm</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đồng</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lòng</a:t>
            </a:r>
            <a:endParaRPr lang="en-US" sz="28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7778" l="4961" r="92656"/>
                    </a14:imgEffect>
                  </a14:imgLayer>
                </a14:imgProps>
              </a:ext>
              <a:ext uri="{28A0092B-C50C-407E-A947-70E740481C1C}">
                <a14:useLocalDpi xmlns:a14="http://schemas.microsoft.com/office/drawing/2010/main" val="0"/>
              </a:ext>
            </a:extLst>
          </a:blip>
          <a:srcRect t="1615"/>
          <a:stretch>
            <a:fillRect/>
          </a:stretch>
        </p:blipFill>
        <p:spPr>
          <a:xfrm>
            <a:off x="2209801" y="0"/>
            <a:ext cx="7772396" cy="4301328"/>
          </a:xfrm>
          <a:prstGeom prst="rect">
            <a:avLst/>
          </a:prstGeom>
        </p:spPr>
      </p:pic>
      <p:sp>
        <p:nvSpPr>
          <p:cNvPr id="6" name="Rectangle 5"/>
          <p:cNvSpPr/>
          <p:nvPr/>
        </p:nvSpPr>
        <p:spPr>
          <a:xfrm>
            <a:off x="2757586" y="4057324"/>
            <a:ext cx="6676828" cy="646331"/>
          </a:xfrm>
          <a:prstGeom prst="rect">
            <a:avLst/>
          </a:prstGeom>
          <a:noFill/>
        </p:spPr>
        <p:txBody>
          <a:bodyPr wrap="none" lIns="91440" tIns="45720" rIns="91440" bIns="45720">
            <a:spAutoFit/>
          </a:bodyPr>
          <a:lstStyle/>
          <a:p>
            <a:pPr algn="ctr">
              <a:defRPr/>
            </a:pPr>
            <a:r>
              <a:rPr lang="en-US"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5868643" y="4924753"/>
            <a:ext cx="4464684" cy="584775"/>
          </a:xfrm>
          <a:prstGeom prst="rect">
            <a:avLst/>
          </a:prstGeom>
        </p:spPr>
        <p:txBody>
          <a:bodyPr wrap="none">
            <a:spAutoFit/>
          </a:bodyPr>
          <a:lstStyle/>
          <a:p>
            <a:pPr>
              <a:defRPr/>
            </a:pPr>
            <a:r>
              <a:rPr lang="en-US" sz="3200" b="1">
                <a:solidFill>
                  <a:prstClr val="black"/>
                </a:solidFill>
                <a:latin typeface="Tahoma" panose="020B0604030504040204" pitchFamily="34" charset="0"/>
                <a:ea typeface="Tahoma" panose="020B0604030504040204" pitchFamily="34" charset="0"/>
                <a:cs typeface="Tahoma" panose="020B0604030504040204" pitchFamily="34" charset="0"/>
              </a:rPr>
              <a:t>Gift box secret game</a:t>
            </a:r>
            <a:endParaRPr lang="en-US" sz="3200" b="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561926" y="-800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b="1" dirty="0" smtClean="0">
                <a:solidFill>
                  <a:prstClr val="black"/>
                </a:solidFill>
                <a:latin typeface="Tahoma" panose="020B0604030504040204" pitchFamily="34" charset="0"/>
                <a:ea typeface="Tahoma" panose="020B0604030504040204" pitchFamily="34" charset="0"/>
                <a:cs typeface="Tahoma" panose="020B0604030504040204" pitchFamily="34" charset="0"/>
              </a:rPr>
              <a:t>Em nhận được 1 điểm 7</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Hoàn</a:t>
            </a:r>
            <a:r>
              <a:rPr lang="en-US" sz="4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cảnh</a:t>
            </a:r>
            <a:r>
              <a:rPr lang="en-US" sz="4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sáng</a:t>
            </a:r>
            <a:r>
              <a:rPr lang="en-US" sz="4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tác</a:t>
            </a:r>
            <a:r>
              <a:rPr lang="en-US" sz="4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4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thơ</a:t>
            </a:r>
            <a:r>
              <a:rPr lang="en-US" sz="4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“BTVTĐXKK”?</a:t>
            </a:r>
            <a:endParaRPr lang="en-US" sz="4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508000" y="2131122"/>
            <a:ext cx="8985136" cy="169091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n-US" altLang="en-US" sz="4000" i="1" dirty="0" err="1">
                <a:solidFill>
                  <a:schemeClr val="tx1"/>
                </a:solidFill>
                <a:latin typeface="Times New Roman" panose="02020603050405020304" pitchFamily="18" charset="0"/>
                <a:cs typeface="Times New Roman" panose="02020603050405020304" pitchFamily="18" charset="0"/>
              </a:rPr>
              <a:t>sáng</a:t>
            </a:r>
            <a:r>
              <a:rPr lang="en-US" altLang="en-US" sz="4000" i="1" dirty="0">
                <a:solidFill>
                  <a:schemeClr val="tx1"/>
                </a:solidFill>
                <a:latin typeface="Times New Roman" panose="02020603050405020304" pitchFamily="18" charset="0"/>
                <a:cs typeface="Times New Roman" panose="02020603050405020304" pitchFamily="18" charset="0"/>
              </a:rPr>
              <a:t> </a:t>
            </a:r>
            <a:r>
              <a:rPr lang="en-US" altLang="en-US" sz="4000" i="1" dirty="0" err="1">
                <a:solidFill>
                  <a:schemeClr val="tx1"/>
                </a:solidFill>
                <a:latin typeface="Times New Roman" panose="02020603050405020304" pitchFamily="18" charset="0"/>
                <a:cs typeface="Times New Roman" panose="02020603050405020304" pitchFamily="18" charset="0"/>
              </a:rPr>
              <a:t>tác</a:t>
            </a:r>
            <a:r>
              <a:rPr lang="en-US" altLang="en-US" sz="4000" i="1" dirty="0">
                <a:solidFill>
                  <a:schemeClr val="tx1"/>
                </a:solidFill>
                <a:latin typeface="Times New Roman" panose="02020603050405020304" pitchFamily="18" charset="0"/>
                <a:cs typeface="Times New Roman" panose="02020603050405020304" pitchFamily="18" charset="0"/>
              </a:rPr>
              <a:t> </a:t>
            </a:r>
            <a:r>
              <a:rPr lang="en-US" altLang="en-US" sz="4000" i="1" dirty="0" err="1">
                <a:solidFill>
                  <a:schemeClr val="tx1"/>
                </a:solidFill>
                <a:latin typeface="Times New Roman" panose="02020603050405020304" pitchFamily="18" charset="0"/>
                <a:cs typeface="Times New Roman" panose="02020603050405020304" pitchFamily="18" charset="0"/>
              </a:rPr>
              <a:t>năm</a:t>
            </a:r>
            <a:r>
              <a:rPr lang="en-US" altLang="en-US" sz="4000" i="1" dirty="0">
                <a:solidFill>
                  <a:schemeClr val="tx1"/>
                </a:solidFill>
                <a:latin typeface="Times New Roman" panose="02020603050405020304" pitchFamily="18" charset="0"/>
                <a:cs typeface="Times New Roman" panose="02020603050405020304" pitchFamily="18" charset="0"/>
              </a:rPr>
              <a:t> 1969, </a:t>
            </a:r>
            <a:r>
              <a:rPr lang="en-US" altLang="en-US" sz="4000" i="1" dirty="0" err="1">
                <a:solidFill>
                  <a:schemeClr val="tx1"/>
                </a:solidFill>
                <a:latin typeface="Times New Roman" panose="02020603050405020304" pitchFamily="18" charset="0"/>
                <a:cs typeface="Times New Roman" panose="02020603050405020304" pitchFamily="18" charset="0"/>
              </a:rPr>
              <a:t>kháng</a:t>
            </a:r>
            <a:r>
              <a:rPr lang="en-US" altLang="en-US" sz="4000" i="1" dirty="0">
                <a:solidFill>
                  <a:schemeClr val="tx1"/>
                </a:solidFill>
                <a:latin typeface="Times New Roman" panose="02020603050405020304" pitchFamily="18" charset="0"/>
                <a:cs typeface="Times New Roman" panose="02020603050405020304" pitchFamily="18" charset="0"/>
              </a:rPr>
              <a:t> </a:t>
            </a:r>
            <a:r>
              <a:rPr lang="en-US" altLang="en-US" sz="4000" i="1" dirty="0" err="1">
                <a:solidFill>
                  <a:schemeClr val="tx1"/>
                </a:solidFill>
                <a:latin typeface="Times New Roman" panose="02020603050405020304" pitchFamily="18" charset="0"/>
                <a:cs typeface="Times New Roman" panose="02020603050405020304" pitchFamily="18" charset="0"/>
              </a:rPr>
              <a:t>chiến</a:t>
            </a:r>
            <a:r>
              <a:rPr lang="en-US" altLang="en-US" sz="4000" i="1" dirty="0">
                <a:solidFill>
                  <a:schemeClr val="tx1"/>
                </a:solidFill>
                <a:latin typeface="Times New Roman" panose="02020603050405020304" pitchFamily="18" charset="0"/>
                <a:cs typeface="Times New Roman" panose="02020603050405020304" pitchFamily="18" charset="0"/>
              </a:rPr>
              <a:t> </a:t>
            </a:r>
            <a:r>
              <a:rPr lang="en-US" altLang="en-US" sz="4000" i="1" dirty="0" err="1">
                <a:solidFill>
                  <a:schemeClr val="tx1"/>
                </a:solidFill>
                <a:latin typeface="Times New Roman" panose="02020603050405020304" pitchFamily="18" charset="0"/>
                <a:cs typeface="Times New Roman" panose="02020603050405020304" pitchFamily="18" charset="0"/>
              </a:rPr>
              <a:t>chống</a:t>
            </a:r>
            <a:r>
              <a:rPr lang="en-US" altLang="en-US" sz="4000" i="1" dirty="0">
                <a:solidFill>
                  <a:schemeClr val="tx1"/>
                </a:solidFill>
                <a:latin typeface="Times New Roman" panose="02020603050405020304" pitchFamily="18" charset="0"/>
                <a:cs typeface="Times New Roman" panose="02020603050405020304" pitchFamily="18" charset="0"/>
              </a:rPr>
              <a:t> </a:t>
            </a:r>
            <a:r>
              <a:rPr lang="en-US" altLang="en-US" sz="4000" i="1" dirty="0" err="1">
                <a:solidFill>
                  <a:schemeClr val="tx1"/>
                </a:solidFill>
                <a:latin typeface="Times New Roman" panose="02020603050405020304" pitchFamily="18" charset="0"/>
                <a:cs typeface="Times New Roman" panose="02020603050405020304" pitchFamily="18" charset="0"/>
              </a:rPr>
              <a:t>Mĩ</a:t>
            </a:r>
            <a:endParaRPr lang="ko-KR" altLang="en-US" sz="4000" i="1" dirty="0">
              <a:solidFill>
                <a:schemeClr val="tx1"/>
              </a:solidFill>
              <a:latin typeface="Times New Roman" panose="02020603050405020304" pitchFamily="18"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8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b="1" dirty="0" smtClean="0">
                <a:solidFill>
                  <a:prstClr val="black"/>
                </a:solidFill>
                <a:latin typeface="Tahoma" panose="020B0604030504040204" pitchFamily="34" charset="0"/>
                <a:ea typeface="Tahoma" panose="020B0604030504040204" pitchFamily="34" charset="0"/>
                <a:cs typeface="Tahoma" panose="020B0604030504040204" pitchFamily="34" charset="0"/>
              </a:rPr>
              <a:t>Em được 1 điểm 8</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thơ</a:t>
            </a:r>
            <a:r>
              <a:rPr lang="en-US" sz="3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hợp</a:t>
            </a:r>
            <a:r>
              <a:rPr 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giữa</a:t>
            </a:r>
            <a:r>
              <a:rPr 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PTBĐ </a:t>
            </a:r>
            <a:r>
              <a:rPr lang="en-US" sz="36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3600" b="1" i="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6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508000" y="252943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Biểu</a:t>
            </a:r>
            <a:r>
              <a:rPr lang="en-US"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cảm</a:t>
            </a:r>
            <a:r>
              <a:rPr lang="en-US"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tự</a:t>
            </a:r>
            <a:r>
              <a:rPr lang="en-US"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miêu</a:t>
            </a:r>
            <a:r>
              <a:rPr lang="en-US"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tả</a:t>
            </a:r>
            <a:endPar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8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b="1" dirty="0" smtClean="0">
                <a:solidFill>
                  <a:prstClr val="black"/>
                </a:solidFill>
                <a:latin typeface="Tahoma" panose="020B0604030504040204" pitchFamily="34" charset="0"/>
                <a:ea typeface="Tahoma" panose="020B0604030504040204" pitchFamily="34" charset="0"/>
                <a:cs typeface="Tahoma" panose="020B0604030504040204" pitchFamily="34" charset="0"/>
              </a:rPr>
              <a:t>Em được xóa 1 điểm xấu</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9622971" cy="1971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Hai</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thơ</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kính</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rồi</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đèn</a:t>
            </a:r>
            <a:endPar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mui</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thùng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xước</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sử</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dụng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BPNT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gì</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8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573737" y="2371500"/>
            <a:ext cx="8985136" cy="169091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smtClean="0">
                <a:solidFill>
                  <a:prstClr val="black"/>
                </a:solidFill>
                <a:latin typeface="Times New Roman" panose="02020603050405020304" pitchFamily="18" charset="0"/>
                <a:cs typeface="Times New Roman" panose="02020603050405020304" pitchFamily="18" charset="0"/>
              </a:rPr>
              <a:t>LIỆT KÊ</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8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21"/>
          <p:cNvSpPr>
            <a:spLocks noChangeArrowheads="1"/>
          </p:cNvSpPr>
          <p:nvPr/>
        </p:nvSpPr>
        <p:spPr bwMode="auto">
          <a:xfrm>
            <a:off x="136525" y="1725453"/>
            <a:ext cx="6553200" cy="150810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300" b="1" i="1" dirty="0" err="1">
                <a:latin typeface="Times New Roman" panose="02020603050405020304" pitchFamily="18" charset="0"/>
              </a:rPr>
              <a:t>Không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có</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kính</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không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phải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vì</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xe</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không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có</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kính</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Bom</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giật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bom</a:t>
            </a:r>
            <a:r>
              <a:rPr lang="en-US" altLang="en-US" sz="2300" b="1" i="1" dirty="0">
                <a:latin typeface="Times New Roman" panose="02020603050405020304" pitchFamily="18" charset="0"/>
              </a:rPr>
              <a:t> rung </a:t>
            </a:r>
            <a:r>
              <a:rPr lang="en-US" altLang="en-US" sz="2300" b="1" i="1" dirty="0" err="1">
                <a:latin typeface="Times New Roman" panose="02020603050405020304" pitchFamily="18" charset="0"/>
              </a:rPr>
              <a:t>kính</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vỡ</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rồi</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a:latin typeface="Times New Roman" panose="02020603050405020304" pitchFamily="18" charset="0"/>
              </a:rPr>
              <a:t>Ung dung </a:t>
            </a:r>
            <a:r>
              <a:rPr lang="en-US" altLang="en-US" sz="2300" b="1" i="1" dirty="0" err="1">
                <a:latin typeface="Times New Roman" panose="02020603050405020304" pitchFamily="18" charset="0"/>
              </a:rPr>
              <a:t>buồng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lái</a:t>
            </a:r>
            <a:r>
              <a:rPr lang="en-US" altLang="en-US" sz="2300" b="1" i="1" dirty="0">
                <a:latin typeface="Times New Roman" panose="02020603050405020304" pitchFamily="18" charset="0"/>
              </a:rPr>
              <a:t> ta </a:t>
            </a:r>
            <a:r>
              <a:rPr lang="en-US" altLang="en-US" sz="2300" b="1" i="1" dirty="0" err="1">
                <a:latin typeface="Times New Roman" panose="02020603050405020304" pitchFamily="18" charset="0"/>
              </a:rPr>
              <a:t>ngồi</a:t>
            </a:r>
            <a:r>
              <a:rPr lang="en-US" altLang="en-US" sz="2300" b="1" i="1" dirty="0">
                <a:latin typeface="Times New Roman" panose="02020603050405020304" pitchFamily="18" charset="0"/>
              </a:rPr>
              <a:t>, </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Nhìn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đất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nhìn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trời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nhìn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thẳng</a:t>
            </a:r>
            <a:r>
              <a:rPr lang="en-US" altLang="en-US" sz="2300" b="1" i="1" dirty="0">
                <a:latin typeface="Times New Roman" panose="02020603050405020304" pitchFamily="18" charset="0"/>
              </a:rPr>
              <a:t>.</a:t>
            </a:r>
            <a:endParaRPr lang="en-US" altLang="en-US" sz="2300" b="1" i="1" dirty="0">
              <a:latin typeface="Times New Roman" panose="02020603050405020304" pitchFamily="18" charset="0"/>
            </a:endParaRPr>
          </a:p>
        </p:txBody>
      </p:sp>
      <p:grpSp>
        <p:nvGrpSpPr>
          <p:cNvPr id="19" name="Group 12"/>
          <p:cNvGrpSpPr/>
          <p:nvPr/>
        </p:nvGrpSpPr>
        <p:grpSpPr bwMode="auto">
          <a:xfrm>
            <a:off x="136525" y="5170035"/>
            <a:ext cx="8572500" cy="1508105"/>
            <a:chOff x="-3024246" y="4453397"/>
            <a:chExt cx="6985000" cy="1449078"/>
          </a:xfrm>
        </p:grpSpPr>
        <p:sp>
          <p:nvSpPr>
            <p:cNvPr id="26" name="TextBox 1"/>
            <p:cNvSpPr txBox="1">
              <a:spLocks noChangeArrowheads="1"/>
            </p:cNvSpPr>
            <p:nvPr/>
          </p:nvSpPr>
          <p:spPr bwMode="auto">
            <a:xfrm>
              <a:off x="-838200" y="5473666"/>
              <a:ext cx="4798954" cy="42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2300" i="1">
                <a:latin typeface="Times New Roman" panose="02020603050405020304" pitchFamily="18" charset="0"/>
              </a:endParaRPr>
            </a:p>
          </p:txBody>
        </p:sp>
        <p:sp>
          <p:nvSpPr>
            <p:cNvPr id="27" name="Rectangle 4"/>
            <p:cNvSpPr>
              <a:spLocks noChangeArrowheads="1"/>
            </p:cNvSpPr>
            <p:nvPr/>
          </p:nvSpPr>
          <p:spPr bwMode="auto">
            <a:xfrm>
              <a:off x="-3024246" y="4453397"/>
              <a:ext cx="5029200" cy="144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300" b="1" i="1" dirty="0" err="1">
                  <a:latin typeface="Times New Roman" panose="02020603050405020304" pitchFamily="18" charset="0"/>
                </a:rPr>
                <a:t>Không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có</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kính</a:t>
              </a:r>
              <a:r>
                <a:rPr lang="en-US" altLang="en-US" sz="2300" b="1" i="1" dirty="0">
                  <a:latin typeface="Times New Roman" panose="02020603050405020304" pitchFamily="18" charset="0"/>
                </a:rPr>
                <a:t>, ừ </a:t>
              </a:r>
              <a:r>
                <a:rPr lang="en-US" altLang="en-US" sz="2300" b="1" i="1" dirty="0" err="1">
                  <a:latin typeface="Times New Roman" panose="02020603050405020304" pitchFamily="18" charset="0"/>
                </a:rPr>
                <a:t>thì</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có</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bụi</a:t>
              </a:r>
              <a:r>
                <a:rPr lang="en-US" altLang="en-US" sz="2300" b="1" i="1" dirty="0">
                  <a:latin typeface="Times New Roman" panose="02020603050405020304" pitchFamily="18" charset="0"/>
                </a:rPr>
                <a:t>, </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Bụi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phun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tóc</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trắng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như</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người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già</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Chưa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cần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rửa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phì</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phèo</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châm</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điếu</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thuốc</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Nhìn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nhau</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mặt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lấm</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cười</a:t>
              </a:r>
              <a:r>
                <a:rPr lang="en-US" altLang="en-US" sz="2300" b="1" i="1" dirty="0">
                  <a:latin typeface="Times New Roman" panose="02020603050405020304" pitchFamily="18" charset="0"/>
                </a:rPr>
                <a:t> ha </a:t>
              </a:r>
              <a:r>
                <a:rPr lang="en-US" altLang="en-US" sz="2300" b="1" i="1" dirty="0" err="1">
                  <a:latin typeface="Times New Roman" panose="02020603050405020304" pitchFamily="18" charset="0"/>
                </a:rPr>
                <a:t>ha</a:t>
              </a:r>
              <a:r>
                <a:rPr lang="en-US" altLang="en-US" sz="2300" b="1" i="1" dirty="0">
                  <a:latin typeface="Times New Roman" panose="02020603050405020304" pitchFamily="18" charset="0"/>
                </a:rPr>
                <a:t>.</a:t>
              </a:r>
              <a:endParaRPr lang="en-US" altLang="en-US" sz="2300" b="1" i="1" dirty="0">
                <a:latin typeface="Times New Roman" panose="02020603050405020304" pitchFamily="18" charset="0"/>
              </a:endParaRPr>
            </a:p>
          </p:txBody>
        </p:sp>
      </p:grpSp>
      <p:grpSp>
        <p:nvGrpSpPr>
          <p:cNvPr id="28" name="Group 13"/>
          <p:cNvGrpSpPr/>
          <p:nvPr/>
        </p:nvGrpSpPr>
        <p:grpSpPr bwMode="auto">
          <a:xfrm>
            <a:off x="136525" y="1914799"/>
            <a:ext cx="8624666" cy="2996376"/>
            <a:chOff x="3428917" y="1752600"/>
            <a:chExt cx="6248483" cy="2469844"/>
          </a:xfrm>
        </p:grpSpPr>
        <p:sp>
          <p:nvSpPr>
            <p:cNvPr id="29" name="Rectangle 2"/>
            <p:cNvSpPr>
              <a:spLocks noChangeArrowheads="1"/>
            </p:cNvSpPr>
            <p:nvPr/>
          </p:nvSpPr>
          <p:spPr bwMode="auto">
            <a:xfrm>
              <a:off x="4267200" y="1752600"/>
              <a:ext cx="5410200" cy="36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2300" i="1">
                <a:latin typeface="Times New Roman" panose="02020603050405020304" pitchFamily="18" charset="0"/>
              </a:endParaRPr>
            </a:p>
          </p:txBody>
        </p:sp>
        <p:sp>
          <p:nvSpPr>
            <p:cNvPr id="30" name="Rectangle 3"/>
            <p:cNvSpPr>
              <a:spLocks noChangeArrowheads="1"/>
            </p:cNvSpPr>
            <p:nvPr/>
          </p:nvSpPr>
          <p:spPr bwMode="auto">
            <a:xfrm>
              <a:off x="3428917" y="2979348"/>
              <a:ext cx="4495849" cy="124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300" b="1" i="1" dirty="0" err="1">
                  <a:latin typeface="Times New Roman" panose="02020603050405020304" pitchFamily="18" charset="0"/>
                </a:rPr>
                <a:t>Nhìn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thấy</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gió</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vào</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xoa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mắt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đắng</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Nhìn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thấy</a:t>
              </a:r>
              <a:r>
                <a:rPr lang="en-US" altLang="en-US" sz="2300" b="1" i="1" dirty="0">
                  <a:latin typeface="Times New Roman" panose="02020603050405020304" pitchFamily="18" charset="0"/>
                </a:rPr>
                <a:t> con </a:t>
              </a:r>
              <a:r>
                <a:rPr lang="en-US" altLang="en-US" sz="2300" b="1" i="1" dirty="0" err="1">
                  <a:latin typeface="Times New Roman" panose="02020603050405020304" pitchFamily="18" charset="0"/>
                </a:rPr>
                <a:t>đường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chạy</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thẳng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vào</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tim</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Thấy</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sao</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trời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và</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đột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ngột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cánh</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chim</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Như</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sa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như</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ùa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vào</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buồng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lái</a:t>
              </a:r>
              <a:r>
                <a:rPr lang="en-US" altLang="en-US" sz="2300" b="1" i="1" dirty="0">
                  <a:latin typeface="Times New Roman" panose="02020603050405020304" pitchFamily="18" charset="0"/>
                </a:rPr>
                <a:t>.</a:t>
              </a:r>
              <a:endParaRPr lang="en-US" altLang="en-US" sz="2300" b="1" i="1" dirty="0">
                <a:latin typeface="Times New Roman" panose="02020603050405020304" pitchFamily="18" charset="0"/>
              </a:endParaRPr>
            </a:p>
          </p:txBody>
        </p:sp>
      </p:grpSp>
      <p:sp>
        <p:nvSpPr>
          <p:cNvPr id="31" name="Rectangle 21"/>
          <p:cNvSpPr>
            <a:spLocks noChangeArrowheads="1"/>
          </p:cNvSpPr>
          <p:nvPr/>
        </p:nvSpPr>
        <p:spPr bwMode="auto">
          <a:xfrm>
            <a:off x="6803471" y="169410"/>
            <a:ext cx="5105400" cy="150810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300" b="1" i="1" dirty="0" err="1">
                <a:latin typeface="Times New Roman" panose="02020603050405020304" pitchFamily="18" charset="0"/>
              </a:rPr>
              <a:t>Không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có</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kính</a:t>
            </a:r>
            <a:r>
              <a:rPr lang="en-US" altLang="en-US" sz="2300" b="1" i="1" dirty="0">
                <a:latin typeface="Times New Roman" panose="02020603050405020304" pitchFamily="18" charset="0"/>
              </a:rPr>
              <a:t>, ừ </a:t>
            </a:r>
            <a:r>
              <a:rPr lang="en-US" altLang="en-US" sz="2300" b="1" i="1" dirty="0" err="1">
                <a:latin typeface="Times New Roman" panose="02020603050405020304" pitchFamily="18" charset="0"/>
              </a:rPr>
              <a:t>thì</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ướt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áo</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Mưa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tuôn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mưa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xối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như</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ngoài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trời</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Chưa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cần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thay</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lái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trăm</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cây</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số</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nữa</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Mưa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ngừng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gió</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lùa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mau</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khô</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thôi</a:t>
            </a:r>
            <a:r>
              <a:rPr lang="en-US" altLang="en-US" sz="2300" b="1" i="1" dirty="0">
                <a:latin typeface="Times New Roman" panose="02020603050405020304" pitchFamily="18" charset="0"/>
              </a:rPr>
              <a:t>.</a:t>
            </a:r>
            <a:endParaRPr lang="en-US" altLang="en-US" sz="2300" b="1" i="1" dirty="0">
              <a:latin typeface="Times New Roman" panose="02020603050405020304" pitchFamily="18" charset="0"/>
            </a:endParaRPr>
          </a:p>
        </p:txBody>
      </p:sp>
      <p:sp>
        <p:nvSpPr>
          <p:cNvPr id="32" name="Rectangle 2"/>
          <p:cNvSpPr>
            <a:spLocks noChangeArrowheads="1"/>
          </p:cNvSpPr>
          <p:nvPr/>
        </p:nvSpPr>
        <p:spPr bwMode="auto">
          <a:xfrm>
            <a:off x="6803471" y="1845810"/>
            <a:ext cx="54102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300" b="1" i="1" dirty="0" err="1">
                <a:latin typeface="Times New Roman" panose="02020603050405020304" pitchFamily="18" charset="0"/>
              </a:rPr>
              <a:t>Những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chiếc</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xe</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từ</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trong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bom</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rơi</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Đã</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về</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đây</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họp</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thành</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tiểu</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đội</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Gặp</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bạn</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bè</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suốt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dọc</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đường</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đi</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tới</a:t>
            </a:r>
            <a:endParaRPr lang="en-US" altLang="en-US" sz="2300" b="1" i="1" dirty="0">
              <a:latin typeface="Times New Roman" panose="02020603050405020304" pitchFamily="18" charset="0"/>
            </a:endParaRPr>
          </a:p>
          <a:p>
            <a:pPr>
              <a:lnSpc>
                <a:spcPct val="100000"/>
              </a:lnSpc>
              <a:spcBef>
                <a:spcPct val="0"/>
              </a:spcBef>
              <a:buFontTx/>
              <a:buNone/>
            </a:pPr>
            <a:r>
              <a:rPr lang="en-US" altLang="en-US" sz="2300" b="1" i="1" dirty="0" err="1">
                <a:latin typeface="Times New Roman" panose="02020603050405020304" pitchFamily="18" charset="0"/>
              </a:rPr>
              <a:t>Bắt</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tay</a:t>
            </a:r>
            <a:r>
              <a:rPr lang="en-US" altLang="en-US" sz="2300" b="1" i="1" dirty="0">
                <a:latin typeface="Times New Roman" panose="02020603050405020304" pitchFamily="18" charset="0"/>
              </a:rPr>
              <a:t> qua </a:t>
            </a:r>
            <a:r>
              <a:rPr lang="en-US" altLang="en-US" sz="2300" b="1" i="1" dirty="0" err="1">
                <a:latin typeface="Times New Roman" panose="02020603050405020304" pitchFamily="18" charset="0"/>
              </a:rPr>
              <a:t>cửa</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kính</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vỡ</a:t>
            </a:r>
            <a:r>
              <a:rPr lang="en-US" altLang="en-US" sz="2300" b="1" i="1" dirty="0">
                <a:latin typeface="Times New Roman" panose="02020603050405020304" pitchFamily="18" charset="0"/>
              </a:rPr>
              <a:t> </a:t>
            </a:r>
            <a:r>
              <a:rPr lang="en-US" altLang="en-US" sz="2300" b="1" i="1" dirty="0" err="1">
                <a:latin typeface="Times New Roman" panose="02020603050405020304" pitchFamily="18" charset="0"/>
              </a:rPr>
              <a:t>rồi</a:t>
            </a:r>
            <a:r>
              <a:rPr lang="en-US" altLang="en-US" sz="2300" b="1" i="1" dirty="0">
                <a:latin typeface="Times New Roman" panose="02020603050405020304" pitchFamily="18" charset="0"/>
              </a:rPr>
              <a:t>.</a:t>
            </a:r>
            <a:endParaRPr lang="en-US" altLang="en-US" sz="2300" b="1" i="1" dirty="0">
              <a:latin typeface="Times New Roman" panose="02020603050405020304" pitchFamily="18" charset="0"/>
            </a:endParaRPr>
          </a:p>
        </p:txBody>
      </p:sp>
      <p:sp>
        <p:nvSpPr>
          <p:cNvPr id="33" name="Rectangle 3"/>
          <p:cNvSpPr>
            <a:spLocks noChangeArrowheads="1"/>
          </p:cNvSpPr>
          <p:nvPr/>
        </p:nvSpPr>
        <p:spPr bwMode="auto">
          <a:xfrm>
            <a:off x="6803471" y="3545375"/>
            <a:ext cx="56356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300" b="1" i="1">
                <a:latin typeface="Times New Roman" panose="02020603050405020304" pitchFamily="18" charset="0"/>
              </a:rPr>
              <a:t>Bếp Hoàng Cầm ta dựng giữa trời</a:t>
            </a:r>
            <a:endParaRPr lang="en-US" altLang="en-US" sz="2300" b="1" i="1">
              <a:latin typeface="Times New Roman" panose="02020603050405020304" pitchFamily="18" charset="0"/>
            </a:endParaRPr>
          </a:p>
          <a:p>
            <a:pPr>
              <a:lnSpc>
                <a:spcPct val="100000"/>
              </a:lnSpc>
              <a:spcBef>
                <a:spcPct val="0"/>
              </a:spcBef>
              <a:buFontTx/>
              <a:buNone/>
            </a:pPr>
            <a:r>
              <a:rPr lang="en-US" altLang="en-US" sz="2300" b="1" i="1">
                <a:latin typeface="Times New Roman" panose="02020603050405020304" pitchFamily="18" charset="0"/>
              </a:rPr>
              <a:t>Chung bát đũa nghĩa là gia đình đấy</a:t>
            </a:r>
            <a:endParaRPr lang="en-US" altLang="en-US" sz="2300" b="1" i="1">
              <a:latin typeface="Times New Roman" panose="02020603050405020304" pitchFamily="18" charset="0"/>
            </a:endParaRPr>
          </a:p>
          <a:p>
            <a:pPr>
              <a:lnSpc>
                <a:spcPct val="100000"/>
              </a:lnSpc>
              <a:spcBef>
                <a:spcPct val="0"/>
              </a:spcBef>
              <a:buFontTx/>
              <a:buNone/>
            </a:pPr>
            <a:r>
              <a:rPr lang="en-US" altLang="en-US" sz="2300" b="1" i="1">
                <a:latin typeface="Times New Roman" panose="02020603050405020304" pitchFamily="18" charset="0"/>
              </a:rPr>
              <a:t>Võng mắc chông chênh đường xe chạy</a:t>
            </a:r>
            <a:endParaRPr lang="en-US" altLang="en-US" sz="2300" b="1" i="1">
              <a:latin typeface="Times New Roman" panose="02020603050405020304" pitchFamily="18" charset="0"/>
            </a:endParaRPr>
          </a:p>
          <a:p>
            <a:pPr>
              <a:lnSpc>
                <a:spcPct val="100000"/>
              </a:lnSpc>
              <a:spcBef>
                <a:spcPct val="0"/>
              </a:spcBef>
              <a:buFontTx/>
              <a:buNone/>
            </a:pPr>
            <a:r>
              <a:rPr lang="en-US" altLang="en-US" sz="2300" b="1" i="1">
                <a:latin typeface="Times New Roman" panose="02020603050405020304" pitchFamily="18" charset="0"/>
              </a:rPr>
              <a:t>Lại đi, lại đi trời xanh thêm.</a:t>
            </a:r>
            <a:endParaRPr lang="en-US" altLang="en-US" sz="2300" b="1" i="1">
              <a:latin typeface="Times New Roman" panose="02020603050405020304" pitchFamily="18" charset="0"/>
            </a:endParaRPr>
          </a:p>
        </p:txBody>
      </p:sp>
      <p:sp>
        <p:nvSpPr>
          <p:cNvPr id="34" name="Rectangle 4"/>
          <p:cNvSpPr>
            <a:spLocks noChangeArrowheads="1"/>
          </p:cNvSpPr>
          <p:nvPr/>
        </p:nvSpPr>
        <p:spPr bwMode="auto">
          <a:xfrm>
            <a:off x="6803471" y="5170035"/>
            <a:ext cx="54864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300" b="1" i="1">
                <a:latin typeface="Times New Roman" panose="02020603050405020304" pitchFamily="18" charset="0"/>
              </a:rPr>
              <a:t>Không có kính, rồi xe không có đèn,</a:t>
            </a:r>
            <a:endParaRPr lang="en-US" altLang="en-US" sz="2300" b="1" i="1">
              <a:latin typeface="Times New Roman" panose="02020603050405020304" pitchFamily="18" charset="0"/>
            </a:endParaRPr>
          </a:p>
          <a:p>
            <a:pPr>
              <a:lnSpc>
                <a:spcPct val="100000"/>
              </a:lnSpc>
              <a:spcBef>
                <a:spcPct val="0"/>
              </a:spcBef>
              <a:buFontTx/>
              <a:buNone/>
            </a:pPr>
            <a:r>
              <a:rPr lang="en-US" altLang="en-US" sz="2300" b="1" i="1">
                <a:latin typeface="Times New Roman" panose="02020603050405020304" pitchFamily="18" charset="0"/>
              </a:rPr>
              <a:t>Không có mui xe, thùng xe có xước,</a:t>
            </a:r>
            <a:endParaRPr lang="en-US" altLang="en-US" sz="2300" b="1" i="1">
              <a:latin typeface="Times New Roman" panose="02020603050405020304" pitchFamily="18" charset="0"/>
            </a:endParaRPr>
          </a:p>
          <a:p>
            <a:pPr>
              <a:lnSpc>
                <a:spcPct val="100000"/>
              </a:lnSpc>
              <a:spcBef>
                <a:spcPct val="0"/>
              </a:spcBef>
              <a:buFontTx/>
              <a:buNone/>
            </a:pPr>
            <a:r>
              <a:rPr lang="en-US" altLang="en-US" sz="2300" b="1" i="1">
                <a:latin typeface="Times New Roman" panose="02020603050405020304" pitchFamily="18" charset="0"/>
              </a:rPr>
              <a:t>Xe vẫn chạy vì miền Nam phía trước:</a:t>
            </a:r>
            <a:endParaRPr lang="en-US" altLang="en-US" sz="2300" b="1" i="1">
              <a:latin typeface="Times New Roman" panose="02020603050405020304" pitchFamily="18" charset="0"/>
            </a:endParaRPr>
          </a:p>
          <a:p>
            <a:pPr>
              <a:lnSpc>
                <a:spcPct val="100000"/>
              </a:lnSpc>
              <a:spcBef>
                <a:spcPct val="0"/>
              </a:spcBef>
              <a:buFontTx/>
              <a:buNone/>
            </a:pPr>
            <a:r>
              <a:rPr lang="en-US" altLang="en-US" sz="2300" b="1" i="1">
                <a:latin typeface="Times New Roman" panose="02020603050405020304" pitchFamily="18" charset="0"/>
              </a:rPr>
              <a:t>Chỉ cần trong xe có một trái tim.</a:t>
            </a:r>
            <a:endParaRPr lang="en-US" altLang="en-US" sz="2300" b="1" i="1">
              <a:latin typeface="Times New Roman" panose="02020603050405020304" pitchFamily="18" charset="0"/>
            </a:endParaRPr>
          </a:p>
        </p:txBody>
      </p:sp>
      <p:pic>
        <p:nvPicPr>
          <p:cNvPr id="35"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9911" y="69137"/>
            <a:ext cx="2019814" cy="1512880"/>
          </a:xfrm>
          <a:prstGeom prst="rect">
            <a:avLst/>
          </a:prstGeom>
          <a:ln>
            <a:noFill/>
          </a:ln>
          <a:effectLst>
            <a:softEdge rad="112500"/>
          </a:effectLst>
        </p:spPr>
      </p:pic>
      <p:sp>
        <p:nvSpPr>
          <p:cNvPr id="36" name="Freeform 35"/>
          <p:cNvSpPr/>
          <p:nvPr/>
        </p:nvSpPr>
        <p:spPr>
          <a:xfrm>
            <a:off x="4740812" y="56271"/>
            <a:ext cx="1661530" cy="6794695"/>
          </a:xfrm>
          <a:custGeom>
            <a:avLst/>
            <a:gdLst>
              <a:gd name="connsiteX0" fmla="*/ 1589650 w 1661530"/>
              <a:gd name="connsiteY0" fmla="*/ 0 h 6794695"/>
              <a:gd name="connsiteX1" fmla="*/ 1645920 w 1661530"/>
              <a:gd name="connsiteY1" fmla="*/ 70338 h 6794695"/>
              <a:gd name="connsiteX2" fmla="*/ 1659988 w 1661530"/>
              <a:gd name="connsiteY2" fmla="*/ 182880 h 6794695"/>
              <a:gd name="connsiteX3" fmla="*/ 1575582 w 1661530"/>
              <a:gd name="connsiteY3" fmla="*/ 492369 h 6794695"/>
              <a:gd name="connsiteX4" fmla="*/ 1561514 w 1661530"/>
              <a:gd name="connsiteY4" fmla="*/ 534572 h 6794695"/>
              <a:gd name="connsiteX5" fmla="*/ 1505243 w 1661530"/>
              <a:gd name="connsiteY5" fmla="*/ 604911 h 6794695"/>
              <a:gd name="connsiteX6" fmla="*/ 1477108 w 1661530"/>
              <a:gd name="connsiteY6" fmla="*/ 647114 h 6794695"/>
              <a:gd name="connsiteX7" fmla="*/ 1463040 w 1661530"/>
              <a:gd name="connsiteY7" fmla="*/ 731520 h 6794695"/>
              <a:gd name="connsiteX8" fmla="*/ 1448973 w 1661530"/>
              <a:gd name="connsiteY8" fmla="*/ 886264 h 6794695"/>
              <a:gd name="connsiteX9" fmla="*/ 1420837 w 1661530"/>
              <a:gd name="connsiteY9" fmla="*/ 928467 h 6794695"/>
              <a:gd name="connsiteX10" fmla="*/ 1378634 w 1661530"/>
              <a:gd name="connsiteY10" fmla="*/ 1041009 h 6794695"/>
              <a:gd name="connsiteX11" fmla="*/ 1392702 w 1661530"/>
              <a:gd name="connsiteY11" fmla="*/ 1153551 h 6794695"/>
              <a:gd name="connsiteX12" fmla="*/ 1448973 w 1661530"/>
              <a:gd name="connsiteY12" fmla="*/ 1364566 h 6794695"/>
              <a:gd name="connsiteX13" fmla="*/ 1477108 w 1661530"/>
              <a:gd name="connsiteY13" fmla="*/ 1406769 h 6794695"/>
              <a:gd name="connsiteX14" fmla="*/ 1463040 w 1661530"/>
              <a:gd name="connsiteY14" fmla="*/ 1589649 h 6794695"/>
              <a:gd name="connsiteX15" fmla="*/ 1294228 w 1661530"/>
              <a:gd name="connsiteY15" fmla="*/ 1828800 h 6794695"/>
              <a:gd name="connsiteX16" fmla="*/ 1195754 w 1661530"/>
              <a:gd name="connsiteY16" fmla="*/ 1927274 h 6794695"/>
              <a:gd name="connsiteX17" fmla="*/ 1125416 w 1661530"/>
              <a:gd name="connsiteY17" fmla="*/ 1955409 h 6794695"/>
              <a:gd name="connsiteX18" fmla="*/ 1223890 w 1661530"/>
              <a:gd name="connsiteY18" fmla="*/ 2222695 h 6794695"/>
              <a:gd name="connsiteX19" fmla="*/ 1280160 w 1661530"/>
              <a:gd name="connsiteY19" fmla="*/ 2250831 h 6794695"/>
              <a:gd name="connsiteX20" fmla="*/ 1223890 w 1661530"/>
              <a:gd name="connsiteY20" fmla="*/ 2715064 h 6794695"/>
              <a:gd name="connsiteX21" fmla="*/ 1181686 w 1661530"/>
              <a:gd name="connsiteY21" fmla="*/ 2729132 h 6794695"/>
              <a:gd name="connsiteX22" fmla="*/ 1153551 w 1661530"/>
              <a:gd name="connsiteY22" fmla="*/ 2771335 h 6794695"/>
              <a:gd name="connsiteX23" fmla="*/ 1055077 w 1661530"/>
              <a:gd name="connsiteY23" fmla="*/ 2982351 h 6794695"/>
              <a:gd name="connsiteX24" fmla="*/ 970671 w 1661530"/>
              <a:gd name="connsiteY24" fmla="*/ 3108960 h 6794695"/>
              <a:gd name="connsiteX25" fmla="*/ 928468 w 1661530"/>
              <a:gd name="connsiteY25" fmla="*/ 3235569 h 6794695"/>
              <a:gd name="connsiteX26" fmla="*/ 956603 w 1661530"/>
              <a:gd name="connsiteY26" fmla="*/ 3601329 h 6794695"/>
              <a:gd name="connsiteX27" fmla="*/ 1012874 w 1661530"/>
              <a:gd name="connsiteY27" fmla="*/ 3742006 h 6794695"/>
              <a:gd name="connsiteX28" fmla="*/ 998806 w 1661530"/>
              <a:gd name="connsiteY28" fmla="*/ 4037427 h 6794695"/>
              <a:gd name="connsiteX29" fmla="*/ 984739 w 1661530"/>
              <a:gd name="connsiteY29" fmla="*/ 4079631 h 6794695"/>
              <a:gd name="connsiteX30" fmla="*/ 956603 w 1661530"/>
              <a:gd name="connsiteY30" fmla="*/ 4107766 h 6794695"/>
              <a:gd name="connsiteX31" fmla="*/ 900333 w 1661530"/>
              <a:gd name="connsiteY31" fmla="*/ 4220307 h 6794695"/>
              <a:gd name="connsiteX32" fmla="*/ 858130 w 1661530"/>
              <a:gd name="connsiteY32" fmla="*/ 4248443 h 6794695"/>
              <a:gd name="connsiteX33" fmla="*/ 787791 w 1661530"/>
              <a:gd name="connsiteY33" fmla="*/ 4332849 h 6794695"/>
              <a:gd name="connsiteX34" fmla="*/ 745588 w 1661530"/>
              <a:gd name="connsiteY34" fmla="*/ 4304714 h 6794695"/>
              <a:gd name="connsiteX35" fmla="*/ 717453 w 1661530"/>
              <a:gd name="connsiteY35" fmla="*/ 4360984 h 6794695"/>
              <a:gd name="connsiteX36" fmla="*/ 675250 w 1661530"/>
              <a:gd name="connsiteY36" fmla="*/ 4501661 h 6794695"/>
              <a:gd name="connsiteX37" fmla="*/ 618979 w 1661530"/>
              <a:gd name="connsiteY37" fmla="*/ 4487594 h 6794695"/>
              <a:gd name="connsiteX38" fmla="*/ 576776 w 1661530"/>
              <a:gd name="connsiteY38" fmla="*/ 4614203 h 6794695"/>
              <a:gd name="connsiteX39" fmla="*/ 548640 w 1661530"/>
              <a:gd name="connsiteY39" fmla="*/ 4811151 h 6794695"/>
              <a:gd name="connsiteX40" fmla="*/ 562708 w 1661530"/>
              <a:gd name="connsiteY40" fmla="*/ 5078437 h 6794695"/>
              <a:gd name="connsiteX41" fmla="*/ 576776 w 1661530"/>
              <a:gd name="connsiteY41" fmla="*/ 5120640 h 6794695"/>
              <a:gd name="connsiteX42" fmla="*/ 647114 w 1661530"/>
              <a:gd name="connsiteY42" fmla="*/ 5233181 h 6794695"/>
              <a:gd name="connsiteX43" fmla="*/ 815926 w 1661530"/>
              <a:gd name="connsiteY43" fmla="*/ 5219114 h 6794695"/>
              <a:gd name="connsiteX44" fmla="*/ 1012874 w 1661530"/>
              <a:gd name="connsiteY44" fmla="*/ 5176911 h 6794695"/>
              <a:gd name="connsiteX45" fmla="*/ 1026942 w 1661530"/>
              <a:gd name="connsiteY45" fmla="*/ 5317587 h 6794695"/>
              <a:gd name="connsiteX46" fmla="*/ 942536 w 1661530"/>
              <a:gd name="connsiteY46" fmla="*/ 5331655 h 6794695"/>
              <a:gd name="connsiteX47" fmla="*/ 886265 w 1661530"/>
              <a:gd name="connsiteY47" fmla="*/ 5373858 h 6794695"/>
              <a:gd name="connsiteX48" fmla="*/ 759656 w 1661530"/>
              <a:gd name="connsiteY48" fmla="*/ 5486400 h 6794695"/>
              <a:gd name="connsiteX49" fmla="*/ 633046 w 1661530"/>
              <a:gd name="connsiteY49" fmla="*/ 5584874 h 6794695"/>
              <a:gd name="connsiteX50" fmla="*/ 576776 w 1661530"/>
              <a:gd name="connsiteY50" fmla="*/ 5683347 h 6794695"/>
              <a:gd name="connsiteX51" fmla="*/ 464234 w 1661530"/>
              <a:gd name="connsiteY51" fmla="*/ 5725551 h 6794695"/>
              <a:gd name="connsiteX52" fmla="*/ 379828 w 1661530"/>
              <a:gd name="connsiteY52" fmla="*/ 5697415 h 6794695"/>
              <a:gd name="connsiteX53" fmla="*/ 365760 w 1661530"/>
              <a:gd name="connsiteY53" fmla="*/ 5781821 h 6794695"/>
              <a:gd name="connsiteX54" fmla="*/ 422031 w 1661530"/>
              <a:gd name="connsiteY54" fmla="*/ 5809957 h 6794695"/>
              <a:gd name="connsiteX55" fmla="*/ 393896 w 1661530"/>
              <a:gd name="connsiteY55" fmla="*/ 5866227 h 6794695"/>
              <a:gd name="connsiteX56" fmla="*/ 379828 w 1661530"/>
              <a:gd name="connsiteY56" fmla="*/ 5908431 h 6794695"/>
              <a:gd name="connsiteX57" fmla="*/ 351693 w 1661530"/>
              <a:gd name="connsiteY57" fmla="*/ 6006904 h 6794695"/>
              <a:gd name="connsiteX58" fmla="*/ 337625 w 1661530"/>
              <a:gd name="connsiteY58" fmla="*/ 6063175 h 6794695"/>
              <a:gd name="connsiteX59" fmla="*/ 281354 w 1661530"/>
              <a:gd name="connsiteY59" fmla="*/ 6203852 h 6794695"/>
              <a:gd name="connsiteX60" fmla="*/ 267286 w 1661530"/>
              <a:gd name="connsiteY60" fmla="*/ 6246055 h 6794695"/>
              <a:gd name="connsiteX61" fmla="*/ 225083 w 1661530"/>
              <a:gd name="connsiteY61" fmla="*/ 6302326 h 6794695"/>
              <a:gd name="connsiteX62" fmla="*/ 211016 w 1661530"/>
              <a:gd name="connsiteY62" fmla="*/ 6358597 h 6794695"/>
              <a:gd name="connsiteX63" fmla="*/ 182880 w 1661530"/>
              <a:gd name="connsiteY63" fmla="*/ 6443003 h 6794695"/>
              <a:gd name="connsiteX64" fmla="*/ 168813 w 1661530"/>
              <a:gd name="connsiteY64" fmla="*/ 6527409 h 6794695"/>
              <a:gd name="connsiteX65" fmla="*/ 112542 w 1661530"/>
              <a:gd name="connsiteY65" fmla="*/ 6583680 h 6794695"/>
              <a:gd name="connsiteX66" fmla="*/ 70339 w 1661530"/>
              <a:gd name="connsiteY66" fmla="*/ 6696221 h 6794695"/>
              <a:gd name="connsiteX67" fmla="*/ 56271 w 1661530"/>
              <a:gd name="connsiteY67" fmla="*/ 6738424 h 6794695"/>
              <a:gd name="connsiteX68" fmla="*/ 0 w 1661530"/>
              <a:gd name="connsiteY68" fmla="*/ 6794695 h 679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661530" h="6794695">
                <a:moveTo>
                  <a:pt x="1589650" y="0"/>
                </a:moveTo>
                <a:cubicBezTo>
                  <a:pt x="1608407" y="23446"/>
                  <a:pt x="1635142" y="42314"/>
                  <a:pt x="1645920" y="70338"/>
                </a:cubicBezTo>
                <a:cubicBezTo>
                  <a:pt x="1659491" y="105624"/>
                  <a:pt x="1664321" y="145323"/>
                  <a:pt x="1659988" y="182880"/>
                </a:cubicBezTo>
                <a:cubicBezTo>
                  <a:pt x="1624686" y="488830"/>
                  <a:pt x="1636196" y="350937"/>
                  <a:pt x="1575582" y="492369"/>
                </a:cubicBezTo>
                <a:cubicBezTo>
                  <a:pt x="1569741" y="505999"/>
                  <a:pt x="1569373" y="521997"/>
                  <a:pt x="1561514" y="534572"/>
                </a:cubicBezTo>
                <a:cubicBezTo>
                  <a:pt x="1545600" y="560034"/>
                  <a:pt x="1523258" y="580890"/>
                  <a:pt x="1505243" y="604911"/>
                </a:cubicBezTo>
                <a:cubicBezTo>
                  <a:pt x="1495099" y="618437"/>
                  <a:pt x="1486486" y="633046"/>
                  <a:pt x="1477108" y="647114"/>
                </a:cubicBezTo>
                <a:cubicBezTo>
                  <a:pt x="1472419" y="675249"/>
                  <a:pt x="1466373" y="703192"/>
                  <a:pt x="1463040" y="731520"/>
                </a:cubicBezTo>
                <a:cubicBezTo>
                  <a:pt x="1456988" y="782959"/>
                  <a:pt x="1459825" y="835620"/>
                  <a:pt x="1448973" y="886264"/>
                </a:cubicBezTo>
                <a:cubicBezTo>
                  <a:pt x="1445430" y="902796"/>
                  <a:pt x="1428398" y="913345"/>
                  <a:pt x="1420837" y="928467"/>
                </a:cubicBezTo>
                <a:cubicBezTo>
                  <a:pt x="1404019" y="962103"/>
                  <a:pt x="1390808" y="1004487"/>
                  <a:pt x="1378634" y="1041009"/>
                </a:cubicBezTo>
                <a:cubicBezTo>
                  <a:pt x="1383323" y="1078523"/>
                  <a:pt x="1389118" y="1115915"/>
                  <a:pt x="1392702" y="1153551"/>
                </a:cubicBezTo>
                <a:cubicBezTo>
                  <a:pt x="1411973" y="1355893"/>
                  <a:pt x="1354818" y="1301797"/>
                  <a:pt x="1448973" y="1364566"/>
                </a:cubicBezTo>
                <a:cubicBezTo>
                  <a:pt x="1458351" y="1378634"/>
                  <a:pt x="1476053" y="1389895"/>
                  <a:pt x="1477108" y="1406769"/>
                </a:cubicBezTo>
                <a:cubicBezTo>
                  <a:pt x="1480922" y="1467790"/>
                  <a:pt x="1480842" y="1531158"/>
                  <a:pt x="1463040" y="1589649"/>
                </a:cubicBezTo>
                <a:cubicBezTo>
                  <a:pt x="1443002" y="1655489"/>
                  <a:pt x="1345751" y="1777277"/>
                  <a:pt x="1294228" y="1828800"/>
                </a:cubicBezTo>
                <a:cubicBezTo>
                  <a:pt x="1162929" y="1960099"/>
                  <a:pt x="1308295" y="1777218"/>
                  <a:pt x="1195754" y="1927274"/>
                </a:cubicBezTo>
                <a:cubicBezTo>
                  <a:pt x="1178633" y="1921567"/>
                  <a:pt x="1114890" y="1885239"/>
                  <a:pt x="1125416" y="1955409"/>
                </a:cubicBezTo>
                <a:cubicBezTo>
                  <a:pt x="1128924" y="1978797"/>
                  <a:pt x="1148262" y="2172276"/>
                  <a:pt x="1223890" y="2222695"/>
                </a:cubicBezTo>
                <a:cubicBezTo>
                  <a:pt x="1241339" y="2234328"/>
                  <a:pt x="1261403" y="2241452"/>
                  <a:pt x="1280160" y="2250831"/>
                </a:cubicBezTo>
                <a:cubicBezTo>
                  <a:pt x="1261403" y="2405575"/>
                  <a:pt x="1255323" y="2562389"/>
                  <a:pt x="1223890" y="2715064"/>
                </a:cubicBezTo>
                <a:cubicBezTo>
                  <a:pt x="1220900" y="2729588"/>
                  <a:pt x="1193265" y="2719868"/>
                  <a:pt x="1181686" y="2729132"/>
                </a:cubicBezTo>
                <a:cubicBezTo>
                  <a:pt x="1168484" y="2739694"/>
                  <a:pt x="1161112" y="2756213"/>
                  <a:pt x="1153551" y="2771335"/>
                </a:cubicBezTo>
                <a:cubicBezTo>
                  <a:pt x="1118838" y="2840761"/>
                  <a:pt x="1098133" y="2917767"/>
                  <a:pt x="1055077" y="2982351"/>
                </a:cubicBezTo>
                <a:cubicBezTo>
                  <a:pt x="1026942" y="3024554"/>
                  <a:pt x="995836" y="3064921"/>
                  <a:pt x="970671" y="3108960"/>
                </a:cubicBezTo>
                <a:cubicBezTo>
                  <a:pt x="947128" y="3150160"/>
                  <a:pt x="939647" y="3190854"/>
                  <a:pt x="928468" y="3235569"/>
                </a:cubicBezTo>
                <a:cubicBezTo>
                  <a:pt x="937846" y="3357489"/>
                  <a:pt x="936500" y="3480713"/>
                  <a:pt x="956603" y="3601329"/>
                </a:cubicBezTo>
                <a:cubicBezTo>
                  <a:pt x="964906" y="3651146"/>
                  <a:pt x="1008009" y="3691736"/>
                  <a:pt x="1012874" y="3742006"/>
                </a:cubicBezTo>
                <a:cubicBezTo>
                  <a:pt x="1022370" y="3840133"/>
                  <a:pt x="1006993" y="3939182"/>
                  <a:pt x="998806" y="4037427"/>
                </a:cubicBezTo>
                <a:cubicBezTo>
                  <a:pt x="997575" y="4052205"/>
                  <a:pt x="992368" y="4066915"/>
                  <a:pt x="984739" y="4079631"/>
                </a:cubicBezTo>
                <a:cubicBezTo>
                  <a:pt x="977915" y="4091004"/>
                  <a:pt x="965982" y="4098388"/>
                  <a:pt x="956603" y="4107766"/>
                </a:cubicBezTo>
                <a:cubicBezTo>
                  <a:pt x="937846" y="4145280"/>
                  <a:pt x="924385" y="4185947"/>
                  <a:pt x="900333" y="4220307"/>
                </a:cubicBezTo>
                <a:cubicBezTo>
                  <a:pt x="890637" y="4234158"/>
                  <a:pt x="868954" y="4235454"/>
                  <a:pt x="858130" y="4248443"/>
                </a:cubicBezTo>
                <a:cubicBezTo>
                  <a:pt x="768891" y="4355531"/>
                  <a:pt x="890610" y="4264304"/>
                  <a:pt x="787791" y="4332849"/>
                </a:cubicBezTo>
                <a:cubicBezTo>
                  <a:pt x="773723" y="4323471"/>
                  <a:pt x="761286" y="4298435"/>
                  <a:pt x="745588" y="4304714"/>
                </a:cubicBezTo>
                <a:cubicBezTo>
                  <a:pt x="726117" y="4312502"/>
                  <a:pt x="724506" y="4341235"/>
                  <a:pt x="717453" y="4360984"/>
                </a:cubicBezTo>
                <a:cubicBezTo>
                  <a:pt x="700987" y="4407089"/>
                  <a:pt x="689318" y="4454769"/>
                  <a:pt x="675250" y="4501661"/>
                </a:cubicBezTo>
                <a:cubicBezTo>
                  <a:pt x="656493" y="4496972"/>
                  <a:pt x="631711" y="4473044"/>
                  <a:pt x="618979" y="4487594"/>
                </a:cubicBezTo>
                <a:cubicBezTo>
                  <a:pt x="589685" y="4521073"/>
                  <a:pt x="576776" y="4614203"/>
                  <a:pt x="576776" y="4614203"/>
                </a:cubicBezTo>
                <a:cubicBezTo>
                  <a:pt x="615801" y="4731282"/>
                  <a:pt x="565716" y="4555009"/>
                  <a:pt x="548640" y="4811151"/>
                </a:cubicBezTo>
                <a:cubicBezTo>
                  <a:pt x="542705" y="4900172"/>
                  <a:pt x="554630" y="4989585"/>
                  <a:pt x="562708" y="5078437"/>
                </a:cubicBezTo>
                <a:cubicBezTo>
                  <a:pt x="564051" y="5093205"/>
                  <a:pt x="569675" y="5107622"/>
                  <a:pt x="576776" y="5120640"/>
                </a:cubicBezTo>
                <a:cubicBezTo>
                  <a:pt x="597959" y="5159476"/>
                  <a:pt x="623668" y="5195667"/>
                  <a:pt x="647114" y="5233181"/>
                </a:cubicBezTo>
                <a:cubicBezTo>
                  <a:pt x="703385" y="5228492"/>
                  <a:pt x="759806" y="5225349"/>
                  <a:pt x="815926" y="5219114"/>
                </a:cubicBezTo>
                <a:cubicBezTo>
                  <a:pt x="889452" y="5210945"/>
                  <a:pt x="939119" y="5195350"/>
                  <a:pt x="1012874" y="5176911"/>
                </a:cubicBezTo>
                <a:cubicBezTo>
                  <a:pt x="1040803" y="5218804"/>
                  <a:pt x="1079877" y="5257090"/>
                  <a:pt x="1026942" y="5317587"/>
                </a:cubicBezTo>
                <a:cubicBezTo>
                  <a:pt x="1008159" y="5339053"/>
                  <a:pt x="970671" y="5326966"/>
                  <a:pt x="942536" y="5331655"/>
                </a:cubicBezTo>
                <a:cubicBezTo>
                  <a:pt x="923779" y="5345723"/>
                  <a:pt x="903910" y="5358419"/>
                  <a:pt x="886265" y="5373858"/>
                </a:cubicBezTo>
                <a:cubicBezTo>
                  <a:pt x="763440" y="5481330"/>
                  <a:pt x="902009" y="5379635"/>
                  <a:pt x="759656" y="5486400"/>
                </a:cubicBezTo>
                <a:cubicBezTo>
                  <a:pt x="634777" y="5580059"/>
                  <a:pt x="694839" y="5523081"/>
                  <a:pt x="633046" y="5584874"/>
                </a:cubicBezTo>
                <a:cubicBezTo>
                  <a:pt x="619943" y="5624184"/>
                  <a:pt x="614629" y="5654957"/>
                  <a:pt x="576776" y="5683347"/>
                </a:cubicBezTo>
                <a:cubicBezTo>
                  <a:pt x="563319" y="5693440"/>
                  <a:pt x="488907" y="5717327"/>
                  <a:pt x="464234" y="5725551"/>
                </a:cubicBezTo>
                <a:cubicBezTo>
                  <a:pt x="436099" y="5716172"/>
                  <a:pt x="409485" y="5697415"/>
                  <a:pt x="379828" y="5697415"/>
                </a:cubicBezTo>
                <a:cubicBezTo>
                  <a:pt x="330850" y="5697415"/>
                  <a:pt x="358931" y="5773627"/>
                  <a:pt x="365760" y="5781821"/>
                </a:cubicBezTo>
                <a:cubicBezTo>
                  <a:pt x="379185" y="5797931"/>
                  <a:pt x="403274" y="5800578"/>
                  <a:pt x="422031" y="5809957"/>
                </a:cubicBezTo>
                <a:cubicBezTo>
                  <a:pt x="412653" y="5828714"/>
                  <a:pt x="402157" y="5846952"/>
                  <a:pt x="393896" y="5866227"/>
                </a:cubicBezTo>
                <a:cubicBezTo>
                  <a:pt x="388055" y="5879857"/>
                  <a:pt x="384089" y="5894227"/>
                  <a:pt x="379828" y="5908431"/>
                </a:cubicBezTo>
                <a:cubicBezTo>
                  <a:pt x="370019" y="5941129"/>
                  <a:pt x="360675" y="5973969"/>
                  <a:pt x="351693" y="6006904"/>
                </a:cubicBezTo>
                <a:cubicBezTo>
                  <a:pt x="346606" y="6025557"/>
                  <a:pt x="343181" y="6044656"/>
                  <a:pt x="337625" y="6063175"/>
                </a:cubicBezTo>
                <a:cubicBezTo>
                  <a:pt x="294932" y="6205486"/>
                  <a:pt x="328358" y="6094178"/>
                  <a:pt x="281354" y="6203852"/>
                </a:cubicBezTo>
                <a:cubicBezTo>
                  <a:pt x="275513" y="6217482"/>
                  <a:pt x="274643" y="6233180"/>
                  <a:pt x="267286" y="6246055"/>
                </a:cubicBezTo>
                <a:cubicBezTo>
                  <a:pt x="255653" y="6266412"/>
                  <a:pt x="239151" y="6283569"/>
                  <a:pt x="225083" y="6302326"/>
                </a:cubicBezTo>
                <a:cubicBezTo>
                  <a:pt x="220394" y="6321083"/>
                  <a:pt x="216572" y="6340078"/>
                  <a:pt x="211016" y="6358597"/>
                </a:cubicBezTo>
                <a:cubicBezTo>
                  <a:pt x="202494" y="6387004"/>
                  <a:pt x="182880" y="6443003"/>
                  <a:pt x="182880" y="6443003"/>
                </a:cubicBezTo>
                <a:cubicBezTo>
                  <a:pt x="178191" y="6471138"/>
                  <a:pt x="181569" y="6501897"/>
                  <a:pt x="168813" y="6527409"/>
                </a:cubicBezTo>
                <a:cubicBezTo>
                  <a:pt x="156950" y="6551135"/>
                  <a:pt x="112542" y="6583680"/>
                  <a:pt x="112542" y="6583680"/>
                </a:cubicBezTo>
                <a:cubicBezTo>
                  <a:pt x="80610" y="6679473"/>
                  <a:pt x="120803" y="6561651"/>
                  <a:pt x="70339" y="6696221"/>
                </a:cubicBezTo>
                <a:cubicBezTo>
                  <a:pt x="65132" y="6710105"/>
                  <a:pt x="64890" y="6726357"/>
                  <a:pt x="56271" y="6738424"/>
                </a:cubicBezTo>
                <a:cubicBezTo>
                  <a:pt x="40853" y="6760009"/>
                  <a:pt x="0" y="6794695"/>
                  <a:pt x="0" y="6794695"/>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2300" i="1"/>
          </a:p>
        </p:txBody>
      </p:sp>
      <p:sp>
        <p:nvSpPr>
          <p:cNvPr id="37" name="Freeform 36"/>
          <p:cNvSpPr/>
          <p:nvPr/>
        </p:nvSpPr>
        <p:spPr>
          <a:xfrm>
            <a:off x="5598942" y="84406"/>
            <a:ext cx="787790" cy="6710289"/>
          </a:xfrm>
          <a:custGeom>
            <a:avLst/>
            <a:gdLst>
              <a:gd name="connsiteX0" fmla="*/ 337624 w 787790"/>
              <a:gd name="connsiteY0" fmla="*/ 0 h 6710289"/>
              <a:gd name="connsiteX1" fmla="*/ 464233 w 787790"/>
              <a:gd name="connsiteY1" fmla="*/ 112542 h 6710289"/>
              <a:gd name="connsiteX2" fmla="*/ 520504 w 787790"/>
              <a:gd name="connsiteY2" fmla="*/ 126609 h 6710289"/>
              <a:gd name="connsiteX3" fmla="*/ 604910 w 787790"/>
              <a:gd name="connsiteY3" fmla="*/ 253219 h 6710289"/>
              <a:gd name="connsiteX4" fmla="*/ 633046 w 787790"/>
              <a:gd name="connsiteY4" fmla="*/ 281354 h 6710289"/>
              <a:gd name="connsiteX5" fmla="*/ 675249 w 787790"/>
              <a:gd name="connsiteY5" fmla="*/ 351692 h 6710289"/>
              <a:gd name="connsiteX6" fmla="*/ 703384 w 787790"/>
              <a:gd name="connsiteY6" fmla="*/ 506437 h 6710289"/>
              <a:gd name="connsiteX7" fmla="*/ 661181 w 787790"/>
              <a:gd name="connsiteY7" fmla="*/ 773723 h 6710289"/>
              <a:gd name="connsiteX8" fmla="*/ 618978 w 787790"/>
              <a:gd name="connsiteY8" fmla="*/ 928468 h 6710289"/>
              <a:gd name="connsiteX9" fmla="*/ 604910 w 787790"/>
              <a:gd name="connsiteY9" fmla="*/ 998806 h 6710289"/>
              <a:gd name="connsiteX10" fmla="*/ 506436 w 787790"/>
              <a:gd name="connsiteY10" fmla="*/ 1069145 h 6710289"/>
              <a:gd name="connsiteX11" fmla="*/ 351692 w 787790"/>
              <a:gd name="connsiteY11" fmla="*/ 1209822 h 6710289"/>
              <a:gd name="connsiteX12" fmla="*/ 281353 w 787790"/>
              <a:gd name="connsiteY12" fmla="*/ 1280160 h 6710289"/>
              <a:gd name="connsiteX13" fmla="*/ 225083 w 787790"/>
              <a:gd name="connsiteY13" fmla="*/ 1322363 h 6710289"/>
              <a:gd name="connsiteX14" fmla="*/ 168812 w 787790"/>
              <a:gd name="connsiteY14" fmla="*/ 1406769 h 6710289"/>
              <a:gd name="connsiteX15" fmla="*/ 112541 w 787790"/>
              <a:gd name="connsiteY15" fmla="*/ 1477108 h 6710289"/>
              <a:gd name="connsiteX16" fmla="*/ 56270 w 787790"/>
              <a:gd name="connsiteY16" fmla="*/ 1533379 h 6710289"/>
              <a:gd name="connsiteX17" fmla="*/ 28135 w 787790"/>
              <a:gd name="connsiteY17" fmla="*/ 1716259 h 6710289"/>
              <a:gd name="connsiteX18" fmla="*/ 0 w 787790"/>
              <a:gd name="connsiteY18" fmla="*/ 1800665 h 6710289"/>
              <a:gd name="connsiteX19" fmla="*/ 14067 w 787790"/>
              <a:gd name="connsiteY19" fmla="*/ 1913206 h 6710289"/>
              <a:gd name="connsiteX20" fmla="*/ 42203 w 787790"/>
              <a:gd name="connsiteY20" fmla="*/ 1941342 h 6710289"/>
              <a:gd name="connsiteX21" fmla="*/ 84406 w 787790"/>
              <a:gd name="connsiteY21" fmla="*/ 2067951 h 6710289"/>
              <a:gd name="connsiteX22" fmla="*/ 168812 w 787790"/>
              <a:gd name="connsiteY22" fmla="*/ 2194560 h 6710289"/>
              <a:gd name="connsiteX23" fmla="*/ 267286 w 787790"/>
              <a:gd name="connsiteY23" fmla="*/ 2278966 h 6710289"/>
              <a:gd name="connsiteX24" fmla="*/ 309489 w 787790"/>
              <a:gd name="connsiteY24" fmla="*/ 2447779 h 6710289"/>
              <a:gd name="connsiteX25" fmla="*/ 337624 w 787790"/>
              <a:gd name="connsiteY25" fmla="*/ 2560320 h 6710289"/>
              <a:gd name="connsiteX26" fmla="*/ 365760 w 787790"/>
              <a:gd name="connsiteY26" fmla="*/ 2588456 h 6710289"/>
              <a:gd name="connsiteX27" fmla="*/ 436098 w 787790"/>
              <a:gd name="connsiteY27" fmla="*/ 2672862 h 6710289"/>
              <a:gd name="connsiteX28" fmla="*/ 379827 w 787790"/>
              <a:gd name="connsiteY28" fmla="*/ 2940148 h 6710289"/>
              <a:gd name="connsiteX29" fmla="*/ 365760 w 787790"/>
              <a:gd name="connsiteY29" fmla="*/ 2982351 h 6710289"/>
              <a:gd name="connsiteX30" fmla="*/ 323556 w 787790"/>
              <a:gd name="connsiteY30" fmla="*/ 3123028 h 6710289"/>
              <a:gd name="connsiteX31" fmla="*/ 337624 w 787790"/>
              <a:gd name="connsiteY31" fmla="*/ 3404382 h 6710289"/>
              <a:gd name="connsiteX32" fmla="*/ 351692 w 787790"/>
              <a:gd name="connsiteY32" fmla="*/ 3446585 h 6710289"/>
              <a:gd name="connsiteX33" fmla="*/ 436098 w 787790"/>
              <a:gd name="connsiteY33" fmla="*/ 3502856 h 6710289"/>
              <a:gd name="connsiteX34" fmla="*/ 492369 w 787790"/>
              <a:gd name="connsiteY34" fmla="*/ 3657600 h 6710289"/>
              <a:gd name="connsiteX35" fmla="*/ 520504 w 787790"/>
              <a:gd name="connsiteY35" fmla="*/ 3685736 h 6710289"/>
              <a:gd name="connsiteX36" fmla="*/ 604910 w 787790"/>
              <a:gd name="connsiteY36" fmla="*/ 3784209 h 6710289"/>
              <a:gd name="connsiteX37" fmla="*/ 422030 w 787790"/>
              <a:gd name="connsiteY37" fmla="*/ 4206240 h 6710289"/>
              <a:gd name="connsiteX38" fmla="*/ 379827 w 787790"/>
              <a:gd name="connsiteY38" fmla="*/ 4318782 h 6710289"/>
              <a:gd name="connsiteX39" fmla="*/ 379827 w 787790"/>
              <a:gd name="connsiteY39" fmla="*/ 4431323 h 6710289"/>
              <a:gd name="connsiteX40" fmla="*/ 478301 w 787790"/>
              <a:gd name="connsiteY40" fmla="*/ 4445391 h 6710289"/>
              <a:gd name="connsiteX41" fmla="*/ 562707 w 787790"/>
              <a:gd name="connsiteY41" fmla="*/ 4459459 h 6710289"/>
              <a:gd name="connsiteX42" fmla="*/ 590843 w 787790"/>
              <a:gd name="connsiteY42" fmla="*/ 4853354 h 6710289"/>
              <a:gd name="connsiteX43" fmla="*/ 604910 w 787790"/>
              <a:gd name="connsiteY43" fmla="*/ 4909625 h 6710289"/>
              <a:gd name="connsiteX44" fmla="*/ 576775 w 787790"/>
              <a:gd name="connsiteY44" fmla="*/ 4965896 h 6710289"/>
              <a:gd name="connsiteX45" fmla="*/ 548640 w 787790"/>
              <a:gd name="connsiteY45" fmla="*/ 5078437 h 6710289"/>
              <a:gd name="connsiteX46" fmla="*/ 436098 w 787790"/>
              <a:gd name="connsiteY46" fmla="*/ 5219114 h 6710289"/>
              <a:gd name="connsiteX47" fmla="*/ 323556 w 787790"/>
              <a:gd name="connsiteY47" fmla="*/ 5401994 h 6710289"/>
              <a:gd name="connsiteX48" fmla="*/ 281353 w 787790"/>
              <a:gd name="connsiteY48" fmla="*/ 5458265 h 6710289"/>
              <a:gd name="connsiteX49" fmla="*/ 323556 w 787790"/>
              <a:gd name="connsiteY49" fmla="*/ 5739619 h 6710289"/>
              <a:gd name="connsiteX50" fmla="*/ 337624 w 787790"/>
              <a:gd name="connsiteY50" fmla="*/ 5781822 h 6710289"/>
              <a:gd name="connsiteX51" fmla="*/ 393895 w 787790"/>
              <a:gd name="connsiteY51" fmla="*/ 5894363 h 6710289"/>
              <a:gd name="connsiteX52" fmla="*/ 436098 w 787790"/>
              <a:gd name="connsiteY52" fmla="*/ 6006905 h 6710289"/>
              <a:gd name="connsiteX53" fmla="*/ 464233 w 787790"/>
              <a:gd name="connsiteY53" fmla="*/ 6147582 h 6710289"/>
              <a:gd name="connsiteX54" fmla="*/ 520504 w 787790"/>
              <a:gd name="connsiteY54" fmla="*/ 6246056 h 6710289"/>
              <a:gd name="connsiteX55" fmla="*/ 562707 w 787790"/>
              <a:gd name="connsiteY55" fmla="*/ 6358597 h 6710289"/>
              <a:gd name="connsiteX56" fmla="*/ 576775 w 787790"/>
              <a:gd name="connsiteY56" fmla="*/ 6400800 h 6710289"/>
              <a:gd name="connsiteX57" fmla="*/ 633046 w 787790"/>
              <a:gd name="connsiteY57" fmla="*/ 6471139 h 6710289"/>
              <a:gd name="connsiteX58" fmla="*/ 675249 w 787790"/>
              <a:gd name="connsiteY58" fmla="*/ 6541477 h 6710289"/>
              <a:gd name="connsiteX59" fmla="*/ 717452 w 787790"/>
              <a:gd name="connsiteY59" fmla="*/ 6625883 h 6710289"/>
              <a:gd name="connsiteX60" fmla="*/ 759655 w 787790"/>
              <a:gd name="connsiteY60" fmla="*/ 6639951 h 6710289"/>
              <a:gd name="connsiteX61" fmla="*/ 787790 w 787790"/>
              <a:gd name="connsiteY61" fmla="*/ 6710289 h 67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7790" h="6710289">
                <a:moveTo>
                  <a:pt x="337624" y="0"/>
                </a:moveTo>
                <a:cubicBezTo>
                  <a:pt x="365992" y="28368"/>
                  <a:pt x="422837" y="91844"/>
                  <a:pt x="464233" y="112542"/>
                </a:cubicBezTo>
                <a:cubicBezTo>
                  <a:pt x="481526" y="121188"/>
                  <a:pt x="501747" y="121920"/>
                  <a:pt x="520504" y="126609"/>
                </a:cubicBezTo>
                <a:cubicBezTo>
                  <a:pt x="586399" y="192504"/>
                  <a:pt x="510631" y="111801"/>
                  <a:pt x="604910" y="253219"/>
                </a:cubicBezTo>
                <a:cubicBezTo>
                  <a:pt x="612267" y="264255"/>
                  <a:pt x="625337" y="270561"/>
                  <a:pt x="633046" y="281354"/>
                </a:cubicBezTo>
                <a:cubicBezTo>
                  <a:pt x="648939" y="303603"/>
                  <a:pt x="661181" y="328246"/>
                  <a:pt x="675249" y="351692"/>
                </a:cubicBezTo>
                <a:cubicBezTo>
                  <a:pt x="687560" y="400940"/>
                  <a:pt x="703384" y="456036"/>
                  <a:pt x="703384" y="506437"/>
                </a:cubicBezTo>
                <a:cubicBezTo>
                  <a:pt x="703384" y="560157"/>
                  <a:pt x="667552" y="735494"/>
                  <a:pt x="661181" y="773723"/>
                </a:cubicBezTo>
                <a:cubicBezTo>
                  <a:pt x="639889" y="901473"/>
                  <a:pt x="664634" y="837154"/>
                  <a:pt x="618978" y="928468"/>
                </a:cubicBezTo>
                <a:cubicBezTo>
                  <a:pt x="614289" y="951914"/>
                  <a:pt x="619847" y="980135"/>
                  <a:pt x="604910" y="998806"/>
                </a:cubicBezTo>
                <a:cubicBezTo>
                  <a:pt x="579711" y="1030305"/>
                  <a:pt x="538409" y="1044550"/>
                  <a:pt x="506436" y="1069145"/>
                </a:cubicBezTo>
                <a:cubicBezTo>
                  <a:pt x="488642" y="1082833"/>
                  <a:pt x="364557" y="1184093"/>
                  <a:pt x="351692" y="1209822"/>
                </a:cubicBezTo>
                <a:cubicBezTo>
                  <a:pt x="316924" y="1279355"/>
                  <a:pt x="343451" y="1259460"/>
                  <a:pt x="281353" y="1280160"/>
                </a:cubicBezTo>
                <a:cubicBezTo>
                  <a:pt x="262596" y="1294228"/>
                  <a:pt x="240660" y="1304839"/>
                  <a:pt x="225083" y="1322363"/>
                </a:cubicBezTo>
                <a:cubicBezTo>
                  <a:pt x="202618" y="1347636"/>
                  <a:pt x="192722" y="1382859"/>
                  <a:pt x="168812" y="1406769"/>
                </a:cubicBezTo>
                <a:cubicBezTo>
                  <a:pt x="73034" y="1502547"/>
                  <a:pt x="219019" y="1352884"/>
                  <a:pt x="112541" y="1477108"/>
                </a:cubicBezTo>
                <a:cubicBezTo>
                  <a:pt x="95278" y="1497248"/>
                  <a:pt x="75027" y="1514622"/>
                  <a:pt x="56270" y="1533379"/>
                </a:cubicBezTo>
                <a:cubicBezTo>
                  <a:pt x="17519" y="1649637"/>
                  <a:pt x="74766" y="1467561"/>
                  <a:pt x="28135" y="1716259"/>
                </a:cubicBezTo>
                <a:cubicBezTo>
                  <a:pt x="22670" y="1745408"/>
                  <a:pt x="9378" y="1772530"/>
                  <a:pt x="0" y="1800665"/>
                </a:cubicBezTo>
                <a:cubicBezTo>
                  <a:pt x="4689" y="1838179"/>
                  <a:pt x="3204" y="1876995"/>
                  <a:pt x="14067" y="1913206"/>
                </a:cubicBezTo>
                <a:cubicBezTo>
                  <a:pt x="17878" y="1925910"/>
                  <a:pt x="36715" y="1929267"/>
                  <a:pt x="42203" y="1941342"/>
                </a:cubicBezTo>
                <a:cubicBezTo>
                  <a:pt x="60611" y="1981840"/>
                  <a:pt x="61518" y="2029805"/>
                  <a:pt x="84406" y="2067951"/>
                </a:cubicBezTo>
                <a:cubicBezTo>
                  <a:pt x="104497" y="2101435"/>
                  <a:pt x="139509" y="2165257"/>
                  <a:pt x="168812" y="2194560"/>
                </a:cubicBezTo>
                <a:cubicBezTo>
                  <a:pt x="199382" y="2225130"/>
                  <a:pt x="234461" y="2250831"/>
                  <a:pt x="267286" y="2278966"/>
                </a:cubicBezTo>
                <a:cubicBezTo>
                  <a:pt x="295546" y="2476797"/>
                  <a:pt x="260949" y="2290024"/>
                  <a:pt x="309489" y="2447779"/>
                </a:cubicBezTo>
                <a:cubicBezTo>
                  <a:pt x="320861" y="2484737"/>
                  <a:pt x="323263" y="2524418"/>
                  <a:pt x="337624" y="2560320"/>
                </a:cubicBezTo>
                <a:cubicBezTo>
                  <a:pt x="342550" y="2572635"/>
                  <a:pt x="357474" y="2578099"/>
                  <a:pt x="365760" y="2588456"/>
                </a:cubicBezTo>
                <a:cubicBezTo>
                  <a:pt x="444102" y="2686384"/>
                  <a:pt x="335846" y="2572610"/>
                  <a:pt x="436098" y="2672862"/>
                </a:cubicBezTo>
                <a:cubicBezTo>
                  <a:pt x="417341" y="2761957"/>
                  <a:pt x="400005" y="2851364"/>
                  <a:pt x="379827" y="2940148"/>
                </a:cubicBezTo>
                <a:cubicBezTo>
                  <a:pt x="376541" y="2954608"/>
                  <a:pt x="368668" y="2967810"/>
                  <a:pt x="365760" y="2982351"/>
                </a:cubicBezTo>
                <a:cubicBezTo>
                  <a:pt x="339897" y="3111668"/>
                  <a:pt x="374880" y="3046044"/>
                  <a:pt x="323556" y="3123028"/>
                </a:cubicBezTo>
                <a:cubicBezTo>
                  <a:pt x="328245" y="3216813"/>
                  <a:pt x="329489" y="3310833"/>
                  <a:pt x="337624" y="3404382"/>
                </a:cubicBezTo>
                <a:cubicBezTo>
                  <a:pt x="338909" y="3419155"/>
                  <a:pt x="341207" y="3436100"/>
                  <a:pt x="351692" y="3446585"/>
                </a:cubicBezTo>
                <a:cubicBezTo>
                  <a:pt x="375602" y="3470495"/>
                  <a:pt x="407963" y="3484099"/>
                  <a:pt x="436098" y="3502856"/>
                </a:cubicBezTo>
                <a:cubicBezTo>
                  <a:pt x="454855" y="3554437"/>
                  <a:pt x="469369" y="3607766"/>
                  <a:pt x="492369" y="3657600"/>
                </a:cubicBezTo>
                <a:cubicBezTo>
                  <a:pt x="497927" y="3669642"/>
                  <a:pt x="511692" y="3675823"/>
                  <a:pt x="520504" y="3685736"/>
                </a:cubicBezTo>
                <a:cubicBezTo>
                  <a:pt x="549226" y="3718048"/>
                  <a:pt x="576775" y="3751385"/>
                  <a:pt x="604910" y="3784209"/>
                </a:cubicBezTo>
                <a:cubicBezTo>
                  <a:pt x="528149" y="4229428"/>
                  <a:pt x="671500" y="4175056"/>
                  <a:pt x="422030" y="4206240"/>
                </a:cubicBezTo>
                <a:cubicBezTo>
                  <a:pt x="407962" y="4243754"/>
                  <a:pt x="396406" y="4282308"/>
                  <a:pt x="379827" y="4318782"/>
                </a:cubicBezTo>
                <a:cubicBezTo>
                  <a:pt x="362711" y="4356437"/>
                  <a:pt x="308034" y="4383461"/>
                  <a:pt x="379827" y="4431323"/>
                </a:cubicBezTo>
                <a:cubicBezTo>
                  <a:pt x="407416" y="4449716"/>
                  <a:pt x="445529" y="4440349"/>
                  <a:pt x="478301" y="4445391"/>
                </a:cubicBezTo>
                <a:cubicBezTo>
                  <a:pt x="506493" y="4449728"/>
                  <a:pt x="534572" y="4454770"/>
                  <a:pt x="562707" y="4459459"/>
                </a:cubicBezTo>
                <a:cubicBezTo>
                  <a:pt x="572086" y="4590757"/>
                  <a:pt x="578556" y="4722296"/>
                  <a:pt x="590843" y="4853354"/>
                </a:cubicBezTo>
                <a:cubicBezTo>
                  <a:pt x="592648" y="4872604"/>
                  <a:pt x="607308" y="4890440"/>
                  <a:pt x="604910" y="4909625"/>
                </a:cubicBezTo>
                <a:cubicBezTo>
                  <a:pt x="602309" y="4930434"/>
                  <a:pt x="586153" y="4947139"/>
                  <a:pt x="576775" y="4965896"/>
                </a:cubicBezTo>
                <a:cubicBezTo>
                  <a:pt x="574747" y="4976037"/>
                  <a:pt x="560997" y="5059901"/>
                  <a:pt x="548640" y="5078437"/>
                </a:cubicBezTo>
                <a:cubicBezTo>
                  <a:pt x="539811" y="5091680"/>
                  <a:pt x="451288" y="5190632"/>
                  <a:pt x="436098" y="5219114"/>
                </a:cubicBezTo>
                <a:cubicBezTo>
                  <a:pt x="337964" y="5403117"/>
                  <a:pt x="419111" y="5338293"/>
                  <a:pt x="323556" y="5401994"/>
                </a:cubicBezTo>
                <a:cubicBezTo>
                  <a:pt x="309488" y="5420751"/>
                  <a:pt x="284092" y="5434979"/>
                  <a:pt x="281353" y="5458265"/>
                </a:cubicBezTo>
                <a:cubicBezTo>
                  <a:pt x="268856" y="5564490"/>
                  <a:pt x="294919" y="5644164"/>
                  <a:pt x="323556" y="5739619"/>
                </a:cubicBezTo>
                <a:cubicBezTo>
                  <a:pt x="327817" y="5753822"/>
                  <a:pt x="331488" y="5768323"/>
                  <a:pt x="337624" y="5781822"/>
                </a:cubicBezTo>
                <a:cubicBezTo>
                  <a:pt x="354980" y="5820004"/>
                  <a:pt x="377763" y="5855648"/>
                  <a:pt x="393895" y="5894363"/>
                </a:cubicBezTo>
                <a:cubicBezTo>
                  <a:pt x="489675" y="6124233"/>
                  <a:pt x="316204" y="5767114"/>
                  <a:pt x="436098" y="6006905"/>
                </a:cubicBezTo>
                <a:cubicBezTo>
                  <a:pt x="438678" y="6022384"/>
                  <a:pt x="453190" y="6123287"/>
                  <a:pt x="464233" y="6147582"/>
                </a:cubicBezTo>
                <a:cubicBezTo>
                  <a:pt x="479877" y="6181999"/>
                  <a:pt x="501747" y="6213231"/>
                  <a:pt x="520504" y="6246056"/>
                </a:cubicBezTo>
                <a:cubicBezTo>
                  <a:pt x="547646" y="6381760"/>
                  <a:pt x="514409" y="6262002"/>
                  <a:pt x="562707" y="6358597"/>
                </a:cubicBezTo>
                <a:cubicBezTo>
                  <a:pt x="569339" y="6371860"/>
                  <a:pt x="570143" y="6387537"/>
                  <a:pt x="576775" y="6400800"/>
                </a:cubicBezTo>
                <a:cubicBezTo>
                  <a:pt x="594522" y="6436293"/>
                  <a:pt x="606876" y="6444969"/>
                  <a:pt x="633046" y="6471139"/>
                </a:cubicBezTo>
                <a:cubicBezTo>
                  <a:pt x="672895" y="6590693"/>
                  <a:pt x="617318" y="6444926"/>
                  <a:pt x="675249" y="6541477"/>
                </a:cubicBezTo>
                <a:cubicBezTo>
                  <a:pt x="698776" y="6580688"/>
                  <a:pt x="676400" y="6593042"/>
                  <a:pt x="717452" y="6625883"/>
                </a:cubicBezTo>
                <a:cubicBezTo>
                  <a:pt x="729031" y="6635146"/>
                  <a:pt x="745587" y="6635262"/>
                  <a:pt x="759655" y="6639951"/>
                </a:cubicBezTo>
                <a:cubicBezTo>
                  <a:pt x="775331" y="6702655"/>
                  <a:pt x="760052" y="6682551"/>
                  <a:pt x="787790" y="6710289"/>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23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ircle(in)">
                                      <p:cBhvr>
                                        <p:cTn id="24" dur="2000"/>
                                        <p:tgtEl>
                                          <p:spTgt spid="3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circle(in)">
                                      <p:cBhvr>
                                        <p:cTn id="30" dur="2000"/>
                                        <p:tgtEl>
                                          <p:spTgt spid="3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p:bldP spid="33"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b="1" dirty="0" smtClean="0">
                <a:solidFill>
                  <a:prstClr val="black"/>
                </a:solidFill>
                <a:latin typeface="Tahoma" panose="020B0604030504040204" pitchFamily="34" charset="0"/>
                <a:ea typeface="Tahoma" panose="020B0604030504040204" pitchFamily="34" charset="0"/>
                <a:cs typeface="Tahoma" panose="020B0604030504040204" pitchFamily="34" charset="0"/>
              </a:rPr>
              <a:t>Em được cả lớp vỗ tay</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864887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indent="-57150" algn="just">
              <a:defRPr/>
            </a:pPr>
            <a:r>
              <a:rPr lang="en-US" sz="3600" b="1" i="1" dirty="0" err="1" smtClean="0">
                <a:solidFill>
                  <a:srgbClr val="FF0000"/>
                </a:solidFill>
                <a:cs typeface="Calibri" panose="020F0502020204030204" pitchFamily="34" charset="0"/>
              </a:rPr>
              <a:t>Hình</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ảnh</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người</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lái</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xe</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hiện</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lên</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với</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những</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vẻ</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đẹp</a:t>
            </a:r>
            <a:r>
              <a:rPr lang="en-US" sz="3600" b="1" i="1" dirty="0" smtClean="0">
                <a:solidFill>
                  <a:srgbClr val="FF0000"/>
                </a:solidFill>
                <a:cs typeface="Calibri" panose="020F0502020204030204" pitchFamily="34" charset="0"/>
              </a:rPr>
              <a:t> </a:t>
            </a:r>
            <a:r>
              <a:rPr lang="en-US" sz="3600" b="1" i="1" dirty="0" err="1" smtClean="0">
                <a:solidFill>
                  <a:srgbClr val="FF0000"/>
                </a:solidFill>
                <a:cs typeface="Calibri" panose="020F0502020204030204" pitchFamily="34" charset="0"/>
              </a:rPr>
              <a:t>nào</a:t>
            </a:r>
            <a:r>
              <a:rPr lang="en-US" sz="3600" b="1" i="1" dirty="0" smtClean="0">
                <a:solidFill>
                  <a:srgbClr val="FF0000"/>
                </a:solidFill>
                <a:cs typeface="Calibri" panose="020F0502020204030204" pitchFamily="34" charset="0"/>
              </a:rPr>
              <a:t>?</a:t>
            </a:r>
            <a:endParaRPr lang="en-US" sz="3600" b="1" dirty="0">
              <a:solidFill>
                <a:srgbClr val="FF0000"/>
              </a:solidFill>
              <a:cs typeface="Calibri" panose="020F0502020204030204" pitchFamily="34" charset="0"/>
            </a:endParaRPr>
          </a:p>
        </p:txBody>
      </p:sp>
      <p:sp>
        <p:nvSpPr>
          <p:cNvPr id="28" name="Rectangle: Folded Corner 27"/>
          <p:cNvSpPr/>
          <p:nvPr/>
        </p:nvSpPr>
        <p:spPr>
          <a:xfrm>
            <a:off x="508000" y="2131122"/>
            <a:ext cx="8985136" cy="14489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Tư</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ung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ung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thần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quyết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tâm</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đội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gắn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bó</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chí</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chiến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đấu</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8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E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10.000đ</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CHIA SẺ NHỮNG SUY NGHĨ CỦA EM VỀ HIỆN THỰC CỦA CHIẾN TRANH, NHỮNG THIẾU THỐN CỦA NGƯỜI LÍNH</a:t>
            </a:r>
            <a:endParaRPr lang="en-US" sz="28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8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1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1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b="1" dirty="0" smtClean="0">
                <a:solidFill>
                  <a:prstClr val="black"/>
                </a:solidFill>
                <a:latin typeface="Tahoma" panose="020B0604030504040204" pitchFamily="34" charset="0"/>
                <a:ea typeface="Tahoma" panose="020B0604030504040204" pitchFamily="34" charset="0"/>
                <a:cs typeface="Tahoma" panose="020B0604030504040204" pitchFamily="34" charset="0"/>
              </a:rPr>
              <a:t>E nhận được 1 điểm 8</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Em</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hiểu</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như</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thế</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thơ</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Chỉ</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cần</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một</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trái</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tim</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508000" y="2131122"/>
            <a:ext cx="8985136" cy="18411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Đó</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ảnh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hoán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dụ</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lính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lái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xe</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trái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tim</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chan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chứa</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yêu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tổ</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quốc</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niềm</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tin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ngày</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mai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chiến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thắng</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8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b="1" dirty="0" smtClean="0">
                <a:solidFill>
                  <a:prstClr val="black"/>
                </a:solidFill>
                <a:latin typeface="Tahoma" panose="020B0604030504040204" pitchFamily="34" charset="0"/>
                <a:ea typeface="Tahoma" panose="020B0604030504040204" pitchFamily="34" charset="0"/>
                <a:cs typeface="Tahoma" panose="020B0604030504040204" pitchFamily="34" charset="0"/>
              </a:rPr>
              <a:t>Em nhận được 1 điểm 8</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864887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indent="-57150" algn="ctr">
              <a:defRPr/>
            </a:pPr>
            <a:r>
              <a:rPr lang="en-US" sz="4000" b="1" i="1" dirty="0" err="1" smtClean="0">
                <a:solidFill>
                  <a:srgbClr val="FF0000"/>
                </a:solidFill>
                <a:cs typeface="Calibri" panose="020F0502020204030204" pitchFamily="34" charset="0"/>
              </a:rPr>
              <a:t>Nêu</a:t>
            </a:r>
            <a:r>
              <a:rPr lang="en-US" sz="4000" b="1" i="1" dirty="0" smtClean="0">
                <a:solidFill>
                  <a:srgbClr val="FF0000"/>
                </a:solidFill>
                <a:cs typeface="Calibri" panose="020F0502020204030204" pitchFamily="34" charset="0"/>
              </a:rPr>
              <a:t> ý </a:t>
            </a:r>
            <a:r>
              <a:rPr lang="en-US" sz="4000" b="1" i="1" dirty="0" err="1" smtClean="0">
                <a:solidFill>
                  <a:srgbClr val="FF0000"/>
                </a:solidFill>
                <a:cs typeface="Calibri" panose="020F0502020204030204" pitchFamily="34" charset="0"/>
              </a:rPr>
              <a:t>nghĩa</a:t>
            </a:r>
            <a:r>
              <a:rPr lang="en-US" sz="4000" b="1" i="1" dirty="0" smtClean="0">
                <a:solidFill>
                  <a:srgbClr val="FF0000"/>
                </a:solidFill>
                <a:cs typeface="Calibri" panose="020F0502020204030204" pitchFamily="34" charset="0"/>
              </a:rPr>
              <a:t> </a:t>
            </a:r>
            <a:r>
              <a:rPr lang="en-US" sz="4000" b="1" i="1" dirty="0" err="1" smtClean="0">
                <a:solidFill>
                  <a:srgbClr val="FF0000"/>
                </a:solidFill>
                <a:cs typeface="Calibri" panose="020F0502020204030204" pitchFamily="34" charset="0"/>
              </a:rPr>
              <a:t>nhan</a:t>
            </a:r>
            <a:r>
              <a:rPr lang="en-US" sz="4000" b="1" i="1" dirty="0" smtClean="0">
                <a:solidFill>
                  <a:srgbClr val="FF0000"/>
                </a:solidFill>
                <a:cs typeface="Calibri" panose="020F0502020204030204" pitchFamily="34" charset="0"/>
              </a:rPr>
              <a:t> </a:t>
            </a:r>
            <a:r>
              <a:rPr lang="en-US" sz="4000" b="1" i="1" dirty="0" err="1" smtClean="0">
                <a:solidFill>
                  <a:srgbClr val="FF0000"/>
                </a:solidFill>
                <a:cs typeface="Calibri" panose="020F0502020204030204" pitchFamily="34" charset="0"/>
              </a:rPr>
              <a:t>đề</a:t>
            </a:r>
            <a:r>
              <a:rPr lang="en-US" sz="4000" b="1" i="1" dirty="0" smtClean="0">
                <a:solidFill>
                  <a:srgbClr val="FF0000"/>
                </a:solidFill>
                <a:cs typeface="Calibri" panose="020F0502020204030204" pitchFamily="34" charset="0"/>
              </a:rPr>
              <a:t> </a:t>
            </a:r>
            <a:r>
              <a:rPr lang="en-US" sz="4000" b="1" i="1" dirty="0" err="1" smtClean="0">
                <a:solidFill>
                  <a:srgbClr val="FF0000"/>
                </a:solidFill>
                <a:cs typeface="Calibri" panose="020F0502020204030204" pitchFamily="34" charset="0"/>
              </a:rPr>
              <a:t>bài</a:t>
            </a:r>
            <a:r>
              <a:rPr lang="en-US" sz="4000" b="1" i="1" dirty="0" smtClean="0">
                <a:solidFill>
                  <a:srgbClr val="FF0000"/>
                </a:solidFill>
                <a:cs typeface="Calibri" panose="020F0502020204030204" pitchFamily="34" charset="0"/>
              </a:rPr>
              <a:t> </a:t>
            </a:r>
            <a:r>
              <a:rPr lang="en-US" sz="4000" b="1" i="1" dirty="0" err="1" smtClean="0">
                <a:solidFill>
                  <a:srgbClr val="FF0000"/>
                </a:solidFill>
                <a:cs typeface="Calibri" panose="020F0502020204030204" pitchFamily="34" charset="0"/>
              </a:rPr>
              <a:t>thơ</a:t>
            </a:r>
            <a:r>
              <a:rPr lang="en-US" sz="4000" b="1" i="1" dirty="0" smtClean="0">
                <a:solidFill>
                  <a:srgbClr val="FF0000"/>
                </a:solidFill>
                <a:cs typeface="Calibri" panose="020F0502020204030204" pitchFamily="34" charset="0"/>
              </a:rPr>
              <a:t>?</a:t>
            </a:r>
            <a:endParaRPr lang="en-US" sz="4000" b="1" dirty="0">
              <a:solidFill>
                <a:prstClr val="black"/>
              </a:solidFill>
              <a:cs typeface="Calibri" panose="020F0502020204030204" pitchFamily="34" charset="0"/>
            </a:endParaRPr>
          </a:p>
        </p:txBody>
      </p:sp>
      <p:sp>
        <p:nvSpPr>
          <p:cNvPr id="28" name="Rectangle: Folded Corner 27"/>
          <p:cNvSpPr/>
          <p:nvPr/>
        </p:nvSpPr>
        <p:spPr>
          <a:xfrm>
            <a:off x="709582" y="2225175"/>
            <a:ext cx="8985136" cy="31937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ct val="50000"/>
              </a:spcBef>
              <a:buFont typeface="Wingdings" panose="05000000000000000000" pitchFamily="2" charset="2"/>
              <a:buChar char="ü"/>
            </a:pPr>
            <a:r>
              <a:rPr lang="en-US" altLang="en-US" sz="3200" i="1" dirty="0" err="1">
                <a:solidFill>
                  <a:schemeClr val="tx1"/>
                </a:solidFill>
                <a:latin typeface="Times New Roman" panose="02020603050405020304" pitchFamily="18" charset="0"/>
                <a:cs typeface="Times New Roman" panose="02020603050405020304" pitchFamily="18" charset="0"/>
              </a:rPr>
              <a:t>Nhan</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đề</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lạ</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độc</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smtClean="0">
                <a:solidFill>
                  <a:schemeClr val="tx1"/>
                </a:solidFill>
                <a:latin typeface="Times New Roman" panose="02020603050405020304" pitchFamily="18" charset="0"/>
                <a:cs typeface="Times New Roman" panose="02020603050405020304" pitchFamily="18" charset="0"/>
              </a:rPr>
              <a:t>đáo</a:t>
            </a:r>
            <a:endParaRPr lang="en-US" altLang="en-US" sz="3200" i="1" dirty="0" smtClean="0">
              <a:solidFill>
                <a:schemeClr val="tx1"/>
              </a:solidFill>
              <a:latin typeface="Times New Roman" panose="02020603050405020304" pitchFamily="18" charset="0"/>
              <a:cs typeface="Times New Roman" panose="02020603050405020304" pitchFamily="18" charset="0"/>
            </a:endParaRPr>
          </a:p>
          <a:p>
            <a:pPr marL="457200" indent="-457200" algn="just">
              <a:spcBef>
                <a:spcPct val="50000"/>
              </a:spcBef>
              <a:buFont typeface="Wingdings" panose="05000000000000000000" pitchFamily="2" charset="2"/>
              <a:buChar char="ü"/>
            </a:pPr>
            <a:r>
              <a:rPr lang="en-US" altLang="en-US" sz="3200" i="1" dirty="0" err="1">
                <a:solidFill>
                  <a:schemeClr val="tx1"/>
                </a:solidFill>
                <a:latin typeface="Times New Roman" panose="02020603050405020304" pitchFamily="18" charset="0"/>
                <a:cs typeface="Times New Roman" panose="02020603050405020304" pitchFamily="18" charset="0"/>
              </a:rPr>
              <a:t>Làm</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nổi</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bật</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hình</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ảnh</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của</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toàn</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bài</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xe</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không</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kính</a:t>
            </a:r>
            <a:r>
              <a:rPr lang="en-US" altLang="en-US" sz="3200" i="1" dirty="0">
                <a:solidFill>
                  <a:schemeClr val="tx1"/>
                </a:solidFill>
                <a:latin typeface="Times New Roman" panose="02020603050405020304" pitchFamily="18" charset="0"/>
                <a:cs typeface="Times New Roman" panose="02020603050405020304" pitchFamily="18" charset="0"/>
              </a:rPr>
              <a:t>.</a:t>
            </a:r>
            <a:endParaRPr lang="en-US" altLang="en-US" sz="3200" i="1" dirty="0">
              <a:solidFill>
                <a:schemeClr val="tx1"/>
              </a:solidFill>
              <a:latin typeface="Times New Roman" panose="02020603050405020304" pitchFamily="18" charset="0"/>
              <a:cs typeface="Times New Roman" panose="02020603050405020304" pitchFamily="18" charset="0"/>
            </a:endParaRPr>
          </a:p>
          <a:p>
            <a:pPr marL="457200" indent="-457200" algn="just">
              <a:spcBef>
                <a:spcPct val="50000"/>
              </a:spcBef>
              <a:buFont typeface="Wingdings" panose="05000000000000000000" pitchFamily="2" charset="2"/>
              <a:buChar char="ü"/>
            </a:pPr>
            <a:r>
              <a:rPr lang="en-US" altLang="en-US" sz="3200" i="1" dirty="0" err="1">
                <a:solidFill>
                  <a:schemeClr val="tx1"/>
                </a:solidFill>
                <a:latin typeface="Times New Roman" panose="02020603050405020304" pitchFamily="18" charset="0"/>
                <a:cs typeface="Times New Roman" panose="02020603050405020304" pitchFamily="18" charset="0"/>
              </a:rPr>
              <a:t>Thể</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hiện</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cách</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nhìn</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cách</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khai</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thác</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chất</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thơ</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của</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hiện</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thực</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của</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tuổi</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trẻ</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hiên</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ngang</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dũng</a:t>
            </a:r>
            <a:r>
              <a:rPr lang="en-US" altLang="en-US" sz="3200" i="1" dirty="0">
                <a:solidFill>
                  <a:schemeClr val="tx1"/>
                </a:solidFill>
                <a:latin typeface="Times New Roman" panose="02020603050405020304" pitchFamily="18" charset="0"/>
                <a:cs typeface="Times New Roman" panose="02020603050405020304" pitchFamily="18" charset="0"/>
              </a:rPr>
              <a:t> </a:t>
            </a:r>
            <a:r>
              <a:rPr lang="en-US" altLang="en-US" sz="3200" i="1" dirty="0" err="1">
                <a:solidFill>
                  <a:schemeClr val="tx1"/>
                </a:solidFill>
                <a:latin typeface="Times New Roman" panose="02020603050405020304" pitchFamily="18" charset="0"/>
                <a:cs typeface="Times New Roman" panose="02020603050405020304" pitchFamily="18" charset="0"/>
              </a:rPr>
              <a:t>cảm</a:t>
            </a:r>
            <a:r>
              <a:rPr lang="en-US" altLang="en-US" sz="3200" i="1" dirty="0" smtClean="0">
                <a:solidFill>
                  <a:schemeClr val="tx1"/>
                </a:solidFill>
                <a:latin typeface="Times New Roman" panose="02020603050405020304" pitchFamily="18" charset="0"/>
                <a:cs typeface="Times New Roman" panose="02020603050405020304" pitchFamily="18" charset="0"/>
              </a:rPr>
              <a:t>.</a:t>
            </a:r>
            <a:endParaRPr lang="en-US" altLang="en-US" sz="3200" i="1" dirty="0">
              <a:solidFill>
                <a:schemeClr val="tx1"/>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1"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659" y="4110597"/>
            <a:ext cx="1295404" cy="1295403"/>
            <a:chOff x="955451" y="2067273"/>
            <a:chExt cx="1295404" cy="1295403"/>
          </a:xfrm>
          <a:solidFill>
            <a:schemeClr val="accent5">
              <a:lumMod val="40000"/>
              <a:lumOff val="60000"/>
            </a:schemeClr>
          </a:solidFill>
        </p:grpSpPr>
        <p:sp>
          <p:nvSpPr>
            <p:cNvPr id="5" name="Teardrop 4"/>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sp>
          <p:nvSpPr>
            <p:cNvPr id="6" name="Teardrop 5"/>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grpSp>
      <p:grpSp>
        <p:nvGrpSpPr>
          <p:cNvPr id="7" name="Group 6"/>
          <p:cNvGrpSpPr/>
          <p:nvPr/>
        </p:nvGrpSpPr>
        <p:grpSpPr>
          <a:xfrm rot="5400000">
            <a:off x="4724659" y="2669325"/>
            <a:ext cx="1295404" cy="1295403"/>
            <a:chOff x="955451" y="2067273"/>
            <a:chExt cx="1295404" cy="1295403"/>
          </a:xfrm>
        </p:grpSpPr>
        <p:sp>
          <p:nvSpPr>
            <p:cNvPr id="8" name="Teardrop 7"/>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sp>
          <p:nvSpPr>
            <p:cNvPr id="9" name="Teardrop 8"/>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grpSp>
      <p:grpSp>
        <p:nvGrpSpPr>
          <p:cNvPr id="10" name="Group 9"/>
          <p:cNvGrpSpPr/>
          <p:nvPr/>
        </p:nvGrpSpPr>
        <p:grpSpPr>
          <a:xfrm flipH="1">
            <a:off x="6187891" y="4110597"/>
            <a:ext cx="1295404" cy="1295403"/>
            <a:chOff x="955451" y="2067273"/>
            <a:chExt cx="1295404" cy="1295403"/>
          </a:xfrm>
          <a:solidFill>
            <a:schemeClr val="accent5">
              <a:lumMod val="50000"/>
            </a:schemeClr>
          </a:solidFill>
        </p:grpSpPr>
        <p:sp>
          <p:nvSpPr>
            <p:cNvPr id="11" name="Teardrop 10"/>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sp>
          <p:nvSpPr>
            <p:cNvPr id="12" name="Teardrop 11"/>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grpSp>
      <p:grpSp>
        <p:nvGrpSpPr>
          <p:cNvPr id="13" name="Group 12"/>
          <p:cNvGrpSpPr/>
          <p:nvPr/>
        </p:nvGrpSpPr>
        <p:grpSpPr>
          <a:xfrm rot="16200000" flipH="1">
            <a:off x="6187891" y="2669329"/>
            <a:ext cx="1295404" cy="1295403"/>
            <a:chOff x="955451" y="2067273"/>
            <a:chExt cx="1295404" cy="1295403"/>
          </a:xfrm>
          <a:solidFill>
            <a:schemeClr val="accent5">
              <a:lumMod val="60000"/>
              <a:lumOff val="40000"/>
            </a:schemeClr>
          </a:solidFill>
        </p:grpSpPr>
        <p:sp>
          <p:nvSpPr>
            <p:cNvPr id="14" name="Teardrop 13"/>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sp>
          <p:nvSpPr>
            <p:cNvPr id="15" name="Teardrop 14"/>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65" dirty="0">
                <a:solidFill>
                  <a:prstClr val="white"/>
                </a:solidFill>
              </a:endParaRPr>
            </a:p>
          </p:txBody>
        </p:sp>
      </p:grpSp>
      <p:sp>
        <p:nvSpPr>
          <p:cNvPr id="16" name="TextBox 15"/>
          <p:cNvSpPr txBox="1"/>
          <p:nvPr/>
        </p:nvSpPr>
        <p:spPr>
          <a:xfrm>
            <a:off x="4724659" y="3113015"/>
            <a:ext cx="1138257" cy="461663"/>
          </a:xfrm>
          <a:prstGeom prst="rect">
            <a:avLst/>
          </a:prstGeom>
          <a:noFill/>
        </p:spPr>
        <p:txBody>
          <a:bodyPr wrap="square" lIns="107968" tIns="45719" rIns="107968" bIns="45719" rtlCol="0">
            <a:spAutoFit/>
          </a:bodyPr>
          <a:lstStyle/>
          <a:p>
            <a:pPr algn="ctr" defTabSz="914400"/>
            <a:r>
              <a:rPr lang="en-US" altLang="ko-KR" sz="2400" b="1" dirty="0" smtClean="0">
                <a:solidFill>
                  <a:prstClr val="white"/>
                </a:solidFill>
                <a:latin typeface="Time new roman"/>
                <a:cs typeface="Arial" panose="020B0604020202020204" pitchFamily="34" charset="0"/>
              </a:rPr>
              <a:t>HCST</a:t>
            </a:r>
            <a:endParaRPr lang="ko-KR" altLang="en-US" sz="2400" b="1" dirty="0">
              <a:solidFill>
                <a:prstClr val="white"/>
              </a:solidFill>
              <a:latin typeface="Time new roman"/>
              <a:cs typeface="Arial" panose="020B0604020202020204" pitchFamily="34" charset="0"/>
            </a:endParaRPr>
          </a:p>
        </p:txBody>
      </p:sp>
      <p:sp>
        <p:nvSpPr>
          <p:cNvPr id="17" name="TextBox 16"/>
          <p:cNvSpPr txBox="1"/>
          <p:nvPr/>
        </p:nvSpPr>
        <p:spPr>
          <a:xfrm>
            <a:off x="6345037" y="3113015"/>
            <a:ext cx="981107" cy="830995"/>
          </a:xfrm>
          <a:prstGeom prst="rect">
            <a:avLst/>
          </a:prstGeom>
          <a:noFill/>
        </p:spPr>
        <p:txBody>
          <a:bodyPr wrap="square" lIns="107968" tIns="45719" rIns="107968" bIns="45719" rtlCol="0">
            <a:spAutoFit/>
          </a:bodyPr>
          <a:lstStyle/>
          <a:p>
            <a:pPr algn="ctr" defTabSz="914400"/>
            <a:r>
              <a:rPr lang="en-US" altLang="ko-KR" sz="2400" b="1" dirty="0" err="1" smtClean="0">
                <a:solidFill>
                  <a:prstClr val="black"/>
                </a:solidFill>
                <a:latin typeface="Time new roman"/>
                <a:cs typeface="Arial" panose="020B0604020202020204" pitchFamily="34" charset="0"/>
              </a:rPr>
              <a:t>Xuất</a:t>
            </a:r>
            <a:r>
              <a:rPr lang="en-US" altLang="ko-KR" sz="2400" b="1" dirty="0" smtClean="0">
                <a:solidFill>
                  <a:prstClr val="black"/>
                </a:solidFill>
                <a:latin typeface="Time new roman"/>
                <a:cs typeface="Arial" panose="020B0604020202020204" pitchFamily="34" charset="0"/>
              </a:rPr>
              <a:t> </a:t>
            </a:r>
            <a:r>
              <a:rPr lang="en-US" altLang="ko-KR" sz="2400" b="1" dirty="0" err="1" smtClean="0">
                <a:solidFill>
                  <a:prstClr val="black"/>
                </a:solidFill>
                <a:latin typeface="Time new roman"/>
                <a:cs typeface="Arial" panose="020B0604020202020204" pitchFamily="34" charset="0"/>
              </a:rPr>
              <a:t>xứ</a:t>
            </a:r>
            <a:endParaRPr lang="ko-KR" altLang="en-US" sz="2400" b="1" dirty="0">
              <a:solidFill>
                <a:prstClr val="black"/>
              </a:solidFill>
              <a:latin typeface="Time new roman"/>
              <a:cs typeface="Arial" panose="020B0604020202020204" pitchFamily="34" charset="0"/>
            </a:endParaRPr>
          </a:p>
        </p:txBody>
      </p:sp>
      <p:sp>
        <p:nvSpPr>
          <p:cNvPr id="18" name="TextBox 17"/>
          <p:cNvSpPr txBox="1"/>
          <p:nvPr/>
        </p:nvSpPr>
        <p:spPr>
          <a:xfrm>
            <a:off x="4923145" y="4408420"/>
            <a:ext cx="981107" cy="830995"/>
          </a:xfrm>
          <a:prstGeom prst="rect">
            <a:avLst/>
          </a:prstGeom>
          <a:noFill/>
        </p:spPr>
        <p:txBody>
          <a:bodyPr wrap="square" lIns="107968" tIns="45719" rIns="107968" bIns="45719" rtlCol="0">
            <a:spAutoFit/>
          </a:bodyPr>
          <a:lstStyle/>
          <a:p>
            <a:pPr algn="ctr" defTabSz="914400"/>
            <a:r>
              <a:rPr lang="en-US" altLang="ko-KR" sz="2400" b="1" dirty="0" err="1" smtClean="0">
                <a:solidFill>
                  <a:prstClr val="black"/>
                </a:solidFill>
                <a:latin typeface="Time new roman"/>
                <a:cs typeface="Arial" panose="020B0604020202020204" pitchFamily="34" charset="0"/>
              </a:rPr>
              <a:t>Đề</a:t>
            </a:r>
            <a:r>
              <a:rPr lang="en-US" altLang="ko-KR" sz="2400" b="1" dirty="0" smtClean="0">
                <a:solidFill>
                  <a:prstClr val="black"/>
                </a:solidFill>
                <a:latin typeface="Time new roman"/>
                <a:cs typeface="Arial" panose="020B0604020202020204" pitchFamily="34" charset="0"/>
              </a:rPr>
              <a:t> </a:t>
            </a:r>
            <a:r>
              <a:rPr lang="en-US" altLang="ko-KR" sz="2400" b="1" dirty="0" err="1" smtClean="0">
                <a:solidFill>
                  <a:prstClr val="black"/>
                </a:solidFill>
                <a:latin typeface="Time new roman"/>
                <a:cs typeface="Arial" panose="020B0604020202020204" pitchFamily="34" charset="0"/>
              </a:rPr>
              <a:t>tài</a:t>
            </a:r>
            <a:endParaRPr lang="ko-KR" altLang="en-US" sz="2400" b="1" dirty="0">
              <a:solidFill>
                <a:prstClr val="black"/>
              </a:solidFill>
              <a:latin typeface="Time new roman"/>
              <a:cs typeface="Arial" panose="020B0604020202020204" pitchFamily="34" charset="0"/>
            </a:endParaRPr>
          </a:p>
        </p:txBody>
      </p:sp>
      <p:sp>
        <p:nvSpPr>
          <p:cNvPr id="19" name="TextBox 18"/>
          <p:cNvSpPr txBox="1"/>
          <p:nvPr/>
        </p:nvSpPr>
        <p:spPr>
          <a:xfrm>
            <a:off x="6064498" y="4377666"/>
            <a:ext cx="1542183" cy="830995"/>
          </a:xfrm>
          <a:prstGeom prst="rect">
            <a:avLst/>
          </a:prstGeom>
          <a:noFill/>
        </p:spPr>
        <p:txBody>
          <a:bodyPr wrap="square" lIns="107968" tIns="45719" rIns="107968" bIns="45719" rtlCol="0">
            <a:spAutoFit/>
          </a:bodyPr>
          <a:lstStyle/>
          <a:p>
            <a:pPr algn="ctr" defTabSz="914400"/>
            <a:r>
              <a:rPr lang="en-US" altLang="ko-KR" sz="2400" b="1" dirty="0" err="1" smtClean="0">
                <a:solidFill>
                  <a:prstClr val="white"/>
                </a:solidFill>
                <a:latin typeface="Time new roman"/>
                <a:cs typeface="Arial" panose="020B0604020202020204" pitchFamily="34" charset="0"/>
              </a:rPr>
              <a:t>Thể</a:t>
            </a:r>
            <a:r>
              <a:rPr lang="en-US" altLang="ko-KR" sz="2400" b="1" dirty="0" smtClean="0">
                <a:solidFill>
                  <a:prstClr val="white"/>
                </a:solidFill>
                <a:latin typeface="Time new roman"/>
                <a:cs typeface="Arial" panose="020B0604020202020204" pitchFamily="34" charset="0"/>
              </a:rPr>
              <a:t> </a:t>
            </a:r>
            <a:r>
              <a:rPr lang="en-US" altLang="ko-KR" sz="2400" b="1" dirty="0" err="1" smtClean="0">
                <a:solidFill>
                  <a:prstClr val="white"/>
                </a:solidFill>
                <a:latin typeface="Time new roman"/>
                <a:cs typeface="Arial" panose="020B0604020202020204" pitchFamily="34" charset="0"/>
              </a:rPr>
              <a:t>thơ</a:t>
            </a:r>
            <a:endParaRPr lang="en-US" altLang="ko-KR" sz="2400" b="1" dirty="0" smtClean="0">
              <a:solidFill>
                <a:prstClr val="white"/>
              </a:solidFill>
              <a:latin typeface="Time new roman"/>
              <a:cs typeface="Arial" panose="020B0604020202020204" pitchFamily="34" charset="0"/>
            </a:endParaRPr>
          </a:p>
          <a:p>
            <a:pPr algn="ctr" defTabSz="914400"/>
            <a:r>
              <a:rPr lang="en-US" altLang="ko-KR" sz="2400" b="1" dirty="0" smtClean="0">
                <a:solidFill>
                  <a:prstClr val="white"/>
                </a:solidFill>
                <a:latin typeface="Time new roman"/>
                <a:cs typeface="Arial" panose="020B0604020202020204" pitchFamily="34" charset="0"/>
              </a:rPr>
              <a:t>PTBĐ</a:t>
            </a:r>
            <a:endParaRPr lang="ko-KR" altLang="en-US" sz="2400" b="1" dirty="0">
              <a:solidFill>
                <a:prstClr val="white"/>
              </a:solidFill>
              <a:latin typeface="Time new roman"/>
              <a:cs typeface="Arial" panose="020B0604020202020204" pitchFamily="34" charset="0"/>
            </a:endParaRPr>
          </a:p>
        </p:txBody>
      </p:sp>
      <p:sp>
        <p:nvSpPr>
          <p:cNvPr id="20" name="TextBox 19"/>
          <p:cNvSpPr txBox="1"/>
          <p:nvPr/>
        </p:nvSpPr>
        <p:spPr>
          <a:xfrm>
            <a:off x="476215" y="2010393"/>
            <a:ext cx="3998631" cy="1815880"/>
          </a:xfrm>
          <a:prstGeom prst="rect">
            <a:avLst/>
          </a:prstGeom>
          <a:noFill/>
        </p:spPr>
        <p:txBody>
          <a:bodyPr wrap="square" lIns="91416" tIns="45719" rIns="91416" bIns="45719" rtlCol="0" anchor="ctr">
            <a:spAutoFit/>
          </a:bodyPr>
          <a:lstStyle/>
          <a:p>
            <a:pPr algn="just" defTabSz="914400"/>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Tác</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phẩm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Bài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về</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tiểu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đội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xe</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không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kính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sáng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năm</a:t>
            </a:r>
            <a:r>
              <a:rPr lang="en-US" altLang="en-US" sz="2800" i="1" dirty="0">
                <a:latin typeface="Times New Roman" panose="02020603050405020304" pitchFamily="18" charset="0"/>
                <a:cs typeface="Times New Roman" panose="02020603050405020304" pitchFamily="18" charset="0"/>
              </a:rPr>
              <a:t> </a:t>
            </a:r>
            <a:r>
              <a:rPr lang="en-US" altLang="en-US" sz="2800" i="1" dirty="0" smtClean="0">
                <a:latin typeface="Times New Roman" panose="02020603050405020304" pitchFamily="18" charset="0"/>
                <a:cs typeface="Times New Roman" panose="02020603050405020304" pitchFamily="18" charset="0"/>
              </a:rPr>
              <a:t>1969</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kháng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chiến</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chống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Mĩ</a:t>
            </a:r>
            <a:endParaRPr lang="ko-KR" altLang="en-US" sz="2800" i="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8173959" y="2568938"/>
            <a:ext cx="3570461" cy="954105"/>
          </a:xfrm>
          <a:prstGeom prst="rect">
            <a:avLst/>
          </a:prstGeom>
          <a:noFill/>
        </p:spPr>
        <p:txBody>
          <a:bodyPr wrap="square" lIns="91416" tIns="45719" rIns="91416" bIns="45719" rtlCol="0" anchor="ctr">
            <a:spAutoFit/>
          </a:bodyPr>
          <a:lstStyle/>
          <a:p>
            <a:pPr algn="just" defTabSz="914400"/>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Trích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tập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Vầng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trăng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quầng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lửa</a:t>
            </a:r>
            <a:r>
              <a:rPr lang="en-US" sz="2800" i="1" dirty="0" smtClean="0">
                <a:solidFill>
                  <a:prstClr val="black"/>
                </a:solidFill>
                <a:latin typeface="Times New Roman" panose="02020603050405020304" pitchFamily="18" charset="0"/>
                <a:cs typeface="Times New Roman" panose="02020603050405020304" pitchFamily="18" charset="0"/>
              </a:rPr>
              <a:t>”</a:t>
            </a:r>
            <a:endParaRPr lang="ko-KR" altLang="en-US" sz="2800" b="1" i="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8173959" y="4474408"/>
            <a:ext cx="3767573" cy="1384993"/>
          </a:xfrm>
          <a:prstGeom prst="rect">
            <a:avLst/>
          </a:prstGeom>
          <a:noFill/>
        </p:spPr>
        <p:txBody>
          <a:bodyPr wrap="square" lIns="91416" tIns="45719" rIns="91416" bIns="45719" rtlCol="0" anchor="ctr">
            <a:spAutoFit/>
          </a:bodyPr>
          <a:lstStyle/>
          <a:p>
            <a:pPr algn="just" defTabSz="914400"/>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Thể</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thơ</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tự</a:t>
            </a:r>
            <a:r>
              <a:rPr lang="en-US" altLang="ko-KR" sz="2800" i="1" dirty="0" smtClean="0">
                <a:solidFill>
                  <a:prstClr val="black"/>
                </a:solidFill>
                <a:latin typeface="Times New Roman" panose="02020603050405020304" pitchFamily="18" charset="0"/>
                <a:cs typeface="Times New Roman" panose="02020603050405020304" pitchFamily="18" charset="0"/>
              </a:rPr>
              <a:t> do</a:t>
            </a:r>
            <a:endParaRPr lang="en-US" altLang="ko-KR" sz="2800" i="1" dirty="0" smtClean="0">
              <a:solidFill>
                <a:prstClr val="black"/>
              </a:solidFill>
              <a:latin typeface="Times New Roman" panose="02020603050405020304" pitchFamily="18" charset="0"/>
              <a:cs typeface="Times New Roman" panose="02020603050405020304" pitchFamily="18" charset="0"/>
            </a:endParaRPr>
          </a:p>
          <a:p>
            <a:pPr algn="just" defTabSz="914400"/>
            <a:r>
              <a:rPr lang="en-US" altLang="ko-KR" sz="2800" i="1" dirty="0" smtClean="0">
                <a:solidFill>
                  <a:prstClr val="black"/>
                </a:solidFill>
                <a:latin typeface="Times New Roman" panose="02020603050405020304" pitchFamily="18" charset="0"/>
                <a:cs typeface="Times New Roman" panose="02020603050405020304" pitchFamily="18" charset="0"/>
              </a:rPr>
              <a:t>- PTBĐ: </a:t>
            </a:r>
            <a:r>
              <a:rPr lang="en-US" altLang="ko-KR" sz="2800" i="1" dirty="0" err="1" smtClean="0">
                <a:solidFill>
                  <a:prstClr val="black"/>
                </a:solidFill>
                <a:latin typeface="Times New Roman" panose="02020603050405020304" pitchFamily="18" charset="0"/>
                <a:cs typeface="Times New Roman" panose="02020603050405020304" pitchFamily="18" charset="0"/>
              </a:rPr>
              <a:t>Biểu</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cảm</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kết</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hợp</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với</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tự</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sự</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và</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miêu</a:t>
            </a:r>
            <a:r>
              <a:rPr lang="en-US" altLang="ko-KR" sz="2800" i="1" dirty="0" smtClean="0">
                <a:solidFill>
                  <a:prstClr val="black"/>
                </a:solidFill>
                <a:latin typeface="Times New Roman" panose="02020603050405020304" pitchFamily="18" charset="0"/>
                <a:cs typeface="Times New Roman" panose="02020603050405020304" pitchFamily="18" charset="0"/>
              </a:rPr>
              <a:t> </a:t>
            </a:r>
            <a:r>
              <a:rPr lang="en-US" altLang="ko-KR" sz="2800" i="1" dirty="0" err="1" smtClean="0">
                <a:solidFill>
                  <a:prstClr val="black"/>
                </a:solidFill>
                <a:latin typeface="Times New Roman" panose="02020603050405020304" pitchFamily="18" charset="0"/>
                <a:cs typeface="Times New Roman" panose="02020603050405020304" pitchFamily="18" charset="0"/>
              </a:rPr>
              <a:t>tả</a:t>
            </a:r>
            <a:endParaRPr lang="ko-KR" altLang="en-US" sz="2800"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918769" y="4646693"/>
            <a:ext cx="2437098" cy="954105"/>
          </a:xfrm>
          <a:prstGeom prst="rect">
            <a:avLst/>
          </a:prstGeom>
          <a:noFill/>
        </p:spPr>
        <p:txBody>
          <a:bodyPr wrap="square" lIns="91416" tIns="45719" rIns="91416" bIns="45719" rtlCol="0" anchor="ctr">
            <a:spAutoFit/>
          </a:bodyPr>
          <a:lstStyle/>
          <a:p>
            <a:pPr algn="just"/>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lính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chiến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tranh</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36055" y="880770"/>
            <a:ext cx="6203375" cy="1600382"/>
          </a:xfrm>
          <a:prstGeom prst="rect">
            <a:avLst/>
          </a:prstGeom>
          <a:noFill/>
        </p:spPr>
        <p:txBody>
          <a:bodyPr wrap="square" lIns="121864" tIns="60932" rIns="121864" bIns="60932" rtlCol="0">
            <a:spAutoFit/>
          </a:bodyPr>
          <a:lstStyle/>
          <a:p>
            <a:pPr algn="ctr" defTabSz="1218565"/>
            <a:r>
              <a:rPr lang="en-US" sz="4800" b="1" dirty="0" err="1" smtClean="0">
                <a:solidFill>
                  <a:srgbClr val="FF0000"/>
                </a:solidFill>
                <a:latin typeface="Times New Roman" panose="02020603050405020304" pitchFamily="18" charset="0"/>
                <a:cs typeface="Times New Roman" panose="02020603050405020304" pitchFamily="18" charset="0"/>
              </a:rPr>
              <a:t>Bài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thơ</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về</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tiểu</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đội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xe</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không</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kính</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89217" y="197966"/>
            <a:ext cx="5004273" cy="461665"/>
            <a:chOff x="-178462" y="1828800"/>
            <a:chExt cx="10009850" cy="923317"/>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7" name="TextBox 26"/>
            <p:cNvSpPr txBox="1"/>
            <p:nvPr/>
          </p:nvSpPr>
          <p:spPr>
            <a:xfrm>
              <a:off x="802530" y="1828800"/>
              <a:ext cx="914399" cy="923317"/>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7763653" cy="923317"/>
            </a:xfrm>
            <a:prstGeom prst="rect">
              <a:avLst/>
            </a:prstGeom>
            <a:noFill/>
          </p:spPr>
          <p:txBody>
            <a:bodyPr wrap="square" rtlCol="0">
              <a:spAutoFit/>
            </a:bodyPr>
            <a:lstStyle/>
            <a:p>
              <a:pPr defTabSz="1076325"/>
              <a:r>
                <a:rPr lang="en-US" sz="2400" b="1">
                  <a:solidFill>
                    <a:srgbClr val="31859C"/>
                  </a:solidFill>
                  <a:latin typeface="Tahoma" panose="020B0604030504040204" pitchFamily="34" charset="0"/>
                  <a:cs typeface="Tahoma" panose="020B0604030504040204" pitchFamily="34" charset="0"/>
                </a:rPr>
                <a:t>TÌM HIỂU CHUNG</a:t>
              </a:r>
              <a:endParaRPr lang="en-US" sz="2400" b="1">
                <a:solidFill>
                  <a:srgbClr val="31859C"/>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319937" y="693325"/>
            <a:ext cx="5776087" cy="496647"/>
            <a:chOff x="644526" y="2766774"/>
            <a:chExt cx="11553677" cy="993289"/>
          </a:xfrm>
        </p:grpSpPr>
        <p:sp>
          <p:nvSpPr>
            <p:cNvPr id="30" name="TextBox 29"/>
            <p:cNvSpPr txBox="1"/>
            <p:nvPr/>
          </p:nvSpPr>
          <p:spPr>
            <a:xfrm>
              <a:off x="1906586" y="2766774"/>
              <a:ext cx="10291617" cy="923325"/>
            </a:xfrm>
            <a:prstGeom prst="rect">
              <a:avLst/>
            </a:prstGeom>
            <a:noFill/>
          </p:spPr>
          <p:txBody>
            <a:bodyPr wrap="square" rtlCol="0">
              <a:spAutoFit/>
            </a:bodyPr>
            <a:lstStyle/>
            <a:p>
              <a:pPr defTabSz="1076325"/>
              <a:r>
                <a:rPr 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32" name="TextBox 31"/>
            <p:cNvSpPr txBox="1"/>
            <p:nvPr/>
          </p:nvSpPr>
          <p:spPr>
            <a:xfrm>
              <a:off x="957123" y="2795828"/>
              <a:ext cx="783010" cy="964235"/>
            </a:xfrm>
            <a:prstGeom prst="rect">
              <a:avLst/>
            </a:prstGeom>
            <a:noFill/>
          </p:spPr>
          <p:txBody>
            <a:bodyPr wrap="none" rtlCol="0">
              <a:spAutoFit/>
            </a:bodyPr>
            <a:lstStyle/>
            <a:p>
              <a:pPr algn="ctr" defTabSz="1076325"/>
              <a:r>
                <a:rPr lang="en-US" sz="2535"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4" name="Picture 2" descr="Pháº¡m Hoan: CÄ NGHá» NGHIá»P 2014 | QuÃ¢n Äá»i, HÃ¬nh áº£nh, Äang yÃªu"/>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34382" y="4487022"/>
            <a:ext cx="1607819" cy="2370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77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8309" y="511056"/>
            <a:ext cx="11167363" cy="5854889"/>
          </a:xfrm>
          <a:prstGeom prst="rect">
            <a:avLst/>
          </a:prstGeom>
          <a:solidFill>
            <a:srgbClr val="FFFFFF">
              <a:alpha val="92157"/>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394580" y="1870189"/>
            <a:ext cx="5718412" cy="553941"/>
          </a:xfrm>
          <a:prstGeom prst="rect">
            <a:avLst/>
          </a:prstGeom>
          <a:solidFill>
            <a:schemeClr val="accent6">
              <a:lumMod val="20000"/>
              <a:lumOff val="80000"/>
            </a:schemeClr>
          </a:solidFill>
        </p:spPr>
        <p:txBody>
          <a:bodyPr wrap="square" lIns="121864" tIns="60932" rIns="121864" bIns="60932" rtlCol="0">
            <a:spAutoFit/>
          </a:bodyPr>
          <a:lstStyle/>
          <a:p>
            <a:pPr algn="ctr" defTabSz="1218565"/>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tiểu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xe</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kính</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8" name="Tiêu đề 1"/>
          <p:cNvSpPr txBox="1"/>
          <p:nvPr/>
        </p:nvSpPr>
        <p:spPr>
          <a:xfrm>
            <a:off x="4394580" y="666518"/>
            <a:ext cx="3754822" cy="882992"/>
          </a:xfrm>
          <a:prstGeom prst="rect">
            <a:avLst/>
          </a:prstGeom>
          <a:solidFill>
            <a:schemeClr val="accent6">
              <a:lumMod val="75000"/>
            </a:schemeClr>
          </a:solidFill>
        </p:spPr>
        <p:txBody>
          <a:bodyPr>
            <a:normAutofit/>
          </a:bodyPr>
          <a:lstStyle>
            <a:lvl1pPr algn="ctr" defTabSz="1086485" rtl="0" eaLnBrk="1" latinLnBrk="0" hangingPunct="1">
              <a:spcBef>
                <a:spcPct val="0"/>
              </a:spcBef>
              <a:buNone/>
              <a:defRPr sz="5200" kern="1200">
                <a:solidFill>
                  <a:schemeClr val="tx1"/>
                </a:solidFill>
                <a:latin typeface="+mj-lt"/>
                <a:ea typeface="+mj-ea"/>
                <a:cs typeface="+mj-cs"/>
              </a:defRPr>
            </a:lvl1pPr>
          </a:lstStyle>
          <a:p>
            <a:r>
              <a:rPr lang="en-US" sz="4000" b="1" dirty="0" smtClean="0">
                <a:solidFill>
                  <a:schemeClr val="bg1"/>
                </a:solidFill>
                <a:latin typeface="Times New Roman" panose="02020603050405020304" pitchFamily="18" charset="0"/>
                <a:cs typeface="Times New Roman" panose="02020603050405020304" pitchFamily="18" charset="0"/>
              </a:rPr>
              <a:t>Ý </a:t>
            </a:r>
            <a:r>
              <a:rPr lang="en-US" sz="4000" b="1" dirty="0" err="1" smtClean="0">
                <a:solidFill>
                  <a:schemeClr val="bg1"/>
                </a:solidFill>
                <a:latin typeface="Times New Roman" panose="02020603050405020304" pitchFamily="18" charset="0"/>
                <a:cs typeface="Times New Roman" panose="02020603050405020304" pitchFamily="18" charset="0"/>
              </a:rPr>
              <a:t>nghĩa</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nhan</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đề</a:t>
            </a:r>
            <a:endParaRPr lang="en-BZ" sz="4000" b="1" dirty="0">
              <a:solidFill>
                <a:schemeClr val="bg1"/>
              </a:solidFill>
              <a:latin typeface="Times New Roman" panose="02020603050405020304" pitchFamily="18" charset="0"/>
              <a:cs typeface="Times New Roman" panose="02020603050405020304" pitchFamily="18" charset="0"/>
            </a:endParaRPr>
          </a:p>
        </p:txBody>
      </p:sp>
      <p:pic>
        <p:nvPicPr>
          <p:cNvPr id="40" name="Picture 39" descr="A picture containing text, clipart&#10;&#10;Description automatically generated"/>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2877410" flipV="1">
            <a:off x="4247513" y="2523425"/>
            <a:ext cx="1049079" cy="803649"/>
          </a:xfrm>
          <a:prstGeom prst="rect">
            <a:avLst/>
          </a:prstGeom>
          <a:effectLst>
            <a:softEdge rad="127000"/>
          </a:effectLst>
        </p:spPr>
      </p:pic>
      <p:sp>
        <p:nvSpPr>
          <p:cNvPr id="41" name="Rectangle 40"/>
          <p:cNvSpPr/>
          <p:nvPr/>
        </p:nvSpPr>
        <p:spPr>
          <a:xfrm>
            <a:off x="5101402" y="2571431"/>
            <a:ext cx="6096000" cy="523220"/>
          </a:xfrm>
          <a:prstGeom prst="rect">
            <a:avLst/>
          </a:prstGeom>
        </p:spPr>
        <p:txBody>
          <a:bodyPr>
            <a:spAutoFit/>
          </a:bodyPr>
          <a:lstStyle/>
          <a:p>
            <a:pPr marL="457200" indent="-457200" algn="just">
              <a:spcBef>
                <a:spcPct val="50000"/>
              </a:spcBef>
              <a:buFont typeface="Wingdings" panose="05000000000000000000" pitchFamily="2" charset="2"/>
              <a:buChar char="ü"/>
            </a:pPr>
            <a:r>
              <a:rPr lang="en-US" altLang="en-US" sz="2800" i="1" dirty="0" err="1">
                <a:latin typeface="Times New Roman" panose="02020603050405020304" pitchFamily="18" charset="0"/>
                <a:cs typeface="Times New Roman" panose="02020603050405020304" pitchFamily="18" charset="0"/>
              </a:rPr>
              <a:t>Nhan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đề</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độc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đáo</a:t>
            </a:r>
            <a:r>
              <a:rPr lang="en-US" altLang="en-US" sz="2800" i="1" dirty="0">
                <a:latin typeface="Times New Roman" panose="02020603050405020304" pitchFamily="18" charset="0"/>
                <a:cs typeface="Times New Roman" panose="02020603050405020304" pitchFamily="18" charset="0"/>
              </a:rPr>
              <a:t>.</a:t>
            </a:r>
            <a:endParaRPr lang="en-US" altLang="en-US" sz="2800" i="1" dirty="0">
              <a:latin typeface="Times New Roman" panose="02020603050405020304" pitchFamily="18" charset="0"/>
              <a:cs typeface="Times New Roman" panose="02020603050405020304" pitchFamily="18" charset="0"/>
            </a:endParaRPr>
          </a:p>
        </p:txBody>
      </p:sp>
      <p:sp>
        <p:nvSpPr>
          <p:cNvPr id="42" name="Rectangle 41"/>
          <p:cNvSpPr/>
          <p:nvPr/>
        </p:nvSpPr>
        <p:spPr>
          <a:xfrm>
            <a:off x="5101402" y="3426367"/>
            <a:ext cx="6096000" cy="954107"/>
          </a:xfrm>
          <a:prstGeom prst="rect">
            <a:avLst/>
          </a:prstGeom>
        </p:spPr>
        <p:txBody>
          <a:bodyPr>
            <a:spAutoFit/>
          </a:bodyPr>
          <a:lstStyle/>
          <a:p>
            <a:pPr marL="457200" indent="-457200" algn="just">
              <a:spcBef>
                <a:spcPct val="50000"/>
              </a:spcBef>
              <a:buFont typeface="Wingdings" panose="05000000000000000000" pitchFamily="2" charset="2"/>
              <a:buChar char="ü"/>
            </a:pPr>
            <a:r>
              <a:rPr lang="en-US" altLang="en-US" sz="2800" i="1" dirty="0" err="1">
                <a:latin typeface="Times New Roman" panose="02020603050405020304" pitchFamily="18" charset="0"/>
                <a:cs typeface="Times New Roman" panose="02020603050405020304" pitchFamily="18" charset="0"/>
              </a:rPr>
              <a:t>Làm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nổi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bật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hình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ảnh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toàn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bài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xe</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không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kính</a:t>
            </a:r>
            <a:r>
              <a:rPr lang="en-US" altLang="en-US" sz="2800" i="1" dirty="0">
                <a:latin typeface="Times New Roman" panose="02020603050405020304" pitchFamily="18" charset="0"/>
                <a:cs typeface="Times New Roman" panose="02020603050405020304" pitchFamily="18" charset="0"/>
              </a:rPr>
              <a:t>.</a:t>
            </a:r>
            <a:endParaRPr lang="en-US" altLang="en-US" sz="2800" i="1" dirty="0">
              <a:latin typeface="Times New Roman" panose="02020603050405020304" pitchFamily="18" charset="0"/>
              <a:cs typeface="Times New Roman" panose="02020603050405020304" pitchFamily="18" charset="0"/>
            </a:endParaRPr>
          </a:p>
        </p:txBody>
      </p:sp>
      <p:sp>
        <p:nvSpPr>
          <p:cNvPr id="43" name="Rectangle 42"/>
          <p:cNvSpPr/>
          <p:nvPr/>
        </p:nvSpPr>
        <p:spPr>
          <a:xfrm>
            <a:off x="5101401" y="4698737"/>
            <a:ext cx="6499123" cy="1384995"/>
          </a:xfrm>
          <a:prstGeom prst="rect">
            <a:avLst/>
          </a:prstGeom>
        </p:spPr>
        <p:txBody>
          <a:bodyPr wrap="square">
            <a:spAutoFit/>
          </a:bodyPr>
          <a:lstStyle/>
          <a:p>
            <a:pPr marL="457200" indent="-457200" algn="just">
              <a:spcBef>
                <a:spcPct val="50000"/>
              </a:spcBef>
              <a:buFont typeface="Wingdings" panose="05000000000000000000" pitchFamily="2" charset="2"/>
              <a:buChar char="ü"/>
            </a:pPr>
            <a:r>
              <a:rPr lang="en-US" altLang="en-US" sz="2800" i="1" dirty="0" err="1">
                <a:latin typeface="Times New Roman" panose="02020603050405020304" pitchFamily="18" charset="0"/>
                <a:cs typeface="Times New Roman" panose="02020603050405020304" pitchFamily="18" charset="0"/>
              </a:rPr>
              <a:t>Thể</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hiện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cách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nhìn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cách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khai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chất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hiện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thực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tuổi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trẻ</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hiên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ngang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dũng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cảm</a:t>
            </a:r>
            <a:r>
              <a:rPr lang="en-US" altLang="en-US" sz="2800" i="1" dirty="0">
                <a:latin typeface="Times New Roman" panose="02020603050405020304" pitchFamily="18" charset="0"/>
                <a:cs typeface="Times New Roman" panose="02020603050405020304" pitchFamily="18" charset="0"/>
              </a:rPr>
              <a:t>.</a:t>
            </a:r>
            <a:endParaRPr lang="en-US" altLang="en-US" sz="2800" i="1" dirty="0">
              <a:latin typeface="Times New Roman" panose="02020603050405020304" pitchFamily="18" charset="0"/>
              <a:cs typeface="Times New Roman" panose="02020603050405020304" pitchFamily="18" charset="0"/>
            </a:endParaRPr>
          </a:p>
        </p:txBody>
      </p:sp>
      <p:pic>
        <p:nvPicPr>
          <p:cNvPr id="44" name="Picture 2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l="14000" t="10001" r="14000" b="16667"/>
          <a:stretch>
            <a:fillRect/>
          </a:stretch>
        </p:blipFill>
        <p:spPr bwMode="auto">
          <a:xfrm>
            <a:off x="759421" y="2266607"/>
            <a:ext cx="3997825" cy="38846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circle(in)">
                                      <p:cBhvr>
                                        <p:cTn id="3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77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8309" y="511056"/>
            <a:ext cx="11167363" cy="5854889"/>
          </a:xfrm>
          <a:prstGeom prst="rect">
            <a:avLst/>
          </a:prstGeom>
          <a:solidFill>
            <a:srgbClr val="FFFFFF">
              <a:alpha val="92157"/>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iêu đề 1"/>
          <p:cNvSpPr txBox="1"/>
          <p:nvPr/>
        </p:nvSpPr>
        <p:spPr>
          <a:xfrm>
            <a:off x="4394580" y="666518"/>
            <a:ext cx="3754822" cy="882992"/>
          </a:xfrm>
          <a:prstGeom prst="rect">
            <a:avLst/>
          </a:prstGeom>
          <a:solidFill>
            <a:schemeClr val="accent6">
              <a:lumMod val="75000"/>
            </a:schemeClr>
          </a:solidFill>
        </p:spPr>
        <p:txBody>
          <a:bodyPr>
            <a:normAutofit/>
          </a:bodyPr>
          <a:lstStyle>
            <a:lvl1pPr algn="ctr" defTabSz="1086485" rtl="0" eaLnBrk="1" latinLnBrk="0" hangingPunct="1">
              <a:spcBef>
                <a:spcPct val="0"/>
              </a:spcBef>
              <a:buNone/>
              <a:defRPr sz="5200" kern="1200">
                <a:solidFill>
                  <a:schemeClr val="tx1"/>
                </a:solidFill>
                <a:latin typeface="+mj-lt"/>
                <a:ea typeface="+mj-ea"/>
                <a:cs typeface="+mj-cs"/>
              </a:defRPr>
            </a:lvl1pPr>
          </a:lstStyle>
          <a:p>
            <a:r>
              <a:rPr lang="en-US" sz="4000" b="1" dirty="0" smtClean="0">
                <a:solidFill>
                  <a:prstClr val="white"/>
                </a:solidFill>
                <a:latin typeface="Times New Roman" panose="02020603050405020304" pitchFamily="18" charset="0"/>
                <a:cs typeface="Times New Roman" panose="02020603050405020304" pitchFamily="18" charset="0"/>
              </a:rPr>
              <a:t>Ý </a:t>
            </a:r>
            <a:r>
              <a:rPr lang="en-US" sz="4000" b="1" dirty="0" err="1" smtClean="0">
                <a:solidFill>
                  <a:prstClr val="white"/>
                </a:solidFill>
                <a:latin typeface="Times New Roman" panose="02020603050405020304" pitchFamily="18" charset="0"/>
                <a:cs typeface="Times New Roman" panose="02020603050405020304" pitchFamily="18" charset="0"/>
              </a:rPr>
              <a:t>nghĩa</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nhan</a:t>
            </a:r>
            <a:r>
              <a:rPr lang="en-US" sz="4000" b="1" dirty="0" smtClean="0">
                <a:solidFill>
                  <a:prstClr val="white"/>
                </a:solidFill>
                <a:latin typeface="Times New Roman" panose="02020603050405020304" pitchFamily="18" charset="0"/>
                <a:cs typeface="Times New Roman" panose="02020603050405020304" pitchFamily="18" charset="0"/>
              </a:rPr>
              <a:t> </a:t>
            </a:r>
            <a:r>
              <a:rPr lang="en-US" sz="4000" b="1" dirty="0" err="1" smtClean="0">
                <a:solidFill>
                  <a:prstClr val="white"/>
                </a:solidFill>
                <a:latin typeface="Times New Roman" panose="02020603050405020304" pitchFamily="18" charset="0"/>
                <a:cs typeface="Times New Roman" panose="02020603050405020304" pitchFamily="18" charset="0"/>
              </a:rPr>
              <a:t>đề</a:t>
            </a:r>
            <a:endParaRPr lang="en-BZ" sz="4000" b="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87356" y="1816880"/>
            <a:ext cx="6823880" cy="4031873"/>
          </a:xfrm>
          <a:prstGeom prst="rect">
            <a:avLst/>
          </a:prstGeom>
        </p:spPr>
        <p:txBody>
          <a:bodyPr wrap="square">
            <a:spAutoFit/>
          </a:bodyPr>
          <a:lstStyle/>
          <a:p>
            <a:pPr algn="just"/>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thêm</a:t>
            </a:r>
            <a:r>
              <a:rPr lang="en-US" altLang="en-US" sz="3200" i="1" dirty="0">
                <a:latin typeface="Times New Roman" panose="02020603050405020304" pitchFamily="18" charset="0"/>
                <a:cs typeface="Times New Roman" panose="02020603050405020304" pitchFamily="18" charset="0"/>
              </a:rPr>
              <a:t> “ </a:t>
            </a:r>
            <a:r>
              <a:rPr lang="en-US" altLang="en-US" sz="3200" i="1" dirty="0" err="1">
                <a:latin typeface="Times New Roman" panose="02020603050405020304" pitchFamily="18" charset="0"/>
                <a:cs typeface="Times New Roman" panose="02020603050405020304" pitchFamily="18" charset="0"/>
              </a:rPr>
              <a:t>Bài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về</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trước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mọi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người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rằng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xuôi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Bài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về</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tiểu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đội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xe</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đưa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chất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liệu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xuôi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vào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xuôi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được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hợp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lại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trong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chung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Phạm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Duật</a:t>
            </a:r>
            <a:r>
              <a:rPr lang="en-US" altLang="en-US" sz="3200" i="1" dirty="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25180" r="69784"/>
                    </a14:imgEffect>
                  </a14:imgLayer>
                </a14:imgProps>
              </a:ext>
              <a:ext uri="{28A0092B-C50C-407E-A947-70E740481C1C}">
                <a14:useLocalDpi xmlns:a14="http://schemas.microsoft.com/office/drawing/2010/main" val="0"/>
              </a:ext>
            </a:extLst>
          </a:blip>
          <a:stretch>
            <a:fillRect/>
          </a:stretch>
        </p:blipFill>
        <p:spPr>
          <a:xfrm>
            <a:off x="6781951" y="1549510"/>
            <a:ext cx="6441172" cy="42168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89217" y="197966"/>
            <a:ext cx="5004273" cy="461665"/>
            <a:chOff x="-178462" y="1828800"/>
            <a:chExt cx="10009850" cy="923317"/>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7" name="TextBox 26"/>
            <p:cNvSpPr txBox="1"/>
            <p:nvPr/>
          </p:nvSpPr>
          <p:spPr>
            <a:xfrm>
              <a:off x="802530" y="1828800"/>
              <a:ext cx="914399" cy="923317"/>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7763653" cy="923317"/>
            </a:xfrm>
            <a:prstGeom prst="rect">
              <a:avLst/>
            </a:prstGeom>
            <a:noFill/>
          </p:spPr>
          <p:txBody>
            <a:bodyPr wrap="square" rtlCol="0">
              <a:spAutoFit/>
            </a:bodyPr>
            <a:lstStyle/>
            <a:p>
              <a:pPr defTabSz="1076325"/>
              <a:r>
                <a:rPr lang="en-US" sz="2400" b="1">
                  <a:solidFill>
                    <a:srgbClr val="31859C"/>
                  </a:solidFill>
                  <a:latin typeface="Tahoma" panose="020B0604030504040204" pitchFamily="34" charset="0"/>
                  <a:cs typeface="Tahoma" panose="020B0604030504040204" pitchFamily="34" charset="0"/>
                </a:rPr>
                <a:t>TÌM HIỂU CHUNG</a:t>
              </a:r>
              <a:endParaRPr lang="en-US" sz="2400" b="1">
                <a:solidFill>
                  <a:srgbClr val="31859C"/>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319937" y="693325"/>
            <a:ext cx="5776087" cy="496647"/>
            <a:chOff x="644526" y="2766774"/>
            <a:chExt cx="11553677" cy="993289"/>
          </a:xfrm>
        </p:grpSpPr>
        <p:sp>
          <p:nvSpPr>
            <p:cNvPr id="30" name="TextBox 29"/>
            <p:cNvSpPr txBox="1"/>
            <p:nvPr/>
          </p:nvSpPr>
          <p:spPr>
            <a:xfrm>
              <a:off x="1906586" y="2766774"/>
              <a:ext cx="10291617" cy="923325"/>
            </a:xfrm>
            <a:prstGeom prst="rect">
              <a:avLst/>
            </a:prstGeom>
            <a:noFill/>
          </p:spPr>
          <p:txBody>
            <a:bodyPr wrap="square" rtlCol="0">
              <a:spAutoFit/>
            </a:bodyPr>
            <a:lstStyle/>
            <a:p>
              <a:pPr defTabSz="1076325"/>
              <a:r>
                <a:rPr 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32" name="TextBox 31"/>
            <p:cNvSpPr txBox="1"/>
            <p:nvPr/>
          </p:nvSpPr>
          <p:spPr>
            <a:xfrm>
              <a:off x="957123" y="2795828"/>
              <a:ext cx="783010" cy="964235"/>
            </a:xfrm>
            <a:prstGeom prst="rect">
              <a:avLst/>
            </a:prstGeom>
            <a:noFill/>
          </p:spPr>
          <p:txBody>
            <a:bodyPr wrap="none" rtlCol="0">
              <a:spAutoFit/>
            </a:bodyPr>
            <a:lstStyle/>
            <a:p>
              <a:pPr algn="ctr" defTabSz="1076325"/>
              <a:r>
                <a:rPr lang="en-US" sz="2535"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Diamond 32"/>
          <p:cNvSpPr/>
          <p:nvPr/>
        </p:nvSpPr>
        <p:spPr>
          <a:xfrm>
            <a:off x="4016320" y="1786025"/>
            <a:ext cx="4159408" cy="4159408"/>
          </a:xfrm>
          <a:prstGeom prst="diamond">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35" name="Group 34"/>
          <p:cNvGrpSpPr/>
          <p:nvPr/>
        </p:nvGrpSpPr>
        <p:grpSpPr>
          <a:xfrm>
            <a:off x="4411464" y="2181168"/>
            <a:ext cx="1622169" cy="1622169"/>
            <a:chOff x="1607583" y="395143"/>
            <a:chExt cx="1622169" cy="1622169"/>
          </a:xfrm>
        </p:grpSpPr>
        <p:sp>
          <p:nvSpPr>
            <p:cNvPr id="45" name="Rounded Rectangle 44"/>
            <p:cNvSpPr/>
            <p:nvPr/>
          </p:nvSpPr>
          <p:spPr>
            <a:xfrm>
              <a:off x="1607583" y="395143"/>
              <a:ext cx="1622169" cy="1622169"/>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6" name="Rounded Rectangle 5"/>
            <p:cNvSpPr/>
            <p:nvPr/>
          </p:nvSpPr>
          <p:spPr>
            <a:xfrm>
              <a:off x="1686771" y="474331"/>
              <a:ext cx="1463793" cy="1463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a:p>
          </p:txBody>
        </p:sp>
      </p:grpSp>
      <p:grpSp>
        <p:nvGrpSpPr>
          <p:cNvPr id="36" name="Group 35"/>
          <p:cNvGrpSpPr/>
          <p:nvPr/>
        </p:nvGrpSpPr>
        <p:grpSpPr>
          <a:xfrm>
            <a:off x="6158415" y="2181168"/>
            <a:ext cx="1622169" cy="1622169"/>
            <a:chOff x="3354534" y="395143"/>
            <a:chExt cx="1622169" cy="1622169"/>
          </a:xfrm>
        </p:grpSpPr>
        <p:sp>
          <p:nvSpPr>
            <p:cNvPr id="43" name="Rounded Rectangle 42"/>
            <p:cNvSpPr/>
            <p:nvPr/>
          </p:nvSpPr>
          <p:spPr>
            <a:xfrm>
              <a:off x="3354534" y="395143"/>
              <a:ext cx="1622169" cy="1622169"/>
            </a:xfrm>
            <a:prstGeom prst="roundRect">
              <a:avLst/>
            </a:prstGeom>
          </p:spPr>
          <p:style>
            <a:lnRef idx="2">
              <a:schemeClr val="lt1">
                <a:hueOff val="0"/>
                <a:satOff val="0"/>
                <a:lumOff val="0"/>
                <a:alphaOff val="0"/>
              </a:schemeClr>
            </a:lnRef>
            <a:fillRef idx="1">
              <a:schemeClr val="accent3">
                <a:hueOff val="3750088"/>
                <a:satOff val="-5625"/>
                <a:lumOff val="-913"/>
                <a:alphaOff val="0"/>
              </a:schemeClr>
            </a:fillRef>
            <a:effectRef idx="0">
              <a:schemeClr val="accent3">
                <a:hueOff val="3750088"/>
                <a:satOff val="-5625"/>
                <a:lumOff val="-913"/>
                <a:alphaOff val="0"/>
              </a:schemeClr>
            </a:effectRef>
            <a:fontRef idx="minor">
              <a:schemeClr val="lt1"/>
            </a:fontRef>
          </p:style>
        </p:sp>
        <p:sp>
          <p:nvSpPr>
            <p:cNvPr id="44" name="Rounded Rectangle 7"/>
            <p:cNvSpPr/>
            <p:nvPr/>
          </p:nvSpPr>
          <p:spPr>
            <a:xfrm>
              <a:off x="3433722" y="474331"/>
              <a:ext cx="1463793" cy="1463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a:p>
          </p:txBody>
        </p:sp>
      </p:grpSp>
      <p:grpSp>
        <p:nvGrpSpPr>
          <p:cNvPr id="37" name="Group 36"/>
          <p:cNvGrpSpPr/>
          <p:nvPr/>
        </p:nvGrpSpPr>
        <p:grpSpPr>
          <a:xfrm>
            <a:off x="4411464" y="3928120"/>
            <a:ext cx="1622169" cy="1622169"/>
            <a:chOff x="1607583" y="2142095"/>
            <a:chExt cx="1622169" cy="1622169"/>
          </a:xfrm>
        </p:grpSpPr>
        <p:sp>
          <p:nvSpPr>
            <p:cNvPr id="41" name="Rounded Rectangle 40"/>
            <p:cNvSpPr/>
            <p:nvPr/>
          </p:nvSpPr>
          <p:spPr>
            <a:xfrm>
              <a:off x="1607583" y="2142095"/>
              <a:ext cx="1622169" cy="1622169"/>
            </a:xfrm>
            <a:prstGeom prst="roundRect">
              <a:avLst/>
            </a:prstGeom>
          </p:spPr>
          <p:style>
            <a:lnRef idx="2">
              <a:schemeClr val="lt1">
                <a:hueOff val="0"/>
                <a:satOff val="0"/>
                <a:lumOff val="0"/>
                <a:alphaOff val="0"/>
              </a:schemeClr>
            </a:lnRef>
            <a:fillRef idx="1">
              <a:schemeClr val="accent3">
                <a:hueOff val="7500176"/>
                <a:satOff val="-11251"/>
                <a:lumOff val="-1828"/>
                <a:alphaOff val="0"/>
              </a:schemeClr>
            </a:fillRef>
            <a:effectRef idx="0">
              <a:schemeClr val="accent3">
                <a:hueOff val="7500176"/>
                <a:satOff val="-11251"/>
                <a:lumOff val="-1828"/>
                <a:alphaOff val="0"/>
              </a:schemeClr>
            </a:effectRef>
            <a:fontRef idx="minor">
              <a:schemeClr val="lt1"/>
            </a:fontRef>
          </p:style>
        </p:sp>
        <p:sp>
          <p:nvSpPr>
            <p:cNvPr id="42" name="Rounded Rectangle 9"/>
            <p:cNvSpPr/>
            <p:nvPr/>
          </p:nvSpPr>
          <p:spPr>
            <a:xfrm>
              <a:off x="1686771" y="2221283"/>
              <a:ext cx="1463793" cy="1463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a:p>
          </p:txBody>
        </p:sp>
      </p:grpSp>
      <p:grpSp>
        <p:nvGrpSpPr>
          <p:cNvPr id="38" name="Group 37"/>
          <p:cNvGrpSpPr/>
          <p:nvPr/>
        </p:nvGrpSpPr>
        <p:grpSpPr>
          <a:xfrm>
            <a:off x="6158415" y="3928120"/>
            <a:ext cx="1622169" cy="1622169"/>
            <a:chOff x="3354534" y="2142095"/>
            <a:chExt cx="1622169" cy="1622169"/>
          </a:xfrm>
        </p:grpSpPr>
        <p:sp>
          <p:nvSpPr>
            <p:cNvPr id="39" name="Rounded Rectangle 38"/>
            <p:cNvSpPr/>
            <p:nvPr/>
          </p:nvSpPr>
          <p:spPr>
            <a:xfrm>
              <a:off x="3354534" y="2142095"/>
              <a:ext cx="1622169" cy="1622169"/>
            </a:xfrm>
            <a:prstGeom prst="roundRect">
              <a:avLst/>
            </a:prstGeom>
          </p:spPr>
          <p:style>
            <a:lnRef idx="2">
              <a:schemeClr val="lt1">
                <a:hueOff val="0"/>
                <a:satOff val="0"/>
                <a:lumOff val="0"/>
                <a:alphaOff val="0"/>
              </a:schemeClr>
            </a:lnRef>
            <a:fillRef idx="1">
              <a:schemeClr val="accent3">
                <a:hueOff val="11250264"/>
                <a:satOff val="-16878"/>
                <a:lumOff val="-2743"/>
                <a:alphaOff val="0"/>
              </a:schemeClr>
            </a:fillRef>
            <a:effectRef idx="0">
              <a:schemeClr val="accent3">
                <a:hueOff val="11250264"/>
                <a:satOff val="-16878"/>
                <a:lumOff val="-2743"/>
                <a:alphaOff val="0"/>
              </a:schemeClr>
            </a:effectRef>
            <a:fontRef idx="minor">
              <a:schemeClr val="lt1"/>
            </a:fontRef>
          </p:style>
        </p:sp>
        <p:sp>
          <p:nvSpPr>
            <p:cNvPr id="40" name="Rounded Rectangle 11"/>
            <p:cNvSpPr/>
            <p:nvPr/>
          </p:nvSpPr>
          <p:spPr>
            <a:xfrm>
              <a:off x="3433722" y="2221283"/>
              <a:ext cx="1463793" cy="1463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a:p>
          </p:txBody>
        </p:sp>
      </p:grpSp>
      <p:sp>
        <p:nvSpPr>
          <p:cNvPr id="47" name="TextBox 46"/>
          <p:cNvSpPr txBox="1"/>
          <p:nvPr/>
        </p:nvSpPr>
        <p:spPr>
          <a:xfrm>
            <a:off x="4047494" y="798593"/>
            <a:ext cx="4396212" cy="1107939"/>
          </a:xfrm>
          <a:prstGeom prst="rect">
            <a:avLst/>
          </a:prstGeom>
          <a:noFill/>
        </p:spPr>
        <p:txBody>
          <a:bodyPr wrap="square" lIns="121864" tIns="60932" rIns="121864" bIns="60932" rtlCol="0">
            <a:spAutoFit/>
          </a:bodyPr>
          <a:lstStyle/>
          <a:p>
            <a:pPr algn="ctr" defTabSz="1218565"/>
            <a:r>
              <a:rPr lang="en-US" sz="6400" b="1" dirty="0" smtClean="0">
                <a:solidFill>
                  <a:prstClr val="black"/>
                </a:solidFill>
                <a:latin typeface="Times New Roman" panose="02020603050405020304" pitchFamily="18" charset="0"/>
                <a:cs typeface="Times New Roman" panose="02020603050405020304" pitchFamily="18" charset="0"/>
              </a:rPr>
              <a:t>BỐ CỤC</a:t>
            </a:r>
            <a:endParaRPr lang="en-US" sz="6400" b="1" dirty="0">
              <a:solidFill>
                <a:prstClr val="black"/>
              </a:solidFill>
              <a:latin typeface="Times New Roman" panose="02020603050405020304" pitchFamily="18" charset="0"/>
              <a:cs typeface="Times New Roman" panose="02020603050405020304" pitchFamily="18" charset="0"/>
            </a:endParaRPr>
          </a:p>
        </p:txBody>
      </p:sp>
      <p:sp>
        <p:nvSpPr>
          <p:cNvPr id="49" name="TextBox 48"/>
          <p:cNvSpPr txBox="1">
            <a:spLocks noChangeArrowheads="1"/>
          </p:cNvSpPr>
          <p:nvPr/>
        </p:nvSpPr>
        <p:spPr bwMode="auto">
          <a:xfrm>
            <a:off x="305223" y="2177404"/>
            <a:ext cx="37422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sz="2800" b="1" i="1" dirty="0" err="1" smtClean="0">
                <a:solidFill>
                  <a:srgbClr val="FF0000"/>
                </a:solidFill>
                <a:latin typeface="Times New Roman" panose="02020603050405020304" pitchFamily="18" charset="0"/>
                <a:cs typeface="Times New Roman" panose="02020603050405020304" pitchFamily="18" charset="0"/>
              </a:rPr>
              <a:t>Phần</a:t>
            </a:r>
            <a:r>
              <a:rPr lang="en-US" sz="2800" b="1" i="1" dirty="0" smtClean="0">
                <a:solidFill>
                  <a:srgbClr val="FF0000"/>
                </a:solidFill>
                <a:latin typeface="Times New Roman" panose="02020603050405020304" pitchFamily="18" charset="0"/>
                <a:cs typeface="Times New Roman" panose="02020603050405020304" pitchFamily="18" charset="0"/>
              </a:rPr>
              <a:t> 1: </a:t>
            </a:r>
            <a:r>
              <a:rPr lang="en-US" sz="2800" b="1" i="1" dirty="0" err="1" smtClean="0">
                <a:solidFill>
                  <a:srgbClr val="FF0000"/>
                </a:solidFill>
                <a:latin typeface="Times New Roman" panose="02020603050405020304" pitchFamily="18" charset="0"/>
                <a:cs typeface="Times New Roman" panose="02020603050405020304" pitchFamily="18" charset="0"/>
              </a:rPr>
              <a:t>khổ</a:t>
            </a:r>
            <a:r>
              <a:rPr lang="en-US" sz="2800" b="1" i="1" dirty="0" smtClean="0">
                <a:solidFill>
                  <a:srgbClr val="FF0000"/>
                </a:solidFill>
                <a:latin typeface="Times New Roman" panose="02020603050405020304" pitchFamily="18" charset="0"/>
                <a:cs typeface="Times New Roman" panose="02020603050405020304" pitchFamily="18" charset="0"/>
              </a:rPr>
              <a:t> 1+2</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rPr>
              <a:t>Tư</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thế</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ngang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của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lính</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332696" y="4622753"/>
            <a:ext cx="374227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sz="2800" b="1" i="1" dirty="0" err="1" smtClean="0">
                <a:solidFill>
                  <a:srgbClr val="FF0000"/>
                </a:solidFill>
                <a:latin typeface="Times New Roman" panose="02020603050405020304" pitchFamily="18" charset="0"/>
                <a:cs typeface="Times New Roman" panose="02020603050405020304" pitchFamily="18" charset="0"/>
              </a:rPr>
              <a:t>Phần</a:t>
            </a:r>
            <a:r>
              <a:rPr lang="en-US" sz="2800" b="1" i="1" dirty="0" smtClean="0">
                <a:solidFill>
                  <a:srgbClr val="FF0000"/>
                </a:solidFill>
                <a:latin typeface="Times New Roman" panose="02020603050405020304" pitchFamily="18" charset="0"/>
                <a:cs typeface="Times New Roman" panose="02020603050405020304" pitchFamily="18" charset="0"/>
              </a:rPr>
              <a:t> 2: </a:t>
            </a:r>
            <a:r>
              <a:rPr lang="en-US" sz="2800" b="1" i="1" dirty="0" err="1" smtClean="0">
                <a:solidFill>
                  <a:srgbClr val="FF0000"/>
                </a:solidFill>
                <a:latin typeface="Times New Roman" panose="02020603050405020304" pitchFamily="18" charset="0"/>
                <a:cs typeface="Times New Roman" panose="02020603050405020304" pitchFamily="18" charset="0"/>
              </a:rPr>
              <a:t>khổ</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3+4</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rPr>
              <a:t>Tinh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lạc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quan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Bất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chấp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gian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khổ</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khó</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khăn</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53" name="TextBox 52"/>
          <p:cNvSpPr txBox="1">
            <a:spLocks noChangeArrowheads="1"/>
          </p:cNvSpPr>
          <p:nvPr/>
        </p:nvSpPr>
        <p:spPr bwMode="auto">
          <a:xfrm>
            <a:off x="8227443" y="2177404"/>
            <a:ext cx="38371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sz="2800" b="1" i="1" dirty="0" err="1" smtClean="0">
                <a:solidFill>
                  <a:srgbClr val="FF0000"/>
                </a:solidFill>
                <a:latin typeface="Times New Roman" panose="02020603050405020304" pitchFamily="18" charset="0"/>
                <a:cs typeface="Times New Roman" panose="02020603050405020304" pitchFamily="18" charset="0"/>
              </a:rPr>
              <a:t>Phần</a:t>
            </a:r>
            <a:r>
              <a:rPr lang="en-US" sz="2800" b="1" i="1" dirty="0" smtClean="0">
                <a:solidFill>
                  <a:srgbClr val="FF0000"/>
                </a:solidFill>
                <a:latin typeface="Times New Roman" panose="02020603050405020304" pitchFamily="18" charset="0"/>
                <a:cs typeface="Times New Roman" panose="02020603050405020304" pitchFamily="18" charset="0"/>
              </a:rPr>
              <a:t> 3: </a:t>
            </a:r>
            <a:r>
              <a:rPr lang="en-US" sz="2800" b="1" i="1" dirty="0" err="1" smtClean="0">
                <a:solidFill>
                  <a:srgbClr val="FF0000"/>
                </a:solidFill>
                <a:latin typeface="Times New Roman" panose="02020603050405020304" pitchFamily="18" charset="0"/>
                <a:cs typeface="Times New Roman" panose="02020603050405020304" pitchFamily="18" charset="0"/>
              </a:rPr>
              <a:t>khổ</a:t>
            </a:r>
            <a:r>
              <a:rPr lang="en-US" sz="2800" b="1" i="1" dirty="0" smtClean="0">
                <a:solidFill>
                  <a:srgbClr val="FF0000"/>
                </a:solidFill>
                <a:latin typeface="Times New Roman" panose="02020603050405020304" pitchFamily="18" charset="0"/>
                <a:cs typeface="Times New Roman" panose="02020603050405020304" pitchFamily="18" charset="0"/>
              </a:rPr>
              <a:t> 5+6</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rPr>
              <a:t>Tinh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đồng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đồng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đội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của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lính</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54" name="TextBox 53"/>
          <p:cNvSpPr txBox="1">
            <a:spLocks noChangeArrowheads="1"/>
          </p:cNvSpPr>
          <p:nvPr/>
        </p:nvSpPr>
        <p:spPr bwMode="auto">
          <a:xfrm>
            <a:off x="8254916" y="4622753"/>
            <a:ext cx="38371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sz="2800" b="1" i="1" dirty="0" err="1" smtClean="0">
                <a:solidFill>
                  <a:srgbClr val="FF0000"/>
                </a:solidFill>
                <a:latin typeface="Times New Roman" panose="02020603050405020304" pitchFamily="18" charset="0"/>
                <a:cs typeface="Times New Roman" panose="02020603050405020304" pitchFamily="18" charset="0"/>
              </a:rPr>
              <a:t>Phần</a:t>
            </a:r>
            <a:r>
              <a:rPr lang="en-US" sz="2800" b="1" i="1" dirty="0" smtClean="0">
                <a:solidFill>
                  <a:srgbClr val="FF0000"/>
                </a:solidFill>
                <a:latin typeface="Times New Roman" panose="02020603050405020304" pitchFamily="18" charset="0"/>
                <a:cs typeface="Times New Roman" panose="02020603050405020304" pitchFamily="18" charset="0"/>
              </a:rPr>
              <a:t> 4: </a:t>
            </a:r>
            <a:r>
              <a:rPr lang="en-US" sz="2800" b="1" i="1" dirty="0" err="1" smtClean="0">
                <a:solidFill>
                  <a:srgbClr val="FF0000"/>
                </a:solidFill>
                <a:latin typeface="Times New Roman" panose="02020603050405020304" pitchFamily="18" charset="0"/>
                <a:cs typeface="Times New Roman" panose="02020603050405020304" pitchFamily="18" charset="0"/>
              </a:rPr>
              <a:t>khổ</a:t>
            </a:r>
            <a:r>
              <a:rPr lang="en-US" sz="2800" b="1" i="1" dirty="0" smtClean="0">
                <a:solidFill>
                  <a:srgbClr val="FF0000"/>
                </a:solidFill>
                <a:latin typeface="Times New Roman" panose="02020603050405020304" pitchFamily="18" charset="0"/>
                <a:cs typeface="Times New Roman" panose="02020603050405020304" pitchFamily="18" charset="0"/>
              </a:rPr>
              <a:t> 7</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rPr>
              <a:t>Lòng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yêu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nước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a:t>
            </a:r>
            <a:r>
              <a:rPr lang="en-US" sz="2800" i="1" dirty="0" smtClean="0">
                <a:solidFill>
                  <a:prstClr val="black"/>
                </a:solidFill>
                <a:latin typeface="Times New Roman" panose="02020603050405020304" pitchFamily="18" charset="0"/>
                <a:cs typeface="Times New Roman" panose="02020603050405020304" pitchFamily="18" charset="0"/>
              </a:rPr>
              <a:t> ý </a:t>
            </a:r>
            <a:r>
              <a:rPr lang="en-US" sz="2800" i="1" dirty="0" err="1" smtClean="0">
                <a:solidFill>
                  <a:prstClr val="black"/>
                </a:solidFill>
                <a:latin typeface="Times New Roman" panose="02020603050405020304" pitchFamily="18" charset="0"/>
                <a:cs typeface="Times New Roman" panose="02020603050405020304" pitchFamily="18" charset="0"/>
              </a:rPr>
              <a:t>chí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giải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phóng</a:t>
            </a:r>
            <a:endParaRPr lang="en-US" sz="28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anim calcmode="lin" valueType="num">
                                      <p:cBhvr>
                                        <p:cTn id="22" dur="1000" fill="hold"/>
                                        <p:tgtEl>
                                          <p:spTgt spid="52"/>
                                        </p:tgtEl>
                                        <p:attrNameLst>
                                          <p:attrName>ppt_x</p:attrName>
                                        </p:attrNameLst>
                                      </p:cBhvr>
                                      <p:tavLst>
                                        <p:tav tm="0">
                                          <p:val>
                                            <p:strVal val="#ppt_x"/>
                                          </p:val>
                                        </p:tav>
                                        <p:tav tm="100000">
                                          <p:val>
                                            <p:strVal val="#ppt_x"/>
                                          </p:val>
                                        </p:tav>
                                      </p:tavLst>
                                    </p:anim>
                                    <p:anim calcmode="lin" valueType="num">
                                      <p:cBhvr>
                                        <p:cTn id="2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anim calcmode="lin" valueType="num">
                                      <p:cBhvr>
                                        <p:cTn id="29" dur="1000" fill="hold"/>
                                        <p:tgtEl>
                                          <p:spTgt spid="53"/>
                                        </p:tgtEl>
                                        <p:attrNameLst>
                                          <p:attrName>ppt_x</p:attrName>
                                        </p:attrNameLst>
                                      </p:cBhvr>
                                      <p:tavLst>
                                        <p:tav tm="0">
                                          <p:val>
                                            <p:strVal val="#ppt_x"/>
                                          </p:val>
                                        </p:tav>
                                        <p:tav tm="100000">
                                          <p:val>
                                            <p:strVal val="#ppt_x"/>
                                          </p:val>
                                        </p:tav>
                                      </p:tavLst>
                                    </p:anim>
                                    <p:anim calcmode="lin" valueType="num">
                                      <p:cBhvr>
                                        <p:cTn id="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1000"/>
                                        <p:tgtEl>
                                          <p:spTgt spid="54"/>
                                        </p:tgtEl>
                                      </p:cBhvr>
                                    </p:animEffect>
                                    <p:anim calcmode="lin" valueType="num">
                                      <p:cBhvr>
                                        <p:cTn id="36" dur="1000" fill="hold"/>
                                        <p:tgtEl>
                                          <p:spTgt spid="54"/>
                                        </p:tgtEl>
                                        <p:attrNameLst>
                                          <p:attrName>ppt_x</p:attrName>
                                        </p:attrNameLst>
                                      </p:cBhvr>
                                      <p:tavLst>
                                        <p:tav tm="0">
                                          <p:val>
                                            <p:strVal val="#ppt_x"/>
                                          </p:val>
                                        </p:tav>
                                        <p:tav tm="100000">
                                          <p:val>
                                            <p:strVal val="#ppt_x"/>
                                          </p:val>
                                        </p:tav>
                                      </p:tavLst>
                                    </p:anim>
                                    <p:anim calcmode="lin" valueType="num">
                                      <p:cBhvr>
                                        <p:cTn id="3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6995263" cy="496647"/>
            <a:chOff x="644526" y="2766774"/>
            <a:chExt cx="13992346" cy="993289"/>
          </a:xfrm>
        </p:grpSpPr>
        <p:sp>
          <p:nvSpPr>
            <p:cNvPr id="8" name="TextBox 7"/>
            <p:cNvSpPr txBox="1"/>
            <p:nvPr/>
          </p:nvSpPr>
          <p:spPr>
            <a:xfrm>
              <a:off x="1906586" y="2766774"/>
              <a:ext cx="12730286"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xe</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kính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2" descr="ThÆ¡ trÃªn âcon ÄÆ°á»ng cháº¡y tháº³ng vÃ o timâ | BÃ¡o CÃ´ng an nhÃ¢n dÃ¢n Äiá»n tá»­"/>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77575" y="0"/>
            <a:ext cx="5852161" cy="6858000"/>
          </a:xfrm>
          <a:prstGeom prst="rect">
            <a:avLst/>
          </a:prstGeom>
          <a:ln w="3175"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4" name="Rectangle 17"/>
          <p:cNvSpPr>
            <a:spLocks noChangeArrowheads="1"/>
          </p:cNvSpPr>
          <p:nvPr/>
        </p:nvSpPr>
        <p:spPr bwMode="auto">
          <a:xfrm>
            <a:off x="76200" y="2566628"/>
            <a:ext cx="722024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a:solidFill>
                  <a:srgbClr val="000000"/>
                </a:solidFill>
                <a:latin typeface="Times New Roman" panose="02020603050405020304" pitchFamily="18" charset="0"/>
                <a:cs typeface="Times New Roman" panose="02020603050405020304" pitchFamily="18" charset="0"/>
              </a:rPr>
              <a:t>“</a:t>
            </a:r>
            <a:r>
              <a:rPr lang="en-US" altLang="en-US" sz="2800" i="1">
                <a:solidFill>
                  <a:srgbClr val="000000"/>
                </a:solidFill>
                <a:latin typeface="Times New Roman" panose="02020603050405020304" pitchFamily="18" charset="0"/>
                <a:cs typeface="Times New Roman" panose="02020603050405020304" pitchFamily="18" charset="0"/>
              </a:rPr>
              <a:t>Không có kính không phải vì xe không có kính</a:t>
            </a:r>
            <a:endParaRPr lang="en-US" altLang="en-US" sz="2800" i="1">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FontTx/>
              <a:buNone/>
            </a:pPr>
            <a:r>
              <a:rPr lang="en-US" altLang="en-US" sz="2800">
                <a:solidFill>
                  <a:srgbClr val="000000"/>
                </a:solidFill>
                <a:latin typeface="Times New Roman" panose="02020603050405020304" pitchFamily="18" charset="0"/>
                <a:cs typeface="Times New Roman" panose="02020603050405020304" pitchFamily="18" charset="0"/>
              </a:rPr>
              <a:t> </a:t>
            </a:r>
            <a:r>
              <a:rPr lang="en-US" altLang="en-US" sz="2800" i="1">
                <a:solidFill>
                  <a:srgbClr val="000000"/>
                </a:solidFill>
                <a:latin typeface="Times New Roman" panose="02020603050405020304" pitchFamily="18" charset="0"/>
                <a:cs typeface="Times New Roman" panose="02020603050405020304" pitchFamily="18" charset="0"/>
              </a:rPr>
              <a:t>Bom giật bom rung kính vỡ đi rồi”</a:t>
            </a:r>
            <a:endParaRPr lang="en-US" altLang="en-US" sz="2800" i="1">
              <a:solidFill>
                <a:srgbClr val="000000"/>
              </a:solidFill>
              <a:latin typeface="Times New Roman" panose="02020603050405020304" pitchFamily="18" charset="0"/>
              <a:cs typeface="Times New Roman" panose="02020603050405020304" pitchFamily="18" charset="0"/>
            </a:endParaRPr>
          </a:p>
        </p:txBody>
      </p:sp>
      <p:sp>
        <p:nvSpPr>
          <p:cNvPr id="15" name="Rectangle 14"/>
          <p:cNvSpPr>
            <a:spLocks noChangeArrowheads="1"/>
          </p:cNvSpPr>
          <p:nvPr/>
        </p:nvSpPr>
        <p:spPr bwMode="auto">
          <a:xfrm>
            <a:off x="0" y="4479565"/>
            <a:ext cx="69425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vi-VN" sz="2800" i="1">
                <a:solidFill>
                  <a:srgbClr val="000000"/>
                </a:solidFill>
                <a:latin typeface="Times New Roman" panose="02020603050405020304" pitchFamily="18" charset="0"/>
                <a:cs typeface="Times New Roman" panose="02020603050405020304" pitchFamily="18" charset="0"/>
              </a:rPr>
              <a:t>“Không có kính, rồi xe không có đèn, </a:t>
            </a:r>
            <a:endParaRPr lang="en-US" altLang="vi-VN" sz="280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None/>
            </a:pPr>
            <a:r>
              <a:rPr lang="en-US" altLang="vi-VN" sz="2800" i="1">
                <a:solidFill>
                  <a:srgbClr val="000000"/>
                </a:solidFill>
                <a:latin typeface="Times New Roman" panose="02020603050405020304" pitchFamily="18" charset="0"/>
                <a:cs typeface="Times New Roman" panose="02020603050405020304" pitchFamily="18" charset="0"/>
              </a:rPr>
              <a:t>  Không có mui xe, thùng xe có xước” </a:t>
            </a:r>
            <a:endParaRPr lang="en-US" altLang="vi-VN" sz="2800">
              <a:solidFill>
                <a:srgbClr val="000000"/>
              </a:solidFill>
              <a:latin typeface="Times New Roman" panose="02020603050405020304" pitchFamily="18" charset="0"/>
              <a:cs typeface="Times New Roman" panose="02020603050405020304" pitchFamily="18" charset="0"/>
            </a:endParaRPr>
          </a:p>
        </p:txBody>
      </p:sp>
      <p:sp>
        <p:nvSpPr>
          <p:cNvPr id="2" name="Plus 1"/>
          <p:cNvSpPr/>
          <p:nvPr/>
        </p:nvSpPr>
        <p:spPr>
          <a:xfrm>
            <a:off x="2560320" y="3603235"/>
            <a:ext cx="745587" cy="793830"/>
          </a:xfrm>
          <a:prstGeom prst="mathPlus">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rgbClr val="000000"/>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rgbClr val="000000"/>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11218</Words>
  <Application>WPS Presentation</Application>
  <PresentationFormat>Widescreen</PresentationFormat>
  <Paragraphs>598</Paragraphs>
  <Slides>43</Slides>
  <Notes>34</Notes>
  <HiddenSlides>0</HiddenSlides>
  <MMClips>2</MMClips>
  <ScaleCrop>false</ScaleCrop>
  <HeadingPairs>
    <vt:vector size="6" baseType="variant">
      <vt:variant>
        <vt:lpstr>已用的字体</vt:lpstr>
      </vt:variant>
      <vt:variant>
        <vt:i4>19</vt:i4>
      </vt:variant>
      <vt:variant>
        <vt:lpstr>主题</vt:lpstr>
      </vt:variant>
      <vt:variant>
        <vt:i4>11</vt:i4>
      </vt:variant>
      <vt:variant>
        <vt:lpstr>幻灯片标题</vt:lpstr>
      </vt:variant>
      <vt:variant>
        <vt:i4>43</vt:i4>
      </vt:variant>
    </vt:vector>
  </HeadingPairs>
  <TitlesOfParts>
    <vt:vector size="73" baseType="lpstr">
      <vt:lpstr>Arial</vt:lpstr>
      <vt:lpstr>SimSun</vt:lpstr>
      <vt:lpstr>Wingdings</vt:lpstr>
      <vt:lpstr>Calibri</vt:lpstr>
      <vt:lpstr>Times New Roman</vt:lpstr>
      <vt:lpstr>Time new roman</vt:lpstr>
      <vt:lpstr>Segoe Print</vt:lpstr>
      <vt:lpstr>#9Slide03 Arima Madurai</vt:lpstr>
      <vt:lpstr>Tahoma</vt:lpstr>
      <vt:lpstr>Calibri</vt:lpstr>
      <vt:lpstr>Microsoft YaHei</vt:lpstr>
      <vt:lpstr>Arial Unicode MS</vt:lpstr>
      <vt:lpstr>#9Slide05 Braxton Regular</vt:lpstr>
      <vt:lpstr>Chiller</vt:lpstr>
      <vt:lpstr>Arial Unicode MS</vt:lpstr>
      <vt:lpstr>Calibri Light</vt:lpstr>
      <vt:lpstr>Yu Gothic</vt:lpstr>
      <vt:lpstr>Malgun Gothic</vt:lpstr>
      <vt:lpstr>Pristina</vt:lpstr>
      <vt:lpstr>3_Office Theme</vt:lpstr>
      <vt:lpstr>6_Office Theme</vt:lpstr>
      <vt:lpstr>4_Office Theme</vt:lpstr>
      <vt:lpstr>https://www.freeppt7.com</vt:lpstr>
      <vt:lpstr>2_Office Theme</vt:lpstr>
      <vt:lpstr>https://freeppt7.com</vt:lpstr>
      <vt:lpstr>7_Office Theme</vt:lpstr>
      <vt:lpstr>1_Office Theme</vt:lpstr>
      <vt:lpstr>8_Office Theme</vt:lpstr>
      <vt:lpstr>Default Design</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Khi lên xe ta chưa quen nhau  Lúc xuống xe ta đã thành bè bạn Ta tựa lưng vào bốn năm tấn đạn Chúng ta đi đường dài Mấy trăm xe và mấy trăm người Nhằm mặt trận tiến vào như cơn lốc  Những trái tim xếp theo hàng dọc Suốt đường dài hồi hộp biết bao nhiêu”                           (Chim Lạc bay)</vt:lpstr>
      <vt:lpstr>Không có kính, rồi xe không có đèn, Không có mui xe, thùng xe có xước, Xe vẫn chạy vì miền Nam phía trước: Chỉ cần trong xe có một trái tim.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 DUNG</cp:lastModifiedBy>
  <cp:revision>2810</cp:revision>
  <dcterms:created xsi:type="dcterms:W3CDTF">2022-02-10T03:12:00Z</dcterms:created>
  <dcterms:modified xsi:type="dcterms:W3CDTF">2023-10-24T04:09:11Z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6900DA77C11A41C7B444E6D76CD4DF4C_12</vt:lpwstr>
  </property>
  <property fmtid="{D5CDD505-2E9C-101B-9397-08002B2CF9AE}" pid="3" name="KSOProductBuildVer">
    <vt:lpwstr>1033-12.2.0.13266</vt:lpwstr>
  </property>
</Properties>
</file>