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 id="2147483663" r:id="rId4"/>
    <p:sldMasterId id="2147483668" r:id="rId5"/>
    <p:sldMasterId id="2147483677" r:id="rId6"/>
    <p:sldMasterId id="2147483687" r:id="rId7"/>
    <p:sldMasterId id="2147483696" r:id="rId8"/>
    <p:sldMasterId id="2147483709" r:id="rId9"/>
    <p:sldMasterId id="2147483721" r:id="rId10"/>
    <p:sldMasterId id="2147483731" r:id="rId11"/>
    <p:sldMasterId id="2147483736" r:id="rId12"/>
    <p:sldMasterId id="2147483741" r:id="rId13"/>
    <p:sldMasterId id="2147483751" r:id="rId14"/>
    <p:sldMasterId id="2147483763" r:id="rId15"/>
    <p:sldMasterId id="2147483775" r:id="rId16"/>
  </p:sldMasterIdLst>
  <p:notesMasterIdLst>
    <p:notesMasterId r:id="rId18"/>
  </p:notesMasterIdLst>
  <p:sldIdLst>
    <p:sldId id="1010" r:id="rId17"/>
    <p:sldId id="1271" r:id="rId19"/>
    <p:sldId id="1272" r:id="rId20"/>
    <p:sldId id="1273" r:id="rId21"/>
    <p:sldId id="1277" r:id="rId22"/>
    <p:sldId id="1276" r:id="rId23"/>
    <p:sldId id="1275" r:id="rId24"/>
    <p:sldId id="1274" r:id="rId25"/>
    <p:sldId id="1183" r:id="rId26"/>
    <p:sldId id="1186" r:id="rId27"/>
    <p:sldId id="1184" r:id="rId28"/>
    <p:sldId id="1282" r:id="rId29"/>
    <p:sldId id="1283" r:id="rId30"/>
    <p:sldId id="1326" r:id="rId31"/>
    <p:sldId id="1284" r:id="rId32"/>
    <p:sldId id="1219" r:id="rId33"/>
    <p:sldId id="1185" r:id="rId34"/>
    <p:sldId id="1295" r:id="rId35"/>
    <p:sldId id="1294" r:id="rId36"/>
    <p:sldId id="1293" r:id="rId37"/>
    <p:sldId id="1296" r:id="rId38"/>
    <p:sldId id="1297" r:id="rId39"/>
    <p:sldId id="1300" r:id="rId40"/>
    <p:sldId id="1299" r:id="rId41"/>
    <p:sldId id="1301" r:id="rId42"/>
    <p:sldId id="1302" r:id="rId43"/>
    <p:sldId id="1308" r:id="rId44"/>
    <p:sldId id="1264" r:id="rId45"/>
    <p:sldId id="1309" r:id="rId46"/>
    <p:sldId id="1310" r:id="rId47"/>
    <p:sldId id="1312" r:id="rId48"/>
    <p:sldId id="1313" r:id="rId49"/>
    <p:sldId id="1318" r:id="rId50"/>
    <p:sldId id="1320" r:id="rId51"/>
    <p:sldId id="1321" r:id="rId52"/>
    <p:sldId id="1319" r:id="rId53"/>
    <p:sldId id="1325" r:id="rId54"/>
    <p:sldId id="1323" r:id="rId55"/>
    <p:sldId id="1324" r:id="rId56"/>
    <p:sldId id="132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FF0F5"/>
    <a:srgbClr val="DBEEF4"/>
    <a:srgbClr val="B6DF89"/>
    <a:srgbClr val="FDEADA"/>
    <a:srgbClr val="FFFFFF"/>
    <a:srgbClr val="DD8E19"/>
    <a:srgbClr val="FFF2CC"/>
    <a:srgbClr val="FFEFBD"/>
    <a:srgbClr val="FFE28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3178" autoAdjust="0"/>
  </p:normalViewPr>
  <p:slideViewPr>
    <p:cSldViewPr snapToGrid="0">
      <p:cViewPr varScale="1">
        <p:scale>
          <a:sx n="68" d="100"/>
          <a:sy n="68" d="100"/>
        </p:scale>
        <p:origin x="810" y="72"/>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1" Type="http://schemas.openxmlformats.org/officeDocument/2006/relationships/commentAuthors" Target="commentAuthors.xml"/><Relationship Id="rId60" Type="http://schemas.openxmlformats.org/officeDocument/2006/relationships/tableStyles" Target="tableStyles.xml"/><Relationship Id="rId6" Type="http://schemas.openxmlformats.org/officeDocument/2006/relationships/slideMaster" Target="slideMasters/slideMaster5.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slide" Target="slides/slide40.xml"/><Relationship Id="rId56" Type="http://schemas.openxmlformats.org/officeDocument/2006/relationships/slide" Target="slides/slide39.xml"/><Relationship Id="rId55" Type="http://schemas.openxmlformats.org/officeDocument/2006/relationships/slide" Target="slides/slide38.xml"/><Relationship Id="rId54" Type="http://schemas.openxmlformats.org/officeDocument/2006/relationships/slide" Target="slides/slide37.xml"/><Relationship Id="rId53" Type="http://schemas.openxmlformats.org/officeDocument/2006/relationships/slide" Target="slides/slide36.xml"/><Relationship Id="rId52" Type="http://schemas.openxmlformats.org/officeDocument/2006/relationships/slide" Target="slides/slide35.xml"/><Relationship Id="rId51" Type="http://schemas.openxmlformats.org/officeDocument/2006/relationships/slide" Target="slides/slide34.xml"/><Relationship Id="rId50" Type="http://schemas.openxmlformats.org/officeDocument/2006/relationships/slide" Target="slides/slide33.xml"/><Relationship Id="rId5" Type="http://schemas.openxmlformats.org/officeDocument/2006/relationships/slideMaster" Target="slideMasters/slideMaster4.xml"/><Relationship Id="rId49" Type="http://schemas.openxmlformats.org/officeDocument/2006/relationships/slide" Target="slides/slide32.xml"/><Relationship Id="rId48" Type="http://schemas.openxmlformats.org/officeDocument/2006/relationships/slide" Target="slides/slide31.xml"/><Relationship Id="rId47" Type="http://schemas.openxmlformats.org/officeDocument/2006/relationships/slide" Target="slides/slide30.xml"/><Relationship Id="rId46" Type="http://schemas.openxmlformats.org/officeDocument/2006/relationships/slide" Target="slides/slide29.xml"/><Relationship Id="rId45" Type="http://schemas.openxmlformats.org/officeDocument/2006/relationships/slide" Target="slides/slide28.xml"/><Relationship Id="rId44" Type="http://schemas.openxmlformats.org/officeDocument/2006/relationships/slide" Target="slides/slide27.xml"/><Relationship Id="rId43" Type="http://schemas.openxmlformats.org/officeDocument/2006/relationships/slide" Target="slides/slide26.xml"/><Relationship Id="rId42" Type="http://schemas.openxmlformats.org/officeDocument/2006/relationships/slide" Target="slides/slide25.xml"/><Relationship Id="rId41" Type="http://schemas.openxmlformats.org/officeDocument/2006/relationships/slide" Target="slides/slide24.xml"/><Relationship Id="rId40" Type="http://schemas.openxmlformats.org/officeDocument/2006/relationships/slide" Target="slides/slide23.xml"/><Relationship Id="rId4" Type="http://schemas.openxmlformats.org/officeDocument/2006/relationships/slideMaster" Target="slideMasters/slideMaster3.xml"/><Relationship Id="rId39" Type="http://schemas.openxmlformats.org/officeDocument/2006/relationships/slide" Target="slides/slide22.xml"/><Relationship Id="rId38" Type="http://schemas.openxmlformats.org/officeDocument/2006/relationships/slide" Target="slides/slide21.xml"/><Relationship Id="rId37" Type="http://schemas.openxmlformats.org/officeDocument/2006/relationships/slide" Target="slides/slide20.xml"/><Relationship Id="rId36" Type="http://schemas.openxmlformats.org/officeDocument/2006/relationships/slide" Target="slides/slide19.xml"/><Relationship Id="rId35" Type="http://schemas.openxmlformats.org/officeDocument/2006/relationships/slide" Target="slides/slide18.xml"/><Relationship Id="rId34" Type="http://schemas.openxmlformats.org/officeDocument/2006/relationships/slide" Target="slides/slide17.xml"/><Relationship Id="rId33" Type="http://schemas.openxmlformats.org/officeDocument/2006/relationships/slide" Target="slides/slide16.xml"/><Relationship Id="rId32" Type="http://schemas.openxmlformats.org/officeDocument/2006/relationships/slide" Target="slides/slide15.xml"/><Relationship Id="rId31" Type="http://schemas.openxmlformats.org/officeDocument/2006/relationships/slide" Target="slides/slide14.xml"/><Relationship Id="rId30" Type="http://schemas.openxmlformats.org/officeDocument/2006/relationships/slide" Target="slides/slide13.xml"/><Relationship Id="rId3" Type="http://schemas.openxmlformats.org/officeDocument/2006/relationships/slideMaster" Target="slideMasters/slideMaster2.xml"/><Relationship Id="rId29" Type="http://schemas.openxmlformats.org/officeDocument/2006/relationships/slide" Target="slides/slide12.xml"/><Relationship Id="rId28" Type="http://schemas.openxmlformats.org/officeDocument/2006/relationships/slide" Target="slides/slide11.xml"/><Relationship Id="rId27" Type="http://schemas.openxmlformats.org/officeDocument/2006/relationships/slide" Target="slides/slide10.xml"/><Relationship Id="rId26" Type="http://schemas.openxmlformats.org/officeDocument/2006/relationships/slide" Target="slides/slide9.xml"/><Relationship Id="rId25" Type="http://schemas.openxmlformats.org/officeDocument/2006/relationships/slide" Target="slides/slide8.xml"/><Relationship Id="rId24" Type="http://schemas.openxmlformats.org/officeDocument/2006/relationships/slide" Target="slides/slide7.xml"/><Relationship Id="rId23" Type="http://schemas.openxmlformats.org/officeDocument/2006/relationships/slide" Target="slides/slide6.xml"/><Relationship Id="rId22" Type="http://schemas.openxmlformats.org/officeDocument/2006/relationships/slide" Target="slides/slide5.xml"/><Relationship Id="rId21" Type="http://schemas.openxmlformats.org/officeDocument/2006/relationships/slide" Target="slides/slide4.xml"/><Relationship Id="rId20" Type="http://schemas.openxmlformats.org/officeDocument/2006/relationships/slide" Target="slides/slide3.xml"/><Relationship Id="rId2" Type="http://schemas.openxmlformats.org/officeDocument/2006/relationships/theme" Target="theme/theme1.xml"/><Relationship Id="rId19" Type="http://schemas.openxmlformats.org/officeDocument/2006/relationships/slide" Target="slides/slide2.xml"/><Relationship Id="rId18" Type="http://schemas.openxmlformats.org/officeDocument/2006/relationships/notesMaster" Target="notesMasters/notesMaster1.xml"/><Relationship Id="rId17" Type="http://schemas.openxmlformats.org/officeDocument/2006/relationships/slide" Target="slides/slide1.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17B9DA0-8202-46D9-9760-779FF0A3FF2F}"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0962DBAB-FAA9-4B29-9E06-E5EFD733FC64}">
      <dgm:prSet phldrT="[Text]" custT="1"/>
      <dgm:spPr/>
      <dgm:t>
        <a:bodyPr/>
        <a:lstStyle/>
        <a:p>
          <a:r>
            <a:rPr lang="en-US" sz="2800" i="1" dirty="0" err="1" smtClean="0">
              <a:solidFill>
                <a:prstClr val="white"/>
              </a:solidFill>
              <a:latin typeface="Times New Roman" panose="02020603050405020304" pitchFamily="18" charset="0"/>
              <a:cs typeface="Times New Roman" panose="02020603050405020304" pitchFamily="18" charset="0"/>
            </a:rPr>
            <a:t>Từ</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đầu</a:t>
          </a:r>
          <a:r>
            <a:rPr lang="en-US" sz="2800" i="1" dirty="0" smtClean="0">
              <a:solidFill>
                <a:prstClr val="white"/>
              </a:solidFill>
              <a:latin typeface="Times New Roman" panose="02020603050405020304" pitchFamily="18" charset="0"/>
              <a:cs typeface="Times New Roman" panose="02020603050405020304" pitchFamily="18" charset="0"/>
            </a:rPr>
            <a:t> … “</a:t>
          </a:r>
          <a:r>
            <a:rPr lang="en-US" sz="2800" i="1" dirty="0" err="1" smtClean="0">
              <a:solidFill>
                <a:prstClr val="white"/>
              </a:solidFill>
              <a:latin typeface="Times New Roman" panose="02020603050405020304" pitchFamily="18" charset="0"/>
              <a:cs typeface="Times New Roman" panose="02020603050405020304" pitchFamily="18" charset="0"/>
            </a:rPr>
            <a:t>thế</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gian</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Sự</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xuất</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hiện</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của</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anh</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thanh</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niên</a:t>
          </a:r>
          <a:r>
            <a:rPr lang="en-US" sz="2800" i="1" dirty="0" smtClean="0">
              <a:solidFill>
                <a:prstClr val="white"/>
              </a:solidFill>
              <a:latin typeface="Times New Roman" panose="02020603050405020304" pitchFamily="18" charset="0"/>
              <a:cs typeface="Times New Roman" panose="02020603050405020304" pitchFamily="18" charset="0"/>
            </a:rPr>
            <a:t> qua </a:t>
          </a:r>
          <a:r>
            <a:rPr lang="en-US" sz="2800" i="1" dirty="0" err="1" smtClean="0">
              <a:solidFill>
                <a:prstClr val="white"/>
              </a:solidFill>
              <a:latin typeface="Times New Roman" panose="02020603050405020304" pitchFamily="18" charset="0"/>
              <a:cs typeface="Times New Roman" panose="02020603050405020304" pitchFamily="18" charset="0"/>
            </a:rPr>
            <a:t>lời</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kể</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của</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bác</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lái</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xe</a:t>
          </a:r>
          <a:r>
            <a:rPr lang="en-US" sz="2800" i="1" dirty="0" smtClean="0">
              <a:solidFill>
                <a:prstClr val="white"/>
              </a:solidFill>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dgm:t>
    </dgm:pt>
    <dgm:pt modelId="{F57D2894-E156-4099-BB3A-6662441825E7}" cxnId="{9FDF7A77-4F55-4590-B66D-51EFA8FDC00E}" type="parTrans">
      <dgm:prSet/>
      <dgm:spPr/>
      <dgm:t>
        <a:bodyPr/>
        <a:lstStyle/>
        <a:p>
          <a:endParaRPr lang="en-US" sz="2400" i="1">
            <a:latin typeface="Times New Roman" panose="02020603050405020304" pitchFamily="18" charset="0"/>
            <a:cs typeface="Times New Roman" panose="02020603050405020304" pitchFamily="18" charset="0"/>
          </a:endParaRPr>
        </a:p>
      </dgm:t>
    </dgm:pt>
    <dgm:pt modelId="{3921C7C7-561C-4A24-8E97-2970CB0BAE6C}" cxnId="{9FDF7A77-4F55-4590-B66D-51EFA8FDC00E}" type="sibTrans">
      <dgm:prSet/>
      <dgm:spPr/>
      <dgm:t>
        <a:bodyPr/>
        <a:lstStyle/>
        <a:p>
          <a:endParaRPr lang="en-US" sz="2400" i="1">
            <a:latin typeface="Times New Roman" panose="02020603050405020304" pitchFamily="18" charset="0"/>
            <a:cs typeface="Times New Roman" panose="02020603050405020304" pitchFamily="18" charset="0"/>
          </a:endParaRPr>
        </a:p>
      </dgm:t>
    </dgm:pt>
    <dgm:pt modelId="{53C0E1AD-7612-4CCE-878A-8AAA9FF8EAB5}">
      <dgm:prSet phldrT="[Text]" custT="1"/>
      <dgm:spPr/>
      <dgm:t>
        <a:bodyPr/>
        <a:lstStyle/>
        <a:p>
          <a:r>
            <a:rPr lang="en-US" sz="2800" i="1" dirty="0" err="1" smtClean="0">
              <a:solidFill>
                <a:prstClr val="white"/>
              </a:solidFill>
              <a:latin typeface="Times New Roman" panose="02020603050405020304" pitchFamily="18" charset="0"/>
              <a:cs typeface="Times New Roman" panose="02020603050405020304" pitchFamily="18" charset="0"/>
            </a:rPr>
            <a:t>Tiếp</a:t>
          </a:r>
          <a:r>
            <a:rPr lang="en-US" sz="2800" i="1" dirty="0" smtClean="0">
              <a:solidFill>
                <a:prstClr val="white"/>
              </a:solidFill>
              <a:latin typeface="Times New Roman" panose="02020603050405020304" pitchFamily="18" charset="0"/>
              <a:cs typeface="Times New Roman" panose="02020603050405020304" pitchFamily="18" charset="0"/>
            </a:rPr>
            <a:t> … “</a:t>
          </a:r>
          <a:r>
            <a:rPr lang="en-US" sz="2800" i="1" dirty="0" err="1" smtClean="0">
              <a:solidFill>
                <a:prstClr val="white"/>
              </a:solidFill>
              <a:latin typeface="Times New Roman" panose="02020603050405020304" pitchFamily="18" charset="0"/>
              <a:cs typeface="Times New Roman" panose="02020603050405020304" pitchFamily="18" charset="0"/>
            </a:rPr>
            <a:t>như</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thế</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Cuộc</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gặp</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gỡ</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trò</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chuyện</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giữa</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anh</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thanh</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niên</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ông</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họa</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sĩ</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và</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cô</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kĩ</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sư</a:t>
          </a:r>
          <a:r>
            <a:rPr lang="en-US" sz="2800" i="1" dirty="0" smtClean="0">
              <a:solidFill>
                <a:prstClr val="white"/>
              </a:solidFill>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dgm:t>
    </dgm:pt>
    <dgm:pt modelId="{EAC3BBA7-4A6A-454D-A4AA-60B867B9417F}" cxnId="{B8D8B1EE-98C0-495E-BAFC-5E37C160507A}" type="parTrans">
      <dgm:prSet/>
      <dgm:spPr/>
      <dgm:t>
        <a:bodyPr/>
        <a:lstStyle/>
        <a:p>
          <a:endParaRPr lang="en-US" sz="2400" i="1">
            <a:latin typeface="Times New Roman" panose="02020603050405020304" pitchFamily="18" charset="0"/>
            <a:cs typeface="Times New Roman" panose="02020603050405020304" pitchFamily="18" charset="0"/>
          </a:endParaRPr>
        </a:p>
      </dgm:t>
    </dgm:pt>
    <dgm:pt modelId="{36D0CD83-49BE-44D0-9E22-0B6694FE04E9}" cxnId="{B8D8B1EE-98C0-495E-BAFC-5E37C160507A}" type="sibTrans">
      <dgm:prSet/>
      <dgm:spPr/>
      <dgm:t>
        <a:bodyPr/>
        <a:lstStyle/>
        <a:p>
          <a:endParaRPr lang="en-US" sz="2400" i="1">
            <a:latin typeface="Times New Roman" panose="02020603050405020304" pitchFamily="18" charset="0"/>
            <a:cs typeface="Times New Roman" panose="02020603050405020304" pitchFamily="18" charset="0"/>
          </a:endParaRPr>
        </a:p>
      </dgm:t>
    </dgm:pt>
    <dgm:pt modelId="{4E86D757-8314-4CF5-A0E6-4E5E27893754}">
      <dgm:prSet phldrT="[Text]" custT="1"/>
      <dgm:spPr/>
      <dgm:t>
        <a:bodyPr/>
        <a:lstStyle/>
        <a:p>
          <a:r>
            <a:rPr lang="en-US" sz="2800" i="1" dirty="0" err="1" smtClean="0">
              <a:solidFill>
                <a:prstClr val="white"/>
              </a:solidFill>
              <a:latin typeface="Times New Roman" panose="02020603050405020304" pitchFamily="18" charset="0"/>
              <a:cs typeface="Times New Roman" panose="02020603050405020304" pitchFamily="18" charset="0"/>
            </a:rPr>
            <a:t>Còn</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lại</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Cuộc</a:t>
          </a:r>
          <a:r>
            <a:rPr lang="en-US" sz="2800" i="1" dirty="0" smtClean="0">
              <a:solidFill>
                <a:prstClr val="white"/>
              </a:solidFill>
              <a:latin typeface="Times New Roman" panose="02020603050405020304" pitchFamily="18" charset="0"/>
              <a:cs typeface="Times New Roman" panose="02020603050405020304" pitchFamily="18" charset="0"/>
            </a:rPr>
            <a:t> chia </a:t>
          </a:r>
          <a:r>
            <a:rPr lang="en-US" sz="2800" i="1" dirty="0" err="1" smtClean="0">
              <a:solidFill>
                <a:prstClr val="white"/>
              </a:solidFill>
              <a:latin typeface="Times New Roman" panose="02020603050405020304" pitchFamily="18" charset="0"/>
              <a:cs typeface="Times New Roman" panose="02020603050405020304" pitchFamily="18" charset="0"/>
            </a:rPr>
            <a:t>tay</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giữa</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ba</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nhân</a:t>
          </a:r>
          <a:r>
            <a:rPr lang="en-US" sz="2800" i="1" dirty="0" smtClean="0">
              <a:solidFill>
                <a:prstClr val="white"/>
              </a:solidFill>
              <a:latin typeface="Times New Roman" panose="02020603050405020304" pitchFamily="18" charset="0"/>
              <a:cs typeface="Times New Roman" panose="02020603050405020304" pitchFamily="18" charset="0"/>
            </a:rPr>
            <a:t> </a:t>
          </a:r>
          <a:r>
            <a:rPr lang="en-US" sz="2800" i="1" dirty="0" err="1" smtClean="0">
              <a:solidFill>
                <a:prstClr val="white"/>
              </a:solidFill>
              <a:latin typeface="Times New Roman" panose="02020603050405020304" pitchFamily="18" charset="0"/>
              <a:cs typeface="Times New Roman" panose="02020603050405020304" pitchFamily="18" charset="0"/>
            </a:rPr>
            <a:t>vật</a:t>
          </a:r>
          <a:r>
            <a:rPr lang="en-US" sz="2800" i="1" dirty="0" smtClean="0">
              <a:solidFill>
                <a:prstClr val="white"/>
              </a:solidFill>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dgm:t>
    </dgm:pt>
    <dgm:pt modelId="{468E2D94-D782-4611-851C-9F20D676987D}" cxnId="{5CA480F6-5B5F-4A63-9413-6398FC1830EE}" type="parTrans">
      <dgm:prSet/>
      <dgm:spPr/>
      <dgm:t>
        <a:bodyPr/>
        <a:lstStyle/>
        <a:p>
          <a:endParaRPr lang="en-US" sz="2400" i="1">
            <a:latin typeface="Times New Roman" panose="02020603050405020304" pitchFamily="18" charset="0"/>
            <a:cs typeface="Times New Roman" panose="02020603050405020304" pitchFamily="18" charset="0"/>
          </a:endParaRPr>
        </a:p>
      </dgm:t>
    </dgm:pt>
    <dgm:pt modelId="{87E6E810-3E1D-47DD-B8EE-0E157C7BDC1E}" cxnId="{5CA480F6-5B5F-4A63-9413-6398FC1830EE}" type="sibTrans">
      <dgm:prSet/>
      <dgm:spPr/>
      <dgm:t>
        <a:bodyPr/>
        <a:lstStyle/>
        <a:p>
          <a:endParaRPr lang="en-US" sz="2400" i="1">
            <a:latin typeface="Times New Roman" panose="02020603050405020304" pitchFamily="18" charset="0"/>
            <a:cs typeface="Times New Roman" panose="02020603050405020304" pitchFamily="18" charset="0"/>
          </a:endParaRPr>
        </a:p>
      </dgm:t>
    </dgm:pt>
    <dgm:pt modelId="{7D687D20-4560-4CD7-9E0B-EBF471BBFD76}" type="pres">
      <dgm:prSet presAssocID="{017B9DA0-8202-46D9-9760-779FF0A3FF2F}" presName="Name0" presStyleCnt="0">
        <dgm:presLayoutVars>
          <dgm:chMax val="7"/>
          <dgm:chPref val="7"/>
          <dgm:dir/>
        </dgm:presLayoutVars>
      </dgm:prSet>
      <dgm:spPr/>
      <dgm:t>
        <a:bodyPr/>
        <a:lstStyle/>
        <a:p>
          <a:endParaRPr lang="en-US"/>
        </a:p>
      </dgm:t>
    </dgm:pt>
    <dgm:pt modelId="{CCE7717E-72F1-42DF-8772-E85E23FA0B1A}" type="pres">
      <dgm:prSet presAssocID="{017B9DA0-8202-46D9-9760-779FF0A3FF2F}" presName="Name1" presStyleCnt="0"/>
      <dgm:spPr/>
      <dgm:t>
        <a:bodyPr/>
        <a:lstStyle/>
        <a:p>
          <a:endParaRPr lang="en-US"/>
        </a:p>
      </dgm:t>
    </dgm:pt>
    <dgm:pt modelId="{3181A79B-F836-4BEF-A08E-0F2E05D0E039}" type="pres">
      <dgm:prSet presAssocID="{017B9DA0-8202-46D9-9760-779FF0A3FF2F}" presName="cycle" presStyleCnt="0"/>
      <dgm:spPr/>
      <dgm:t>
        <a:bodyPr/>
        <a:lstStyle/>
        <a:p>
          <a:endParaRPr lang="en-US"/>
        </a:p>
      </dgm:t>
    </dgm:pt>
    <dgm:pt modelId="{FFE37F9D-EF44-47C9-ADCF-44892D39AA7F}" type="pres">
      <dgm:prSet presAssocID="{017B9DA0-8202-46D9-9760-779FF0A3FF2F}" presName="srcNode" presStyleLbl="node1" presStyleIdx="0" presStyleCnt="3"/>
      <dgm:spPr/>
      <dgm:t>
        <a:bodyPr/>
        <a:lstStyle/>
        <a:p>
          <a:endParaRPr lang="en-US"/>
        </a:p>
      </dgm:t>
    </dgm:pt>
    <dgm:pt modelId="{3AE81ED9-F795-4D70-8973-5E289B879705}" type="pres">
      <dgm:prSet presAssocID="{017B9DA0-8202-46D9-9760-779FF0A3FF2F}" presName="conn" presStyleLbl="parChTrans1D2" presStyleIdx="0" presStyleCnt="1"/>
      <dgm:spPr/>
      <dgm:t>
        <a:bodyPr/>
        <a:lstStyle/>
        <a:p>
          <a:endParaRPr lang="en-US"/>
        </a:p>
      </dgm:t>
    </dgm:pt>
    <dgm:pt modelId="{8A5EBF0E-9270-4487-855D-6E3D127B9C98}" type="pres">
      <dgm:prSet presAssocID="{017B9DA0-8202-46D9-9760-779FF0A3FF2F}" presName="extraNode" presStyleLbl="node1" presStyleIdx="0" presStyleCnt="3"/>
      <dgm:spPr/>
      <dgm:t>
        <a:bodyPr/>
        <a:lstStyle/>
        <a:p>
          <a:endParaRPr lang="en-US"/>
        </a:p>
      </dgm:t>
    </dgm:pt>
    <dgm:pt modelId="{8DC2A634-79A7-4915-9BBE-3BDF35CAFD62}" type="pres">
      <dgm:prSet presAssocID="{017B9DA0-8202-46D9-9760-779FF0A3FF2F}" presName="dstNode" presStyleLbl="node1" presStyleIdx="0" presStyleCnt="3"/>
      <dgm:spPr/>
      <dgm:t>
        <a:bodyPr/>
        <a:lstStyle/>
        <a:p>
          <a:endParaRPr lang="en-US"/>
        </a:p>
      </dgm:t>
    </dgm:pt>
    <dgm:pt modelId="{36E49C8D-FDA0-4E3C-9137-06048D4690D8}" type="pres">
      <dgm:prSet presAssocID="{0962DBAB-FAA9-4B29-9E06-E5EFD733FC64}" presName="text_1" presStyleLbl="node1" presStyleIdx="0" presStyleCnt="3">
        <dgm:presLayoutVars>
          <dgm:bulletEnabled val="1"/>
        </dgm:presLayoutVars>
      </dgm:prSet>
      <dgm:spPr/>
      <dgm:t>
        <a:bodyPr/>
        <a:lstStyle/>
        <a:p>
          <a:endParaRPr lang="en-US"/>
        </a:p>
      </dgm:t>
    </dgm:pt>
    <dgm:pt modelId="{550FA7C1-5528-4FE8-9CEF-37667DF1C371}" type="pres">
      <dgm:prSet presAssocID="{0962DBAB-FAA9-4B29-9E06-E5EFD733FC64}" presName="accent_1" presStyleCnt="0"/>
      <dgm:spPr/>
      <dgm:t>
        <a:bodyPr/>
        <a:lstStyle/>
        <a:p>
          <a:endParaRPr lang="en-US"/>
        </a:p>
      </dgm:t>
    </dgm:pt>
    <dgm:pt modelId="{A8A07A79-39F3-42A5-974E-7D375C57DE43}" type="pres">
      <dgm:prSet presAssocID="{0962DBAB-FAA9-4B29-9E06-E5EFD733FC64}" presName="accentRepeatNode" presStyleLbl="solidFgAcc1" presStyleIdx="0" presStyleCnt="3"/>
      <dgm:spPr/>
      <dgm:t>
        <a:bodyPr/>
        <a:lstStyle/>
        <a:p>
          <a:endParaRPr lang="en-US"/>
        </a:p>
      </dgm:t>
    </dgm:pt>
    <dgm:pt modelId="{3AA175EF-7FE6-489A-B2D3-7101D81CECBE}" type="pres">
      <dgm:prSet presAssocID="{53C0E1AD-7612-4CCE-878A-8AAA9FF8EAB5}" presName="text_2" presStyleLbl="node1" presStyleIdx="1" presStyleCnt="3">
        <dgm:presLayoutVars>
          <dgm:bulletEnabled val="1"/>
        </dgm:presLayoutVars>
      </dgm:prSet>
      <dgm:spPr/>
      <dgm:t>
        <a:bodyPr/>
        <a:lstStyle/>
        <a:p>
          <a:endParaRPr lang="en-US"/>
        </a:p>
      </dgm:t>
    </dgm:pt>
    <dgm:pt modelId="{A6AB3C36-6020-4E76-A6A5-F7FB43BCB2C3}" type="pres">
      <dgm:prSet presAssocID="{53C0E1AD-7612-4CCE-878A-8AAA9FF8EAB5}" presName="accent_2" presStyleCnt="0"/>
      <dgm:spPr/>
      <dgm:t>
        <a:bodyPr/>
        <a:lstStyle/>
        <a:p>
          <a:endParaRPr lang="en-US"/>
        </a:p>
      </dgm:t>
    </dgm:pt>
    <dgm:pt modelId="{8E289DF7-5AB9-4D85-954C-AEDBABE867E2}" type="pres">
      <dgm:prSet presAssocID="{53C0E1AD-7612-4CCE-878A-8AAA9FF8EAB5}" presName="accentRepeatNode" presStyleLbl="solidFgAcc1" presStyleIdx="1" presStyleCnt="3"/>
      <dgm:spPr/>
      <dgm:t>
        <a:bodyPr/>
        <a:lstStyle/>
        <a:p>
          <a:endParaRPr lang="en-US"/>
        </a:p>
      </dgm:t>
    </dgm:pt>
    <dgm:pt modelId="{EBE3FCED-54D2-4C05-BE07-CA0711407E14}" type="pres">
      <dgm:prSet presAssocID="{4E86D757-8314-4CF5-A0E6-4E5E27893754}" presName="text_3" presStyleLbl="node1" presStyleIdx="2" presStyleCnt="3">
        <dgm:presLayoutVars>
          <dgm:bulletEnabled val="1"/>
        </dgm:presLayoutVars>
      </dgm:prSet>
      <dgm:spPr/>
      <dgm:t>
        <a:bodyPr/>
        <a:lstStyle/>
        <a:p>
          <a:endParaRPr lang="en-US"/>
        </a:p>
      </dgm:t>
    </dgm:pt>
    <dgm:pt modelId="{07650C92-6989-41B7-9730-EBF3F81405B3}" type="pres">
      <dgm:prSet presAssocID="{4E86D757-8314-4CF5-A0E6-4E5E27893754}" presName="accent_3" presStyleCnt="0"/>
      <dgm:spPr/>
      <dgm:t>
        <a:bodyPr/>
        <a:lstStyle/>
        <a:p>
          <a:endParaRPr lang="en-US"/>
        </a:p>
      </dgm:t>
    </dgm:pt>
    <dgm:pt modelId="{4A7539B9-153C-4AFA-8306-9072C495D544}" type="pres">
      <dgm:prSet presAssocID="{4E86D757-8314-4CF5-A0E6-4E5E27893754}" presName="accentRepeatNode" presStyleLbl="solidFgAcc1" presStyleIdx="2" presStyleCnt="3"/>
      <dgm:spPr/>
      <dgm:t>
        <a:bodyPr/>
        <a:lstStyle/>
        <a:p>
          <a:endParaRPr lang="en-US"/>
        </a:p>
      </dgm:t>
    </dgm:pt>
  </dgm:ptLst>
  <dgm:cxnLst>
    <dgm:cxn modelId="{72ABFA57-5F8B-490C-90DC-9573385AE8ED}" type="presOf" srcId="{0962DBAB-FAA9-4B29-9E06-E5EFD733FC64}" destId="{36E49C8D-FDA0-4E3C-9137-06048D4690D8}" srcOrd="0" destOrd="0" presId="urn:microsoft.com/office/officeart/2008/layout/VerticalCurvedList"/>
    <dgm:cxn modelId="{B8D8B1EE-98C0-495E-BAFC-5E37C160507A}" srcId="{017B9DA0-8202-46D9-9760-779FF0A3FF2F}" destId="{53C0E1AD-7612-4CCE-878A-8AAA9FF8EAB5}" srcOrd="1" destOrd="0" parTransId="{EAC3BBA7-4A6A-454D-A4AA-60B867B9417F}" sibTransId="{36D0CD83-49BE-44D0-9E22-0B6694FE04E9}"/>
    <dgm:cxn modelId="{9FDF7A77-4F55-4590-B66D-51EFA8FDC00E}" srcId="{017B9DA0-8202-46D9-9760-779FF0A3FF2F}" destId="{0962DBAB-FAA9-4B29-9E06-E5EFD733FC64}" srcOrd="0" destOrd="0" parTransId="{F57D2894-E156-4099-BB3A-6662441825E7}" sibTransId="{3921C7C7-561C-4A24-8E97-2970CB0BAE6C}"/>
    <dgm:cxn modelId="{847B3859-7EEE-4F44-9F75-74E67C217DFF}" type="presOf" srcId="{017B9DA0-8202-46D9-9760-779FF0A3FF2F}" destId="{7D687D20-4560-4CD7-9E0B-EBF471BBFD76}" srcOrd="0" destOrd="0" presId="urn:microsoft.com/office/officeart/2008/layout/VerticalCurvedList"/>
    <dgm:cxn modelId="{7C461228-7BFC-4D4E-B739-5E3223558493}" type="presOf" srcId="{3921C7C7-561C-4A24-8E97-2970CB0BAE6C}" destId="{3AE81ED9-F795-4D70-8973-5E289B879705}" srcOrd="0" destOrd="0" presId="urn:microsoft.com/office/officeart/2008/layout/VerticalCurvedList"/>
    <dgm:cxn modelId="{5CA480F6-5B5F-4A63-9413-6398FC1830EE}" srcId="{017B9DA0-8202-46D9-9760-779FF0A3FF2F}" destId="{4E86D757-8314-4CF5-A0E6-4E5E27893754}" srcOrd="2" destOrd="0" parTransId="{468E2D94-D782-4611-851C-9F20D676987D}" sibTransId="{87E6E810-3E1D-47DD-B8EE-0E157C7BDC1E}"/>
    <dgm:cxn modelId="{84A4FC2A-E297-4AD5-88ED-D137062FEA30}" type="presOf" srcId="{53C0E1AD-7612-4CCE-878A-8AAA9FF8EAB5}" destId="{3AA175EF-7FE6-489A-B2D3-7101D81CECBE}" srcOrd="0" destOrd="0" presId="urn:microsoft.com/office/officeart/2008/layout/VerticalCurvedList"/>
    <dgm:cxn modelId="{8C0263EA-8731-4DC7-9FF1-857004520E47}" type="presOf" srcId="{4E86D757-8314-4CF5-A0E6-4E5E27893754}" destId="{EBE3FCED-54D2-4C05-BE07-CA0711407E14}" srcOrd="0" destOrd="0" presId="urn:microsoft.com/office/officeart/2008/layout/VerticalCurvedList"/>
    <dgm:cxn modelId="{15B8F91F-A60D-4409-B5F6-B18D91BDF58B}" type="presParOf" srcId="{7D687D20-4560-4CD7-9E0B-EBF471BBFD76}" destId="{CCE7717E-72F1-42DF-8772-E85E23FA0B1A}" srcOrd="0" destOrd="0" presId="urn:microsoft.com/office/officeart/2008/layout/VerticalCurvedList"/>
    <dgm:cxn modelId="{EDB83EBB-83AA-4270-A7C9-60F8BA319C9A}" type="presParOf" srcId="{CCE7717E-72F1-42DF-8772-E85E23FA0B1A}" destId="{3181A79B-F836-4BEF-A08E-0F2E05D0E039}" srcOrd="0" destOrd="0" presId="urn:microsoft.com/office/officeart/2008/layout/VerticalCurvedList"/>
    <dgm:cxn modelId="{AB219C2F-80F6-4CFA-A335-3EE751A64234}" type="presParOf" srcId="{3181A79B-F836-4BEF-A08E-0F2E05D0E039}" destId="{FFE37F9D-EF44-47C9-ADCF-44892D39AA7F}" srcOrd="0" destOrd="0" presId="urn:microsoft.com/office/officeart/2008/layout/VerticalCurvedList"/>
    <dgm:cxn modelId="{159E0575-B684-437E-820D-F65DF411EA7E}" type="presParOf" srcId="{3181A79B-F836-4BEF-A08E-0F2E05D0E039}" destId="{3AE81ED9-F795-4D70-8973-5E289B879705}" srcOrd="1" destOrd="0" presId="urn:microsoft.com/office/officeart/2008/layout/VerticalCurvedList"/>
    <dgm:cxn modelId="{769C9951-43D4-45D5-840D-B383B38AE116}" type="presParOf" srcId="{3181A79B-F836-4BEF-A08E-0F2E05D0E039}" destId="{8A5EBF0E-9270-4487-855D-6E3D127B9C98}" srcOrd="2" destOrd="0" presId="urn:microsoft.com/office/officeart/2008/layout/VerticalCurvedList"/>
    <dgm:cxn modelId="{43F9D05C-C72D-4A39-9A9D-BB0621AFF5DB}" type="presParOf" srcId="{3181A79B-F836-4BEF-A08E-0F2E05D0E039}" destId="{8DC2A634-79A7-4915-9BBE-3BDF35CAFD62}" srcOrd="3" destOrd="0" presId="urn:microsoft.com/office/officeart/2008/layout/VerticalCurvedList"/>
    <dgm:cxn modelId="{0F82F6CE-B2E8-4292-B89A-43AFB128D789}" type="presParOf" srcId="{CCE7717E-72F1-42DF-8772-E85E23FA0B1A}" destId="{36E49C8D-FDA0-4E3C-9137-06048D4690D8}" srcOrd="1" destOrd="0" presId="urn:microsoft.com/office/officeart/2008/layout/VerticalCurvedList"/>
    <dgm:cxn modelId="{3ACDEB63-537E-4F7B-BE20-EB3A8E72D80A}" type="presParOf" srcId="{CCE7717E-72F1-42DF-8772-E85E23FA0B1A}" destId="{550FA7C1-5528-4FE8-9CEF-37667DF1C371}" srcOrd="2" destOrd="0" presId="urn:microsoft.com/office/officeart/2008/layout/VerticalCurvedList"/>
    <dgm:cxn modelId="{EC8E1483-2D67-4BCB-ADE2-A24882C719EF}" type="presParOf" srcId="{550FA7C1-5528-4FE8-9CEF-37667DF1C371}" destId="{A8A07A79-39F3-42A5-974E-7D375C57DE43}" srcOrd="0" destOrd="0" presId="urn:microsoft.com/office/officeart/2008/layout/VerticalCurvedList"/>
    <dgm:cxn modelId="{D9C53FEC-1E65-4CCE-8E62-AB0D3E8C607A}" type="presParOf" srcId="{CCE7717E-72F1-42DF-8772-E85E23FA0B1A}" destId="{3AA175EF-7FE6-489A-B2D3-7101D81CECBE}" srcOrd="3" destOrd="0" presId="urn:microsoft.com/office/officeart/2008/layout/VerticalCurvedList"/>
    <dgm:cxn modelId="{CFD1C1D0-C51B-4BBC-8821-D3744F754FB2}" type="presParOf" srcId="{CCE7717E-72F1-42DF-8772-E85E23FA0B1A}" destId="{A6AB3C36-6020-4E76-A6A5-F7FB43BCB2C3}" srcOrd="4" destOrd="0" presId="urn:microsoft.com/office/officeart/2008/layout/VerticalCurvedList"/>
    <dgm:cxn modelId="{6E63345F-5E8F-4A79-9DBE-66354603D046}" type="presParOf" srcId="{A6AB3C36-6020-4E76-A6A5-F7FB43BCB2C3}" destId="{8E289DF7-5AB9-4D85-954C-AEDBABE867E2}" srcOrd="0" destOrd="0" presId="urn:microsoft.com/office/officeart/2008/layout/VerticalCurvedList"/>
    <dgm:cxn modelId="{51A68F02-2937-4D3B-B0C4-83F0175CEFFD}" type="presParOf" srcId="{CCE7717E-72F1-42DF-8772-E85E23FA0B1A}" destId="{EBE3FCED-54D2-4C05-BE07-CA0711407E14}" srcOrd="5" destOrd="0" presId="urn:microsoft.com/office/officeart/2008/layout/VerticalCurvedList"/>
    <dgm:cxn modelId="{82C7F7B2-0746-4F17-B945-2BC6A865B41C}" type="presParOf" srcId="{CCE7717E-72F1-42DF-8772-E85E23FA0B1A}" destId="{07650C92-6989-41B7-9730-EBF3F81405B3}" srcOrd="6" destOrd="0" presId="urn:microsoft.com/office/officeart/2008/layout/VerticalCurvedList"/>
    <dgm:cxn modelId="{E955167D-9A68-428A-8870-DCDC627860E8}" type="presParOf" srcId="{07650C92-6989-41B7-9730-EBF3F81405B3}" destId="{4A7539B9-153C-4AFA-8306-9072C495D544}" srcOrd="0" destOrd="0" presId="urn:microsoft.com/office/officeart/2008/layout/VerticalCurved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B7015F-B358-44A9-B94E-8FA549F48736}"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93CE8CA3-DF82-493A-B07C-00172BBA91B2}">
      <dgm:prSet phldrT="[Text]"/>
      <dgm:spPr/>
      <dgm:t>
        <a:bodyPr/>
        <a:lstStyle/>
        <a:p>
          <a:endParaRPr lang="en-US" dirty="0"/>
        </a:p>
      </dgm:t>
    </dgm:pt>
    <dgm:pt modelId="{ACFAA321-120B-4452-B829-3F536FDF4B77}" cxnId="{E1AC3C87-6B75-4557-BF02-F7A70C1A468F}" type="sibTrans">
      <dgm:prSet/>
      <dgm:spPr>
        <a:solidFill>
          <a:srgbClr val="DBEEF4"/>
        </a:solidFill>
      </dgm:spPr>
      <dgm:t>
        <a:bodyPr/>
        <a:lstStyle/>
        <a:p>
          <a:endParaRPr lang="en-US"/>
        </a:p>
      </dgm:t>
    </dgm:pt>
    <dgm:pt modelId="{720E91F1-62C9-4004-87C9-1710DB6C71CC}" cxnId="{E1AC3C87-6B75-4557-BF02-F7A70C1A468F}" type="parTrans">
      <dgm:prSet/>
      <dgm:spPr/>
      <dgm:t>
        <a:bodyPr/>
        <a:lstStyle/>
        <a:p>
          <a:endParaRPr lang="en-US"/>
        </a:p>
      </dgm:t>
    </dgm:pt>
    <dgm:pt modelId="{E9C7A567-B15B-4F79-A7C4-B43166101B49}" type="pres">
      <dgm:prSet presAssocID="{34B7015F-B358-44A9-B94E-8FA549F48736}" presName="Name0" presStyleCnt="0">
        <dgm:presLayoutVars>
          <dgm:chMax val="7"/>
          <dgm:chPref val="7"/>
          <dgm:dir/>
        </dgm:presLayoutVars>
      </dgm:prSet>
      <dgm:spPr/>
    </dgm:pt>
    <dgm:pt modelId="{31F1C3FC-E9F0-4886-8DC6-14BE11F76059}" type="pres">
      <dgm:prSet presAssocID="{34B7015F-B358-44A9-B94E-8FA549F48736}" presName="Name1" presStyleCnt="0"/>
      <dgm:spPr/>
    </dgm:pt>
    <dgm:pt modelId="{D0815897-66EB-4858-BB81-F386A3D3DF91}" type="pres">
      <dgm:prSet presAssocID="{ACFAA321-120B-4452-B829-3F536FDF4B77}" presName="picture_1" presStyleCnt="0"/>
      <dgm:spPr/>
    </dgm:pt>
    <dgm:pt modelId="{A518194D-4B80-4064-9633-EBD060293CCA}" type="pres">
      <dgm:prSet presAssocID="{ACFAA321-120B-4452-B829-3F536FDF4B77}" presName="pictureRepeatNode" presStyleLbl="alignImgPlace1" presStyleIdx="0" presStyleCnt="1" custScaleX="183591" custScaleY="189415" custLinFactNeighborX="-10176" custLinFactNeighborY="-8982"/>
      <dgm:spPr/>
      <dgm:t>
        <a:bodyPr/>
        <a:lstStyle/>
        <a:p>
          <a:endParaRPr lang="en-US"/>
        </a:p>
      </dgm:t>
    </dgm:pt>
    <dgm:pt modelId="{753F632E-931A-4AB2-8071-958A03AE104A}" type="pres">
      <dgm:prSet presAssocID="{93CE8CA3-DF82-493A-B07C-00172BBA91B2}" presName="text_1" presStyleLbl="node1" presStyleIdx="0" presStyleCnt="0" custLinFactY="29293" custLinFactNeighborX="-2020" custLinFactNeighborY="100000">
        <dgm:presLayoutVars>
          <dgm:bulletEnabled val="1"/>
        </dgm:presLayoutVars>
      </dgm:prSet>
      <dgm:spPr/>
      <dgm:t>
        <a:bodyPr/>
        <a:lstStyle/>
        <a:p>
          <a:endParaRPr lang="en-US"/>
        </a:p>
      </dgm:t>
    </dgm:pt>
  </dgm:ptLst>
  <dgm:cxnLst>
    <dgm:cxn modelId="{10B8E4BD-CF53-4923-A099-5A9FD3B70365}" type="presOf" srcId="{ACFAA321-120B-4452-B829-3F536FDF4B77}" destId="{A518194D-4B80-4064-9633-EBD060293CCA}" srcOrd="0" destOrd="0" presId="urn:microsoft.com/office/officeart/2008/layout/CircularPictureCallout"/>
    <dgm:cxn modelId="{E3769FF2-A0F5-4667-8553-02C3FE6334EA}" type="presOf" srcId="{93CE8CA3-DF82-493A-B07C-00172BBA91B2}" destId="{753F632E-931A-4AB2-8071-958A03AE104A}" srcOrd="0" destOrd="0" presId="urn:microsoft.com/office/officeart/2008/layout/CircularPictureCallout"/>
    <dgm:cxn modelId="{E1AC3C87-6B75-4557-BF02-F7A70C1A468F}" srcId="{34B7015F-B358-44A9-B94E-8FA549F48736}" destId="{93CE8CA3-DF82-493A-B07C-00172BBA91B2}" srcOrd="0" destOrd="0" parTransId="{720E91F1-62C9-4004-87C9-1710DB6C71CC}" sibTransId="{ACFAA321-120B-4452-B829-3F536FDF4B77}"/>
    <dgm:cxn modelId="{074E69CF-D0BC-4B40-B908-F0BE9A435BCE}" type="presOf" srcId="{34B7015F-B358-44A9-B94E-8FA549F48736}" destId="{E9C7A567-B15B-4F79-A7C4-B43166101B49}" srcOrd="0" destOrd="0" presId="urn:microsoft.com/office/officeart/2008/layout/CircularPictureCallout"/>
    <dgm:cxn modelId="{E9E3F74A-674A-43BE-93FF-75C52467FD32}" type="presParOf" srcId="{E9C7A567-B15B-4F79-A7C4-B43166101B49}" destId="{31F1C3FC-E9F0-4886-8DC6-14BE11F76059}" srcOrd="0" destOrd="0" presId="urn:microsoft.com/office/officeart/2008/layout/CircularPictureCallout"/>
    <dgm:cxn modelId="{9C891062-9166-4528-99DE-DD8CD1626D39}" type="presParOf" srcId="{31F1C3FC-E9F0-4886-8DC6-14BE11F76059}" destId="{D0815897-66EB-4858-BB81-F386A3D3DF91}" srcOrd="0" destOrd="0" presId="urn:microsoft.com/office/officeart/2008/layout/CircularPictureCallout"/>
    <dgm:cxn modelId="{034DE877-C4F4-4E2B-A5FC-C3E526AD1C37}" type="presParOf" srcId="{D0815897-66EB-4858-BB81-F386A3D3DF91}" destId="{A518194D-4B80-4064-9633-EBD060293CCA}" srcOrd="0" destOrd="0" presId="urn:microsoft.com/office/officeart/2008/layout/CircularPictureCallout"/>
    <dgm:cxn modelId="{7C005EBF-507C-4C66-B18C-69C4D5726AB0}" type="presParOf" srcId="{31F1C3FC-E9F0-4886-8DC6-14BE11F76059}" destId="{753F632E-931A-4AB2-8071-958A03AE104A}" srcOrd="1" destOrd="0" presId="urn:microsoft.com/office/officeart/2008/layout/CircularPictureCallou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81ED9-F795-4D70-8973-5E289B879705}">
      <dsp:nvSpPr>
        <dsp:cNvPr id="0" name=""/>
        <dsp:cNvSpPr/>
      </dsp:nvSpPr>
      <dsp:spPr>
        <a:xfrm>
          <a:off x="-6125176" y="-937410"/>
          <a:ext cx="7293488" cy="7293488"/>
        </a:xfrm>
        <a:prstGeom prst="blockArc">
          <a:avLst>
            <a:gd name="adj1" fmla="val 18900000"/>
            <a:gd name="adj2" fmla="val 2700000"/>
            <a:gd name="adj3" fmla="val 296"/>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E49C8D-FDA0-4E3C-9137-06048D4690D8}">
      <dsp:nvSpPr>
        <dsp:cNvPr id="0" name=""/>
        <dsp:cNvSpPr/>
      </dsp:nvSpPr>
      <dsp:spPr>
        <a:xfrm>
          <a:off x="752110" y="541866"/>
          <a:ext cx="7301111" cy="108373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71120" rIns="71120" bIns="71120" numCol="1" spcCol="1270" anchor="ctr" anchorCtr="0">
          <a:noAutofit/>
        </a:bodyPr>
        <a:lstStyle/>
        <a:p>
          <a:pPr lvl="0" algn="l" defTabSz="1244600">
            <a:lnSpc>
              <a:spcPct val="90000"/>
            </a:lnSpc>
            <a:spcBef>
              <a:spcPct val="0"/>
            </a:spcBef>
            <a:spcAft>
              <a:spcPct val="35000"/>
            </a:spcAft>
          </a:pPr>
          <a:r>
            <a:rPr lang="en-US" sz="2800" i="1" kern="1200" dirty="0" err="1" smtClean="0">
              <a:solidFill>
                <a:prstClr val="white"/>
              </a:solidFill>
              <a:latin typeface="Times New Roman" panose="02020603050405020304" pitchFamily="18" charset="0"/>
              <a:cs typeface="Times New Roman" panose="02020603050405020304" pitchFamily="18" charset="0"/>
            </a:rPr>
            <a:t>Từ</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đầu</a:t>
          </a:r>
          <a:r>
            <a:rPr lang="en-US" sz="2800" i="1" kern="1200" dirty="0" smtClean="0">
              <a:solidFill>
                <a:prstClr val="white"/>
              </a:solidFill>
              <a:latin typeface="Times New Roman" panose="02020603050405020304" pitchFamily="18" charset="0"/>
              <a:cs typeface="Times New Roman" panose="02020603050405020304" pitchFamily="18" charset="0"/>
            </a:rPr>
            <a:t> … “</a:t>
          </a:r>
          <a:r>
            <a:rPr lang="en-US" sz="2800" i="1" kern="1200" dirty="0" err="1" smtClean="0">
              <a:solidFill>
                <a:prstClr val="white"/>
              </a:solidFill>
              <a:latin typeface="Times New Roman" panose="02020603050405020304" pitchFamily="18" charset="0"/>
              <a:cs typeface="Times New Roman" panose="02020603050405020304" pitchFamily="18" charset="0"/>
            </a:rPr>
            <a:t>thế</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gian</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Sự</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xuất</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hiện</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của</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anh</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thanh</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niên</a:t>
          </a:r>
          <a:r>
            <a:rPr lang="en-US" sz="2800" i="1" kern="1200" dirty="0" smtClean="0">
              <a:solidFill>
                <a:prstClr val="white"/>
              </a:solidFill>
              <a:latin typeface="Times New Roman" panose="02020603050405020304" pitchFamily="18" charset="0"/>
              <a:cs typeface="Times New Roman" panose="02020603050405020304" pitchFamily="18" charset="0"/>
            </a:rPr>
            <a:t> qua </a:t>
          </a:r>
          <a:r>
            <a:rPr lang="en-US" sz="2800" i="1" kern="1200" dirty="0" err="1" smtClean="0">
              <a:solidFill>
                <a:prstClr val="white"/>
              </a:solidFill>
              <a:latin typeface="Times New Roman" panose="02020603050405020304" pitchFamily="18" charset="0"/>
              <a:cs typeface="Times New Roman" panose="02020603050405020304" pitchFamily="18" charset="0"/>
            </a:rPr>
            <a:t>lời</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kể</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của</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bác</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lái</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xe</a:t>
          </a:r>
          <a:r>
            <a:rPr lang="en-US" sz="2800" i="1" kern="1200" dirty="0" smtClean="0">
              <a:solidFill>
                <a:prstClr val="white"/>
              </a:solidFill>
              <a:latin typeface="Times New Roman" panose="02020603050405020304" pitchFamily="18" charset="0"/>
              <a:cs typeface="Times New Roman" panose="02020603050405020304" pitchFamily="18" charset="0"/>
            </a:rPr>
            <a:t>.</a:t>
          </a:r>
          <a:endParaRPr lang="en-US" sz="2800" i="1" kern="1200" dirty="0">
            <a:latin typeface="Times New Roman" panose="02020603050405020304" pitchFamily="18" charset="0"/>
            <a:cs typeface="Times New Roman" panose="02020603050405020304" pitchFamily="18" charset="0"/>
          </a:endParaRPr>
        </a:p>
      </dsp:txBody>
      <dsp:txXfrm>
        <a:off x="752110" y="541866"/>
        <a:ext cx="7301111" cy="1083733"/>
      </dsp:txXfrm>
    </dsp:sp>
    <dsp:sp modelId="{A8A07A79-39F3-42A5-974E-7D375C57DE43}">
      <dsp:nvSpPr>
        <dsp:cNvPr id="0" name=""/>
        <dsp:cNvSpPr/>
      </dsp:nvSpPr>
      <dsp:spPr>
        <a:xfrm>
          <a:off x="74777" y="406400"/>
          <a:ext cx="1354666" cy="1354666"/>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A175EF-7FE6-489A-B2D3-7101D81CECBE}">
      <dsp:nvSpPr>
        <dsp:cNvPr id="0" name=""/>
        <dsp:cNvSpPr/>
      </dsp:nvSpPr>
      <dsp:spPr>
        <a:xfrm>
          <a:off x="1146048" y="2167466"/>
          <a:ext cx="6907174" cy="1083733"/>
        </a:xfrm>
        <a:prstGeom prst="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71120" rIns="71120" bIns="71120" numCol="1" spcCol="1270" anchor="ctr" anchorCtr="0">
          <a:noAutofit/>
        </a:bodyPr>
        <a:lstStyle/>
        <a:p>
          <a:pPr lvl="0" algn="l" defTabSz="1244600">
            <a:lnSpc>
              <a:spcPct val="90000"/>
            </a:lnSpc>
            <a:spcBef>
              <a:spcPct val="0"/>
            </a:spcBef>
            <a:spcAft>
              <a:spcPct val="35000"/>
            </a:spcAft>
          </a:pPr>
          <a:r>
            <a:rPr lang="en-US" sz="2800" i="1" kern="1200" dirty="0" err="1" smtClean="0">
              <a:solidFill>
                <a:prstClr val="white"/>
              </a:solidFill>
              <a:latin typeface="Times New Roman" panose="02020603050405020304" pitchFamily="18" charset="0"/>
              <a:cs typeface="Times New Roman" panose="02020603050405020304" pitchFamily="18" charset="0"/>
            </a:rPr>
            <a:t>Tiếp</a:t>
          </a:r>
          <a:r>
            <a:rPr lang="en-US" sz="2800" i="1" kern="1200" dirty="0" smtClean="0">
              <a:solidFill>
                <a:prstClr val="white"/>
              </a:solidFill>
              <a:latin typeface="Times New Roman" panose="02020603050405020304" pitchFamily="18" charset="0"/>
              <a:cs typeface="Times New Roman" panose="02020603050405020304" pitchFamily="18" charset="0"/>
            </a:rPr>
            <a:t> … “</a:t>
          </a:r>
          <a:r>
            <a:rPr lang="en-US" sz="2800" i="1" kern="1200" dirty="0" err="1" smtClean="0">
              <a:solidFill>
                <a:prstClr val="white"/>
              </a:solidFill>
              <a:latin typeface="Times New Roman" panose="02020603050405020304" pitchFamily="18" charset="0"/>
              <a:cs typeface="Times New Roman" panose="02020603050405020304" pitchFamily="18" charset="0"/>
            </a:rPr>
            <a:t>như</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thế</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Cuộc</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gặp</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gỡ</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trò</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chuyện</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giữa</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anh</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thanh</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niên</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ông</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họa</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sĩ</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và</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cô</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kĩ</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sư</a:t>
          </a:r>
          <a:r>
            <a:rPr lang="en-US" sz="2800" i="1" kern="1200" dirty="0" smtClean="0">
              <a:solidFill>
                <a:prstClr val="white"/>
              </a:solidFill>
              <a:latin typeface="Times New Roman" panose="02020603050405020304" pitchFamily="18" charset="0"/>
              <a:cs typeface="Times New Roman" panose="02020603050405020304" pitchFamily="18" charset="0"/>
            </a:rPr>
            <a:t>.</a:t>
          </a:r>
          <a:endParaRPr lang="en-US" sz="2800" b="1" i="1" kern="1200" dirty="0">
            <a:latin typeface="Times New Roman" panose="02020603050405020304" pitchFamily="18" charset="0"/>
            <a:cs typeface="Times New Roman" panose="02020603050405020304" pitchFamily="18" charset="0"/>
          </a:endParaRPr>
        </a:p>
      </dsp:txBody>
      <dsp:txXfrm>
        <a:off x="1146048" y="2167466"/>
        <a:ext cx="6907174" cy="1083733"/>
      </dsp:txXfrm>
    </dsp:sp>
    <dsp:sp modelId="{8E289DF7-5AB9-4D85-954C-AEDBABE867E2}">
      <dsp:nvSpPr>
        <dsp:cNvPr id="0" name=""/>
        <dsp:cNvSpPr/>
      </dsp:nvSpPr>
      <dsp:spPr>
        <a:xfrm>
          <a:off x="468714" y="2032000"/>
          <a:ext cx="1354666" cy="1354666"/>
        </a:xfrm>
        <a:prstGeom prst="ellipse">
          <a:avLst/>
        </a:prstGeom>
        <a:solidFill>
          <a:schemeClr val="lt1">
            <a:hueOff val="0"/>
            <a:satOff val="0"/>
            <a:lumOff val="0"/>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sp>
    <dsp:sp modelId="{EBE3FCED-54D2-4C05-BE07-CA0711407E14}">
      <dsp:nvSpPr>
        <dsp:cNvPr id="0" name=""/>
        <dsp:cNvSpPr/>
      </dsp:nvSpPr>
      <dsp:spPr>
        <a:xfrm>
          <a:off x="752110" y="3793066"/>
          <a:ext cx="7301111" cy="1083733"/>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71120" rIns="71120" bIns="71120" numCol="1" spcCol="1270" anchor="ctr" anchorCtr="0">
          <a:noAutofit/>
        </a:bodyPr>
        <a:lstStyle/>
        <a:p>
          <a:pPr lvl="0" algn="l" defTabSz="1244600">
            <a:lnSpc>
              <a:spcPct val="90000"/>
            </a:lnSpc>
            <a:spcBef>
              <a:spcPct val="0"/>
            </a:spcBef>
            <a:spcAft>
              <a:spcPct val="35000"/>
            </a:spcAft>
          </a:pPr>
          <a:r>
            <a:rPr lang="en-US" sz="2800" i="1" kern="1200" dirty="0" err="1" smtClean="0">
              <a:solidFill>
                <a:prstClr val="white"/>
              </a:solidFill>
              <a:latin typeface="Times New Roman" panose="02020603050405020304" pitchFamily="18" charset="0"/>
              <a:cs typeface="Times New Roman" panose="02020603050405020304" pitchFamily="18" charset="0"/>
            </a:rPr>
            <a:t>Còn</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lại</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Cuộc</a:t>
          </a:r>
          <a:r>
            <a:rPr lang="en-US" sz="2800" i="1" kern="1200" dirty="0" smtClean="0">
              <a:solidFill>
                <a:prstClr val="white"/>
              </a:solidFill>
              <a:latin typeface="Times New Roman" panose="02020603050405020304" pitchFamily="18" charset="0"/>
              <a:cs typeface="Times New Roman" panose="02020603050405020304" pitchFamily="18" charset="0"/>
            </a:rPr>
            <a:t> chia </a:t>
          </a:r>
          <a:r>
            <a:rPr lang="en-US" sz="2800" i="1" kern="1200" dirty="0" err="1" smtClean="0">
              <a:solidFill>
                <a:prstClr val="white"/>
              </a:solidFill>
              <a:latin typeface="Times New Roman" panose="02020603050405020304" pitchFamily="18" charset="0"/>
              <a:cs typeface="Times New Roman" panose="02020603050405020304" pitchFamily="18" charset="0"/>
            </a:rPr>
            <a:t>tay</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giữa</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ba</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nhân</a:t>
          </a:r>
          <a:r>
            <a:rPr lang="en-US" sz="2800" i="1" kern="1200" dirty="0" smtClean="0">
              <a:solidFill>
                <a:prstClr val="white"/>
              </a:solidFill>
              <a:latin typeface="Times New Roman" panose="02020603050405020304" pitchFamily="18" charset="0"/>
              <a:cs typeface="Times New Roman" panose="02020603050405020304" pitchFamily="18" charset="0"/>
            </a:rPr>
            <a:t> </a:t>
          </a:r>
          <a:r>
            <a:rPr lang="en-US" sz="2800" i="1" kern="1200" dirty="0" err="1" smtClean="0">
              <a:solidFill>
                <a:prstClr val="white"/>
              </a:solidFill>
              <a:latin typeface="Times New Roman" panose="02020603050405020304" pitchFamily="18" charset="0"/>
              <a:cs typeface="Times New Roman" panose="02020603050405020304" pitchFamily="18" charset="0"/>
            </a:rPr>
            <a:t>vật</a:t>
          </a:r>
          <a:r>
            <a:rPr lang="en-US" sz="2800" i="1" kern="1200" dirty="0" smtClean="0">
              <a:solidFill>
                <a:prstClr val="white"/>
              </a:solidFill>
              <a:latin typeface="Times New Roman" panose="02020603050405020304" pitchFamily="18" charset="0"/>
              <a:cs typeface="Times New Roman" panose="02020603050405020304" pitchFamily="18" charset="0"/>
            </a:rPr>
            <a:t>.</a:t>
          </a:r>
          <a:endParaRPr lang="en-US" sz="2800" b="1" i="1" kern="1200" dirty="0">
            <a:latin typeface="Times New Roman" panose="02020603050405020304" pitchFamily="18" charset="0"/>
            <a:cs typeface="Times New Roman" panose="02020603050405020304" pitchFamily="18" charset="0"/>
          </a:endParaRPr>
        </a:p>
      </dsp:txBody>
      <dsp:txXfrm>
        <a:off x="752110" y="3793066"/>
        <a:ext cx="7301111" cy="1083733"/>
      </dsp:txXfrm>
    </dsp:sp>
    <dsp:sp modelId="{4A7539B9-153C-4AFA-8306-9072C495D544}">
      <dsp:nvSpPr>
        <dsp:cNvPr id="0" name=""/>
        <dsp:cNvSpPr/>
      </dsp:nvSpPr>
      <dsp:spPr>
        <a:xfrm>
          <a:off x="74777" y="3657600"/>
          <a:ext cx="1354666" cy="1354666"/>
        </a:xfrm>
        <a:prstGeom prst="ellipse">
          <a:avLst/>
        </a:prstGeom>
        <a:solidFill>
          <a:schemeClr val="lt1">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8194D-4B80-4064-9633-EBD060293CCA}">
      <dsp:nvSpPr>
        <dsp:cNvPr id="0" name=""/>
        <dsp:cNvSpPr/>
      </dsp:nvSpPr>
      <dsp:spPr>
        <a:xfrm>
          <a:off x="0" y="763891"/>
          <a:ext cx="3934584" cy="4059400"/>
        </a:xfrm>
        <a:prstGeom prst="ellipse">
          <a:avLst/>
        </a:prstGeom>
        <a:solidFill>
          <a:srgbClr val="DBEEF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3F632E-931A-4AB2-8071-958A03AE104A}">
      <dsp:nvSpPr>
        <dsp:cNvPr id="0" name=""/>
        <dsp:cNvSpPr/>
      </dsp:nvSpPr>
      <dsp:spPr>
        <a:xfrm>
          <a:off x="1429618" y="3966924"/>
          <a:ext cx="1371600" cy="70723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222500">
            <a:lnSpc>
              <a:spcPct val="90000"/>
            </a:lnSpc>
            <a:spcBef>
              <a:spcPct val="0"/>
            </a:spcBef>
            <a:spcAft>
              <a:spcPct val="35000"/>
            </a:spcAft>
          </a:pPr>
          <a:endParaRPr lang="en-US" sz="5000" kern="1200" dirty="0"/>
        </a:p>
      </dsp:txBody>
      <dsp:txXfrm>
        <a:off x="1429618" y="3966924"/>
        <a:ext cx="1371600" cy="70723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parTxRTLAlign" val="r"/>
            <dgm:param type="shpTxRTLAlignCh" val="r"/>
            <dgm:param type="txAnchorVertCh" val="b"/>
            <dgm:param type="txAnchorVert" val="b"/>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parTxRTLAlign" val="r"/>
                  <dgm:param type="shpTxLTRAlignCh" val="l"/>
                  <dgm:param type="shpTxRTLAlignCh" val="r"/>
                </dgm:alg>
              </dgm:if>
              <dgm:else name="Name39">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parTxRTLAlign" val="r"/>
                  <dgm:param type="shpTxLTRAlignCh" val="l"/>
                  <dgm:param type="shpTxRTLAlignCh" val="r"/>
                </dgm:alg>
              </dgm:if>
              <dgm:else name="Name48">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parTxRTLAlign" val="r"/>
                  <dgm:param type="shpTxLTRAlignCh" val="l"/>
                  <dgm:param type="shpTxRTLAlignCh" val="r"/>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parTxRTLAlign" val="r"/>
                  <dgm:param type="shpTxLTRAlignCh" val="l"/>
                  <dgm:param type="shpTxRTLAlignCh" val="r"/>
                </dgm:alg>
              </dgm:if>
              <dgm:else name="Name66">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parTxRTLAlign" val="r"/>
                  <dgm:param type="shpTxLTRAlignCh" val="l"/>
                  <dgm:param type="shpTxRTLAlignCh" val="r"/>
                </dgm:alg>
              </dgm:if>
              <dgm:else name="Name75">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parTxRTLAlign" val="r"/>
                  <dgm:param type="shpTxLTRAlignCh" val="l"/>
                  <dgm:param type="shpTxRTLAlignCh" val="r"/>
                </dgm:alg>
              </dgm:if>
              <dgm:else name="Name8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61FA828A-F262-4255-8330-C95D3286967C}" type="slidenum">
              <a:rPr lang="en-US" smtClean="0">
                <a:solidFill>
                  <a:prstClr val="black"/>
                </a:solidFill>
              </a:rPr>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954E34-A4DA-4C5E-BB36-5E06FD02EE39}" type="slidenum">
              <a:rPr lang="en-US" smtClean="0">
                <a:solidFill>
                  <a:prstClr val="black"/>
                </a:solidFill>
              </a:rPr>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microsoft.com/office/2007/relationships/hdphoto" Target="../media/image8.wdp"/><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4229" tIns="17111" rIns="34229" bIns="17111"/>
          <a:lstStyle>
            <a:lvl1pPr>
              <a:defRPr/>
            </a:lvl1pPr>
          </a:lstStyle>
          <a:p>
            <a:pPr defTabSz="1083945"/>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B0680DF-BCA4-48EB-9BF0-84E6C9E88DF4}"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30487CA-F6A9-4B34-91AF-7B9738E96903}"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A63CB4-CE83-4207-B93A-D84003057DBC}"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B3A7C3-FD9C-4C3A-9BD7-31CECD02255C}"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12B3DD7-4911-4184-84EE-DF003C7397F3}"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0AFB784-9E70-4DBB-B016-47D2B2864359}"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9E14A99-30C5-432D-A7A1-EB6F17926C45}"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3945"/>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3945"/>
            <a:endParaRPr lang="en-US" sz="2135">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3945"/>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EFC6546-1DAF-49A0-8C6C-990FACCEBFBF}"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296F65-86FC-40DC-860A-DE65D09EA0FB}"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35F97CC-C1EA-46A2-B7DB-374F91D27B44}"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F1B859-C55B-4254-8715-06CFF4A1A820}"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6CED857-3252-4D0A-8D0C-8E979F0D767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63FECA-2693-4F6C-8B3D-59F599D37DF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6CED857-3252-4D0A-8D0C-8E979F0D767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63FECA-2693-4F6C-8B3D-59F599D37DF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6CED857-3252-4D0A-8D0C-8E979F0D767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63FECA-2693-4F6C-8B3D-59F599D37DF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6CED857-3252-4D0A-8D0C-8E979F0D7677}"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63FECA-2693-4F6C-8B3D-59F599D37DF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6CED857-3252-4D0A-8D0C-8E979F0D7677}"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063FECA-2693-4F6C-8B3D-59F599D37DF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6CED857-3252-4D0A-8D0C-8E979F0D7677}"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063FECA-2693-4F6C-8B3D-59F599D37DF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1000">
        <p14:switch dir="r"/>
      </p:transition>
    </mc:Choice>
    <mc:Fallback>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CED857-3252-4D0A-8D0C-8E979F0D7677}"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63FECA-2693-4F6C-8B3D-59F599D37DF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6CED857-3252-4D0A-8D0C-8E979F0D7677}"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63FECA-2693-4F6C-8B3D-59F599D37DF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6CED857-3252-4D0A-8D0C-8E979F0D7677}"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63FECA-2693-4F6C-8B3D-59F599D37DF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6CED857-3252-4D0A-8D0C-8E979F0D767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63FECA-2693-4F6C-8B3D-59F599D37DF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6CED857-3252-4D0A-8D0C-8E979F0D767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63FECA-2693-4F6C-8B3D-59F599D37DFF}"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mj-lt"/>
                <a:cs typeface="Arial" panose="020B0604020202020204" pitchFamily="34" charset="0"/>
              </a:defRPr>
            </a:lvl1pPr>
          </a:lstStyle>
          <a:p>
            <a:r>
              <a:rPr lang="en-US" altLang="ko-KR" dirty="0"/>
              <a:t>Free PPT _ Click to add title</a:t>
            </a:r>
            <a:endParaRPr lang="ko-KR" altLang="en-US" dirty="0"/>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cSld>
  <p:clrMapOvr>
    <a:masterClrMapping/>
  </p:clrMapOvr>
  <p:transition spd="slow" advClick="0" advTm="4000">
    <p:comb/>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225910" y="0"/>
            <a:ext cx="12417910" cy="7025078"/>
            <a:chOff x="-164930" y="0"/>
            <a:chExt cx="9308930" cy="5338708"/>
          </a:xfrm>
        </p:grpSpPr>
        <p:pic>
          <p:nvPicPr>
            <p:cNvPr id="8" name="图片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0949"/>
            <a:stretch>
              <a:fillRect/>
            </a:stretch>
          </p:blipFill>
          <p:spPr>
            <a:xfrm>
              <a:off x="-164930" y="2250039"/>
              <a:ext cx="9298656" cy="3088669"/>
            </a:xfrm>
            <a:prstGeom prst="rect">
              <a:avLst/>
            </a:prstGeom>
            <a:effectLst>
              <a:softEdge rad="228600"/>
            </a:effectLst>
          </p:spPr>
        </p:pic>
        <p:pic>
          <p:nvPicPr>
            <p:cNvPr id="9" name="Picture 6" descr="C:\Documents and Settings\Administrator\桌面\Nipic_7193556_20111024140640832000.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slow" p14:dur="2000" advTm="3000">
        <p14:pan dir="u"/>
      </p:transition>
    </mc:Choice>
    <mc:Fallback>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endParaRPr lang="en-US"/>
          </a:p>
        </p:txBody>
      </p:sp>
      <p:sp>
        <p:nvSpPr>
          <p:cNvPr id="3" name="Content Placeholder 2"/>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3"/>
            <a:ext cx="2743200" cy="365126"/>
          </a:xfrm>
          <a:prstGeom prst="rect">
            <a:avLst/>
          </a:prstGeom>
        </p:spPr>
        <p:txBody>
          <a:bodyPr lIns="34229" tIns="17111" rIns="34229" bIns="17111"/>
          <a:lstStyle/>
          <a:p>
            <a:pPr defTabSz="1083945"/>
            <a:fld id="{ABEBB802-586C-4038-A149-DB254912F076}" type="datetime1">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038600" y="6356353"/>
            <a:ext cx="4114800" cy="365126"/>
          </a:xfrm>
          <a:prstGeom prst="rect">
            <a:avLst/>
          </a:prstGeom>
        </p:spPr>
        <p:txBody>
          <a:bodyPr lIns="34229" tIns="17111" rIns="34229" bIns="17111"/>
          <a:lstStyle/>
          <a:p>
            <a:pPr defTabSz="1083945"/>
            <a:r>
              <a:rPr lang="en-US" sz="2135" smtClean="0">
                <a:solidFill>
                  <a:prstClr val="black"/>
                </a:solidFill>
              </a:rPr>
              <a:t>Cô An Linh</a:t>
            </a:r>
            <a:endParaRPr lang="en-US" sz="2135">
              <a:solidFill>
                <a:prstClr val="black"/>
              </a:solidFill>
            </a:endParaRPr>
          </a:p>
        </p:txBody>
      </p:sp>
      <p:sp>
        <p:nvSpPr>
          <p:cNvPr id="6" name="Slide Number Placeholder 5"/>
          <p:cNvSpPr>
            <a:spLocks noGrp="1"/>
          </p:cNvSpPr>
          <p:nvPr>
            <p:ph type="sldNum" sz="quarter" idx="12"/>
          </p:nvPr>
        </p:nvSpPr>
        <p:spPr>
          <a:xfrm>
            <a:off x="8610600" y="6356353"/>
            <a:ext cx="2743200" cy="365126"/>
          </a:xfrm>
          <a:prstGeom prst="rect">
            <a:avLst/>
          </a:prstGeom>
        </p:spPr>
        <p:txBody>
          <a:bodyPr lIns="34229" tIns="17111" rIns="34229" bIns="17111"/>
          <a:lstStyle/>
          <a:p>
            <a:pPr defTabSz="1083945"/>
            <a:fld id="{77B95232-7280-43C6-B1D2-0ABD74435B67}"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229" tIns="17111" rIns="34229" bIns="17111"/>
          <a:lstStyle>
            <a:lvl1pPr>
              <a:defRPr/>
            </a:lvl1pPr>
          </a:lstStyle>
          <a:p>
            <a:pPr defTabSz="108394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4229" tIns="17111" rIns="34229" bIns="17111"/>
          <a:lstStyle>
            <a:lvl1pPr>
              <a:defRPr/>
            </a:lvl1pPr>
          </a:lstStyle>
          <a:p>
            <a:pPr defTabSz="1083945"/>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3945"/>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3945"/>
            <a:endParaRPr lang="en-US" sz="2135">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3945"/>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1000">
        <p14:switch dir="r"/>
      </p:transition>
    </mc:Choice>
    <mc:Fallback>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endParaRPr lang="en-US"/>
          </a:p>
        </p:txBody>
      </p:sp>
      <p:sp>
        <p:nvSpPr>
          <p:cNvPr id="3" name="Content Placeholder 2"/>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3"/>
            <a:ext cx="2743200" cy="365126"/>
          </a:xfrm>
          <a:prstGeom prst="rect">
            <a:avLst/>
          </a:prstGeom>
        </p:spPr>
        <p:txBody>
          <a:bodyPr lIns="34229" tIns="17111" rIns="34229" bIns="17111"/>
          <a:lstStyle/>
          <a:p>
            <a:pPr defTabSz="1083945"/>
            <a:fld id="{ABEBB802-586C-4038-A149-DB254912F076}" type="datetime1">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038600" y="6356353"/>
            <a:ext cx="4114800" cy="365126"/>
          </a:xfrm>
          <a:prstGeom prst="rect">
            <a:avLst/>
          </a:prstGeom>
        </p:spPr>
        <p:txBody>
          <a:bodyPr lIns="34229" tIns="17111" rIns="34229" bIns="17111"/>
          <a:lstStyle/>
          <a:p>
            <a:pPr defTabSz="1083945"/>
            <a:r>
              <a:rPr lang="en-US" sz="2135" smtClean="0">
                <a:solidFill>
                  <a:prstClr val="black"/>
                </a:solidFill>
              </a:rPr>
              <a:t>Cô An Linh</a:t>
            </a:r>
            <a:endParaRPr lang="en-US" sz="2135">
              <a:solidFill>
                <a:prstClr val="black"/>
              </a:solidFill>
            </a:endParaRPr>
          </a:p>
        </p:txBody>
      </p:sp>
      <p:sp>
        <p:nvSpPr>
          <p:cNvPr id="6" name="Slide Number Placeholder 5"/>
          <p:cNvSpPr>
            <a:spLocks noGrp="1"/>
          </p:cNvSpPr>
          <p:nvPr>
            <p:ph type="sldNum" sz="quarter" idx="12"/>
          </p:nvPr>
        </p:nvSpPr>
        <p:spPr>
          <a:xfrm>
            <a:off x="8610600" y="6356353"/>
            <a:ext cx="2743200" cy="365126"/>
          </a:xfrm>
          <a:prstGeom prst="rect">
            <a:avLst/>
          </a:prstGeom>
        </p:spPr>
        <p:txBody>
          <a:bodyPr lIns="34229" tIns="17111" rIns="34229" bIns="17111"/>
          <a:lstStyle/>
          <a:p>
            <a:pPr defTabSz="1083945"/>
            <a:fld id="{77B95232-7280-43C6-B1D2-0ABD74435B67}"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485"/>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485"/>
            <a:endParaRPr lang="en-US" sz="2135">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485"/>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5000">
        <p14:flip dir="r"/>
      </p:transition>
    </mc:Choice>
    <mc:Fallback>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gallery dir="l"/>
      </p:transition>
    </mc:Choice>
    <mc:Fallback>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850"/>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850"/>
            <a:endParaRPr lang="en-US" sz="2135">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850"/>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850">
              <a:defRPr/>
            </a:pPr>
            <a:endParaRPr lang="en-US" sz="2135">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850">
              <a:defRPr/>
            </a:pPr>
            <a:endParaRPr lang="en-US" sz="2135">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850">
              <a:defRPr/>
            </a:pPr>
            <a:fld id="{E979D15E-7C97-46BA-A533-0FCFA23F6052}"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485">
              <a:defRPr/>
            </a:pPr>
            <a:endParaRPr lang="en-US" sz="2135">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485">
              <a:defRPr/>
            </a:pPr>
            <a:endParaRPr lang="en-US" sz="2135">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485">
              <a:defRPr/>
            </a:pPr>
            <a:fld id="{E979D15E-7C97-46BA-A533-0FCFA23F6052}"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850">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850">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850"/>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850">
              <a:defRPr/>
            </a:pPr>
            <a:endParaRPr lang="en-US" sz="2135">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850">
              <a:defRPr/>
            </a:pPr>
            <a:endParaRPr lang="en-US" sz="2135">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850">
              <a:defRPr/>
            </a:pPr>
            <a:fld id="{BEF8FD80-C95D-4220-BF8B-01906B7B67AD}" type="slidenum">
              <a:rPr lang="en-US" sz="2135" smtClean="0">
                <a:solidFill>
                  <a:srgbClr val="000000"/>
                </a:solidFill>
              </a:rPr>
            </a:fld>
            <a:endParaRPr lang="en-US" sz="2135">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5000">
        <p14:flip dir="r"/>
      </p:transition>
    </mc:Choice>
    <mc:Fallback>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gallery dir="l"/>
      </p:transition>
    </mc:Choice>
    <mc:Fallback>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F684105A-8F9A-4FA1-BAD6-B89C253DC8D7}"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088D2A4E-BFF9-4EE5-B648-7F67F4D04873}"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022292AB-2EDE-4002-BDD4-44A1B41048BA}"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055CDD96-CF94-448E-A15C-9280D8E5A888}"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D0A21994-0C90-4DBC-883B-1A4E018EAD1C}"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416FFEF4-92E7-4D51-9BEB-3347390DA5A6}"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17E15615-C4AA-424D-88F7-DE84429452AA}"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485">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485">
              <a:defRPr/>
            </a:pPr>
            <a:endParaRPr lang="en-US" sz="2135">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485"/>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33748874-BC2F-46F2-96B2-80AA1C9E7EB5}"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E1ABFCA-2C18-4878-95A9-4801D08E43E7}"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F893B59-54E8-473C-9833-46DBE9402014}"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C305482-E6EF-43EF-B9CA-390F811E1F4F}"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92719367-8B72-488A-9040-396F8BD45A00}"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770"/>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770"/>
            <a:endParaRPr lang="en-US" sz="2135">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770"/>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770">
              <a:defRPr/>
            </a:pPr>
            <a:endParaRPr lang="en-US" sz="2135">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770">
              <a:defRPr/>
            </a:pPr>
            <a:endParaRPr lang="en-US" sz="2135">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770">
              <a:defRPr/>
            </a:pPr>
            <a:fld id="{E979D15E-7C97-46BA-A533-0FCFA23F6052}"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770">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770">
              <a:defRPr/>
            </a:pPr>
            <a:endParaRPr lang="en-US" sz="2135">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770"/>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770">
              <a:defRPr/>
            </a:pPr>
            <a:endParaRPr lang="en-US" sz="2135">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770">
              <a:defRPr/>
            </a:pPr>
            <a:endParaRPr lang="en-US" sz="2135">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770">
              <a:defRPr/>
            </a:pPr>
            <a:fld id="{BEF8FD80-C95D-4220-BF8B-01906B7B67AD}" type="slidenum">
              <a:rPr lang="en-US" sz="2135" smtClean="0">
                <a:solidFill>
                  <a:srgbClr val="000000"/>
                </a:solidFill>
              </a:rPr>
            </a:fld>
            <a:endParaRPr lang="en-US" sz="2135">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a:lstStyle>
            <a:lvl1pPr>
              <a:defRPr/>
            </a:lvl1pPr>
          </a:lstStyle>
          <a:p>
            <a:pPr defTabSz="1088390">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p:spPr>
        <p:txBody>
          <a:bodyPr/>
          <a:lstStyle>
            <a:lvl1pPr>
              <a:defRPr/>
            </a:lvl1pPr>
          </a:lstStyle>
          <a:p>
            <a:pPr defTabSz="1088390">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p:spPr>
        <p:txBody>
          <a:bodyPr/>
          <a:lstStyle>
            <a:lvl1pPr>
              <a:defRPr/>
            </a:lvl1pPr>
          </a:lstStyle>
          <a:p>
            <a:pPr defTabSz="1088390">
              <a:defRPr/>
            </a:pPr>
            <a:fld id="{BEF8FD80-C95D-4220-BF8B-01906B7B67AD}" type="slidenum">
              <a:rPr lang="en-US" sz="2150" smtClean="0">
                <a:solidFill>
                  <a:srgbClr val="000000"/>
                </a:solidFill>
              </a:rPr>
            </a:fld>
            <a:endParaRPr lang="en-US" sz="2150">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a:lstStyle>
            <a:lvl1pPr>
              <a:defRPr/>
            </a:lvl1pPr>
          </a:lstStyle>
          <a:p>
            <a:pPr defTabSz="1088390">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p:spPr>
        <p:txBody>
          <a:bodyPr/>
          <a:lstStyle>
            <a:lvl1pPr>
              <a:defRPr/>
            </a:lvl1pPr>
          </a:lstStyle>
          <a:p>
            <a:pPr defTabSz="1088390">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p:spPr>
        <p:txBody>
          <a:bodyPr/>
          <a:lstStyle>
            <a:lvl1pPr>
              <a:defRPr/>
            </a:lvl1pPr>
          </a:lstStyle>
          <a:p>
            <a:pPr defTabSz="1088390">
              <a:defRPr/>
            </a:pPr>
            <a:fld id="{BEF8FD80-C95D-4220-BF8B-01906B7B67AD}" type="slidenum">
              <a:rPr lang="en-US" sz="2150" smtClean="0">
                <a:solidFill>
                  <a:srgbClr val="000000"/>
                </a:solidFill>
              </a:rPr>
            </a:fld>
            <a:endParaRPr lang="en-US" sz="2150">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a:lstStyle>
            <a:lvl1pPr>
              <a:defRPr/>
            </a:lvl1pPr>
          </a:lstStyle>
          <a:p>
            <a:pPr defTabSz="1088390">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p:spPr>
        <p:txBody>
          <a:bodyPr/>
          <a:lstStyle>
            <a:lvl1pPr>
              <a:defRPr/>
            </a:lvl1pPr>
          </a:lstStyle>
          <a:p>
            <a:pPr defTabSz="1088390">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p:spPr>
        <p:txBody>
          <a:bodyPr/>
          <a:lstStyle>
            <a:lvl1pPr>
              <a:defRPr/>
            </a:lvl1pPr>
          </a:lstStyle>
          <a:p>
            <a:pPr defTabSz="1088390">
              <a:defRPr/>
            </a:pPr>
            <a:fld id="{BEF8FD80-C95D-4220-BF8B-01906B7B67AD}" type="slidenum">
              <a:rPr lang="en-US" sz="2150" smtClean="0">
                <a:solidFill>
                  <a:srgbClr val="000000"/>
                </a:solidFill>
              </a:rPr>
            </a:fld>
            <a:endParaRPr lang="en-US" sz="2150">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a:lstStyle>
            <a:lvl1pPr>
              <a:defRPr/>
            </a:lvl1pPr>
          </a:lstStyle>
          <a:p>
            <a:pPr defTabSz="1088390">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p:spPr>
        <p:txBody>
          <a:bodyPr/>
          <a:lstStyle>
            <a:lvl1pPr>
              <a:defRPr/>
            </a:lvl1pPr>
          </a:lstStyle>
          <a:p>
            <a:pPr defTabSz="1088390">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p:spPr>
        <p:txBody>
          <a:bodyPr/>
          <a:lstStyle>
            <a:lvl1pPr>
              <a:defRPr/>
            </a:lvl1pPr>
          </a:lstStyle>
          <a:p>
            <a:pPr defTabSz="1088390">
              <a:defRPr/>
            </a:pPr>
            <a:fld id="{BEF8FD80-C95D-4220-BF8B-01906B7B67AD}" type="slidenum">
              <a:rPr lang="en-US" sz="2150" smtClean="0">
                <a:solidFill>
                  <a:srgbClr val="000000"/>
                </a:solidFill>
              </a:rPr>
            </a:fld>
            <a:endParaRPr lang="en-US" sz="2150">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770"/>
            <a:fld id="{7FE5A9CD-1CA5-4BB6-ABF6-C3DB2F9C09D1}" type="datetimeFigureOut">
              <a:rPr lang="en-US" sz="2135" smtClean="0">
                <a:solidFill>
                  <a:prstClr val="black"/>
                </a:solidFill>
              </a:rPr>
            </a:fld>
            <a:endParaRPr lang="en-US" sz="2135">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770"/>
            <a:endParaRPr lang="en-US" sz="2135">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770"/>
            <a:fld id="{E9E3A461-C528-4C33-83FA-271D1850C3B5}" type="slidenum">
              <a:rPr lang="en-US" sz="2135" smtClean="0">
                <a:solidFill>
                  <a:prstClr val="black"/>
                </a:solidFill>
              </a:rPr>
            </a:fld>
            <a:endParaRPr lang="en-US" sz="2135">
              <a:solidFill>
                <a:prstClr val="black"/>
              </a:solidFill>
            </a:endParaRPr>
          </a:p>
        </p:txBody>
      </p:sp>
    </p:spTree>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770">
              <a:defRPr/>
            </a:pPr>
            <a:endParaRPr lang="en-US" sz="2135">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770">
              <a:defRPr/>
            </a:pPr>
            <a:endParaRPr lang="en-US" sz="2135">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770">
              <a:defRPr/>
            </a:pPr>
            <a:fld id="{E979D15E-7C97-46BA-A533-0FCFA23F6052}"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770">
              <a:defRPr/>
            </a:pPr>
            <a:endParaRPr lang="en-US" sz="2135">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770">
              <a:defRPr/>
            </a:pPr>
            <a:endParaRPr lang="en-US" sz="2135">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770"/>
            <a:fld id="{475E0F57-EEA1-4A8B-9311-4AD2064A14C0}" type="slidenum">
              <a:rPr lang="en-US" sz="2135" smtClean="0">
                <a:solidFill>
                  <a:prstClr val="black"/>
                </a:solidFill>
              </a:rPr>
            </a:fld>
            <a:endParaRPr lang="en-US" sz="2135">
              <a:solidFill>
                <a:prstClr val="black"/>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485">
              <a:defRPr/>
            </a:pPr>
            <a:endParaRPr lang="en-US" sz="2135">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485">
              <a:defRPr/>
            </a:pPr>
            <a:endParaRPr lang="en-US" sz="2135">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485">
              <a:defRPr/>
            </a:pPr>
            <a:fld id="{BEF8FD80-C95D-4220-BF8B-01906B7B67AD}" type="slidenum">
              <a:rPr lang="en-US" sz="2135" smtClean="0">
                <a:solidFill>
                  <a:srgbClr val="000000"/>
                </a:solidFill>
              </a:rPr>
            </a:fld>
            <a:endParaRPr lang="en-US" sz="2135">
              <a:solidFill>
                <a:srgbClr val="000000"/>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770">
              <a:defRPr/>
            </a:pPr>
            <a:endParaRPr lang="en-US" sz="2135">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770">
              <a:defRPr/>
            </a:pPr>
            <a:endParaRPr lang="en-US" sz="2135">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770">
              <a:defRPr/>
            </a:pPr>
            <a:fld id="{BEF8FD80-C95D-4220-BF8B-01906B7B67AD}" type="slidenum">
              <a:rPr lang="en-US" sz="2135" smtClean="0">
                <a:solidFill>
                  <a:srgbClr val="000000"/>
                </a:solidFill>
              </a:rPr>
            </a:fld>
            <a:endParaRPr lang="en-US" sz="2135">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6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400"/>
            <a:fld id="{ED213BF9-2C63-42AA-BA6C-67E1412DA37E}" type="datetimeFigureOut">
              <a:rPr lang="zh-CN" altLang="en-US" sz="1800" smtClean="0">
                <a:solidFill>
                  <a:prstClr val="black"/>
                </a:solidFill>
              </a:rPr>
            </a:fld>
            <a:endParaRPr lang="zh-CN" altLang="en-US" sz="1800">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400"/>
            <a:endParaRPr lang="zh-CN" altLang="en-US" sz="1800">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400"/>
            <a:fld id="{1C82B4B2-DDA9-4394-A6AD-947A4CE2D7F7}" type="slidenum">
              <a:rPr lang="zh-CN" altLang="en-US" sz="1800" smtClean="0">
                <a:solidFill>
                  <a:prstClr val="black"/>
                </a:solidFill>
              </a:rPr>
            </a:fld>
            <a:endParaRPr lang="zh-CN" alt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1.emf"/><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5" Type="http://schemas.openxmlformats.org/officeDocument/2006/relationships/theme" Target="../theme/theme10.xml"/><Relationship Id="rId4" Type="http://schemas.openxmlformats.org/officeDocument/2006/relationships/slideLayout" Target="../slideLayouts/slideLayout78.xml"/><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s>
</file>

<file path=ppt/slideMasters/_rels/slideMaster11.xml.rels><?xml version="1.0" encoding="UTF-8" standalone="yes"?>
<Relationships xmlns="http://schemas.openxmlformats.org/package/2006/relationships"><Relationship Id="rId5" Type="http://schemas.openxmlformats.org/officeDocument/2006/relationships/theme" Target="../theme/theme11.xml"/><Relationship Id="rId4" Type="http://schemas.openxmlformats.org/officeDocument/2006/relationships/slideLayout" Target="../slideLayouts/slideLayout82.xml"/><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91.xml"/><Relationship Id="rId8" Type="http://schemas.openxmlformats.org/officeDocument/2006/relationships/slideLayout" Target="../slideLayouts/slideLayout90.xml"/><Relationship Id="rId7" Type="http://schemas.openxmlformats.org/officeDocument/2006/relationships/slideLayout" Target="../slideLayouts/slideLayout89.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 Id="rId3" Type="http://schemas.openxmlformats.org/officeDocument/2006/relationships/slideLayout" Target="../slideLayouts/slideLayout85.xml"/><Relationship Id="rId2" Type="http://schemas.openxmlformats.org/officeDocument/2006/relationships/slideLayout" Target="../slideLayouts/slideLayout84.xml"/><Relationship Id="rId11" Type="http://schemas.openxmlformats.org/officeDocument/2006/relationships/theme" Target="../theme/theme12.xml"/><Relationship Id="rId10" Type="http://schemas.openxmlformats.org/officeDocument/2006/relationships/image" Target="../media/image1.emf"/><Relationship Id="rId1" Type="http://schemas.openxmlformats.org/officeDocument/2006/relationships/slideLayout" Target="../slideLayouts/slideLayout83.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00.xml"/><Relationship Id="rId8" Type="http://schemas.openxmlformats.org/officeDocument/2006/relationships/slideLayout" Target="../slideLayouts/slideLayout99.xml"/><Relationship Id="rId7" Type="http://schemas.openxmlformats.org/officeDocument/2006/relationships/slideLayout" Target="../slideLayouts/slideLayout98.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 Id="rId3" Type="http://schemas.openxmlformats.org/officeDocument/2006/relationships/slideLayout" Target="../slideLayouts/slideLayout94.xml"/><Relationship Id="rId2" Type="http://schemas.openxmlformats.org/officeDocument/2006/relationships/slideLayout" Target="../slideLayouts/slideLayout93.xml"/><Relationship Id="rId12" Type="http://schemas.openxmlformats.org/officeDocument/2006/relationships/theme" Target="../theme/theme13.xml"/><Relationship Id="rId11" Type="http://schemas.openxmlformats.org/officeDocument/2006/relationships/slideLayout" Target="../slideLayouts/slideLayout102.xml"/><Relationship Id="rId10" Type="http://schemas.openxmlformats.org/officeDocument/2006/relationships/slideLayout" Target="../slideLayouts/slideLayout101.xml"/><Relationship Id="rId1" Type="http://schemas.openxmlformats.org/officeDocument/2006/relationships/slideLayout" Target="../slideLayouts/slideLayout92.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111.xml"/><Relationship Id="rId8" Type="http://schemas.openxmlformats.org/officeDocument/2006/relationships/slideLayout" Target="../slideLayouts/slideLayout110.xml"/><Relationship Id="rId7" Type="http://schemas.openxmlformats.org/officeDocument/2006/relationships/slideLayout" Target="../slideLayouts/slideLayout109.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 Id="rId3" Type="http://schemas.openxmlformats.org/officeDocument/2006/relationships/slideLayout" Target="../slideLayouts/slideLayout105.xml"/><Relationship Id="rId2" Type="http://schemas.openxmlformats.org/officeDocument/2006/relationships/slideLayout" Target="../slideLayouts/slideLayout104.xml"/><Relationship Id="rId12" Type="http://schemas.openxmlformats.org/officeDocument/2006/relationships/theme" Target="../theme/theme14.xml"/><Relationship Id="rId11" Type="http://schemas.openxmlformats.org/officeDocument/2006/relationships/slideLayout" Target="../slideLayouts/slideLayout113.xml"/><Relationship Id="rId10" Type="http://schemas.openxmlformats.org/officeDocument/2006/relationships/slideLayout" Target="../slideLayouts/slideLayout112.xml"/><Relationship Id="rId1" Type="http://schemas.openxmlformats.org/officeDocument/2006/relationships/slideLayout" Target="../slideLayouts/slideLayout103.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22.xml"/><Relationship Id="rId8" Type="http://schemas.openxmlformats.org/officeDocument/2006/relationships/slideLayout" Target="../slideLayouts/slideLayout121.xml"/><Relationship Id="rId7" Type="http://schemas.openxmlformats.org/officeDocument/2006/relationships/slideLayout" Target="../slideLayouts/slideLayout120.xml"/><Relationship Id="rId6" Type="http://schemas.openxmlformats.org/officeDocument/2006/relationships/slideLayout" Target="../slideLayouts/slideLayout119.xml"/><Relationship Id="rId5" Type="http://schemas.openxmlformats.org/officeDocument/2006/relationships/slideLayout" Target="../slideLayouts/slideLayout118.xml"/><Relationship Id="rId4" Type="http://schemas.openxmlformats.org/officeDocument/2006/relationships/slideLayout" Target="../slideLayouts/slideLayout117.xml"/><Relationship Id="rId3" Type="http://schemas.openxmlformats.org/officeDocument/2006/relationships/slideLayout" Target="../slideLayouts/slideLayout116.xml"/><Relationship Id="rId2" Type="http://schemas.openxmlformats.org/officeDocument/2006/relationships/slideLayout" Target="../slideLayouts/slideLayout115.xml"/><Relationship Id="rId15" Type="http://schemas.openxmlformats.org/officeDocument/2006/relationships/theme" Target="../theme/theme15.xml"/><Relationship Id="rId14" Type="http://schemas.openxmlformats.org/officeDocument/2006/relationships/slideLayout" Target="../slideLayouts/slideLayout127.xml"/><Relationship Id="rId13" Type="http://schemas.openxmlformats.org/officeDocument/2006/relationships/slideLayout" Target="../slideLayouts/slideLayout126.xml"/><Relationship Id="rId12" Type="http://schemas.openxmlformats.org/officeDocument/2006/relationships/slideLayout" Target="../slideLayouts/slideLayout125.xml"/><Relationship Id="rId11" Type="http://schemas.openxmlformats.org/officeDocument/2006/relationships/slideLayout" Target="../slideLayouts/slideLayout124.xml"/><Relationship Id="rId10" Type="http://schemas.openxmlformats.org/officeDocument/2006/relationships/slideLayout" Target="../slideLayouts/slideLayout123.xml"/><Relationship Id="rId1"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9" Type="http://schemas.openxmlformats.org/officeDocument/2006/relationships/theme" Target="../theme/theme4.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1" Type="http://schemas.openxmlformats.org/officeDocument/2006/relationships/theme" Target="../theme/theme5.xml"/><Relationship Id="rId10" Type="http://schemas.openxmlformats.org/officeDocument/2006/relationships/image" Target="../media/image1.emf"/><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9" Type="http://schemas.openxmlformats.org/officeDocument/2006/relationships/theme" Target="../theme/theme6.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3" Type="http://schemas.openxmlformats.org/officeDocument/2006/relationships/theme" Target="../theme/theme7.xml"/><Relationship Id="rId12" Type="http://schemas.openxmlformats.org/officeDocument/2006/relationships/slideLayout" Target="../slideLayouts/slideLayout54.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63.xml"/><Relationship Id="rId8" Type="http://schemas.openxmlformats.org/officeDocument/2006/relationships/slideLayout" Target="../slideLayouts/slideLayout62.xml"/><Relationship Id="rId7" Type="http://schemas.openxmlformats.org/officeDocument/2006/relationships/slideLayout" Target="../slideLayouts/slideLayout61.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3" Type="http://schemas.openxmlformats.org/officeDocument/2006/relationships/slideLayout" Target="../slideLayouts/slideLayout57.xml"/><Relationship Id="rId2" Type="http://schemas.openxmlformats.org/officeDocument/2006/relationships/slideLayout" Target="../slideLayouts/slideLayout56.xml"/><Relationship Id="rId12" Type="http://schemas.openxmlformats.org/officeDocument/2006/relationships/theme" Target="../theme/theme8.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74.xml"/><Relationship Id="rId8" Type="http://schemas.openxmlformats.org/officeDocument/2006/relationships/slideLayout" Target="../slideLayouts/slideLayout73.xml"/><Relationship Id="rId7" Type="http://schemas.openxmlformats.org/officeDocument/2006/relationships/slideLayout" Target="../slideLayouts/slideLayout72.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 Id="rId3" Type="http://schemas.openxmlformats.org/officeDocument/2006/relationships/slideLayout" Target="../slideLayouts/slideLayout68.xml"/><Relationship Id="rId2" Type="http://schemas.openxmlformats.org/officeDocument/2006/relationships/slideLayout" Target="../slideLayouts/slideLayout67.xml"/><Relationship Id="rId11" Type="http://schemas.openxmlformats.org/officeDocument/2006/relationships/theme" Target="../theme/theme9.xml"/><Relationship Id="rId10" Type="http://schemas.openxmlformats.org/officeDocument/2006/relationships/image" Target="../media/image1.emf"/><Relationship Id="rId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txStyles>
    <p:titleStyle>
      <a:lvl1pPr algn="ctr" defTabSz="1086485" rtl="0" eaLnBrk="1" latinLnBrk="0" hangingPunct="1">
        <a:spcBef>
          <a:spcPct val="0"/>
        </a:spcBef>
        <a:buNone/>
        <a:defRPr sz="5200" kern="1200">
          <a:solidFill>
            <a:schemeClr val="tx1"/>
          </a:solidFill>
          <a:latin typeface="+mj-lt"/>
          <a:ea typeface="+mj-ea"/>
          <a:cs typeface="+mj-cs"/>
        </a:defRPr>
      </a:lvl1pPr>
    </p:titleStyle>
    <p:bodyStyle>
      <a:lvl1pPr marL="407670" indent="-407670" algn="l" defTabSz="108648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3285" indent="-339725" algn="l" defTabSz="1086485"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8900" indent="-271780" algn="l" defTabSz="10864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2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38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94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0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6065"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8990" indent="-271780" algn="l" defTabSz="10864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485" rtl="0" eaLnBrk="1" latinLnBrk="0" hangingPunct="1">
        <a:defRPr sz="2135" kern="1200">
          <a:solidFill>
            <a:schemeClr val="tx1"/>
          </a:solidFill>
          <a:latin typeface="+mn-lt"/>
          <a:ea typeface="+mn-ea"/>
          <a:cs typeface="+mn-cs"/>
        </a:defRPr>
      </a:lvl1pPr>
      <a:lvl2pPr marL="543560" algn="l" defTabSz="1086485" rtl="0" eaLnBrk="1" latinLnBrk="0" hangingPunct="1">
        <a:defRPr sz="2135" kern="1200">
          <a:solidFill>
            <a:schemeClr val="tx1"/>
          </a:solidFill>
          <a:latin typeface="+mn-lt"/>
          <a:ea typeface="+mn-ea"/>
          <a:cs typeface="+mn-cs"/>
        </a:defRPr>
      </a:lvl2pPr>
      <a:lvl3pPr marL="1087120" algn="l" defTabSz="1086485" rtl="0" eaLnBrk="1" latinLnBrk="0" hangingPunct="1">
        <a:defRPr sz="2135" kern="1200">
          <a:solidFill>
            <a:schemeClr val="tx1"/>
          </a:solidFill>
          <a:latin typeface="+mn-lt"/>
          <a:ea typeface="+mn-ea"/>
          <a:cs typeface="+mn-cs"/>
        </a:defRPr>
      </a:lvl3pPr>
      <a:lvl4pPr marL="1630045" algn="l" defTabSz="1086485" rtl="0" eaLnBrk="1" latinLnBrk="0" hangingPunct="1">
        <a:defRPr sz="2135" kern="1200">
          <a:solidFill>
            <a:schemeClr val="tx1"/>
          </a:solidFill>
          <a:latin typeface="+mn-lt"/>
          <a:ea typeface="+mn-ea"/>
          <a:cs typeface="+mn-cs"/>
        </a:defRPr>
      </a:lvl4pPr>
      <a:lvl5pPr marL="2173605" algn="l" defTabSz="1086485" rtl="0" eaLnBrk="1" latinLnBrk="0" hangingPunct="1">
        <a:defRPr sz="2135" kern="1200">
          <a:solidFill>
            <a:schemeClr val="tx1"/>
          </a:solidFill>
          <a:latin typeface="+mn-lt"/>
          <a:ea typeface="+mn-ea"/>
          <a:cs typeface="+mn-cs"/>
        </a:defRPr>
      </a:lvl5pPr>
      <a:lvl6pPr marL="2717165" algn="l" defTabSz="1086485" rtl="0" eaLnBrk="1" latinLnBrk="0" hangingPunct="1">
        <a:defRPr sz="2135" kern="1200">
          <a:solidFill>
            <a:schemeClr val="tx1"/>
          </a:solidFill>
          <a:latin typeface="+mn-lt"/>
          <a:ea typeface="+mn-ea"/>
          <a:cs typeface="+mn-cs"/>
        </a:defRPr>
      </a:lvl6pPr>
      <a:lvl7pPr marL="3260725" algn="l" defTabSz="1086485" rtl="0" eaLnBrk="1" latinLnBrk="0" hangingPunct="1">
        <a:defRPr sz="2135" kern="1200">
          <a:solidFill>
            <a:schemeClr val="tx1"/>
          </a:solidFill>
          <a:latin typeface="+mn-lt"/>
          <a:ea typeface="+mn-ea"/>
          <a:cs typeface="+mn-cs"/>
        </a:defRPr>
      </a:lvl7pPr>
      <a:lvl8pPr marL="3804285" algn="l" defTabSz="1086485" rtl="0" eaLnBrk="1" latinLnBrk="0" hangingPunct="1">
        <a:defRPr sz="2135" kern="1200">
          <a:solidFill>
            <a:schemeClr val="tx1"/>
          </a:solidFill>
          <a:latin typeface="+mn-lt"/>
          <a:ea typeface="+mn-ea"/>
          <a:cs typeface="+mn-cs"/>
        </a:defRPr>
      </a:lvl8pPr>
      <a:lvl9pPr marL="4347210" algn="l" defTabSz="1086485" rtl="0" eaLnBrk="1" latinLnBrk="0" hangingPunct="1">
        <a:defRPr sz="213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390"/>
            <a:endParaRPr lang="en-US" sz="2150">
              <a:solidFill>
                <a:prstClr val="white"/>
              </a:solidFill>
            </a:endParaRPr>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iming>
    <p:tnLst>
      <p:par>
        <p:cTn id="1" dur="indefinite" restart="never" nodeType="tmRoot"/>
      </p:par>
    </p:tnLst>
  </p:timing>
  <p:txStyles>
    <p:titleStyle>
      <a:lvl1pPr algn="ctr" defTabSz="1088390" rtl="0" eaLnBrk="1" latinLnBrk="0" hangingPunct="1">
        <a:spcBef>
          <a:spcPct val="0"/>
        </a:spcBef>
        <a:buNone/>
        <a:defRPr sz="5250" kern="1200">
          <a:solidFill>
            <a:schemeClr val="tx1"/>
          </a:solidFill>
          <a:latin typeface="+mj-lt"/>
          <a:ea typeface="+mj-ea"/>
          <a:cs typeface="+mj-cs"/>
        </a:defRPr>
      </a:lvl1pPr>
    </p:titleStyle>
    <p:bodyStyle>
      <a:lvl1pPr marL="408305" indent="-408305" algn="l" defTabSz="108839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4555" indent="-340360" algn="l" defTabSz="1088390" rtl="0" eaLnBrk="1" latinLnBrk="0" hangingPunct="1">
        <a:spcBef>
          <a:spcPct val="20000"/>
        </a:spcBef>
        <a:buFont typeface="Arial" panose="020B0604020202020204" pitchFamily="34" charset="0"/>
        <a:buChar char="–"/>
        <a:defRPr sz="3350" kern="1200">
          <a:solidFill>
            <a:schemeClr val="tx1"/>
          </a:solidFill>
          <a:latin typeface="+mn-lt"/>
          <a:ea typeface="+mn-ea"/>
          <a:cs typeface="+mn-cs"/>
        </a:defRPr>
      </a:lvl2pPr>
      <a:lvl3pPr marL="1360805" indent="-272415" algn="l" defTabSz="1088390" rtl="0" eaLnBrk="1" latinLnBrk="0" hangingPunct="1">
        <a:spcBef>
          <a:spcPct val="20000"/>
        </a:spcBef>
        <a:buFont typeface="Arial" panose="020B0604020202020204" pitchFamily="34" charset="0"/>
        <a:buChar char="•"/>
        <a:defRPr sz="2850" kern="1200">
          <a:solidFill>
            <a:schemeClr val="tx1"/>
          </a:solidFill>
          <a:latin typeface="+mn-lt"/>
          <a:ea typeface="+mn-ea"/>
          <a:cs typeface="+mn-cs"/>
        </a:defRPr>
      </a:lvl3pPr>
      <a:lvl4pPr marL="190500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919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339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58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78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97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8390" rtl="0" eaLnBrk="1" latinLnBrk="0" hangingPunct="1">
        <a:defRPr sz="2150" kern="1200">
          <a:solidFill>
            <a:schemeClr val="tx1"/>
          </a:solidFill>
          <a:latin typeface="+mn-lt"/>
          <a:ea typeface="+mn-ea"/>
          <a:cs typeface="+mn-cs"/>
        </a:defRPr>
      </a:lvl1pPr>
      <a:lvl2pPr marL="544195" algn="l" defTabSz="1088390" rtl="0" eaLnBrk="1" latinLnBrk="0" hangingPunct="1">
        <a:defRPr sz="2150" kern="1200">
          <a:solidFill>
            <a:schemeClr val="tx1"/>
          </a:solidFill>
          <a:latin typeface="+mn-lt"/>
          <a:ea typeface="+mn-ea"/>
          <a:cs typeface="+mn-cs"/>
        </a:defRPr>
      </a:lvl2pPr>
      <a:lvl3pPr marL="1088390" algn="l" defTabSz="1088390" rtl="0" eaLnBrk="1" latinLnBrk="0" hangingPunct="1">
        <a:defRPr sz="2150" kern="1200">
          <a:solidFill>
            <a:schemeClr val="tx1"/>
          </a:solidFill>
          <a:latin typeface="+mn-lt"/>
          <a:ea typeface="+mn-ea"/>
          <a:cs typeface="+mn-cs"/>
        </a:defRPr>
      </a:lvl3pPr>
      <a:lvl4pPr marL="1632585" algn="l" defTabSz="1088390" rtl="0" eaLnBrk="1" latinLnBrk="0" hangingPunct="1">
        <a:defRPr sz="2150" kern="1200">
          <a:solidFill>
            <a:schemeClr val="tx1"/>
          </a:solidFill>
          <a:latin typeface="+mn-lt"/>
          <a:ea typeface="+mn-ea"/>
          <a:cs typeface="+mn-cs"/>
        </a:defRPr>
      </a:lvl4pPr>
      <a:lvl5pPr marL="2176780" algn="l" defTabSz="1088390" rtl="0" eaLnBrk="1" latinLnBrk="0" hangingPunct="1">
        <a:defRPr sz="2150" kern="1200">
          <a:solidFill>
            <a:schemeClr val="tx1"/>
          </a:solidFill>
          <a:latin typeface="+mn-lt"/>
          <a:ea typeface="+mn-ea"/>
          <a:cs typeface="+mn-cs"/>
        </a:defRPr>
      </a:lvl5pPr>
      <a:lvl6pPr marL="2720975" algn="l" defTabSz="1088390" rtl="0" eaLnBrk="1" latinLnBrk="0" hangingPunct="1">
        <a:defRPr sz="2150" kern="1200">
          <a:solidFill>
            <a:schemeClr val="tx1"/>
          </a:solidFill>
          <a:latin typeface="+mn-lt"/>
          <a:ea typeface="+mn-ea"/>
          <a:cs typeface="+mn-cs"/>
        </a:defRPr>
      </a:lvl6pPr>
      <a:lvl7pPr marL="3265170" algn="l" defTabSz="1088390" rtl="0" eaLnBrk="1" latinLnBrk="0" hangingPunct="1">
        <a:defRPr sz="2150" kern="1200">
          <a:solidFill>
            <a:schemeClr val="tx1"/>
          </a:solidFill>
          <a:latin typeface="+mn-lt"/>
          <a:ea typeface="+mn-ea"/>
          <a:cs typeface="+mn-cs"/>
        </a:defRPr>
      </a:lvl7pPr>
      <a:lvl8pPr marL="3809365" algn="l" defTabSz="1088390" rtl="0" eaLnBrk="1" latinLnBrk="0" hangingPunct="1">
        <a:defRPr sz="2150" kern="1200">
          <a:solidFill>
            <a:schemeClr val="tx1"/>
          </a:solidFill>
          <a:latin typeface="+mn-lt"/>
          <a:ea typeface="+mn-ea"/>
          <a:cs typeface="+mn-cs"/>
        </a:defRPr>
      </a:lvl8pPr>
      <a:lvl9pPr marL="4353560" algn="l" defTabSz="1088390" rtl="0" eaLnBrk="1" latinLnBrk="0" hangingPunct="1">
        <a:defRPr sz="21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390"/>
            <a:endParaRPr lang="en-US" sz="2150">
              <a:solidFill>
                <a:prstClr val="white"/>
              </a:solidFill>
            </a:endParaRP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iming>
    <p:tnLst>
      <p:par>
        <p:cTn id="1" dur="indefinite" restart="never" nodeType="tmRoot"/>
      </p:par>
    </p:tnLst>
  </p:timing>
  <p:txStyles>
    <p:titleStyle>
      <a:lvl1pPr algn="ctr" defTabSz="1088390" rtl="0" eaLnBrk="1" latinLnBrk="0" hangingPunct="1">
        <a:spcBef>
          <a:spcPct val="0"/>
        </a:spcBef>
        <a:buNone/>
        <a:defRPr sz="5250" kern="1200">
          <a:solidFill>
            <a:schemeClr val="tx1"/>
          </a:solidFill>
          <a:latin typeface="+mj-lt"/>
          <a:ea typeface="+mj-ea"/>
          <a:cs typeface="+mj-cs"/>
        </a:defRPr>
      </a:lvl1pPr>
    </p:titleStyle>
    <p:bodyStyle>
      <a:lvl1pPr marL="408305" indent="-408305" algn="l" defTabSz="108839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4555" indent="-340360" algn="l" defTabSz="1088390" rtl="0" eaLnBrk="1" latinLnBrk="0" hangingPunct="1">
        <a:spcBef>
          <a:spcPct val="20000"/>
        </a:spcBef>
        <a:buFont typeface="Arial" panose="020B0604020202020204" pitchFamily="34" charset="0"/>
        <a:buChar char="–"/>
        <a:defRPr sz="3350" kern="1200">
          <a:solidFill>
            <a:schemeClr val="tx1"/>
          </a:solidFill>
          <a:latin typeface="+mn-lt"/>
          <a:ea typeface="+mn-ea"/>
          <a:cs typeface="+mn-cs"/>
        </a:defRPr>
      </a:lvl2pPr>
      <a:lvl3pPr marL="1360805" indent="-272415" algn="l" defTabSz="1088390" rtl="0" eaLnBrk="1" latinLnBrk="0" hangingPunct="1">
        <a:spcBef>
          <a:spcPct val="20000"/>
        </a:spcBef>
        <a:buFont typeface="Arial" panose="020B0604020202020204" pitchFamily="34" charset="0"/>
        <a:buChar char="•"/>
        <a:defRPr sz="2850" kern="1200">
          <a:solidFill>
            <a:schemeClr val="tx1"/>
          </a:solidFill>
          <a:latin typeface="+mn-lt"/>
          <a:ea typeface="+mn-ea"/>
          <a:cs typeface="+mn-cs"/>
        </a:defRPr>
      </a:lvl3pPr>
      <a:lvl4pPr marL="190500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919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339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58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780"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5975" indent="-272415"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8390" rtl="0" eaLnBrk="1" latinLnBrk="0" hangingPunct="1">
        <a:defRPr sz="2150" kern="1200">
          <a:solidFill>
            <a:schemeClr val="tx1"/>
          </a:solidFill>
          <a:latin typeface="+mn-lt"/>
          <a:ea typeface="+mn-ea"/>
          <a:cs typeface="+mn-cs"/>
        </a:defRPr>
      </a:lvl1pPr>
      <a:lvl2pPr marL="544195" algn="l" defTabSz="1088390" rtl="0" eaLnBrk="1" latinLnBrk="0" hangingPunct="1">
        <a:defRPr sz="2150" kern="1200">
          <a:solidFill>
            <a:schemeClr val="tx1"/>
          </a:solidFill>
          <a:latin typeface="+mn-lt"/>
          <a:ea typeface="+mn-ea"/>
          <a:cs typeface="+mn-cs"/>
        </a:defRPr>
      </a:lvl2pPr>
      <a:lvl3pPr marL="1088390" algn="l" defTabSz="1088390" rtl="0" eaLnBrk="1" latinLnBrk="0" hangingPunct="1">
        <a:defRPr sz="2150" kern="1200">
          <a:solidFill>
            <a:schemeClr val="tx1"/>
          </a:solidFill>
          <a:latin typeface="+mn-lt"/>
          <a:ea typeface="+mn-ea"/>
          <a:cs typeface="+mn-cs"/>
        </a:defRPr>
      </a:lvl3pPr>
      <a:lvl4pPr marL="1632585" algn="l" defTabSz="1088390" rtl="0" eaLnBrk="1" latinLnBrk="0" hangingPunct="1">
        <a:defRPr sz="2150" kern="1200">
          <a:solidFill>
            <a:schemeClr val="tx1"/>
          </a:solidFill>
          <a:latin typeface="+mn-lt"/>
          <a:ea typeface="+mn-ea"/>
          <a:cs typeface="+mn-cs"/>
        </a:defRPr>
      </a:lvl4pPr>
      <a:lvl5pPr marL="2176780" algn="l" defTabSz="1088390" rtl="0" eaLnBrk="1" latinLnBrk="0" hangingPunct="1">
        <a:defRPr sz="2150" kern="1200">
          <a:solidFill>
            <a:schemeClr val="tx1"/>
          </a:solidFill>
          <a:latin typeface="+mn-lt"/>
          <a:ea typeface="+mn-ea"/>
          <a:cs typeface="+mn-cs"/>
        </a:defRPr>
      </a:lvl5pPr>
      <a:lvl6pPr marL="2720975" algn="l" defTabSz="1088390" rtl="0" eaLnBrk="1" latinLnBrk="0" hangingPunct="1">
        <a:defRPr sz="2150" kern="1200">
          <a:solidFill>
            <a:schemeClr val="tx1"/>
          </a:solidFill>
          <a:latin typeface="+mn-lt"/>
          <a:ea typeface="+mn-ea"/>
          <a:cs typeface="+mn-cs"/>
        </a:defRPr>
      </a:lvl6pPr>
      <a:lvl7pPr marL="3265170" algn="l" defTabSz="1088390" rtl="0" eaLnBrk="1" latinLnBrk="0" hangingPunct="1">
        <a:defRPr sz="2150" kern="1200">
          <a:solidFill>
            <a:schemeClr val="tx1"/>
          </a:solidFill>
          <a:latin typeface="+mn-lt"/>
          <a:ea typeface="+mn-ea"/>
          <a:cs typeface="+mn-cs"/>
        </a:defRPr>
      </a:lvl7pPr>
      <a:lvl8pPr marL="3809365" algn="l" defTabSz="1088390" rtl="0" eaLnBrk="1" latinLnBrk="0" hangingPunct="1">
        <a:defRPr sz="2150" kern="1200">
          <a:solidFill>
            <a:schemeClr val="tx1"/>
          </a:solidFill>
          <a:latin typeface="+mn-lt"/>
          <a:ea typeface="+mn-ea"/>
          <a:cs typeface="+mn-cs"/>
        </a:defRPr>
      </a:lvl8pPr>
      <a:lvl9pPr marL="4353560" algn="l" defTabSz="1088390" rtl="0" eaLnBrk="1" latinLnBrk="0" hangingPunct="1">
        <a:defRPr sz="21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Lst>
  <p:timing>
    <p:tnLst>
      <p:par>
        <p:cTn id="1" dur="indefinite" restart="never" nodeType="tmRoot"/>
      </p:par>
    </p:tnLst>
  </p:timing>
  <p:txStyles>
    <p:titleStyle>
      <a:lvl1pPr algn="ctr" defTabSz="1080770" rtl="0" eaLnBrk="1" latinLnBrk="0" hangingPunct="1">
        <a:spcBef>
          <a:spcPct val="0"/>
        </a:spcBef>
        <a:buNone/>
        <a:defRPr sz="5200" kern="1200">
          <a:solidFill>
            <a:schemeClr val="tx1"/>
          </a:solidFill>
          <a:latin typeface="+mj-lt"/>
          <a:ea typeface="+mj-ea"/>
          <a:cs typeface="+mj-cs"/>
        </a:defRPr>
      </a:lvl1pPr>
    </p:titleStyle>
    <p:bodyStyle>
      <a:lvl1pPr marL="405130" indent="-405130" algn="l" defTabSz="1080770"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1pPr>
      <a:lvl2pPr marL="878205" indent="-337820" algn="l" defTabSz="1080770" rtl="0" eaLnBrk="1" latinLnBrk="0" hangingPunct="1">
        <a:spcBef>
          <a:spcPct val="20000"/>
        </a:spcBef>
        <a:buFont typeface="Arial" panose="020B0604020202020204" pitchFamily="34" charset="0"/>
        <a:buChar char="–"/>
        <a:defRPr sz="3330" kern="1200">
          <a:solidFill>
            <a:schemeClr val="tx1"/>
          </a:solidFill>
          <a:latin typeface="+mn-lt"/>
          <a:ea typeface="+mn-ea"/>
          <a:cs typeface="+mn-cs"/>
        </a:defRPr>
      </a:lvl2pPr>
      <a:lvl3pPr marL="1350645" indent="-269875" algn="l" defTabSz="108077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103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205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7180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1282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5257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592955"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0770" rtl="0" eaLnBrk="1" latinLnBrk="0" hangingPunct="1">
        <a:defRPr sz="2135" kern="1200">
          <a:solidFill>
            <a:schemeClr val="tx1"/>
          </a:solidFill>
          <a:latin typeface="+mn-lt"/>
          <a:ea typeface="+mn-ea"/>
          <a:cs typeface="+mn-cs"/>
        </a:defRPr>
      </a:lvl1pPr>
      <a:lvl2pPr marL="540385" algn="l" defTabSz="1080770" rtl="0" eaLnBrk="1" latinLnBrk="0" hangingPunct="1">
        <a:defRPr sz="2135" kern="1200">
          <a:solidFill>
            <a:schemeClr val="tx1"/>
          </a:solidFill>
          <a:latin typeface="+mn-lt"/>
          <a:ea typeface="+mn-ea"/>
          <a:cs typeface="+mn-cs"/>
        </a:defRPr>
      </a:lvl2pPr>
      <a:lvl3pPr marL="1080770" algn="l" defTabSz="1080770" rtl="0" eaLnBrk="1" latinLnBrk="0" hangingPunct="1">
        <a:defRPr sz="2135" kern="1200">
          <a:solidFill>
            <a:schemeClr val="tx1"/>
          </a:solidFill>
          <a:latin typeface="+mn-lt"/>
          <a:ea typeface="+mn-ea"/>
          <a:cs typeface="+mn-cs"/>
        </a:defRPr>
      </a:lvl3pPr>
      <a:lvl4pPr marL="1621155" algn="l" defTabSz="1080770" rtl="0" eaLnBrk="1" latinLnBrk="0" hangingPunct="1">
        <a:defRPr sz="2135" kern="1200">
          <a:solidFill>
            <a:schemeClr val="tx1"/>
          </a:solidFill>
          <a:latin typeface="+mn-lt"/>
          <a:ea typeface="+mn-ea"/>
          <a:cs typeface="+mn-cs"/>
        </a:defRPr>
      </a:lvl4pPr>
      <a:lvl5pPr marL="2161540" algn="l" defTabSz="1080770" rtl="0" eaLnBrk="1" latinLnBrk="0" hangingPunct="1">
        <a:defRPr sz="2135" kern="1200">
          <a:solidFill>
            <a:schemeClr val="tx1"/>
          </a:solidFill>
          <a:latin typeface="+mn-lt"/>
          <a:ea typeface="+mn-ea"/>
          <a:cs typeface="+mn-cs"/>
        </a:defRPr>
      </a:lvl5pPr>
      <a:lvl6pPr marL="2701925" algn="l" defTabSz="1080770" rtl="0" eaLnBrk="1" latinLnBrk="0" hangingPunct="1">
        <a:defRPr sz="2135" kern="1200">
          <a:solidFill>
            <a:schemeClr val="tx1"/>
          </a:solidFill>
          <a:latin typeface="+mn-lt"/>
          <a:ea typeface="+mn-ea"/>
          <a:cs typeface="+mn-cs"/>
        </a:defRPr>
      </a:lvl6pPr>
      <a:lvl7pPr marL="3242310" algn="l" defTabSz="1080770" rtl="0" eaLnBrk="1" latinLnBrk="0" hangingPunct="1">
        <a:defRPr sz="2135" kern="1200">
          <a:solidFill>
            <a:schemeClr val="tx1"/>
          </a:solidFill>
          <a:latin typeface="+mn-lt"/>
          <a:ea typeface="+mn-ea"/>
          <a:cs typeface="+mn-cs"/>
        </a:defRPr>
      </a:lvl7pPr>
      <a:lvl8pPr marL="3782695" algn="l" defTabSz="1080770" rtl="0" eaLnBrk="1" latinLnBrk="0" hangingPunct="1">
        <a:defRPr sz="2135" kern="1200">
          <a:solidFill>
            <a:schemeClr val="tx1"/>
          </a:solidFill>
          <a:latin typeface="+mn-lt"/>
          <a:ea typeface="+mn-ea"/>
          <a:cs typeface="+mn-cs"/>
        </a:defRPr>
      </a:lvl8pPr>
      <a:lvl9pPr marL="4323080" algn="l" defTabSz="1080770" rtl="0" eaLnBrk="1" latinLnBrk="0" hangingPunct="1">
        <a:defRPr sz="213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5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1659C0F8-291F-4512-87A4-37D938BA0411}" type="slidenum">
              <a:rPr lang="en-US" altLang="en-US">
                <a:solidFill>
                  <a:srgbClr val="000000"/>
                </a:solidFill>
              </a:rPr>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CED857-3252-4D0A-8D0C-8E979F0D7677}"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63FECA-2693-4F6C-8B3D-59F599D37DFF}"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394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iming>
    <p:tnLst>
      <p:par>
        <p:cTn id="1" dur="indefinite" restart="never" nodeType="tmRoot"/>
      </p:par>
    </p:tnLst>
  </p:timing>
  <p:txStyles>
    <p:titleStyle>
      <a:lvl1pPr algn="ctr" defTabSz="1083945" rtl="0" eaLnBrk="1" latinLnBrk="0" hangingPunct="1">
        <a:spcBef>
          <a:spcPct val="0"/>
        </a:spcBef>
        <a:buNone/>
        <a:defRPr sz="5200" kern="1200">
          <a:solidFill>
            <a:schemeClr val="tx1"/>
          </a:solidFill>
          <a:latin typeface="+mj-lt"/>
          <a:ea typeface="+mj-ea"/>
          <a:cs typeface="+mj-cs"/>
        </a:defRPr>
      </a:lvl1pPr>
    </p:titleStyle>
    <p:bodyStyle>
      <a:lvl1pPr marL="406400" indent="-406400" algn="l" defTabSz="108394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1pPr>
      <a:lvl2pPr marL="880745" indent="-339090" algn="l" defTabSz="1083945" rtl="0" eaLnBrk="1" latinLnBrk="0" hangingPunct="1">
        <a:spcBef>
          <a:spcPct val="20000"/>
        </a:spcBef>
        <a:buFont typeface="Arial" panose="020B0604020202020204" pitchFamily="34" charset="0"/>
        <a:buChar char="–"/>
        <a:defRPr sz="3330" kern="1200">
          <a:solidFill>
            <a:schemeClr val="tx1"/>
          </a:solidFill>
          <a:latin typeface="+mn-lt"/>
          <a:ea typeface="+mn-ea"/>
          <a:cs typeface="+mn-cs"/>
        </a:defRPr>
      </a:lvl2pPr>
      <a:lvl3pPr marL="1355090" indent="-271145" algn="l" defTabSz="108394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73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903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13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29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527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69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3945" rtl="0" eaLnBrk="1" latinLnBrk="0" hangingPunct="1">
        <a:defRPr sz="2135" kern="1200">
          <a:solidFill>
            <a:schemeClr val="tx1"/>
          </a:solidFill>
          <a:latin typeface="+mn-lt"/>
          <a:ea typeface="+mn-ea"/>
          <a:cs typeface="+mn-cs"/>
        </a:defRPr>
      </a:lvl1pPr>
      <a:lvl2pPr marL="542290" algn="l" defTabSz="1083945" rtl="0" eaLnBrk="1" latinLnBrk="0" hangingPunct="1">
        <a:defRPr sz="2135" kern="1200">
          <a:solidFill>
            <a:schemeClr val="tx1"/>
          </a:solidFill>
          <a:latin typeface="+mn-lt"/>
          <a:ea typeface="+mn-ea"/>
          <a:cs typeface="+mn-cs"/>
        </a:defRPr>
      </a:lvl2pPr>
      <a:lvl3pPr marL="1083945" algn="l" defTabSz="1083945" rtl="0" eaLnBrk="1" latinLnBrk="0" hangingPunct="1">
        <a:defRPr sz="2135" kern="1200">
          <a:solidFill>
            <a:schemeClr val="tx1"/>
          </a:solidFill>
          <a:latin typeface="+mn-lt"/>
          <a:ea typeface="+mn-ea"/>
          <a:cs typeface="+mn-cs"/>
        </a:defRPr>
      </a:lvl3pPr>
      <a:lvl4pPr marL="1626235" algn="l" defTabSz="1083945" rtl="0" eaLnBrk="1" latinLnBrk="0" hangingPunct="1">
        <a:defRPr sz="2135" kern="1200">
          <a:solidFill>
            <a:schemeClr val="tx1"/>
          </a:solidFill>
          <a:latin typeface="+mn-lt"/>
          <a:ea typeface="+mn-ea"/>
          <a:cs typeface="+mn-cs"/>
        </a:defRPr>
      </a:lvl4pPr>
      <a:lvl5pPr marL="2167890" algn="l" defTabSz="1083945" rtl="0" eaLnBrk="1" latinLnBrk="0" hangingPunct="1">
        <a:defRPr sz="2135" kern="1200">
          <a:solidFill>
            <a:schemeClr val="tx1"/>
          </a:solidFill>
          <a:latin typeface="+mn-lt"/>
          <a:ea typeface="+mn-ea"/>
          <a:cs typeface="+mn-cs"/>
        </a:defRPr>
      </a:lvl5pPr>
      <a:lvl6pPr marL="2710180" algn="l" defTabSz="1083945" rtl="0" eaLnBrk="1" latinLnBrk="0" hangingPunct="1">
        <a:defRPr sz="2135" kern="1200">
          <a:solidFill>
            <a:schemeClr val="tx1"/>
          </a:solidFill>
          <a:latin typeface="+mn-lt"/>
          <a:ea typeface="+mn-ea"/>
          <a:cs typeface="+mn-cs"/>
        </a:defRPr>
      </a:lvl6pPr>
      <a:lvl7pPr marL="3252470" algn="l" defTabSz="1083945" rtl="0" eaLnBrk="1" latinLnBrk="0" hangingPunct="1">
        <a:defRPr sz="2135" kern="1200">
          <a:solidFill>
            <a:schemeClr val="tx1"/>
          </a:solidFill>
          <a:latin typeface="+mn-lt"/>
          <a:ea typeface="+mn-ea"/>
          <a:cs typeface="+mn-cs"/>
        </a:defRPr>
      </a:lvl7pPr>
      <a:lvl8pPr marL="3794125" algn="l" defTabSz="1083945" rtl="0" eaLnBrk="1" latinLnBrk="0" hangingPunct="1">
        <a:defRPr sz="2135" kern="1200">
          <a:solidFill>
            <a:schemeClr val="tx1"/>
          </a:solidFill>
          <a:latin typeface="+mn-lt"/>
          <a:ea typeface="+mn-ea"/>
          <a:cs typeface="+mn-cs"/>
        </a:defRPr>
      </a:lvl8pPr>
      <a:lvl9pPr marL="4336415" algn="l" defTabSz="1083945" rtl="0" eaLnBrk="1" latinLnBrk="0" hangingPunct="1">
        <a:defRPr sz="213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3945" rtl="0" eaLnBrk="1" fontAlgn="auto" latinLnBrk="0" hangingPunct="1">
              <a:lnSpc>
                <a:spcPct val="100000"/>
              </a:lnSpc>
              <a:spcBef>
                <a:spcPts val="0"/>
              </a:spcBef>
              <a:spcAft>
                <a:spcPts val="0"/>
              </a:spcAft>
              <a:buClrTx/>
              <a:buSzTx/>
              <a:buFontTx/>
              <a:buNone/>
              <a:defRPr/>
            </a:pPr>
            <a:endParaRPr kumimoji="0" lang="en-US" sz="21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iming>
    <p:tnLst>
      <p:par>
        <p:cTn id="1" dur="indefinite" restart="never" nodeType="tmRoot"/>
      </p:par>
    </p:tnLst>
  </p:timing>
  <p:txStyles>
    <p:titleStyle>
      <a:lvl1pPr algn="ctr" defTabSz="1083945" rtl="0" eaLnBrk="1" latinLnBrk="0" hangingPunct="1">
        <a:spcBef>
          <a:spcPct val="0"/>
        </a:spcBef>
        <a:buNone/>
        <a:defRPr sz="5200" kern="1200">
          <a:solidFill>
            <a:schemeClr val="tx1"/>
          </a:solidFill>
          <a:latin typeface="+mj-lt"/>
          <a:ea typeface="+mj-ea"/>
          <a:cs typeface="+mj-cs"/>
        </a:defRPr>
      </a:lvl1pPr>
    </p:titleStyle>
    <p:bodyStyle>
      <a:lvl1pPr marL="406400" indent="-406400" algn="l" defTabSz="1083945"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1pPr>
      <a:lvl2pPr marL="880745" indent="-339090" algn="l" defTabSz="1083945" rtl="0" eaLnBrk="1" latinLnBrk="0" hangingPunct="1">
        <a:spcBef>
          <a:spcPct val="20000"/>
        </a:spcBef>
        <a:buFont typeface="Arial" panose="020B0604020202020204" pitchFamily="34" charset="0"/>
        <a:buChar char="–"/>
        <a:defRPr sz="3330" kern="1200">
          <a:solidFill>
            <a:schemeClr val="tx1"/>
          </a:solidFill>
          <a:latin typeface="+mn-lt"/>
          <a:ea typeface="+mn-ea"/>
          <a:cs typeface="+mn-cs"/>
        </a:defRPr>
      </a:lvl2pPr>
      <a:lvl3pPr marL="1355090" indent="-271145" algn="l" defTabSz="108394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73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903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13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298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5270"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6925" indent="-271145" algn="l" defTabSz="10839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3945" rtl="0" eaLnBrk="1" latinLnBrk="0" hangingPunct="1">
        <a:defRPr sz="2135" kern="1200">
          <a:solidFill>
            <a:schemeClr val="tx1"/>
          </a:solidFill>
          <a:latin typeface="+mn-lt"/>
          <a:ea typeface="+mn-ea"/>
          <a:cs typeface="+mn-cs"/>
        </a:defRPr>
      </a:lvl1pPr>
      <a:lvl2pPr marL="542290" algn="l" defTabSz="1083945" rtl="0" eaLnBrk="1" latinLnBrk="0" hangingPunct="1">
        <a:defRPr sz="2135" kern="1200">
          <a:solidFill>
            <a:schemeClr val="tx1"/>
          </a:solidFill>
          <a:latin typeface="+mn-lt"/>
          <a:ea typeface="+mn-ea"/>
          <a:cs typeface="+mn-cs"/>
        </a:defRPr>
      </a:lvl2pPr>
      <a:lvl3pPr marL="1083945" algn="l" defTabSz="1083945" rtl="0" eaLnBrk="1" latinLnBrk="0" hangingPunct="1">
        <a:defRPr sz="2135" kern="1200">
          <a:solidFill>
            <a:schemeClr val="tx1"/>
          </a:solidFill>
          <a:latin typeface="+mn-lt"/>
          <a:ea typeface="+mn-ea"/>
          <a:cs typeface="+mn-cs"/>
        </a:defRPr>
      </a:lvl3pPr>
      <a:lvl4pPr marL="1626235" algn="l" defTabSz="1083945" rtl="0" eaLnBrk="1" latinLnBrk="0" hangingPunct="1">
        <a:defRPr sz="2135" kern="1200">
          <a:solidFill>
            <a:schemeClr val="tx1"/>
          </a:solidFill>
          <a:latin typeface="+mn-lt"/>
          <a:ea typeface="+mn-ea"/>
          <a:cs typeface="+mn-cs"/>
        </a:defRPr>
      </a:lvl4pPr>
      <a:lvl5pPr marL="2167890" algn="l" defTabSz="1083945" rtl="0" eaLnBrk="1" latinLnBrk="0" hangingPunct="1">
        <a:defRPr sz="2135" kern="1200">
          <a:solidFill>
            <a:schemeClr val="tx1"/>
          </a:solidFill>
          <a:latin typeface="+mn-lt"/>
          <a:ea typeface="+mn-ea"/>
          <a:cs typeface="+mn-cs"/>
        </a:defRPr>
      </a:lvl5pPr>
      <a:lvl6pPr marL="2710180" algn="l" defTabSz="1083945" rtl="0" eaLnBrk="1" latinLnBrk="0" hangingPunct="1">
        <a:defRPr sz="2135" kern="1200">
          <a:solidFill>
            <a:schemeClr val="tx1"/>
          </a:solidFill>
          <a:latin typeface="+mn-lt"/>
          <a:ea typeface="+mn-ea"/>
          <a:cs typeface="+mn-cs"/>
        </a:defRPr>
      </a:lvl6pPr>
      <a:lvl7pPr marL="3252470" algn="l" defTabSz="1083945" rtl="0" eaLnBrk="1" latinLnBrk="0" hangingPunct="1">
        <a:defRPr sz="2135" kern="1200">
          <a:solidFill>
            <a:schemeClr val="tx1"/>
          </a:solidFill>
          <a:latin typeface="+mn-lt"/>
          <a:ea typeface="+mn-ea"/>
          <a:cs typeface="+mn-cs"/>
        </a:defRPr>
      </a:lvl7pPr>
      <a:lvl8pPr marL="3794125" algn="l" defTabSz="1083945" rtl="0" eaLnBrk="1" latinLnBrk="0" hangingPunct="1">
        <a:defRPr sz="2135" kern="1200">
          <a:solidFill>
            <a:schemeClr val="tx1"/>
          </a:solidFill>
          <a:latin typeface="+mn-lt"/>
          <a:ea typeface="+mn-ea"/>
          <a:cs typeface="+mn-cs"/>
        </a:defRPr>
      </a:lvl8pPr>
      <a:lvl9pPr marL="4336415" algn="l" defTabSz="1083945" rtl="0" eaLnBrk="1" latinLnBrk="0" hangingPunct="1">
        <a:defRPr sz="213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Lst>
  <p:timing>
    <p:tnLst>
      <p:par>
        <p:cTn id="1" dur="indefinite" restart="never" nodeType="tmRoot"/>
      </p:par>
    </p:tnLst>
  </p:timing>
  <p:txStyles>
    <p:titleStyle>
      <a:lvl1pPr algn="ctr" defTabSz="1085850" rtl="0" eaLnBrk="1" latinLnBrk="0" hangingPunct="1">
        <a:spcBef>
          <a:spcPct val="0"/>
        </a:spcBef>
        <a:buNone/>
        <a:defRPr sz="5200" kern="1200">
          <a:solidFill>
            <a:schemeClr val="tx1"/>
          </a:solidFill>
          <a:latin typeface="+mj-lt"/>
          <a:ea typeface="+mj-ea"/>
          <a:cs typeface="+mj-cs"/>
        </a:defRPr>
      </a:lvl1pPr>
    </p:titleStyle>
    <p:bodyStyle>
      <a:lvl1pPr marL="407035" indent="-407035" algn="l" defTabSz="108585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1pPr>
      <a:lvl2pPr marL="882015" indent="-339090" algn="l" defTabSz="1085850" rtl="0" eaLnBrk="1" latinLnBrk="0" hangingPunct="1">
        <a:spcBef>
          <a:spcPct val="20000"/>
        </a:spcBef>
        <a:buFont typeface="Arial" panose="020B0604020202020204" pitchFamily="34" charset="0"/>
        <a:buChar char="–"/>
        <a:defRPr sz="3335" kern="1200">
          <a:solidFill>
            <a:schemeClr val="tx1"/>
          </a:solidFill>
          <a:latin typeface="+mn-lt"/>
          <a:ea typeface="+mn-ea"/>
          <a:cs typeface="+mn-cs"/>
        </a:defRPr>
      </a:lvl2pPr>
      <a:lvl3pPr marL="1356995" indent="-271145" algn="l" defTabSz="108585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992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48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77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33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620"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45" indent="-271145" algn="l" defTabSz="10858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850" rtl="0" eaLnBrk="1" latinLnBrk="0" hangingPunct="1">
        <a:defRPr sz="2135" kern="1200">
          <a:solidFill>
            <a:schemeClr val="tx1"/>
          </a:solidFill>
          <a:latin typeface="+mn-lt"/>
          <a:ea typeface="+mn-ea"/>
          <a:cs typeface="+mn-cs"/>
        </a:defRPr>
      </a:lvl1pPr>
      <a:lvl2pPr marL="542925" algn="l" defTabSz="1085850" rtl="0" eaLnBrk="1" latinLnBrk="0" hangingPunct="1">
        <a:defRPr sz="2135" kern="1200">
          <a:solidFill>
            <a:schemeClr val="tx1"/>
          </a:solidFill>
          <a:latin typeface="+mn-lt"/>
          <a:ea typeface="+mn-ea"/>
          <a:cs typeface="+mn-cs"/>
        </a:defRPr>
      </a:lvl2pPr>
      <a:lvl3pPr marL="1085850" algn="l" defTabSz="1085850" rtl="0" eaLnBrk="1" latinLnBrk="0" hangingPunct="1">
        <a:defRPr sz="2135" kern="1200">
          <a:solidFill>
            <a:schemeClr val="tx1"/>
          </a:solidFill>
          <a:latin typeface="+mn-lt"/>
          <a:ea typeface="+mn-ea"/>
          <a:cs typeface="+mn-cs"/>
        </a:defRPr>
      </a:lvl3pPr>
      <a:lvl4pPr marL="1628775" algn="l" defTabSz="1085850" rtl="0" eaLnBrk="1" latinLnBrk="0" hangingPunct="1">
        <a:defRPr sz="2135" kern="1200">
          <a:solidFill>
            <a:schemeClr val="tx1"/>
          </a:solidFill>
          <a:latin typeface="+mn-lt"/>
          <a:ea typeface="+mn-ea"/>
          <a:cs typeface="+mn-cs"/>
        </a:defRPr>
      </a:lvl4pPr>
      <a:lvl5pPr marL="2171700" algn="l" defTabSz="1085850" rtl="0" eaLnBrk="1" latinLnBrk="0" hangingPunct="1">
        <a:defRPr sz="2135" kern="1200">
          <a:solidFill>
            <a:schemeClr val="tx1"/>
          </a:solidFill>
          <a:latin typeface="+mn-lt"/>
          <a:ea typeface="+mn-ea"/>
          <a:cs typeface="+mn-cs"/>
        </a:defRPr>
      </a:lvl5pPr>
      <a:lvl6pPr marL="2714625" algn="l" defTabSz="1085850" rtl="0" eaLnBrk="1" latinLnBrk="0" hangingPunct="1">
        <a:defRPr sz="2135" kern="1200">
          <a:solidFill>
            <a:schemeClr val="tx1"/>
          </a:solidFill>
          <a:latin typeface="+mn-lt"/>
          <a:ea typeface="+mn-ea"/>
          <a:cs typeface="+mn-cs"/>
        </a:defRPr>
      </a:lvl6pPr>
      <a:lvl7pPr marL="3257550" algn="l" defTabSz="1085850" rtl="0" eaLnBrk="1" latinLnBrk="0" hangingPunct="1">
        <a:defRPr sz="2135" kern="1200">
          <a:solidFill>
            <a:schemeClr val="tx1"/>
          </a:solidFill>
          <a:latin typeface="+mn-lt"/>
          <a:ea typeface="+mn-ea"/>
          <a:cs typeface="+mn-cs"/>
        </a:defRPr>
      </a:lvl7pPr>
      <a:lvl8pPr marL="3800475" algn="l" defTabSz="1085850" rtl="0" eaLnBrk="1" latinLnBrk="0" hangingPunct="1">
        <a:defRPr sz="2135" kern="1200">
          <a:solidFill>
            <a:schemeClr val="tx1"/>
          </a:solidFill>
          <a:latin typeface="+mn-lt"/>
          <a:ea typeface="+mn-ea"/>
          <a:cs typeface="+mn-cs"/>
        </a:defRPr>
      </a:lvl8pPr>
      <a:lvl9pPr marL="4343400" algn="l" defTabSz="1085850" rtl="0" eaLnBrk="1" latinLnBrk="0" hangingPunct="1">
        <a:defRPr sz="213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prstClr val="white"/>
              </a:solidFill>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5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130" algn="l" defTabSz="914400" rtl="0" eaLnBrk="1" latinLnBrk="0" hangingPunct="1">
        <a:defRPr sz="1800" kern="1200">
          <a:solidFill>
            <a:schemeClr val="tx1"/>
          </a:solidFill>
          <a:latin typeface="+mn-lt"/>
          <a:ea typeface="+mn-ea"/>
          <a:cs typeface="+mn-cs"/>
        </a:defRPr>
      </a:lvl8pPr>
      <a:lvl9pPr marL="365633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iming>
    <p:tnLst>
      <p:par>
        <p:cTn id="1" dur="indefinite" restart="never" nodeType="tmRoot"/>
      </p:par>
    </p:tnLst>
  </p:timing>
  <p:txStyles>
    <p:titleStyle>
      <a:lvl1pPr algn="ctr" defTabSz="1080770" rtl="0" eaLnBrk="1" latinLnBrk="0" hangingPunct="1">
        <a:spcBef>
          <a:spcPct val="0"/>
        </a:spcBef>
        <a:buNone/>
        <a:defRPr sz="5200" kern="1200">
          <a:solidFill>
            <a:schemeClr val="tx1"/>
          </a:solidFill>
          <a:latin typeface="+mj-lt"/>
          <a:ea typeface="+mj-ea"/>
          <a:cs typeface="+mj-cs"/>
        </a:defRPr>
      </a:lvl1pPr>
    </p:titleStyle>
    <p:bodyStyle>
      <a:lvl1pPr marL="405130" indent="-405130" algn="l" defTabSz="1080770" rtl="0" eaLnBrk="1" latinLnBrk="0" hangingPunct="1">
        <a:spcBef>
          <a:spcPct val="20000"/>
        </a:spcBef>
        <a:buFont typeface="Arial" panose="020B0604020202020204" pitchFamily="34" charset="0"/>
        <a:buChar char="•"/>
        <a:defRPr sz="3730" kern="1200">
          <a:solidFill>
            <a:schemeClr val="tx1"/>
          </a:solidFill>
          <a:latin typeface="+mn-lt"/>
          <a:ea typeface="+mn-ea"/>
          <a:cs typeface="+mn-cs"/>
        </a:defRPr>
      </a:lvl1pPr>
      <a:lvl2pPr marL="878205" indent="-337820" algn="l" defTabSz="1080770" rtl="0" eaLnBrk="1" latinLnBrk="0" hangingPunct="1">
        <a:spcBef>
          <a:spcPct val="20000"/>
        </a:spcBef>
        <a:buFont typeface="Arial" panose="020B0604020202020204" pitchFamily="34" charset="0"/>
        <a:buChar char="–"/>
        <a:defRPr sz="3330" kern="1200">
          <a:solidFill>
            <a:schemeClr val="tx1"/>
          </a:solidFill>
          <a:latin typeface="+mn-lt"/>
          <a:ea typeface="+mn-ea"/>
          <a:cs typeface="+mn-cs"/>
        </a:defRPr>
      </a:lvl2pPr>
      <a:lvl3pPr marL="1350645" indent="-269875" algn="l" defTabSz="108077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103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205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7180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1282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52570"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592955" indent="-269875" algn="l" defTabSz="10807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0770" rtl="0" eaLnBrk="1" latinLnBrk="0" hangingPunct="1">
        <a:defRPr sz="2135" kern="1200">
          <a:solidFill>
            <a:schemeClr val="tx1"/>
          </a:solidFill>
          <a:latin typeface="+mn-lt"/>
          <a:ea typeface="+mn-ea"/>
          <a:cs typeface="+mn-cs"/>
        </a:defRPr>
      </a:lvl1pPr>
      <a:lvl2pPr marL="540385" algn="l" defTabSz="1080770" rtl="0" eaLnBrk="1" latinLnBrk="0" hangingPunct="1">
        <a:defRPr sz="2135" kern="1200">
          <a:solidFill>
            <a:schemeClr val="tx1"/>
          </a:solidFill>
          <a:latin typeface="+mn-lt"/>
          <a:ea typeface="+mn-ea"/>
          <a:cs typeface="+mn-cs"/>
        </a:defRPr>
      </a:lvl2pPr>
      <a:lvl3pPr marL="1080770" algn="l" defTabSz="1080770" rtl="0" eaLnBrk="1" latinLnBrk="0" hangingPunct="1">
        <a:defRPr sz="2135" kern="1200">
          <a:solidFill>
            <a:schemeClr val="tx1"/>
          </a:solidFill>
          <a:latin typeface="+mn-lt"/>
          <a:ea typeface="+mn-ea"/>
          <a:cs typeface="+mn-cs"/>
        </a:defRPr>
      </a:lvl3pPr>
      <a:lvl4pPr marL="1621155" algn="l" defTabSz="1080770" rtl="0" eaLnBrk="1" latinLnBrk="0" hangingPunct="1">
        <a:defRPr sz="2135" kern="1200">
          <a:solidFill>
            <a:schemeClr val="tx1"/>
          </a:solidFill>
          <a:latin typeface="+mn-lt"/>
          <a:ea typeface="+mn-ea"/>
          <a:cs typeface="+mn-cs"/>
        </a:defRPr>
      </a:lvl4pPr>
      <a:lvl5pPr marL="2161540" algn="l" defTabSz="1080770" rtl="0" eaLnBrk="1" latinLnBrk="0" hangingPunct="1">
        <a:defRPr sz="2135" kern="1200">
          <a:solidFill>
            <a:schemeClr val="tx1"/>
          </a:solidFill>
          <a:latin typeface="+mn-lt"/>
          <a:ea typeface="+mn-ea"/>
          <a:cs typeface="+mn-cs"/>
        </a:defRPr>
      </a:lvl5pPr>
      <a:lvl6pPr marL="2701925" algn="l" defTabSz="1080770" rtl="0" eaLnBrk="1" latinLnBrk="0" hangingPunct="1">
        <a:defRPr sz="2135" kern="1200">
          <a:solidFill>
            <a:schemeClr val="tx1"/>
          </a:solidFill>
          <a:latin typeface="+mn-lt"/>
          <a:ea typeface="+mn-ea"/>
          <a:cs typeface="+mn-cs"/>
        </a:defRPr>
      </a:lvl6pPr>
      <a:lvl7pPr marL="3242310" algn="l" defTabSz="1080770" rtl="0" eaLnBrk="1" latinLnBrk="0" hangingPunct="1">
        <a:defRPr sz="2135" kern="1200">
          <a:solidFill>
            <a:schemeClr val="tx1"/>
          </a:solidFill>
          <a:latin typeface="+mn-lt"/>
          <a:ea typeface="+mn-ea"/>
          <a:cs typeface="+mn-cs"/>
        </a:defRPr>
      </a:lvl7pPr>
      <a:lvl8pPr marL="3782695" algn="l" defTabSz="1080770" rtl="0" eaLnBrk="1" latinLnBrk="0" hangingPunct="1">
        <a:defRPr sz="2135" kern="1200">
          <a:solidFill>
            <a:schemeClr val="tx1"/>
          </a:solidFill>
          <a:latin typeface="+mn-lt"/>
          <a:ea typeface="+mn-ea"/>
          <a:cs typeface="+mn-cs"/>
        </a:defRPr>
      </a:lvl8pPr>
      <a:lvl9pPr marL="4323080" algn="l" defTabSz="1080770" rtl="0" eaLnBrk="1" latinLnBrk="0" hangingPunct="1">
        <a:defRPr sz="21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44.xml"/><Relationship Id="rId3" Type="http://schemas.openxmlformats.org/officeDocument/2006/relationships/image" Target="../media/image17.png"/><Relationship Id="rId2" Type="http://schemas.microsoft.com/office/2007/relationships/hdphoto" Target="../media/image16.wdp"/><Relationship Id="rId1"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4.xml"/><Relationship Id="rId1"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4.xml"/><Relationship Id="rId1"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4.xml"/><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4.xml"/><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44.xml"/><Relationship Id="rId2" Type="http://schemas.openxmlformats.org/officeDocument/2006/relationships/image" Target="../media/image32.png"/><Relationship Id="rId1" Type="http://schemas.openxmlformats.org/officeDocument/2006/relationships/image" Target="../media/image22.jpeg"/></Relationships>
</file>

<file path=ppt/slides/_rels/slide16.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2" Type="http://schemas.openxmlformats.org/officeDocument/2006/relationships/slideLayout" Target="../slideLayouts/slideLayout2.xml"/><Relationship Id="rId11" Type="http://schemas.openxmlformats.org/officeDocument/2006/relationships/image" Target="../media/image33.png"/><Relationship Id="rId10" Type="http://schemas.microsoft.com/office/2007/relationships/diagramDrawing" Target="../diagrams/drawing2.xml"/><Relationship Id="rId1"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44.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44.xml"/><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44.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44.xml"/><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44.xml"/><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44.xml"/><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4.xml"/><Relationship Id="rId1" Type="http://schemas.openxmlformats.org/officeDocument/2006/relationships/image" Target="../media/image34.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44.xml"/><Relationship Id="rId2" Type="http://schemas.openxmlformats.org/officeDocument/2006/relationships/image" Target="../media/image53.png"/><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4.xml"/><Relationship Id="rId1"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4.xml"/><Relationship Id="rId1" Type="http://schemas.openxmlformats.org/officeDocument/2006/relationships/image" Target="../media/image54.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44.xml"/><Relationship Id="rId4" Type="http://schemas.openxmlformats.org/officeDocument/2006/relationships/image" Target="../media/image55.png"/><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4.xml"/><Relationship Id="rId1"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4.xml"/><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4.xml"/><Relationship Id="rId2" Type="http://schemas.openxmlformats.org/officeDocument/2006/relationships/image" Target="../media/image22.jpeg"/><Relationship Id="rId1" Type="http://schemas.openxmlformats.org/officeDocument/2006/relationships/image" Target="../media/image17.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44.xml"/><Relationship Id="rId2" Type="http://schemas.openxmlformats.org/officeDocument/2006/relationships/image" Target="../media/image53.png"/><Relationship Id="rId1"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4.xml"/><Relationship Id="rId1" Type="http://schemas.openxmlformats.org/officeDocument/2006/relationships/image" Target="../media/image57.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44.xml"/><Relationship Id="rId2" Type="http://schemas.openxmlformats.org/officeDocument/2006/relationships/image" Target="../media/image31.png"/><Relationship Id="rId1"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4.xml"/><Relationship Id="rId1" Type="http://schemas.openxmlformats.org/officeDocument/2006/relationships/image" Target="../media/image59.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44.xml"/><Relationship Id="rId2" Type="http://schemas.openxmlformats.org/officeDocument/2006/relationships/image" Target="../media/image60.png"/><Relationship Id="rId1" Type="http://schemas.openxmlformats.org/officeDocument/2006/relationships/image" Target="../media/image31.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44.xml"/><Relationship Id="rId2" Type="http://schemas.openxmlformats.org/officeDocument/2006/relationships/image" Target="../media/image61.png"/><Relationship Id="rId1" Type="http://schemas.openxmlformats.org/officeDocument/2006/relationships/image" Target="../media/image31.png"/></Relationships>
</file>

<file path=ppt/slides/_rels/slide36.xml.rels><?xml version="1.0" encoding="UTF-8" standalone="yes"?>
<Relationships xmlns="http://schemas.openxmlformats.org/package/2006/relationships"><Relationship Id="rId9" Type="http://schemas.openxmlformats.org/officeDocument/2006/relationships/image" Target="../media/image70.png"/><Relationship Id="rId8" Type="http://schemas.openxmlformats.org/officeDocument/2006/relationships/image" Target="../media/image69.png"/><Relationship Id="rId7" Type="http://schemas.openxmlformats.org/officeDocument/2006/relationships/image" Target="../media/image68.png"/><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5" Type="http://schemas.openxmlformats.org/officeDocument/2006/relationships/notesSlide" Target="../notesSlides/notesSlide35.xml"/><Relationship Id="rId24" Type="http://schemas.openxmlformats.org/officeDocument/2006/relationships/slideLayout" Target="../slideLayouts/slideLayout120.xml"/><Relationship Id="rId23" Type="http://schemas.openxmlformats.org/officeDocument/2006/relationships/image" Target="../media/image84.png"/><Relationship Id="rId22" Type="http://schemas.openxmlformats.org/officeDocument/2006/relationships/image" Target="../media/image83.png"/><Relationship Id="rId21" Type="http://schemas.openxmlformats.org/officeDocument/2006/relationships/image" Target="../media/image82.png"/><Relationship Id="rId20" Type="http://schemas.openxmlformats.org/officeDocument/2006/relationships/image" Target="../media/image81.png"/><Relationship Id="rId2" Type="http://schemas.openxmlformats.org/officeDocument/2006/relationships/image" Target="../media/image63.png"/><Relationship Id="rId19" Type="http://schemas.openxmlformats.org/officeDocument/2006/relationships/image" Target="../media/image80.png"/><Relationship Id="rId18" Type="http://schemas.openxmlformats.org/officeDocument/2006/relationships/image" Target="../media/image79.png"/><Relationship Id="rId17" Type="http://schemas.openxmlformats.org/officeDocument/2006/relationships/image" Target="../media/image78.png"/><Relationship Id="rId16" Type="http://schemas.openxmlformats.org/officeDocument/2006/relationships/image" Target="../media/image77.png"/><Relationship Id="rId15" Type="http://schemas.openxmlformats.org/officeDocument/2006/relationships/image" Target="../media/image76.png"/><Relationship Id="rId14" Type="http://schemas.openxmlformats.org/officeDocument/2006/relationships/image" Target="../media/image75.png"/><Relationship Id="rId13" Type="http://schemas.openxmlformats.org/officeDocument/2006/relationships/image" Target="../media/image74.png"/><Relationship Id="rId12" Type="http://schemas.openxmlformats.org/officeDocument/2006/relationships/image" Target="../media/image73.png"/><Relationship Id="rId11" Type="http://schemas.openxmlformats.org/officeDocument/2006/relationships/image" Target="../media/image72.png"/><Relationship Id="rId10" Type="http://schemas.openxmlformats.org/officeDocument/2006/relationships/image" Target="../media/image71.png"/><Relationship Id="rId1" Type="http://schemas.openxmlformats.org/officeDocument/2006/relationships/image" Target="../media/image62.pn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44.xml"/><Relationship Id="rId4" Type="http://schemas.openxmlformats.org/officeDocument/2006/relationships/image" Target="../media/image88.jpeg"/><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4.xml"/><Relationship Id="rId1" Type="http://schemas.openxmlformats.org/officeDocument/2006/relationships/image" Target="../media/image89.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4.xml"/><Relationship Id="rId1" Type="http://schemas.openxmlformats.org/officeDocument/2006/relationships/image" Target="../media/image90.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44.xml"/><Relationship Id="rId2" Type="http://schemas.openxmlformats.org/officeDocument/2006/relationships/image" Target="../media/image23.jpeg"/><Relationship Id="rId1"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4.xml"/><Relationship Id="rId1" Type="http://schemas.openxmlformats.org/officeDocument/2006/relationships/image" Target="../media/image91.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4.xml"/><Relationship Id="rId2" Type="http://schemas.openxmlformats.org/officeDocument/2006/relationships/image" Target="../media/image24.jpe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44.xml"/><Relationship Id="rId2" Type="http://schemas.openxmlformats.org/officeDocument/2006/relationships/image" Target="../media/image25.jpe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4.xml"/><Relationship Id="rId2" Type="http://schemas.openxmlformats.org/officeDocument/2006/relationships/image" Target="../media/image26.jpe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44.xml"/><Relationship Id="rId2" Type="http://schemas.openxmlformats.org/officeDocument/2006/relationships/image" Target="../media/image27.jpe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44.xml"/><Relationship Id="rId2" Type="http://schemas.openxmlformats.org/officeDocument/2006/relationships/image" Target="../media/image29.png"/><Relationship Id="rId1"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BEBA8EAE-BF5A-486C-A8C5-ECC9F3942E4B}">
                <a14:imgProps xmlns:a14="http://schemas.microsoft.com/office/drawing/2010/main">
                  <a14:imgLayer r:embed="rId2">
                    <a14:imgEffect>
                      <a14:backgroundRemoval t="2955" b="94552" l="2615" r="93615">
                        <a14:foregroundMark x1="9923" y1="25485" x2="12615" y2="34534"/>
                        <a14:foregroundMark x1="20846" y1="19391" x2="19692" y2="28717"/>
                        <a14:foregroundMark x1="14308" y1="41182" x2="15154" y2="44875"/>
                        <a14:foregroundMark x1="21692" y1="40166" x2="25769" y2="49123"/>
                        <a14:foregroundMark x1="53846" y1="21976" x2="57231" y2="24469"/>
                        <a14:foregroundMark x1="78923" y1="32964" x2="84154" y2="35180"/>
                        <a14:foregroundMark x1="54231" y1="19391" x2="58077" y2="23453"/>
                        <a14:foregroundMark x1="17692" y1="47645" x2="25462" y2="51708"/>
                      </a14:backgroundRemoval>
                    </a14:imgEffect>
                  </a14:imgLayer>
                </a14:imgProps>
              </a:ext>
              <a:ext uri="{28A0092B-C50C-407E-A947-70E740481C1C}">
                <a14:useLocalDpi xmlns:a14="http://schemas.microsoft.com/office/drawing/2010/main" val="0"/>
              </a:ext>
            </a:extLst>
          </a:blip>
          <a:stretch>
            <a:fillRect/>
          </a:stretch>
        </p:blipFill>
        <p:spPr>
          <a:xfrm>
            <a:off x="705315" y="-226156"/>
            <a:ext cx="9727158" cy="8103471"/>
          </a:xfrm>
          <a:prstGeom prst="rect">
            <a:avLst/>
          </a:prstGeom>
        </p:spPr>
      </p:pic>
      <p:pic>
        <p:nvPicPr>
          <p:cNvPr id="7" name="Picture 6"/>
          <p:cNvPicPr>
            <a:picLocks noChangeAspect="1"/>
          </p:cNvPicPr>
          <p:nvPr/>
        </p:nvPicPr>
        <p:blipFill>
          <a:blip r:embed="rId3"/>
          <a:stretch>
            <a:fillRect/>
          </a:stretch>
        </p:blipFill>
        <p:spPr>
          <a:xfrm>
            <a:off x="248901" y="0"/>
            <a:ext cx="11943099"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hông có mô tả ả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46218" y="0"/>
            <a:ext cx="954578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7" name="Rounded Rectangle 36"/>
          <p:cNvSpPr/>
          <p:nvPr/>
        </p:nvSpPr>
        <p:spPr>
          <a:xfrm>
            <a:off x="309581" y="739137"/>
            <a:ext cx="6473356" cy="5299263"/>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algn="ctr" defTabSz="1085215"/>
            <a:endParaRPr lang="en-US" sz="2400" i="1">
              <a:solidFill>
                <a:srgbClr val="FFFFFF"/>
              </a:solidFill>
              <a:latin typeface="Times New Roman" panose="02020603050405020304" pitchFamily="18" charset="0"/>
              <a:cs typeface="Times New Roman" panose="02020603050405020304" pitchFamily="18" charset="0"/>
            </a:endParaRPr>
          </a:p>
        </p:txBody>
      </p:sp>
      <p:grpSp>
        <p:nvGrpSpPr>
          <p:cNvPr id="38" name="Group 37"/>
          <p:cNvGrpSpPr/>
          <p:nvPr/>
        </p:nvGrpSpPr>
        <p:grpSpPr>
          <a:xfrm>
            <a:off x="225824" y="1221132"/>
            <a:ext cx="4400767" cy="497825"/>
            <a:chOff x="2840539" y="3818711"/>
            <a:chExt cx="9586088" cy="995648"/>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1865" i="1">
                <a:solidFill>
                  <a:srgbClr val="FFFFFF"/>
                </a:solidFill>
                <a:latin typeface="Times New Roman" panose="02020603050405020304" pitchFamily="18" charset="0"/>
                <a:cs typeface="Times New Roman" panose="02020603050405020304" pitchFamily="18" charset="0"/>
              </a:endParaRPr>
            </a:p>
          </p:txBody>
        </p:sp>
        <p:grpSp>
          <p:nvGrpSpPr>
            <p:cNvPr id="40" name="Group 39"/>
            <p:cNvGrpSpPr/>
            <p:nvPr/>
          </p:nvGrpSpPr>
          <p:grpSpPr>
            <a:xfrm>
              <a:off x="2840539" y="3886200"/>
              <a:ext cx="9586088" cy="928159"/>
              <a:chOff x="2840539" y="3733800"/>
              <a:chExt cx="9586088" cy="928159"/>
            </a:xfrm>
          </p:grpSpPr>
          <p:sp>
            <p:nvSpPr>
              <p:cNvPr id="41" name="Round Same Side Corner Rectangle 40"/>
              <p:cNvSpPr/>
              <p:nvPr/>
            </p:nvSpPr>
            <p:spPr>
              <a:xfrm rot="5400000">
                <a:off x="7270238" y="-625942"/>
                <a:ext cx="731517" cy="958126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srgbClr val="FFFFFF"/>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srgbClr val="FFFFFF"/>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4460663" y="3738630"/>
                <a:ext cx="6310353" cy="923329"/>
              </a:xfrm>
              <a:prstGeom prst="rect">
                <a:avLst/>
              </a:prstGeom>
            </p:spPr>
            <p:txBody>
              <a:bodyPr wrap="none">
                <a:spAutoFit/>
              </a:bodyPr>
              <a:lstStyle/>
              <a:p>
                <a:pPr defTabSz="455930">
                  <a:spcBef>
                    <a:spcPts val="600"/>
                  </a:spcBef>
                  <a:defRPr/>
                </a:pPr>
                <a:r>
                  <a:rPr lang="en-US" sz="2400" b="1" i="1" kern="0" dirty="0" smtClean="0">
                    <a:solidFill>
                      <a:srgbClr val="FFFFFF"/>
                    </a:solidFill>
                    <a:latin typeface="Times New Roman" panose="02020603050405020304" pitchFamily="18" charset="0"/>
                    <a:cs typeface="Times New Roman" panose="02020603050405020304" pitchFamily="18" charset="0"/>
                  </a:rPr>
                  <a:t> TÌM </a:t>
                </a:r>
                <a:r>
                  <a:rPr lang="en-US" sz="2400" b="1" i="1" kern="0" dirty="0">
                    <a:solidFill>
                      <a:srgbClr val="FFFFFF"/>
                    </a:solidFill>
                    <a:latin typeface="Times New Roman" panose="02020603050405020304" pitchFamily="18" charset="0"/>
                    <a:cs typeface="Times New Roman" panose="02020603050405020304" pitchFamily="18" charset="0"/>
                  </a:rPr>
                  <a:t>HIỂU </a:t>
                </a:r>
                <a:r>
                  <a:rPr lang="en-US" sz="2400" b="1" i="1" kern="0" dirty="0" smtClean="0">
                    <a:solidFill>
                      <a:srgbClr val="FFFFFF"/>
                    </a:solidFill>
                    <a:latin typeface="Times New Roman" panose="02020603050405020304" pitchFamily="18" charset="0"/>
                    <a:cs typeface="Times New Roman" panose="02020603050405020304" pitchFamily="18" charset="0"/>
                  </a:rPr>
                  <a:t>CHUNG</a:t>
                </a:r>
                <a:endParaRPr lang="en-US" sz="2400" i="1" kern="0" dirty="0">
                  <a:solidFill>
                    <a:srgbClr val="FFFFFF"/>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3267627" y="3733800"/>
                <a:ext cx="664139" cy="923329"/>
              </a:xfrm>
              <a:prstGeom prst="rect">
                <a:avLst/>
              </a:prstGeom>
              <a:noFill/>
            </p:spPr>
            <p:txBody>
              <a:bodyPr wrap="none" rtlCol="0">
                <a:spAutoFit/>
              </a:bodyPr>
              <a:lstStyle/>
              <a:p>
                <a:pPr algn="ctr" defTabSz="1085215"/>
                <a:r>
                  <a:rPr lang="en-US" sz="2400" b="1" i="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I</a:t>
                </a:r>
                <a:endParaRPr lang="en-US" sz="2400" b="1" i="1" dirty="0">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grpSp>
        <p:nvGrpSpPr>
          <p:cNvPr id="45" name="Group 44"/>
          <p:cNvGrpSpPr/>
          <p:nvPr/>
        </p:nvGrpSpPr>
        <p:grpSpPr>
          <a:xfrm>
            <a:off x="225824" y="2626095"/>
            <a:ext cx="7493939" cy="509050"/>
            <a:chOff x="2840539" y="3818711"/>
            <a:chExt cx="16323882" cy="1018074"/>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1865" i="1">
                <a:solidFill>
                  <a:srgbClr val="FFFFFF"/>
                </a:solidFill>
                <a:latin typeface="Times New Roman" panose="02020603050405020304" pitchFamily="18" charset="0"/>
                <a:cs typeface="Times New Roman" panose="02020603050405020304" pitchFamily="18" charset="0"/>
              </a:endParaRPr>
            </a:p>
          </p:txBody>
        </p:sp>
        <p:grpSp>
          <p:nvGrpSpPr>
            <p:cNvPr id="47" name="Group 46"/>
            <p:cNvGrpSpPr/>
            <p:nvPr/>
          </p:nvGrpSpPr>
          <p:grpSpPr>
            <a:xfrm>
              <a:off x="2840539" y="3886200"/>
              <a:ext cx="16323882" cy="950585"/>
              <a:chOff x="2840539" y="3733800"/>
              <a:chExt cx="16323882" cy="950585"/>
            </a:xfrm>
          </p:grpSpPr>
          <p:sp>
            <p:nvSpPr>
              <p:cNvPr id="48" name="Round Same Side Corner Rectangle 47"/>
              <p:cNvSpPr/>
              <p:nvPr/>
            </p:nvSpPr>
            <p:spPr>
              <a:xfrm rot="5400000">
                <a:off x="7270236" y="-625948"/>
                <a:ext cx="731519" cy="9581269"/>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srgbClr val="FFFFFF"/>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srgbClr val="FFFFFF"/>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4460662" y="3761079"/>
                <a:ext cx="14703759" cy="923306"/>
              </a:xfrm>
              <a:prstGeom prst="rect">
                <a:avLst/>
              </a:prstGeom>
            </p:spPr>
            <p:txBody>
              <a:bodyPr wrap="square">
                <a:spAutoFit/>
              </a:bodyPr>
              <a:lstStyle/>
              <a:p>
                <a:pPr defTabSz="455930">
                  <a:spcBef>
                    <a:spcPts val="600"/>
                  </a:spcBef>
                  <a:defRPr/>
                </a:pPr>
                <a:r>
                  <a:rPr lang="en-US" sz="2400" b="1" i="1" kern="0" dirty="0">
                    <a:solidFill>
                      <a:srgbClr val="FFFFFF"/>
                    </a:solidFill>
                    <a:latin typeface="Times New Roman" panose="02020603050405020304" pitchFamily="18" charset="0"/>
                    <a:cs typeface="Times New Roman" panose="02020603050405020304" pitchFamily="18" charset="0"/>
                  </a:rPr>
                  <a:t>TÌM HIỂU VĂN BẢN</a:t>
                </a:r>
                <a:endParaRPr lang="en-US" sz="2400" i="1" kern="0" dirty="0">
                  <a:solidFill>
                    <a:srgbClr val="FFFFFF"/>
                  </a:solidFill>
                  <a:latin typeface="Times New Roman" panose="02020603050405020304" pitchFamily="18" charset="0"/>
                  <a:cs typeface="Times New Roman" panose="02020603050405020304" pitchFamily="18" charset="0"/>
                </a:endParaRPr>
              </a:p>
            </p:txBody>
          </p:sp>
          <p:sp>
            <p:nvSpPr>
              <p:cNvPr id="51" name="TextBox 50"/>
              <p:cNvSpPr txBox="1"/>
              <p:nvPr/>
            </p:nvSpPr>
            <p:spPr>
              <a:xfrm>
                <a:off x="3136685" y="3733800"/>
                <a:ext cx="926021" cy="923306"/>
              </a:xfrm>
              <a:prstGeom prst="rect">
                <a:avLst/>
              </a:prstGeom>
              <a:noFill/>
            </p:spPr>
            <p:txBody>
              <a:bodyPr wrap="none" rtlCol="0">
                <a:spAutoFit/>
              </a:bodyPr>
              <a:lstStyle/>
              <a:p>
                <a:pPr algn="ctr" defTabSz="1085215"/>
                <a:r>
                  <a:rPr lang="en-US" sz="2400" b="1" i="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II</a:t>
                </a:r>
                <a:endParaRPr lang="en-US" sz="2400" b="1" i="1" dirty="0">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grpSp>
        <p:nvGrpSpPr>
          <p:cNvPr id="52" name="Group 51"/>
          <p:cNvGrpSpPr/>
          <p:nvPr/>
        </p:nvGrpSpPr>
        <p:grpSpPr>
          <a:xfrm>
            <a:off x="298083" y="4360510"/>
            <a:ext cx="4328507" cy="575963"/>
            <a:chOff x="2840539" y="3818711"/>
            <a:chExt cx="9428687" cy="1007552"/>
          </a:xfrm>
        </p:grpSpPr>
        <p:sp>
          <p:nvSpPr>
            <p:cNvPr id="5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1865" i="1">
                <a:solidFill>
                  <a:srgbClr val="FFFFFF"/>
                </a:solidFill>
                <a:latin typeface="Times New Roman" panose="02020603050405020304" pitchFamily="18" charset="0"/>
                <a:cs typeface="Times New Roman" panose="02020603050405020304" pitchFamily="18" charset="0"/>
              </a:endParaRPr>
            </a:p>
          </p:txBody>
        </p:sp>
        <p:grpSp>
          <p:nvGrpSpPr>
            <p:cNvPr id="54" name="Group 53"/>
            <p:cNvGrpSpPr/>
            <p:nvPr/>
          </p:nvGrpSpPr>
          <p:grpSpPr>
            <a:xfrm>
              <a:off x="2840539" y="3951329"/>
              <a:ext cx="9428687" cy="874934"/>
              <a:chOff x="2840539" y="3798929"/>
              <a:chExt cx="9428687" cy="874934"/>
            </a:xfrm>
          </p:grpSpPr>
          <p:sp>
            <p:nvSpPr>
              <p:cNvPr id="55" name="Round Same Side Corner Rectangle 54"/>
              <p:cNvSpPr/>
              <p:nvPr/>
            </p:nvSpPr>
            <p:spPr>
              <a:xfrm rot="5400000">
                <a:off x="7191540" y="-547236"/>
                <a:ext cx="731522" cy="9423851"/>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srgbClr val="FFFFFF"/>
                  </a:solidFill>
                  <a:latin typeface="Times New Roman" panose="02020603050405020304" pitchFamily="18" charset="0"/>
                  <a:cs typeface="Times New Roman" panose="02020603050405020304" pitchFamily="18" charset="0"/>
                </a:endParaRPr>
              </a:p>
            </p:txBody>
          </p:sp>
          <p:sp>
            <p:nvSpPr>
              <p:cNvPr id="56" name="Rectangle 55"/>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215"/>
                <a:endParaRPr lang="en-US" sz="2400" i="1">
                  <a:solidFill>
                    <a:srgbClr val="FFFFFF"/>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4460663" y="3866256"/>
                <a:ext cx="3736908" cy="807607"/>
              </a:xfrm>
              <a:prstGeom prst="rect">
                <a:avLst/>
              </a:prstGeom>
            </p:spPr>
            <p:txBody>
              <a:bodyPr wrap="none">
                <a:spAutoFit/>
              </a:bodyPr>
              <a:lstStyle/>
              <a:p>
                <a:pPr defTabSz="455930">
                  <a:spcBef>
                    <a:spcPts val="600"/>
                  </a:spcBef>
                  <a:defRPr/>
                </a:pPr>
                <a:r>
                  <a:rPr lang="en-US" sz="2400" b="1" i="1" kern="0" dirty="0">
                    <a:solidFill>
                      <a:srgbClr val="FFFFFF"/>
                    </a:solidFill>
                    <a:latin typeface="Times New Roman" panose="02020603050405020304" pitchFamily="18" charset="0"/>
                    <a:cs typeface="Times New Roman" panose="02020603050405020304" pitchFamily="18" charset="0"/>
                  </a:rPr>
                  <a:t>TỔNG KẾT</a:t>
                </a:r>
                <a:endParaRPr lang="en-US" sz="2400" i="1" kern="0" dirty="0">
                  <a:solidFill>
                    <a:srgbClr val="FFFFFF"/>
                  </a:solidFill>
                  <a:latin typeface="Times New Roman" panose="02020603050405020304" pitchFamily="18" charset="0"/>
                  <a:cs typeface="Times New Roman" panose="02020603050405020304" pitchFamily="18" charset="0"/>
                </a:endParaRPr>
              </a:p>
            </p:txBody>
          </p:sp>
          <p:sp>
            <p:nvSpPr>
              <p:cNvPr id="58" name="TextBox 57"/>
              <p:cNvSpPr txBox="1"/>
              <p:nvPr/>
            </p:nvSpPr>
            <p:spPr>
              <a:xfrm>
                <a:off x="3005762" y="3829962"/>
                <a:ext cx="1187906" cy="807607"/>
              </a:xfrm>
              <a:prstGeom prst="rect">
                <a:avLst/>
              </a:prstGeom>
              <a:noFill/>
            </p:spPr>
            <p:txBody>
              <a:bodyPr wrap="none" rtlCol="0">
                <a:spAutoFit/>
              </a:bodyPr>
              <a:lstStyle/>
              <a:p>
                <a:pPr algn="ctr" defTabSz="1085215"/>
                <a:r>
                  <a:rPr lang="en-US" sz="2400" b="1" i="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III</a:t>
                </a:r>
                <a:endParaRPr lang="en-US" sz="2400" b="1" i="1" dirty="0">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sp>
        <p:nvSpPr>
          <p:cNvPr id="59" name="Rectangle 58"/>
          <p:cNvSpPr/>
          <p:nvPr/>
        </p:nvSpPr>
        <p:spPr>
          <a:xfrm>
            <a:off x="640956" y="1716323"/>
            <a:ext cx="4831087" cy="784756"/>
          </a:xfrm>
          <a:prstGeom prst="rect">
            <a:avLst/>
          </a:prstGeom>
        </p:spPr>
        <p:txBody>
          <a:bodyPr wrap="square" lIns="45651" tIns="22823" rIns="45651" bIns="22823">
            <a:spAutoFit/>
          </a:bodyPr>
          <a:lstStyle/>
          <a:p>
            <a:pPr marL="370205" indent="-370205" defTabSz="1085215">
              <a:buFont typeface="+mj-lt"/>
              <a:buAutoNum type="arabicPeriod"/>
            </a:pPr>
            <a:r>
              <a:rPr lang="en-US" sz="2400" b="1" i="1" dirty="0" err="1" smtClean="0">
                <a:latin typeface="Times New Roman" panose="02020603050405020304" pitchFamily="18" charset="0"/>
                <a:cs typeface="Times New Roman" panose="02020603050405020304" pitchFamily="18" charset="0"/>
              </a:rPr>
              <a:t>Tác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giả</a:t>
            </a:r>
            <a:endParaRPr lang="vi-VN" sz="2400" b="1" i="1" dirty="0">
              <a:latin typeface="Times New Roman" panose="02020603050405020304" pitchFamily="18" charset="0"/>
              <a:cs typeface="Times New Roman" panose="02020603050405020304" pitchFamily="18" charset="0"/>
            </a:endParaRPr>
          </a:p>
          <a:p>
            <a:pPr marL="370205" indent="-370205" defTabSz="1085215">
              <a:buFont typeface="+mj-lt"/>
              <a:buAutoNum type="arabicPeriod"/>
            </a:pPr>
            <a:r>
              <a:rPr lang="en-US" sz="2400" b="1" i="1" dirty="0" err="1" smtClean="0">
                <a:latin typeface="Times New Roman" panose="02020603050405020304" pitchFamily="18" charset="0"/>
                <a:cs typeface="Times New Roman" panose="02020603050405020304" pitchFamily="18" charset="0"/>
              </a:rPr>
              <a:t>Tác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phẩm</a:t>
            </a:r>
            <a:endParaRPr lang="vi-VN" sz="2400" b="1" i="1" dirty="0">
              <a:latin typeface="Times New Roman" panose="02020603050405020304" pitchFamily="18" charset="0"/>
              <a:cs typeface="Times New Roman" panose="02020603050405020304" pitchFamily="18" charset="0"/>
            </a:endParaRPr>
          </a:p>
        </p:txBody>
      </p:sp>
      <p:sp>
        <p:nvSpPr>
          <p:cNvPr id="60" name="Rectangle 59"/>
          <p:cNvSpPr/>
          <p:nvPr/>
        </p:nvSpPr>
        <p:spPr>
          <a:xfrm>
            <a:off x="640956" y="4932120"/>
            <a:ext cx="2475623" cy="738589"/>
          </a:xfrm>
          <a:prstGeom prst="rect">
            <a:avLst/>
          </a:prstGeom>
        </p:spPr>
        <p:txBody>
          <a:bodyPr wrap="square" lIns="45651" tIns="22823" rIns="45651" bIns="22823">
            <a:spAutoFit/>
          </a:bodyPr>
          <a:lstStyle/>
          <a:p>
            <a:pPr marL="0" lvl="1" indent="-370205" defTabSz="1085215">
              <a:lnSpc>
                <a:spcPts val="2745"/>
              </a:lnSpc>
              <a:buFont typeface="+mj-lt"/>
              <a:buAutoNum type="arabicPeriod"/>
            </a:pPr>
            <a:r>
              <a:rPr lang="en-US" sz="2400" b="1" i="1" err="1">
                <a:latin typeface="Times New Roman" panose="02020603050405020304" pitchFamily="18" charset="0"/>
                <a:cs typeface="Times New Roman" panose="02020603050405020304" pitchFamily="18" charset="0"/>
              </a:rPr>
              <a:t>Nội</a:t>
            </a:r>
            <a:r>
              <a:rPr lang="en-US" sz="2400" b="1" i="1">
                <a:latin typeface="Times New Roman" panose="02020603050405020304" pitchFamily="18" charset="0"/>
                <a:cs typeface="Times New Roman" panose="02020603050405020304" pitchFamily="18" charset="0"/>
              </a:rPr>
              <a:t> dung</a:t>
            </a:r>
            <a:endParaRPr lang="en-US" sz="2400" b="1" i="1">
              <a:latin typeface="Times New Roman" panose="02020603050405020304" pitchFamily="18" charset="0"/>
              <a:cs typeface="Times New Roman" panose="02020603050405020304" pitchFamily="18" charset="0"/>
            </a:endParaRPr>
          </a:p>
          <a:p>
            <a:pPr marL="0" lvl="1" indent="-370205" defTabSz="1085215">
              <a:lnSpc>
                <a:spcPts val="2745"/>
              </a:lnSpc>
              <a:buFont typeface="+mj-lt"/>
              <a:buAutoNum type="arabicPeriod"/>
            </a:pPr>
            <a:r>
              <a:rPr lang="en-US" sz="2400" b="1" i="1" err="1">
                <a:latin typeface="Times New Roman" panose="02020603050405020304" pitchFamily="18" charset="0"/>
                <a:cs typeface="Times New Roman" panose="02020603050405020304" pitchFamily="18" charset="0"/>
              </a:rPr>
              <a:t>Nghệ</a:t>
            </a:r>
            <a:r>
              <a:rPr lang="en-US" sz="2400" b="1" i="1">
                <a:latin typeface="Times New Roman" panose="02020603050405020304" pitchFamily="18" charset="0"/>
                <a:cs typeface="Times New Roman" panose="02020603050405020304" pitchFamily="18" charset="0"/>
              </a:rPr>
              <a:t> </a:t>
            </a:r>
            <a:r>
              <a:rPr lang="en-US" sz="2400" b="1" i="1" err="1">
                <a:latin typeface="Times New Roman" panose="02020603050405020304" pitchFamily="18" charset="0"/>
                <a:cs typeface="Times New Roman" panose="02020603050405020304" pitchFamily="18" charset="0"/>
              </a:rPr>
              <a:t>thuật</a:t>
            </a:r>
            <a:endParaRPr lang="en-US" sz="2400" b="1" i="1">
              <a:latin typeface="Times New Roman" panose="02020603050405020304" pitchFamily="18" charset="0"/>
              <a:cs typeface="Times New Roman" panose="02020603050405020304" pitchFamily="18" charset="0"/>
            </a:endParaRPr>
          </a:p>
        </p:txBody>
      </p:sp>
      <p:sp>
        <p:nvSpPr>
          <p:cNvPr id="61" name="Rectangle 60"/>
          <p:cNvSpPr/>
          <p:nvPr/>
        </p:nvSpPr>
        <p:spPr>
          <a:xfrm>
            <a:off x="517480" y="3762918"/>
            <a:ext cx="8963088" cy="366692"/>
          </a:xfrm>
          <a:prstGeom prst="rect">
            <a:avLst/>
          </a:prstGeom>
        </p:spPr>
        <p:txBody>
          <a:bodyPr wrap="square" lIns="45651" tIns="22823" rIns="45651" bIns="22823">
            <a:spAutoFit/>
          </a:bodyPr>
          <a:lstStyle/>
          <a:p>
            <a:pPr marL="0" lvl="1" indent="-370205" defTabSz="1085215">
              <a:lnSpc>
                <a:spcPts val="2500"/>
              </a:lnSpc>
            </a:pPr>
            <a:r>
              <a:rPr lang="en-US" sz="2400" b="1" i="1" dirty="0" smtClean="0">
                <a:latin typeface="Times New Roman" panose="02020603050405020304" pitchFamily="18" charset="0"/>
                <a:cs typeface="Times New Roman" panose="02020603050405020304" pitchFamily="18" charset="0"/>
              </a:rPr>
              <a:t>2. </a:t>
            </a:r>
            <a:r>
              <a:rPr lang="en-US" sz="2400" b="1" i="1" dirty="0" err="1" smtClean="0">
                <a:latin typeface="Times New Roman" panose="02020603050405020304" pitchFamily="18" charset="0"/>
                <a:cs typeface="Times New Roman" panose="02020603050405020304" pitchFamily="18" charset="0"/>
              </a:rPr>
              <a:t>Vẻ</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đẹp</a:t>
            </a:r>
            <a:r>
              <a:rPr lang="en-US" sz="2400" b="1" i="1" dirty="0" smtClean="0">
                <a:latin typeface="Times New Roman" panose="02020603050405020304" pitchFamily="18" charset="0"/>
                <a:cs typeface="Times New Roman" panose="02020603050405020304" pitchFamily="18" charset="0"/>
              </a:rPr>
              <a:t> con </a:t>
            </a:r>
            <a:r>
              <a:rPr lang="en-US" sz="2400" b="1" i="1" dirty="0" err="1" smtClean="0">
                <a:latin typeface="Times New Roman" panose="02020603050405020304" pitchFamily="18" charset="0"/>
                <a:cs typeface="Times New Roman" panose="02020603050405020304" pitchFamily="18" charset="0"/>
              </a:rPr>
              <a:t>người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Sapa</a:t>
            </a:r>
            <a:endParaRPr lang="en-US" sz="2400" b="1" i="1" dirty="0">
              <a:latin typeface="Times New Roman" panose="02020603050405020304" pitchFamily="18" charset="0"/>
              <a:cs typeface="Times New Roman" panose="02020603050405020304" pitchFamily="18" charset="0"/>
            </a:endParaRPr>
          </a:p>
        </p:txBody>
      </p:sp>
      <p:sp>
        <p:nvSpPr>
          <p:cNvPr id="62" name="Rectangle 61"/>
          <p:cNvSpPr/>
          <p:nvPr/>
        </p:nvSpPr>
        <p:spPr>
          <a:xfrm>
            <a:off x="509988" y="3294308"/>
            <a:ext cx="8813418" cy="366692"/>
          </a:xfrm>
          <a:prstGeom prst="rect">
            <a:avLst/>
          </a:prstGeom>
        </p:spPr>
        <p:txBody>
          <a:bodyPr wrap="square" lIns="45651" tIns="22823" rIns="45651" bIns="22823">
            <a:spAutoFit/>
          </a:bodyPr>
          <a:lstStyle/>
          <a:p>
            <a:pPr marL="0" lvl="1" indent="-370205" defTabSz="1085215">
              <a:lnSpc>
                <a:spcPts val="2500"/>
              </a:lnSpc>
              <a:buFont typeface="+mj-lt"/>
              <a:buAutoNum type="arabicPeriod"/>
            </a:pPr>
            <a:r>
              <a:rPr lang="en-US" sz="2400" b="1" i="1" dirty="0" err="1" smtClean="0">
                <a:latin typeface="Times New Roman" panose="02020603050405020304" pitchFamily="18" charset="0"/>
                <a:cs typeface="Times New Roman" panose="02020603050405020304" pitchFamily="18" charset="0"/>
              </a:rPr>
              <a:t>Vẻ</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đẹp</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thiên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nhiên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Sapa</a:t>
            </a:r>
            <a:endParaRPr lang="en-US" sz="2400" b="1" i="1" dirty="0">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314055" y="267238"/>
            <a:ext cx="9529052" cy="461665"/>
            <a:chOff x="-178462" y="1828800"/>
            <a:chExt cx="19060588" cy="923316"/>
          </a:xfrm>
        </p:grpSpPr>
        <p:sp>
          <p:nvSpPr>
            <p:cNvPr id="7" name="Round Same Side Corner Rectangle 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8" name="TextBox 7"/>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0" name="Group 9"/>
          <p:cNvGrpSpPr/>
          <p:nvPr/>
        </p:nvGrpSpPr>
        <p:grpSpPr>
          <a:xfrm>
            <a:off x="5723209" y="762597"/>
            <a:ext cx="9224112" cy="496647"/>
            <a:chOff x="644526" y="2766774"/>
            <a:chExt cx="18450623" cy="993289"/>
          </a:xfrm>
        </p:grpSpPr>
        <p:sp>
          <p:nvSpPr>
            <p:cNvPr id="11" name="TextBox 10"/>
            <p:cNvSpPr txBox="1"/>
            <p:nvPr/>
          </p:nvSpPr>
          <p:spPr>
            <a:xfrm>
              <a:off x="1906584" y="2766774"/>
              <a:ext cx="17188565"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3" name="TextBox 12"/>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4" name="Google Shape;2134;p33"/>
          <p:cNvSpPr txBox="1"/>
          <p:nvPr/>
        </p:nvSpPr>
        <p:spPr bwMode="auto">
          <a:xfrm>
            <a:off x="5106076" y="1461539"/>
            <a:ext cx="6442512" cy="273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91425" rIns="91425" bIns="91425" numCol="1"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85750" indent="-285750" algn="just">
              <a:lnSpc>
                <a:spcPct val="150000"/>
              </a:lnSpc>
              <a:spcBef>
                <a:spcPts val="0"/>
              </a:spcBef>
              <a:spcAft>
                <a:spcPts val="0"/>
              </a:spcAft>
              <a:buFontTx/>
              <a:buChar char="-"/>
            </a:pPr>
            <a:r>
              <a:rPr lang="vi-VN" sz="2800" i="1" kern="0" dirty="0" smtClean="0">
                <a:latin typeface="Times New Roman" panose="02020603050405020304" pitchFamily="18" charset="0"/>
                <a:cs typeface="Times New Roman" panose="02020603050405020304" pitchFamily="18" charset="0"/>
              </a:rPr>
              <a:t>Nguyễn Thành Long (1925 – 1991), quê ở huyện Duy Xuyên, tỉnh Quảng Nam</a:t>
            </a:r>
            <a:endParaRPr lang="vi-VN" sz="2800" i="1" kern="0" dirty="0" smtClean="0">
              <a:latin typeface="Times New Roman" panose="02020603050405020304" pitchFamily="18" charset="0"/>
              <a:cs typeface="Times New Roman" panose="02020603050405020304" pitchFamily="18" charset="0"/>
            </a:endParaRPr>
          </a:p>
          <a:p>
            <a:pPr marL="285750" indent="-285750" algn="just">
              <a:lnSpc>
                <a:spcPct val="150000"/>
              </a:lnSpc>
              <a:spcBef>
                <a:spcPts val="0"/>
              </a:spcBef>
              <a:spcAft>
                <a:spcPts val="0"/>
              </a:spcAft>
              <a:buFontTx/>
              <a:buChar char="-"/>
            </a:pPr>
            <a:r>
              <a:rPr lang="vi-VN" sz="2800" i="1" kern="0" dirty="0" smtClean="0">
                <a:latin typeface="Times New Roman" panose="02020603050405020304" pitchFamily="18" charset="0"/>
                <a:cs typeface="Times New Roman" panose="02020603050405020304" pitchFamily="18" charset="0"/>
              </a:rPr>
              <a:t>Nhà văn trưởng thành trong cuộc kháng chiến chống Pháp</a:t>
            </a:r>
            <a:endParaRPr lang="vi-VN" sz="2800" i="1" kern="0" dirty="0" smtClean="0">
              <a:latin typeface="Times New Roman" panose="02020603050405020304" pitchFamily="18" charset="0"/>
              <a:cs typeface="Times New Roman" panose="02020603050405020304" pitchFamily="18" charset="0"/>
            </a:endParaRPr>
          </a:p>
          <a:p>
            <a:pPr marL="285750" indent="-285750" algn="just">
              <a:lnSpc>
                <a:spcPct val="150000"/>
              </a:lnSpc>
              <a:spcBef>
                <a:spcPts val="0"/>
              </a:spcBef>
              <a:spcAft>
                <a:spcPts val="0"/>
              </a:spcAft>
              <a:buFontTx/>
              <a:buChar char="-"/>
            </a:pPr>
            <a:r>
              <a:rPr lang="vi-VN" sz="2800" i="1" kern="0" dirty="0" smtClean="0">
                <a:latin typeface="Times New Roman" panose="02020603050405020304" pitchFamily="18" charset="0"/>
                <a:cs typeface="Times New Roman" panose="02020603050405020304" pitchFamily="18" charset="0"/>
              </a:rPr>
              <a:t>Là cây bút chuyên về truyện ngắn và kí.</a:t>
            </a:r>
            <a:endParaRPr lang="vi-VN" sz="2800" i="1" kern="0" dirty="0" smtClean="0">
              <a:latin typeface="Times New Roman" panose="02020603050405020304" pitchFamily="18" charset="0"/>
              <a:cs typeface="Times New Roman" panose="02020603050405020304" pitchFamily="18" charset="0"/>
            </a:endParaRPr>
          </a:p>
          <a:p>
            <a:pPr marL="285750" indent="-285750" algn="just">
              <a:lnSpc>
                <a:spcPct val="150000"/>
              </a:lnSpc>
              <a:spcBef>
                <a:spcPts val="0"/>
              </a:spcBef>
              <a:spcAft>
                <a:spcPts val="0"/>
              </a:spcAft>
              <a:buFontTx/>
              <a:buChar char="-"/>
            </a:pPr>
            <a:r>
              <a:rPr lang="vi-VN" sz="2800" i="1" kern="0" dirty="0" smtClean="0">
                <a:latin typeface="Times New Roman" panose="02020603050405020304" pitchFamily="18" charset="0"/>
                <a:cs typeface="Times New Roman" panose="02020603050405020304" pitchFamily="18" charset="0"/>
              </a:rPr>
              <a:t>Truyện ngắn của Nguyễn Thành Long nhẹ nhàng, tình cảm, thường pha chất kí và giàu chất thơ.</a:t>
            </a:r>
            <a:endParaRPr lang="vi-VN" sz="2800" i="1" kern="0" dirty="0" smtClean="0">
              <a:latin typeface="Times New Roman" panose="02020603050405020304" pitchFamily="18" charset="0"/>
              <a:cs typeface="Times New Roman" panose="02020603050405020304" pitchFamily="18" charset="0"/>
            </a:endParaRPr>
          </a:p>
          <a:p>
            <a:pPr marL="285750" indent="-285750" algn="just">
              <a:lnSpc>
                <a:spcPct val="150000"/>
              </a:lnSpc>
              <a:spcBef>
                <a:spcPts val="0"/>
              </a:spcBef>
              <a:spcAft>
                <a:spcPts val="0"/>
              </a:spcAft>
              <a:buFontTx/>
              <a:buChar char="-"/>
            </a:pPr>
            <a:endParaRPr lang="vi-VN" sz="4400" i="1" kern="0" dirty="0">
              <a:latin typeface="Times New Roman" panose="02020603050405020304" pitchFamily="18" charset="0"/>
              <a:cs typeface="Times New Roman" panose="02020603050405020304" pitchFamily="18" charset="0"/>
            </a:endParaRPr>
          </a:p>
        </p:txBody>
      </p:sp>
      <p:pic>
        <p:nvPicPr>
          <p:cNvPr id="15" name="Picture 2" descr="Nguyễn Thành Long (nhà văn) – Wikipedia tiếng Việ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803" y="-7105"/>
            <a:ext cx="4905895" cy="58870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12445" y="6027003"/>
            <a:ext cx="2930610" cy="830997"/>
          </a:xfrm>
          <a:prstGeom prst="rect">
            <a:avLst/>
          </a:prstGeom>
        </p:spPr>
        <p:txBody>
          <a:bodyPr wrap="none">
            <a:spAutoFit/>
          </a:bodyPr>
          <a:lstStyle/>
          <a:p>
            <a:pPr algn="ctr"/>
            <a:r>
              <a:rPr lang="vi-VN" sz="2400" b="1" i="1" kern="0" dirty="0">
                <a:latin typeface="Times New Roman" panose="02020603050405020304" pitchFamily="18" charset="0"/>
                <a:cs typeface="Times New Roman" panose="02020603050405020304" pitchFamily="18" charset="0"/>
              </a:rPr>
              <a:t>Nguyễn Thành Long </a:t>
            </a:r>
            <a:endParaRPr lang="en-US" sz="2400" b="1" i="1" kern="0" dirty="0" smtClean="0">
              <a:latin typeface="Times New Roman" panose="02020603050405020304" pitchFamily="18" charset="0"/>
              <a:cs typeface="Times New Roman" panose="02020603050405020304" pitchFamily="18" charset="0"/>
            </a:endParaRPr>
          </a:p>
          <a:p>
            <a:pPr algn="ctr"/>
            <a:r>
              <a:rPr lang="vi-VN" sz="2400" b="1" i="1" kern="0" dirty="0" smtClean="0">
                <a:latin typeface="Times New Roman" panose="02020603050405020304" pitchFamily="18" charset="0"/>
                <a:cs typeface="Times New Roman" panose="02020603050405020304" pitchFamily="18" charset="0"/>
              </a:rPr>
              <a:t>(</a:t>
            </a:r>
            <a:r>
              <a:rPr lang="vi-VN" sz="2400" b="1" i="1" kern="0" dirty="0">
                <a:latin typeface="Times New Roman" panose="02020603050405020304" pitchFamily="18" charset="0"/>
                <a:cs typeface="Times New Roman" panose="02020603050405020304" pitchFamily="18" charset="0"/>
              </a:rPr>
              <a:t>1925 – 1991</a:t>
            </a:r>
            <a:r>
              <a:rPr lang="vi-VN" sz="2400" b="1" i="1" kern="0" dirty="0" smtClean="0">
                <a:latin typeface="Times New Roman" panose="02020603050405020304" pitchFamily="18" charset="0"/>
                <a:cs typeface="Times New Roman" panose="02020603050405020304" pitchFamily="18" charset="0"/>
              </a:rPr>
              <a:t>)</a:t>
            </a:r>
            <a:endParaRPr lang="en-US" sz="2400" b="1" i="1" dirty="0">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circle(in)">
                                      <p:cBhvr>
                                        <p:cTn id="27" dur="20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barn(inVertical)">
                                      <p:cBhvr>
                                        <p:cTn id="32" dur="500"/>
                                        <p:tgtEl>
                                          <p:spTgt spid="1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animEffect transition="in" filter="barn(inVertical)">
                                      <p:cBhvr>
                                        <p:cTn id="37" dur="500"/>
                                        <p:tgtEl>
                                          <p:spTgt spid="1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4">
                                            <p:txEl>
                                              <p:pRg st="3" end="3"/>
                                            </p:txEl>
                                          </p:spTgt>
                                        </p:tgtEl>
                                        <p:attrNameLst>
                                          <p:attrName>style.visibility</p:attrName>
                                        </p:attrNameLst>
                                      </p:cBhvr>
                                      <p:to>
                                        <p:strVal val="visible"/>
                                      </p:to>
                                    </p:set>
                                    <p:animEffect transition="in" filter="circle(in)">
                                      <p:cBhvr>
                                        <p:cTn id="42" dur="20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6199" y="239529"/>
            <a:ext cx="9529052" cy="461665"/>
            <a:chOff x="-178462" y="1828800"/>
            <a:chExt cx="19060588" cy="923316"/>
          </a:xfrm>
        </p:grpSpPr>
        <p:sp>
          <p:nvSpPr>
            <p:cNvPr id="7" name="Round Same Side Corner Rectangle 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8" name="TextBox 7"/>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0" name="Group 9"/>
          <p:cNvGrpSpPr/>
          <p:nvPr/>
        </p:nvGrpSpPr>
        <p:grpSpPr>
          <a:xfrm>
            <a:off x="222955" y="734888"/>
            <a:ext cx="9224112" cy="496647"/>
            <a:chOff x="644526" y="2766774"/>
            <a:chExt cx="18450623" cy="993289"/>
          </a:xfrm>
        </p:grpSpPr>
        <p:sp>
          <p:nvSpPr>
            <p:cNvPr id="11" name="TextBox 10"/>
            <p:cNvSpPr txBox="1"/>
            <p:nvPr/>
          </p:nvSpPr>
          <p:spPr>
            <a:xfrm>
              <a:off x="1906584" y="2766774"/>
              <a:ext cx="17188565"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3" name="TextBox 12"/>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0381" y="1540340"/>
            <a:ext cx="4699422" cy="474962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6747164" y="1130302"/>
            <a:ext cx="3806970" cy="820076"/>
            <a:chOff x="0" y="3042001"/>
            <a:chExt cx="5472030" cy="533580"/>
          </a:xfrm>
          <a:solidFill>
            <a:schemeClr val="accent5">
              <a:lumMod val="75000"/>
            </a:schemeClr>
          </a:solidFill>
        </p:grpSpPr>
        <p:sp>
          <p:nvSpPr>
            <p:cNvPr id="18" name="Rectangle: Rounded Corners 14"/>
            <p:cNvSpPr/>
            <p:nvPr/>
          </p:nvSpPr>
          <p:spPr>
            <a:xfrm>
              <a:off x="0" y="3042001"/>
              <a:ext cx="5472030" cy="533580"/>
            </a:xfrm>
            <a:prstGeom prst="roundRect">
              <a:avLst/>
            </a:prstGeom>
            <a:grpFill/>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19" name="Rectangle: Rounded Corners 8"/>
            <p:cNvSpPr txBox="1"/>
            <p:nvPr/>
          </p:nvSpPr>
          <p:spPr>
            <a:xfrm>
              <a:off x="26047" y="3068048"/>
              <a:ext cx="5419936" cy="48148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pPr>
              <a:r>
                <a:rPr lang="en-BZ" sz="3200" b="1" i="1" dirty="0" err="1"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Hoàn</a:t>
              </a:r>
              <a:r>
                <a:rPr lang="en-BZ" sz="3200" b="1" i="1" dirty="0"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BZ" sz="3200" b="1" i="1" dirty="0" err="1"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cảnh</a:t>
              </a:r>
              <a:r>
                <a:rPr lang="en-BZ" sz="3200" b="1" i="1" dirty="0"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BZ" sz="3200" b="1" i="1" dirty="0" err="1"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sáng</a:t>
              </a:r>
              <a:r>
                <a:rPr lang="en-BZ" sz="3200" b="1" i="1" dirty="0"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BZ" sz="3200" b="1" i="1" dirty="0" err="1"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tác</a:t>
              </a:r>
              <a:endParaRPr lang="en-BZ" sz="3200" b="1" i="1" dirty="0">
                <a:solidFill>
                  <a:prstClr val="white"/>
                </a:solidFill>
                <a:latin typeface="Times New Roman" panose="02020603050405020304" pitchFamily="18" charset="0"/>
                <a:cs typeface="Times New Roman" panose="02020603050405020304" pitchFamily="18" charset="0"/>
              </a:endParaRPr>
            </a:p>
          </p:txBody>
        </p:sp>
      </p:grpSp>
      <p:sp>
        <p:nvSpPr>
          <p:cNvPr id="20" name="Hộp Văn bản 3"/>
          <p:cNvSpPr txBox="1"/>
          <p:nvPr/>
        </p:nvSpPr>
        <p:spPr>
          <a:xfrm>
            <a:off x="6062821" y="2345792"/>
            <a:ext cx="5175653" cy="2958502"/>
          </a:xfrm>
          <a:prstGeom prst="rect">
            <a:avLst/>
          </a:prstGeom>
          <a:noFill/>
        </p:spPr>
        <p:txBody>
          <a:bodyPr wrap="square" rtlCol="0">
            <a:spAutoFit/>
          </a:bodyPr>
          <a:lstStyle/>
          <a:p>
            <a:pPr algn="just">
              <a:lnSpc>
                <a:spcPct val="150000"/>
              </a:lnSpc>
              <a:buClr>
                <a:srgbClr val="000000"/>
              </a:buClr>
              <a:buFont typeface="Arial" panose="020B0604020202020204"/>
              <a:buNone/>
            </a:pP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Là</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kết</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quả</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của</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chuyến</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đi</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Lào</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Cai</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trong</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mùa</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hè</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năm</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1970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của</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tác</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giả</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Rút</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ra</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từ</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tập</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b="1" i="1" kern="0" dirty="0" err="1">
                <a:solidFill>
                  <a:srgbClr val="C2F2FF">
                    <a:lumMod val="25000"/>
                  </a:srgbClr>
                </a:solidFill>
                <a:latin typeface="Times New Roman" panose="02020603050405020304" pitchFamily="18" charset="0"/>
                <a:cs typeface="Times New Roman" panose="02020603050405020304" pitchFamily="18" charset="0"/>
                <a:sym typeface="Arial" panose="020B0604020202020204"/>
              </a:rPr>
              <a:t>Giữa</a:t>
            </a:r>
            <a:r>
              <a:rPr lang="en-US" sz="3200" b="1" i="1" kern="0" dirty="0">
                <a:solidFill>
                  <a:srgbClr val="C2F2FF">
                    <a:lumMod val="25000"/>
                  </a:srgbClr>
                </a:solidFill>
                <a:latin typeface="Times New Roman" panose="02020603050405020304" pitchFamily="18" charset="0"/>
                <a:cs typeface="Times New Roman" panose="02020603050405020304" pitchFamily="18" charset="0"/>
                <a:sym typeface="Arial" panose="020B0604020202020204"/>
              </a:rPr>
              <a:t> </a:t>
            </a:r>
            <a:r>
              <a:rPr lang="en-US" sz="3200" b="1" i="1" kern="0" dirty="0" err="1">
                <a:solidFill>
                  <a:srgbClr val="C2F2FF">
                    <a:lumMod val="25000"/>
                  </a:srgbClr>
                </a:solidFill>
                <a:latin typeface="Times New Roman" panose="02020603050405020304" pitchFamily="18" charset="0"/>
                <a:cs typeface="Times New Roman" panose="02020603050405020304" pitchFamily="18" charset="0"/>
                <a:sym typeface="Arial" panose="020B0604020202020204"/>
              </a:rPr>
              <a:t>trong</a:t>
            </a:r>
            <a:r>
              <a:rPr lang="en-US" sz="3200" b="1" i="1" kern="0" dirty="0">
                <a:solidFill>
                  <a:srgbClr val="C2F2FF">
                    <a:lumMod val="25000"/>
                  </a:srgbClr>
                </a:solidFill>
                <a:latin typeface="Times New Roman" panose="02020603050405020304" pitchFamily="18" charset="0"/>
                <a:cs typeface="Times New Roman" panose="02020603050405020304" pitchFamily="18" charset="0"/>
                <a:sym typeface="Arial" panose="020B0604020202020204"/>
              </a:rPr>
              <a:t> </a:t>
            </a:r>
            <a:r>
              <a:rPr lang="en-US" sz="3200" b="1" i="1" kern="0" dirty="0" err="1">
                <a:solidFill>
                  <a:srgbClr val="C2F2FF">
                    <a:lumMod val="25000"/>
                  </a:srgbClr>
                </a:solidFill>
                <a:latin typeface="Times New Roman" panose="02020603050405020304" pitchFamily="18" charset="0"/>
                <a:cs typeface="Times New Roman" panose="02020603050405020304" pitchFamily="18" charset="0"/>
                <a:sym typeface="Arial" panose="020B0604020202020204"/>
              </a:rPr>
              <a:t>xanh</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a:t>
            </a:r>
            <a:endPar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6199" y="239529"/>
            <a:ext cx="9529052" cy="461665"/>
            <a:chOff x="-178462" y="1828800"/>
            <a:chExt cx="19060588" cy="923316"/>
          </a:xfrm>
        </p:grpSpPr>
        <p:sp>
          <p:nvSpPr>
            <p:cNvPr id="7" name="Round Same Side Corner Rectangle 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8" name="TextBox 7"/>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0" name="Group 9"/>
          <p:cNvGrpSpPr/>
          <p:nvPr/>
        </p:nvGrpSpPr>
        <p:grpSpPr>
          <a:xfrm>
            <a:off x="222955" y="734888"/>
            <a:ext cx="9224112" cy="496647"/>
            <a:chOff x="644526" y="2766774"/>
            <a:chExt cx="18450623" cy="993289"/>
          </a:xfrm>
        </p:grpSpPr>
        <p:sp>
          <p:nvSpPr>
            <p:cNvPr id="11" name="TextBox 10"/>
            <p:cNvSpPr txBox="1"/>
            <p:nvPr/>
          </p:nvSpPr>
          <p:spPr>
            <a:xfrm>
              <a:off x="1906584" y="2766774"/>
              <a:ext cx="17188565"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3" name="TextBox 12"/>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 name="Group 14"/>
          <p:cNvGrpSpPr/>
          <p:nvPr/>
        </p:nvGrpSpPr>
        <p:grpSpPr>
          <a:xfrm>
            <a:off x="4650048" y="1571116"/>
            <a:ext cx="2318789" cy="718711"/>
            <a:chOff x="0" y="3042001"/>
            <a:chExt cx="5472030" cy="533580"/>
          </a:xfrm>
          <a:solidFill>
            <a:schemeClr val="accent5">
              <a:lumMod val="75000"/>
            </a:schemeClr>
          </a:solidFill>
        </p:grpSpPr>
        <p:sp>
          <p:nvSpPr>
            <p:cNvPr id="16" name="Rectangle: Rounded Corners 14"/>
            <p:cNvSpPr/>
            <p:nvPr/>
          </p:nvSpPr>
          <p:spPr>
            <a:xfrm>
              <a:off x="0" y="3042001"/>
              <a:ext cx="5472030" cy="533580"/>
            </a:xfrm>
            <a:prstGeom prst="roundRect">
              <a:avLst/>
            </a:prstGeom>
            <a:grpFill/>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17" name="Rectangle: Rounded Corners 8"/>
            <p:cNvSpPr txBox="1"/>
            <p:nvPr/>
          </p:nvSpPr>
          <p:spPr>
            <a:xfrm>
              <a:off x="26047" y="3068048"/>
              <a:ext cx="5419936" cy="48148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pPr>
              <a:r>
                <a:rPr lang="en-BZ" sz="3200" b="1" i="1" dirty="0" err="1"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Thể</a:t>
              </a:r>
              <a:r>
                <a:rPr lang="en-BZ" sz="3200" b="1" i="1" dirty="0"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BZ" sz="3200" b="1" i="1" dirty="0" err="1"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loại</a:t>
              </a:r>
              <a:endParaRPr lang="en-BZ" sz="3200" b="1" i="1" dirty="0">
                <a:solidFill>
                  <a:prstClr val="white"/>
                </a:solidFill>
                <a:latin typeface="Times New Roman" panose="02020603050405020304" pitchFamily="18" charset="0"/>
                <a:cs typeface="Times New Roman" panose="02020603050405020304" pitchFamily="18" charset="0"/>
              </a:endParaRPr>
            </a:p>
          </p:txBody>
        </p:sp>
      </p:grpSp>
      <p:pic>
        <p:nvPicPr>
          <p:cNvPr id="1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0381" y="1540340"/>
            <a:ext cx="4699422" cy="474962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5453611" y="3373070"/>
            <a:ext cx="2318789" cy="718711"/>
            <a:chOff x="0" y="3042001"/>
            <a:chExt cx="5472030" cy="533580"/>
          </a:xfrm>
          <a:solidFill>
            <a:schemeClr val="accent5">
              <a:lumMod val="50000"/>
            </a:schemeClr>
          </a:solidFill>
        </p:grpSpPr>
        <p:sp>
          <p:nvSpPr>
            <p:cNvPr id="20" name="Rectangle: Rounded Corners 14"/>
            <p:cNvSpPr/>
            <p:nvPr/>
          </p:nvSpPr>
          <p:spPr>
            <a:xfrm>
              <a:off x="0" y="3042001"/>
              <a:ext cx="5472030" cy="533580"/>
            </a:xfrm>
            <a:prstGeom prst="roundRect">
              <a:avLst/>
            </a:prstGeom>
            <a:grpFill/>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21" name="Rectangle: Rounded Corners 8"/>
            <p:cNvSpPr txBox="1"/>
            <p:nvPr/>
          </p:nvSpPr>
          <p:spPr>
            <a:xfrm>
              <a:off x="26047" y="3068048"/>
              <a:ext cx="5419936" cy="4814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pPr>
              <a:r>
                <a:rPr lang="en-BZ" sz="3200" b="1" i="1" dirty="0"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PTBĐ</a:t>
              </a:r>
              <a:endParaRPr lang="en-BZ" sz="3200" b="1" i="1" dirty="0">
                <a:solidFill>
                  <a:prstClr val="white"/>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4650047" y="5451112"/>
            <a:ext cx="2318789" cy="718711"/>
            <a:chOff x="0" y="3042001"/>
            <a:chExt cx="5472030" cy="533580"/>
          </a:xfrm>
          <a:solidFill>
            <a:schemeClr val="accent5">
              <a:lumMod val="75000"/>
            </a:schemeClr>
          </a:solidFill>
        </p:grpSpPr>
        <p:sp>
          <p:nvSpPr>
            <p:cNvPr id="23" name="Rectangle: Rounded Corners 14"/>
            <p:cNvSpPr/>
            <p:nvPr/>
          </p:nvSpPr>
          <p:spPr>
            <a:xfrm>
              <a:off x="0" y="3042001"/>
              <a:ext cx="5472030" cy="533580"/>
            </a:xfrm>
            <a:prstGeom prst="roundRect">
              <a:avLst/>
            </a:prstGeom>
            <a:grpFill/>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24" name="Rectangle: Rounded Corners 8"/>
            <p:cNvSpPr txBox="1"/>
            <p:nvPr/>
          </p:nvSpPr>
          <p:spPr>
            <a:xfrm>
              <a:off x="26047" y="3068048"/>
              <a:ext cx="5419936" cy="48148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pPr>
              <a:r>
                <a:rPr lang="en-BZ" sz="3200" b="1" i="1" dirty="0" err="1"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Ngôi</a:t>
              </a:r>
              <a:r>
                <a:rPr lang="en-BZ" sz="3200" b="1" i="1" dirty="0"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BZ" sz="3200" b="1" i="1" dirty="0" err="1"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kể</a:t>
              </a:r>
              <a:endParaRPr lang="en-BZ" sz="3200" b="1" i="1" dirty="0">
                <a:solidFill>
                  <a:prstClr val="white"/>
                </a:solidFill>
                <a:latin typeface="Times New Roman" panose="02020603050405020304" pitchFamily="18" charset="0"/>
                <a:cs typeface="Times New Roman" panose="02020603050405020304" pitchFamily="18" charset="0"/>
              </a:endParaRPr>
            </a:p>
          </p:txBody>
        </p:sp>
      </p:grpSp>
      <p:sp>
        <p:nvSpPr>
          <p:cNvPr id="25" name="Hộp Văn bản 3"/>
          <p:cNvSpPr txBox="1"/>
          <p:nvPr/>
        </p:nvSpPr>
        <p:spPr>
          <a:xfrm>
            <a:off x="7510973" y="1623041"/>
            <a:ext cx="2270173" cy="584775"/>
          </a:xfrm>
          <a:prstGeom prst="rect">
            <a:avLst/>
          </a:prstGeom>
          <a:noFill/>
        </p:spPr>
        <p:txBody>
          <a:bodyPr wrap="none" rtlCol="0">
            <a:spAutoFit/>
          </a:bodyPr>
          <a:lstStyle/>
          <a:p>
            <a:pPr>
              <a:buClr>
                <a:srgbClr val="000000"/>
              </a:buClr>
              <a:buFont typeface="Arial" panose="020B0604020202020204"/>
              <a:buNone/>
            </a:pP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Truyện</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ngắn</a:t>
            </a:r>
            <a:endPar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26" name="Hộp Văn bản 5"/>
          <p:cNvSpPr txBox="1"/>
          <p:nvPr/>
        </p:nvSpPr>
        <p:spPr>
          <a:xfrm>
            <a:off x="8086208" y="3294533"/>
            <a:ext cx="3317359" cy="1077218"/>
          </a:xfrm>
          <a:prstGeom prst="rect">
            <a:avLst/>
          </a:prstGeom>
          <a:noFill/>
        </p:spPr>
        <p:txBody>
          <a:bodyPr wrap="square" rtlCol="0">
            <a:spAutoFit/>
          </a:bodyPr>
          <a:lstStyle/>
          <a:p>
            <a:pPr algn="just">
              <a:buClr>
                <a:srgbClr val="000000"/>
              </a:buClr>
              <a:buFont typeface="Arial" panose="020B0604020202020204"/>
              <a:buNone/>
            </a:pP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Tự</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sự</a:t>
            </a:r>
            <a:r>
              <a:rPr lang="en-US" sz="32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miêu</a:t>
            </a:r>
            <a:r>
              <a:rPr lang="en-US" sz="32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tả</a:t>
            </a:r>
            <a:r>
              <a:rPr lang="en-US" sz="32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biểu</a:t>
            </a:r>
            <a:r>
              <a:rPr lang="en-US" sz="32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cảm</a:t>
            </a:r>
            <a:endPar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27" name="Hộp Văn bản 5"/>
          <p:cNvSpPr txBox="1"/>
          <p:nvPr/>
        </p:nvSpPr>
        <p:spPr>
          <a:xfrm>
            <a:off x="7379626" y="5451112"/>
            <a:ext cx="3798876" cy="584775"/>
          </a:xfrm>
          <a:prstGeom prst="rect">
            <a:avLst/>
          </a:prstGeom>
          <a:noFill/>
        </p:spPr>
        <p:txBody>
          <a:bodyPr wrap="square" rtlCol="0">
            <a:spAutoFit/>
          </a:bodyPr>
          <a:lstStyle/>
          <a:p>
            <a:pPr algn="just">
              <a:buClr>
                <a:srgbClr val="000000"/>
              </a:buClr>
              <a:buFont typeface="Arial" panose="020B0604020202020204"/>
              <a:buNone/>
            </a:pPr>
            <a:r>
              <a:rPr lang="en-US" sz="32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Ngôi</a:t>
            </a:r>
            <a:r>
              <a:rPr lang="en-US" sz="32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thứ</a:t>
            </a:r>
            <a:r>
              <a:rPr lang="en-US" sz="32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3- </a:t>
            </a:r>
            <a:r>
              <a:rPr lang="en-US" sz="32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tác</a:t>
            </a:r>
            <a:r>
              <a:rPr lang="en-US" sz="32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giả</a:t>
            </a:r>
            <a:r>
              <a:rPr lang="en-US" sz="32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kể</a:t>
            </a:r>
            <a:endPar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39354" y="1717964"/>
            <a:ext cx="11633991" cy="479367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9" name="Group 28"/>
          <p:cNvGrpSpPr/>
          <p:nvPr/>
        </p:nvGrpSpPr>
        <p:grpSpPr>
          <a:xfrm>
            <a:off x="2890433" y="1339261"/>
            <a:ext cx="5713240" cy="757405"/>
            <a:chOff x="0" y="3042001"/>
            <a:chExt cx="5472030" cy="533580"/>
          </a:xfrm>
        </p:grpSpPr>
        <p:sp>
          <p:nvSpPr>
            <p:cNvPr id="30" name="Rectangle: Rounded Corners 14"/>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31" name="Rectangle: Rounded Corners 8"/>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a:r>
                <a:rPr lang="vi-VN" sz="3200" b="1" i="1" dirty="0" smtClean="0">
                  <a:solidFill>
                    <a:srgbClr val="FFFFFF"/>
                  </a:solidFill>
                  <a:latin typeface="Times New Roman" panose="02020603050405020304" pitchFamily="18" charset="0"/>
                  <a:cs typeface="Times New Roman" panose="02020603050405020304" pitchFamily="18" charset="0"/>
                </a:rPr>
                <a:t>TÌNH HUỐNG TRUYỆN</a:t>
              </a:r>
              <a:endParaRPr lang="en-US" sz="3200" b="1" i="1" dirty="0">
                <a:solidFill>
                  <a:srgbClr val="FFFFFF"/>
                </a:solidFill>
                <a:latin typeface="Times New Roman" panose="02020603050405020304" pitchFamily="18" charset="0"/>
                <a:cs typeface="Times New Roman" panose="02020603050405020304" pitchFamily="18" charset="0"/>
              </a:endParaRPr>
            </a:p>
          </p:txBody>
        </p:sp>
      </p:grpSp>
      <p:sp>
        <p:nvSpPr>
          <p:cNvPr id="34" name="Rectangle 33"/>
          <p:cNvSpPr>
            <a:spLocks noChangeArrowheads="1"/>
          </p:cNvSpPr>
          <p:nvPr/>
        </p:nvSpPr>
        <p:spPr bwMode="auto">
          <a:xfrm>
            <a:off x="875659" y="2475369"/>
            <a:ext cx="104296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Clr>
                <a:srgbClr val="000000"/>
              </a:buClr>
              <a:buNone/>
            </a:pPr>
            <a:r>
              <a:rPr lang="vi-VN" altLang="vi-VN" sz="28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Tình huống: </a:t>
            </a:r>
            <a:endParaRPr lang="vi-VN" altLang="vi-VN" sz="2800" b="1" i="1" kern="0" dirty="0" smtClean="0">
              <a:solidFill>
                <a:srgbClr val="FF0000"/>
              </a:solidFill>
              <a:latin typeface="Times New Roman" panose="02020603050405020304" pitchFamily="18" charset="0"/>
              <a:cs typeface="Times New Roman" panose="02020603050405020304" pitchFamily="18" charset="0"/>
              <a:sym typeface="Arial" panose="020B0604020202020204"/>
            </a:endParaRPr>
          </a:p>
          <a:p>
            <a:pPr algn="just">
              <a:spcBef>
                <a:spcPct val="0"/>
              </a:spcBef>
              <a:buClr>
                <a:srgbClr val="000000"/>
              </a:buClr>
              <a:buNone/>
            </a:pPr>
            <a:r>
              <a:rPr lang="vi-VN"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Là cuộc gặp gỡ tình cờ của anh thanh niên làm công tác khí tượng trên đỉnh Yên Sơn với bác lái xe, ông họa sĩ và cô kĩ sư</a:t>
            </a:r>
            <a:endPar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nvGrpSpPr>
          <p:cNvPr id="16" name="Group 15"/>
          <p:cNvGrpSpPr/>
          <p:nvPr/>
        </p:nvGrpSpPr>
        <p:grpSpPr>
          <a:xfrm>
            <a:off x="-186199" y="239529"/>
            <a:ext cx="9529052" cy="461665"/>
            <a:chOff x="-178462" y="1828800"/>
            <a:chExt cx="19060588" cy="923316"/>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8" name="TextBox 17"/>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0" name="Group 19"/>
          <p:cNvGrpSpPr/>
          <p:nvPr/>
        </p:nvGrpSpPr>
        <p:grpSpPr>
          <a:xfrm>
            <a:off x="222955" y="734888"/>
            <a:ext cx="9224112" cy="496647"/>
            <a:chOff x="644526" y="2766774"/>
            <a:chExt cx="18450623" cy="993289"/>
          </a:xfrm>
        </p:grpSpPr>
        <p:sp>
          <p:nvSpPr>
            <p:cNvPr id="32" name="TextBox 31"/>
            <p:cNvSpPr txBox="1"/>
            <p:nvPr/>
          </p:nvSpPr>
          <p:spPr>
            <a:xfrm>
              <a:off x="1906584" y="2766774"/>
              <a:ext cx="17188565"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36" name="TextBox 35"/>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7" name="Rectangle 36"/>
          <p:cNvSpPr>
            <a:spLocks noChangeArrowheads="1"/>
          </p:cNvSpPr>
          <p:nvPr/>
        </p:nvSpPr>
        <p:spPr bwMode="auto">
          <a:xfrm>
            <a:off x="853901" y="4062615"/>
            <a:ext cx="1045140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Clr>
                <a:srgbClr val="000000"/>
              </a:buClr>
              <a:buNone/>
            </a:pPr>
            <a:r>
              <a:rPr lang="vi-VN" altLang="vi-VN" sz="28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Tác dụng</a:t>
            </a:r>
            <a:endParaRPr lang="vi-VN" altLang="vi-VN" sz="2800" b="1" i="1" kern="0" dirty="0" smtClean="0">
              <a:solidFill>
                <a:srgbClr val="FF0000"/>
              </a:solidFill>
              <a:latin typeface="Times New Roman" panose="02020603050405020304" pitchFamily="18" charset="0"/>
              <a:cs typeface="Times New Roman" panose="02020603050405020304" pitchFamily="18" charset="0"/>
              <a:sym typeface="Arial" panose="020B0604020202020204"/>
            </a:endParaRPr>
          </a:p>
          <a:p>
            <a:pPr algn="just">
              <a:spcBef>
                <a:spcPct val="0"/>
              </a:spcBef>
              <a:buClr>
                <a:srgbClr val="000000"/>
              </a:buClr>
              <a:buNone/>
            </a:pPr>
            <a:r>
              <a:rPr lang="vi-VN"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Nhân vật chính là anh thanh niên xuất hiện một cách tự nhiên, khách quan và cũng được soi chiếu, đánh giá và cảm nhận qua cái nhìn của các nhân vật khác</a:t>
            </a:r>
            <a:endParaRPr lang="vi-VN"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endParaRPr>
          </a:p>
          <a:p>
            <a:pPr algn="just">
              <a:spcBef>
                <a:spcPct val="0"/>
              </a:spcBef>
              <a:buClr>
                <a:srgbClr val="000000"/>
              </a:buClr>
              <a:buNone/>
            </a:pPr>
            <a:r>
              <a:rPr lang="vi-VN"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Góp phần thể hiện chủ đề của tác phẩm</a:t>
            </a:r>
            <a:endPar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hông có mô tả ả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721806" y="587271"/>
            <a:ext cx="10701338" cy="5686425"/>
          </a:xfrm>
          <a:prstGeom prst="rect">
            <a:avLst/>
          </a:prstGeom>
          <a:solidFill>
            <a:srgbClr val="FFFFFF">
              <a:alpha val="9607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3974310" y="744434"/>
            <a:ext cx="2896682" cy="796884"/>
            <a:chOff x="0" y="2004710"/>
            <a:chExt cx="5472030" cy="493520"/>
          </a:xfrm>
          <a:solidFill>
            <a:schemeClr val="accent1">
              <a:lumMod val="50000"/>
            </a:schemeClr>
          </a:solidFill>
        </p:grpSpPr>
        <p:sp>
          <p:nvSpPr>
            <p:cNvPr id="32" name="Rectangle: Rounded Corners 18"/>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3" name="Rectangle: Rounded Corners 4"/>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defTabSz="1422400">
                <a:lnSpc>
                  <a:spcPct val="150000"/>
                </a:lnSpc>
                <a:spcBef>
                  <a:spcPct val="0"/>
                </a:spcBef>
                <a:spcAft>
                  <a:spcPct val="35000"/>
                </a:spcAft>
              </a:pPr>
              <a:endParaRPr lang="en-BZ" sz="3200" b="1" i="1" dirty="0">
                <a:solidFill>
                  <a:schemeClr val="bg1"/>
                </a:solidFill>
                <a:latin typeface="Times New Roman" panose="02020603050405020304" pitchFamily="18" charset="0"/>
                <a:cs typeface="Times New Roman" panose="02020603050405020304" pitchFamily="18" charset="0"/>
              </a:endParaRPr>
            </a:p>
          </p:txBody>
        </p:sp>
      </p:grpSp>
      <p:pic>
        <p:nvPicPr>
          <p:cNvPr id="34" name="Picture 33"/>
          <p:cNvPicPr>
            <a:picLocks noChangeAspect="1"/>
          </p:cNvPicPr>
          <p:nvPr/>
        </p:nvPicPr>
        <p:blipFill>
          <a:blip r:embed="rId2"/>
          <a:stretch>
            <a:fillRect/>
          </a:stretch>
        </p:blipFill>
        <p:spPr>
          <a:xfrm>
            <a:off x="3974310" y="458898"/>
            <a:ext cx="2896682" cy="1693484"/>
          </a:xfrm>
          <a:prstGeom prst="rect">
            <a:avLst/>
          </a:prstGeom>
        </p:spPr>
      </p:pic>
      <p:sp>
        <p:nvSpPr>
          <p:cNvPr id="35" name="Rectangle 34"/>
          <p:cNvSpPr/>
          <p:nvPr/>
        </p:nvSpPr>
        <p:spPr>
          <a:xfrm>
            <a:off x="836109" y="1599275"/>
            <a:ext cx="10478296" cy="4401205"/>
          </a:xfrm>
          <a:prstGeom prst="rect">
            <a:avLst/>
          </a:prstGeom>
        </p:spPr>
        <p:txBody>
          <a:bodyPr wrap="square">
            <a:spAutoFit/>
          </a:bodyPr>
          <a:lstStyle/>
          <a:p>
            <a:pPr algn="just">
              <a:buClr>
                <a:srgbClr val="000000"/>
              </a:buClr>
              <a:buFont typeface="Arial" panose="020B0604020202020204"/>
              <a:buNone/>
            </a:pP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Trên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chuyến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xe</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khách</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từ</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Lào</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Cai</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đi</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Lai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Châu</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bác</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lái</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xe</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trò</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chuyện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với</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ông</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hoạ</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sĩ</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và</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cô</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kĩ</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sư</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mới</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ra</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trường</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Chiếc</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xe</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dừng</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lại</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lấy</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nước</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và</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nghỉ</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ngơi</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bác</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lái</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xe</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giới</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thiệu</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với</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cô</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kĩ</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sư</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và</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ông</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hoạ</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sĩ</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về</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một</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người</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Cô</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độc</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nhất</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thế</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gian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đó</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là</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anh</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thanh</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niên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làm</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công</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tác</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khí</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tượng</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kiêm</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vật</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lí</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địa</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cầu</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trên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đỉnh</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Yên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Sơn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cao</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2600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mét</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Xúc</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động</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trước</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vẻ</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đẹp</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tâm</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hồn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của</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anh</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ông</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hoạ</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sĩ</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đã</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phác</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hoạ</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bức</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chân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dung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anh</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thanh</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niên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Sau</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cuộc</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trò</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chuyện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âý</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cô</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kĩ</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sư</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càng</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thấy</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vững</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tin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hơn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vào</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quyết</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định</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lên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nhận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công</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tác</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ở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miền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núi</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của</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mình</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Họ</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chia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tay</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trong</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niềm</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xao</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xuyến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bâng</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khuâng</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với</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lời</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hẹn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của</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ông</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hoạ</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sĩ</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nhất</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định</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sẽ</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trở</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lại</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Sa Pa. </a:t>
            </a:r>
            <a:endParaRPr lang="en-US" sz="2800" i="1" kern="0" dirty="0">
              <a:solidFill>
                <a:srgbClr val="000000"/>
              </a:solidFill>
              <a:cs typeface="Arial" panose="020B0604020202020204"/>
              <a:sym typeface="Arial" panose="020B0604020202020204"/>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3621923" y="1148291"/>
          <a:ext cx="8128000" cy="541866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4" name="Diagram 3"/>
          <p:cNvGraphicFramePr/>
          <p:nvPr/>
        </p:nvGraphicFramePr>
        <p:xfrm>
          <a:off x="152651" y="1064042"/>
          <a:ext cx="4286250" cy="59721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Picture 4"/>
          <p:cNvPicPr>
            <a:picLocks noChangeAspect="1"/>
          </p:cNvPicPr>
          <p:nvPr/>
        </p:nvPicPr>
        <p:blipFill>
          <a:blip r:embed="rId11"/>
          <a:stretch>
            <a:fillRect/>
          </a:stretch>
        </p:blipFill>
        <p:spPr>
          <a:xfrm>
            <a:off x="-1318477" y="2943226"/>
            <a:ext cx="6911366" cy="2014410"/>
          </a:xfrm>
          <a:prstGeom prst="rect">
            <a:avLst/>
          </a:prstGeom>
        </p:spPr>
      </p:pic>
      <p:sp>
        <p:nvSpPr>
          <p:cNvPr id="6" name="TextBox 5"/>
          <p:cNvSpPr txBox="1"/>
          <p:nvPr/>
        </p:nvSpPr>
        <p:spPr>
          <a:xfrm>
            <a:off x="3871914" y="1800225"/>
            <a:ext cx="1000125" cy="954107"/>
          </a:xfrm>
          <a:prstGeom prst="rect">
            <a:avLst/>
          </a:prstGeom>
          <a:noFill/>
        </p:spPr>
        <p:txBody>
          <a:bodyPr wrap="square" rtlCol="0">
            <a:spAutoFit/>
          </a:bodyPr>
          <a:lstStyle/>
          <a:p>
            <a:pPr algn="ctr"/>
            <a:r>
              <a:rPr lang="en-US" sz="2800" b="1" i="1" dirty="0" err="1" smtClean="0">
                <a:solidFill>
                  <a:srgbClr val="FF0000"/>
                </a:solidFill>
                <a:latin typeface="Times New Roman" panose="02020603050405020304" pitchFamily="18" charset="0"/>
                <a:cs typeface="Times New Roman" panose="02020603050405020304" pitchFamily="18" charset="0"/>
              </a:rPr>
              <a:t>Phần</a:t>
            </a:r>
            <a:r>
              <a:rPr lang="en-US" sz="2800" b="1" i="1" dirty="0" smtClean="0">
                <a:solidFill>
                  <a:srgbClr val="FF0000"/>
                </a:solidFill>
                <a:latin typeface="Times New Roman" panose="02020603050405020304" pitchFamily="18" charset="0"/>
                <a:cs typeface="Times New Roman" panose="02020603050405020304" pitchFamily="18" charset="0"/>
              </a:rPr>
              <a:t> 1</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214815" y="3473377"/>
            <a:ext cx="1023938" cy="954107"/>
          </a:xfrm>
          <a:prstGeom prst="rect">
            <a:avLst/>
          </a:prstGeom>
          <a:noFill/>
        </p:spPr>
        <p:txBody>
          <a:bodyPr wrap="square" rtlCol="0">
            <a:spAutoFit/>
          </a:bodyPr>
          <a:lstStyle/>
          <a:p>
            <a:pPr algn="ctr"/>
            <a:r>
              <a:rPr lang="en-US" sz="2800" b="1" i="1" dirty="0" err="1" smtClean="0">
                <a:solidFill>
                  <a:srgbClr val="FF0000"/>
                </a:solidFill>
                <a:latin typeface="Times New Roman" panose="02020603050405020304" pitchFamily="18" charset="0"/>
                <a:cs typeface="Times New Roman" panose="02020603050405020304" pitchFamily="18" charset="0"/>
              </a:rPr>
              <a:t>Phần</a:t>
            </a:r>
            <a:r>
              <a:rPr lang="en-US" sz="2800" b="1" i="1" dirty="0" smtClean="0">
                <a:solidFill>
                  <a:srgbClr val="FF0000"/>
                </a:solidFill>
                <a:latin typeface="Times New Roman" panose="02020603050405020304" pitchFamily="18" charset="0"/>
                <a:cs typeface="Times New Roman" panose="02020603050405020304" pitchFamily="18" charset="0"/>
              </a:rPr>
              <a:t> 2</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848101" y="5047212"/>
            <a:ext cx="1023938" cy="954107"/>
          </a:xfrm>
          <a:prstGeom prst="rect">
            <a:avLst/>
          </a:prstGeom>
          <a:noFill/>
        </p:spPr>
        <p:txBody>
          <a:bodyPr wrap="square" rtlCol="0">
            <a:spAutoFit/>
          </a:bodyPr>
          <a:lstStyle/>
          <a:p>
            <a:pPr algn="ctr"/>
            <a:r>
              <a:rPr lang="en-US" sz="2800" b="1" i="1" dirty="0" err="1" smtClean="0">
                <a:solidFill>
                  <a:srgbClr val="FF0000"/>
                </a:solidFill>
                <a:latin typeface="Times New Roman" panose="02020603050405020304" pitchFamily="18" charset="0"/>
                <a:cs typeface="Times New Roman" panose="02020603050405020304" pitchFamily="18" charset="0"/>
              </a:rPr>
              <a:t>Phần</a:t>
            </a:r>
            <a:r>
              <a:rPr lang="en-US" sz="2800" b="1" i="1" dirty="0" smtClean="0">
                <a:solidFill>
                  <a:srgbClr val="FF0000"/>
                </a:solidFill>
                <a:latin typeface="Times New Roman" panose="02020603050405020304" pitchFamily="18" charset="0"/>
                <a:cs typeface="Times New Roman" panose="02020603050405020304" pitchFamily="18" charset="0"/>
              </a:rPr>
              <a:t> 3</a:t>
            </a:r>
            <a:endParaRPr lang="en-US" sz="2800" b="1" i="1" dirty="0">
              <a:solidFill>
                <a:srgbClr val="FF0000"/>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186199" y="239529"/>
            <a:ext cx="9529052" cy="461665"/>
            <a:chOff x="-178462" y="1828800"/>
            <a:chExt cx="19060588" cy="923316"/>
          </a:xfrm>
        </p:grpSpPr>
        <p:sp>
          <p:nvSpPr>
            <p:cNvPr id="18" name="Round Same Side Corner Rectangle 17"/>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9" name="TextBox 18"/>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CHUNG</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1" name="Group 20"/>
          <p:cNvGrpSpPr/>
          <p:nvPr/>
        </p:nvGrpSpPr>
        <p:grpSpPr>
          <a:xfrm>
            <a:off x="222955" y="734888"/>
            <a:ext cx="9224112" cy="496647"/>
            <a:chOff x="644526" y="2766774"/>
            <a:chExt cx="18450623" cy="993289"/>
          </a:xfrm>
        </p:grpSpPr>
        <p:sp>
          <p:nvSpPr>
            <p:cNvPr id="22" name="TextBox 21"/>
            <p:cNvSpPr txBox="1"/>
            <p:nvPr/>
          </p:nvSpPr>
          <p:spPr>
            <a:xfrm>
              <a:off x="1906584" y="2766774"/>
              <a:ext cx="17188565"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4" name="TextBox 23"/>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9217" y="197966"/>
            <a:ext cx="9529052" cy="461665"/>
            <a:chOff x="-178462" y="1828800"/>
            <a:chExt cx="19060588" cy="923316"/>
          </a:xfrm>
        </p:grpSpPr>
        <p:sp>
          <p:nvSpPr>
            <p:cNvPr id="7" name="Round Same Side Corner Rectangle 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8" name="TextBox 7"/>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0" name="Group 9"/>
          <p:cNvGrpSpPr/>
          <p:nvPr/>
        </p:nvGrpSpPr>
        <p:grpSpPr>
          <a:xfrm>
            <a:off x="319937" y="693325"/>
            <a:ext cx="9224112" cy="496647"/>
            <a:chOff x="644526" y="2766774"/>
            <a:chExt cx="18450623" cy="993289"/>
          </a:xfrm>
        </p:grpSpPr>
        <p:sp>
          <p:nvSpPr>
            <p:cNvPr id="11" name="TextBox 10"/>
            <p:cNvSpPr txBox="1"/>
            <p:nvPr/>
          </p:nvSpPr>
          <p:spPr>
            <a:xfrm>
              <a:off x="1906584" y="2766774"/>
              <a:ext cx="17188565"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Vẻ</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đẹp</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thiên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nhiên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Sapa</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3" name="TextBox 12"/>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5" name="Hình ảnh 5"/>
          <p:cNvPicPr>
            <a:picLocks noChangeAspect="1"/>
          </p:cNvPicPr>
          <p:nvPr/>
        </p:nvPicPr>
        <p:blipFill>
          <a:blip r:embed="rId1"/>
          <a:stretch>
            <a:fillRect/>
          </a:stretch>
        </p:blipFill>
        <p:spPr>
          <a:xfrm>
            <a:off x="5919125" y="1526052"/>
            <a:ext cx="6039597" cy="38452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Hình ảnh 6"/>
          <p:cNvPicPr>
            <a:picLocks noChangeAspect="1"/>
          </p:cNvPicPr>
          <p:nvPr/>
        </p:nvPicPr>
        <p:blipFill>
          <a:blip r:embed="rId2"/>
          <a:stretch>
            <a:fillRect/>
          </a:stretch>
        </p:blipFill>
        <p:spPr>
          <a:xfrm>
            <a:off x="29564" y="2770910"/>
            <a:ext cx="6152405" cy="38452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stretch>
            <a:fillRect/>
          </a:stretch>
        </p:blipFill>
        <p:spPr>
          <a:xfrm>
            <a:off x="319937" y="1169014"/>
            <a:ext cx="5675722" cy="195451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p:cNvPicPr>
            <a:picLocks noChangeAspect="1"/>
          </p:cNvPicPr>
          <p:nvPr/>
        </p:nvPicPr>
        <p:blipFill>
          <a:blip r:embed="rId1"/>
          <a:stretch>
            <a:fillRect/>
          </a:stretch>
        </p:blipFill>
        <p:spPr>
          <a:xfrm>
            <a:off x="-1" y="2"/>
            <a:ext cx="6096001" cy="3244941"/>
          </a:xfrm>
          <a:prstGeom prst="rect">
            <a:avLst/>
          </a:prstGeom>
        </p:spPr>
      </p:pic>
      <p:pic>
        <p:nvPicPr>
          <p:cNvPr id="3" name="Hình ảnh 2"/>
          <p:cNvPicPr>
            <a:picLocks noChangeAspect="1"/>
          </p:cNvPicPr>
          <p:nvPr/>
        </p:nvPicPr>
        <p:blipFill>
          <a:blip r:embed="rId2"/>
          <a:stretch>
            <a:fillRect/>
          </a:stretch>
        </p:blipFill>
        <p:spPr>
          <a:xfrm>
            <a:off x="5812464" y="3095312"/>
            <a:ext cx="6379536" cy="3762689"/>
          </a:xfrm>
          <a:prstGeom prst="rect">
            <a:avLst/>
          </a:prstGeom>
        </p:spPr>
      </p:pic>
      <p:pic>
        <p:nvPicPr>
          <p:cNvPr id="4" name="Hình ảnh 3"/>
          <p:cNvPicPr>
            <a:picLocks noChangeAspect="1"/>
          </p:cNvPicPr>
          <p:nvPr/>
        </p:nvPicPr>
        <p:blipFill>
          <a:blip r:embed="rId3"/>
          <a:stretch>
            <a:fillRect/>
          </a:stretch>
        </p:blipFill>
        <p:spPr>
          <a:xfrm>
            <a:off x="-1" y="3244944"/>
            <a:ext cx="5812465" cy="3613057"/>
          </a:xfrm>
          <a:prstGeom prst="rect">
            <a:avLst/>
          </a:prstGeom>
        </p:spPr>
      </p:pic>
      <p:pic>
        <p:nvPicPr>
          <p:cNvPr id="5" name="Hình ảnh 4"/>
          <p:cNvPicPr>
            <a:picLocks noChangeAspect="1"/>
          </p:cNvPicPr>
          <p:nvPr/>
        </p:nvPicPr>
        <p:blipFill>
          <a:blip r:embed="rId4"/>
          <a:stretch>
            <a:fillRect/>
          </a:stretch>
        </p:blipFill>
        <p:spPr>
          <a:xfrm>
            <a:off x="5812465" y="-5021"/>
            <a:ext cx="6379537" cy="4350679"/>
          </a:xfrm>
          <a:prstGeom prst="rect">
            <a:avLst/>
          </a:prstGeom>
        </p:spPr>
      </p:pic>
      <p:pic>
        <p:nvPicPr>
          <p:cNvPr id="7" name="Picture 6"/>
          <p:cNvPicPr>
            <a:picLocks noChangeAspect="1"/>
          </p:cNvPicPr>
          <p:nvPr/>
        </p:nvPicPr>
        <p:blipFill>
          <a:blip r:embed="rId5"/>
          <a:stretch>
            <a:fillRect/>
          </a:stretch>
        </p:blipFill>
        <p:spPr>
          <a:xfrm>
            <a:off x="5428755" y="448890"/>
            <a:ext cx="6626926" cy="2347163"/>
          </a:xfrm>
          <a:prstGeom prst="rect">
            <a:avLst/>
          </a:prstGeom>
        </p:spPr>
      </p:pic>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3"/>
          <p:cNvPicPr>
            <a:picLocks noChangeAspect="1"/>
          </p:cNvPicPr>
          <p:nvPr/>
        </p:nvPicPr>
        <p:blipFill>
          <a:blip r:embed="rId1"/>
          <a:stretch>
            <a:fillRect/>
          </a:stretch>
        </p:blipFill>
        <p:spPr>
          <a:xfrm>
            <a:off x="6234043" y="1"/>
            <a:ext cx="5957957" cy="3969489"/>
          </a:xfrm>
          <a:prstGeom prst="rect">
            <a:avLst/>
          </a:prstGeom>
        </p:spPr>
      </p:pic>
      <p:pic>
        <p:nvPicPr>
          <p:cNvPr id="4" name="Hình ảnh 4"/>
          <p:cNvPicPr>
            <a:picLocks noChangeAspect="1"/>
          </p:cNvPicPr>
          <p:nvPr/>
        </p:nvPicPr>
        <p:blipFill>
          <a:blip r:embed="rId2"/>
          <a:stretch>
            <a:fillRect/>
          </a:stretch>
        </p:blipFill>
        <p:spPr>
          <a:xfrm>
            <a:off x="5957957" y="3463636"/>
            <a:ext cx="6234043" cy="3394364"/>
          </a:xfrm>
          <a:prstGeom prst="rect">
            <a:avLst/>
          </a:prstGeom>
        </p:spPr>
      </p:pic>
      <p:sp>
        <p:nvSpPr>
          <p:cNvPr id="7" name="TextBox 6"/>
          <p:cNvSpPr txBox="1"/>
          <p:nvPr/>
        </p:nvSpPr>
        <p:spPr>
          <a:xfrm>
            <a:off x="0" y="538195"/>
            <a:ext cx="6629400" cy="1446550"/>
          </a:xfrm>
          <a:prstGeom prst="rect">
            <a:avLst/>
          </a:prstGeom>
          <a:noFill/>
        </p:spPr>
        <p:txBody>
          <a:bodyPr wrap="square" rtlCol="0">
            <a:spAutoFit/>
          </a:bodyPr>
          <a:lstStyle/>
          <a:p>
            <a:pPr algn="ctr"/>
            <a:r>
              <a:rPr lang="en-SG" sz="8800" i="1" dirty="0" err="1" smtClean="0">
                <a:solidFill>
                  <a:srgbClr val="FF0000"/>
                </a:solidFill>
                <a:latin typeface="Times New Roman" panose="02020603050405020304" pitchFamily="18" charset="0"/>
                <a:cs typeface="Times New Roman" panose="02020603050405020304" pitchFamily="18" charset="0"/>
              </a:rPr>
              <a:t>Ánh</a:t>
            </a:r>
            <a:r>
              <a:rPr lang="en-SG" sz="8800" i="1" dirty="0" smtClean="0">
                <a:solidFill>
                  <a:srgbClr val="FF0000"/>
                </a:solidFill>
                <a:latin typeface="Times New Roman" panose="02020603050405020304" pitchFamily="18" charset="0"/>
                <a:cs typeface="Times New Roman" panose="02020603050405020304" pitchFamily="18" charset="0"/>
              </a:rPr>
              <a:t> </a:t>
            </a:r>
            <a:r>
              <a:rPr lang="en-SG" sz="8800" i="1" dirty="0" err="1" smtClean="0">
                <a:solidFill>
                  <a:srgbClr val="FF0000"/>
                </a:solidFill>
                <a:latin typeface="Times New Roman" panose="02020603050405020304" pitchFamily="18" charset="0"/>
                <a:cs typeface="Times New Roman" panose="02020603050405020304" pitchFamily="18" charset="0"/>
              </a:rPr>
              <a:t>nắng</a:t>
            </a:r>
            <a:endParaRPr lang="en-SG" sz="8800" i="1" dirty="0">
              <a:solidFill>
                <a:srgbClr val="FF0000"/>
              </a:solidFill>
              <a:latin typeface="Times New Roman" panose="02020603050405020304" pitchFamily="18" charset="0"/>
              <a:cs typeface="Times New Roman" panose="02020603050405020304" pitchFamily="18" charset="0"/>
            </a:endParaRPr>
          </a:p>
        </p:txBody>
      </p:sp>
      <p:pic>
        <p:nvPicPr>
          <p:cNvPr id="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87844"/>
            <a:ext cx="6234043" cy="497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idx="12"/>
          </p:nvPr>
        </p:nvSpPr>
        <p:spPr>
          <a:xfrm>
            <a:off x="11477041" y="3166601"/>
            <a:ext cx="731600" cy="524800"/>
          </a:xfrm>
        </p:spPr>
        <p:txBody>
          <a:bodyPr/>
          <a:lstStyle/>
          <a:p>
            <a:fld id="{00000000-1234-1234-1234-123412341234}" type="slidenum">
              <a:rPr lang="en-GB" smtClean="0">
                <a:solidFill>
                  <a:srgbClr val="FFFFFF"/>
                </a:solidFill>
              </a:rPr>
            </a:fld>
            <a:endParaRPr lang="en-GB">
              <a:solidFill>
                <a:srgbClr val="FFFFFF"/>
              </a:solidFill>
            </a:endParaRPr>
          </a:p>
        </p:txBody>
      </p:sp>
      <p:pic>
        <p:nvPicPr>
          <p:cNvPr id="8" name="Picture 2" descr="Lào Cai – Wikipedia tiếng Việ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688917" y="-1"/>
            <a:ext cx="35030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Bản đồ huyện Sa Pa - Lào Cai - Địa Ốc Thông Thá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6198" y="1"/>
            <a:ext cx="3503084" cy="378585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or: Curved 17"/>
          <p:cNvCxnSpPr/>
          <p:nvPr/>
        </p:nvCxnSpPr>
        <p:spPr>
          <a:xfrm rot="10800000" flipV="1">
            <a:off x="8001744" y="723900"/>
            <a:ext cx="1694707" cy="1590673"/>
          </a:xfrm>
          <a:prstGeom prst="curvedConnector3">
            <a:avLst>
              <a:gd name="adj1" fmla="val -36555"/>
            </a:avLst>
          </a:prstGeom>
          <a:ln>
            <a:tailEnd type="triangle"/>
          </a:ln>
        </p:spPr>
        <p:style>
          <a:lnRef idx="2">
            <a:schemeClr val="accent4"/>
          </a:lnRef>
          <a:fillRef idx="0">
            <a:schemeClr val="accent4"/>
          </a:fillRef>
          <a:effectRef idx="1">
            <a:schemeClr val="accent4"/>
          </a:effectRef>
          <a:fontRef idx="minor">
            <a:schemeClr val="tx1"/>
          </a:fontRef>
        </p:style>
      </p:cxnSp>
      <p:sp>
        <p:nvSpPr>
          <p:cNvPr id="11" name="Title 18"/>
          <p:cNvSpPr>
            <a:spLocks noGrp="1"/>
          </p:cNvSpPr>
          <p:nvPr>
            <p:ph type="title"/>
          </p:nvPr>
        </p:nvSpPr>
        <p:spPr>
          <a:xfrm>
            <a:off x="149352" y="2752087"/>
            <a:ext cx="4843755" cy="3909680"/>
          </a:xfrm>
        </p:spPr>
        <p:txBody>
          <a:bodyPr/>
          <a:lstStyle/>
          <a:p>
            <a:pPr>
              <a:lnSpc>
                <a:spcPct val="108000"/>
              </a:lnSpc>
            </a:pPr>
            <a:r>
              <a:rPr lang="vi-VN" sz="2935" b="0" i="1" kern="1200" dirty="0">
                <a:solidFill>
                  <a:schemeClr val="tx1"/>
                </a:solidFill>
                <a:latin typeface="Times New Roman" panose="02020603050405020304" pitchFamily="18" charset="0"/>
                <a:ea typeface="+mn-ea"/>
                <a:cs typeface="+mn-cs"/>
              </a:rPr>
              <a:t>Nằm ở phía </a:t>
            </a:r>
            <a:r>
              <a:rPr lang="vi-VN" sz="2935" i="1" kern="1200" dirty="0">
                <a:solidFill>
                  <a:srgbClr val="FF0000"/>
                </a:solidFill>
                <a:latin typeface="Times New Roman" panose="02020603050405020304" pitchFamily="18" charset="0"/>
                <a:ea typeface="+mn-ea"/>
                <a:cs typeface="+mn-cs"/>
              </a:rPr>
              <a:t>Tây bắc</a:t>
            </a:r>
            <a:r>
              <a:rPr lang="vi-VN" sz="2935" b="0" i="1" kern="1200" dirty="0">
                <a:solidFill>
                  <a:schemeClr val="tx1"/>
                </a:solidFill>
                <a:latin typeface="Times New Roman" panose="02020603050405020304" pitchFamily="18" charset="0"/>
                <a:ea typeface="+mn-ea"/>
                <a:cs typeface="+mn-cs"/>
              </a:rPr>
              <a:t> của Tổ quốc, Sa Pa là một huyện vùng cao của tỉnh Lào Cai, một vùng đất khiêm nhường, lặng lẽ nhưng ẩn chứa bao điều kỳ diệu của cảnh sắc thiên nhiên</a:t>
            </a:r>
            <a:endParaRPr lang="vi-VN" b="0" i="1" dirty="0">
              <a:solidFill>
                <a:schemeClr val="tx1"/>
              </a:solidFill>
            </a:endParaRPr>
          </a:p>
        </p:txBody>
      </p:sp>
      <p:sp>
        <p:nvSpPr>
          <p:cNvPr id="12" name="Title 1"/>
          <p:cNvSpPr txBox="1"/>
          <p:nvPr/>
        </p:nvSpPr>
        <p:spPr>
          <a:xfrm>
            <a:off x="6193367" y="1998372"/>
            <a:ext cx="1952624" cy="63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75000"/>
              </a:lnSpc>
              <a:spcBef>
                <a:spcPts val="0"/>
              </a:spcBef>
              <a:spcAft>
                <a:spcPts val="0"/>
              </a:spcAft>
              <a:buClr>
                <a:schemeClr val="dk1"/>
              </a:buClr>
              <a:buSzPts val="3600"/>
              <a:buFont typeface="Playfair Display"/>
              <a:buNone/>
              <a:defRPr sz="5000" b="1" i="0" u="none" strike="noStrike" cap="none">
                <a:solidFill>
                  <a:schemeClr val="dk1"/>
                </a:solidFill>
                <a:latin typeface="Playfair Display"/>
                <a:ea typeface="Playfair Display"/>
                <a:cs typeface="Playfair Display"/>
                <a:sym typeface="Playfair Display"/>
              </a:defRPr>
            </a:lvl1pPr>
            <a:lvl2pPr marR="0" lvl="1" algn="ctr" rtl="0">
              <a:lnSpc>
                <a:spcPct val="100000"/>
              </a:lnSpc>
              <a:spcBef>
                <a:spcPts val="0"/>
              </a:spcBef>
              <a:spcAft>
                <a:spcPts val="0"/>
              </a:spcAft>
              <a:buClr>
                <a:schemeClr val="dk1"/>
              </a:buClr>
              <a:buSzPts val="3600"/>
              <a:buFont typeface="Proxima Nova"/>
              <a:buNone/>
              <a:defRPr sz="3600" b="1" i="0" u="none" strike="noStrike" cap="none">
                <a:solidFill>
                  <a:schemeClr val="dk1"/>
                </a:solidFill>
                <a:latin typeface="Proxima Nova"/>
                <a:ea typeface="Proxima Nova"/>
                <a:cs typeface="Proxima Nova"/>
                <a:sym typeface="Proxima Nova"/>
              </a:defRPr>
            </a:lvl2pPr>
            <a:lvl3pPr marR="0" lvl="2" algn="ctr" rtl="0">
              <a:lnSpc>
                <a:spcPct val="100000"/>
              </a:lnSpc>
              <a:spcBef>
                <a:spcPts val="0"/>
              </a:spcBef>
              <a:spcAft>
                <a:spcPts val="0"/>
              </a:spcAft>
              <a:buClr>
                <a:schemeClr val="dk1"/>
              </a:buClr>
              <a:buSzPts val="3600"/>
              <a:buFont typeface="Proxima Nova"/>
              <a:buNone/>
              <a:defRPr sz="3600" b="1" i="0" u="none" strike="noStrike" cap="none">
                <a:solidFill>
                  <a:schemeClr val="dk1"/>
                </a:solidFill>
                <a:latin typeface="Proxima Nova"/>
                <a:ea typeface="Proxima Nova"/>
                <a:cs typeface="Proxima Nova"/>
                <a:sym typeface="Proxima Nova"/>
              </a:defRPr>
            </a:lvl3pPr>
            <a:lvl4pPr marR="0" lvl="3" algn="ctr" rtl="0">
              <a:lnSpc>
                <a:spcPct val="100000"/>
              </a:lnSpc>
              <a:spcBef>
                <a:spcPts val="0"/>
              </a:spcBef>
              <a:spcAft>
                <a:spcPts val="0"/>
              </a:spcAft>
              <a:buClr>
                <a:schemeClr val="dk1"/>
              </a:buClr>
              <a:buSzPts val="3600"/>
              <a:buFont typeface="Proxima Nova"/>
              <a:buNone/>
              <a:defRPr sz="3600" b="1" i="0" u="none" strike="noStrike" cap="none">
                <a:solidFill>
                  <a:schemeClr val="dk1"/>
                </a:solidFill>
                <a:latin typeface="Proxima Nova"/>
                <a:ea typeface="Proxima Nova"/>
                <a:cs typeface="Proxima Nova"/>
                <a:sym typeface="Proxima Nova"/>
              </a:defRPr>
            </a:lvl4pPr>
            <a:lvl5pPr marR="0" lvl="4" algn="ctr" rtl="0">
              <a:lnSpc>
                <a:spcPct val="100000"/>
              </a:lnSpc>
              <a:spcBef>
                <a:spcPts val="0"/>
              </a:spcBef>
              <a:spcAft>
                <a:spcPts val="0"/>
              </a:spcAft>
              <a:buClr>
                <a:schemeClr val="dk1"/>
              </a:buClr>
              <a:buSzPts val="3600"/>
              <a:buFont typeface="Proxima Nova"/>
              <a:buNone/>
              <a:defRPr sz="3600" b="1" i="0" u="none" strike="noStrike" cap="none">
                <a:solidFill>
                  <a:schemeClr val="dk1"/>
                </a:solidFill>
                <a:latin typeface="Proxima Nova"/>
                <a:ea typeface="Proxima Nova"/>
                <a:cs typeface="Proxima Nova"/>
                <a:sym typeface="Proxima Nova"/>
              </a:defRPr>
            </a:lvl5pPr>
            <a:lvl6pPr marR="0" lvl="5" algn="ctr" rtl="0">
              <a:lnSpc>
                <a:spcPct val="100000"/>
              </a:lnSpc>
              <a:spcBef>
                <a:spcPts val="0"/>
              </a:spcBef>
              <a:spcAft>
                <a:spcPts val="0"/>
              </a:spcAft>
              <a:buClr>
                <a:schemeClr val="dk1"/>
              </a:buClr>
              <a:buSzPts val="3600"/>
              <a:buFont typeface="Proxima Nova"/>
              <a:buNone/>
              <a:defRPr sz="3600" b="1" i="0" u="none" strike="noStrike" cap="none">
                <a:solidFill>
                  <a:schemeClr val="dk1"/>
                </a:solidFill>
                <a:latin typeface="Proxima Nova"/>
                <a:ea typeface="Proxima Nova"/>
                <a:cs typeface="Proxima Nova"/>
                <a:sym typeface="Proxima Nova"/>
              </a:defRPr>
            </a:lvl6pPr>
            <a:lvl7pPr marR="0" lvl="6" algn="ctr" rtl="0">
              <a:lnSpc>
                <a:spcPct val="100000"/>
              </a:lnSpc>
              <a:spcBef>
                <a:spcPts val="0"/>
              </a:spcBef>
              <a:spcAft>
                <a:spcPts val="0"/>
              </a:spcAft>
              <a:buClr>
                <a:schemeClr val="dk1"/>
              </a:buClr>
              <a:buSzPts val="3600"/>
              <a:buFont typeface="Proxima Nova"/>
              <a:buNone/>
              <a:defRPr sz="3600" b="1" i="0" u="none" strike="noStrike" cap="none">
                <a:solidFill>
                  <a:schemeClr val="dk1"/>
                </a:solidFill>
                <a:latin typeface="Proxima Nova"/>
                <a:ea typeface="Proxima Nova"/>
                <a:cs typeface="Proxima Nova"/>
                <a:sym typeface="Proxima Nova"/>
              </a:defRPr>
            </a:lvl7pPr>
            <a:lvl8pPr marR="0" lvl="7" algn="ctr" rtl="0">
              <a:lnSpc>
                <a:spcPct val="100000"/>
              </a:lnSpc>
              <a:spcBef>
                <a:spcPts val="0"/>
              </a:spcBef>
              <a:spcAft>
                <a:spcPts val="0"/>
              </a:spcAft>
              <a:buClr>
                <a:schemeClr val="dk1"/>
              </a:buClr>
              <a:buSzPts val="3600"/>
              <a:buFont typeface="Proxima Nova"/>
              <a:buNone/>
              <a:defRPr sz="3600" b="1" i="0" u="none" strike="noStrike" cap="none">
                <a:solidFill>
                  <a:schemeClr val="dk1"/>
                </a:solidFill>
                <a:latin typeface="Proxima Nova"/>
                <a:ea typeface="Proxima Nova"/>
                <a:cs typeface="Proxima Nova"/>
                <a:sym typeface="Proxima Nova"/>
              </a:defRPr>
            </a:lvl8pPr>
            <a:lvl9pPr marR="0" lvl="8" algn="ctr" rtl="0">
              <a:lnSpc>
                <a:spcPct val="100000"/>
              </a:lnSpc>
              <a:spcBef>
                <a:spcPts val="0"/>
              </a:spcBef>
              <a:spcAft>
                <a:spcPts val="0"/>
              </a:spcAft>
              <a:buClr>
                <a:schemeClr val="dk1"/>
              </a:buClr>
              <a:buSzPts val="3600"/>
              <a:buFont typeface="Proxima Nova"/>
              <a:buNone/>
              <a:defRPr sz="3600" b="1" i="0" u="none" strike="noStrike" cap="none">
                <a:solidFill>
                  <a:schemeClr val="dk1"/>
                </a:solidFill>
                <a:latin typeface="Proxima Nova"/>
                <a:ea typeface="Proxima Nova"/>
                <a:cs typeface="Proxima Nova"/>
                <a:sym typeface="Proxima Nova"/>
              </a:defRPr>
            </a:lvl9pPr>
          </a:lstStyle>
          <a:p>
            <a:pPr algn="ctr">
              <a:buClr>
                <a:srgbClr val="000000"/>
              </a:buClr>
            </a:pPr>
            <a:r>
              <a:rPr lang="vi-VN" sz="3735" kern="0" dirty="0">
                <a:solidFill>
                  <a:srgbClr val="000000"/>
                </a:solidFill>
              </a:rPr>
              <a:t>SA PA</a:t>
            </a:r>
            <a:endParaRPr lang="vi-VN" sz="3735" kern="0" dirty="0">
              <a:solidFill>
                <a:srgbClr val="000000"/>
              </a:solidFill>
            </a:endParaRPr>
          </a:p>
        </p:txBody>
      </p:sp>
      <p:pic>
        <p:nvPicPr>
          <p:cNvPr id="13" name="Picture 8" descr="Có thể là hình ảnh về thiên nhiê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480"/>
          <a:stretch>
            <a:fillRect/>
          </a:stretch>
        </p:blipFill>
        <p:spPr bwMode="auto">
          <a:xfrm>
            <a:off x="5226198" y="3785856"/>
            <a:ext cx="3503084" cy="30721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056142" y="286385"/>
            <a:ext cx="7677856" cy="2465702"/>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
          <p:cNvPicPr>
            <a:picLocks noChangeAspect="1"/>
          </p:cNvPicPr>
          <p:nvPr/>
        </p:nvPicPr>
        <p:blipFill>
          <a:blip r:embed="rId1"/>
          <a:stretch>
            <a:fillRect/>
          </a:stretch>
        </p:blipFill>
        <p:spPr>
          <a:xfrm>
            <a:off x="0" y="0"/>
            <a:ext cx="5940056" cy="3523984"/>
          </a:xfrm>
          <a:prstGeom prst="rect">
            <a:avLst/>
          </a:prstGeom>
        </p:spPr>
      </p:pic>
      <p:pic>
        <p:nvPicPr>
          <p:cNvPr id="18" name="Hình ảnh 3"/>
          <p:cNvPicPr>
            <a:picLocks noChangeAspect="1"/>
          </p:cNvPicPr>
          <p:nvPr/>
        </p:nvPicPr>
        <p:blipFill>
          <a:blip r:embed="rId2"/>
          <a:stretch>
            <a:fillRect/>
          </a:stretch>
        </p:blipFill>
        <p:spPr>
          <a:xfrm>
            <a:off x="5940056" y="3633"/>
            <a:ext cx="6251944" cy="3516719"/>
          </a:xfrm>
          <a:prstGeom prst="rect">
            <a:avLst/>
          </a:prstGeom>
        </p:spPr>
      </p:pic>
      <p:pic>
        <p:nvPicPr>
          <p:cNvPr id="19" name="Hình ảnh 4"/>
          <p:cNvPicPr>
            <a:picLocks noChangeAspect="1"/>
          </p:cNvPicPr>
          <p:nvPr/>
        </p:nvPicPr>
        <p:blipFill rotWithShape="1">
          <a:blip r:embed="rId3"/>
          <a:srcRect t="16494"/>
          <a:stretch>
            <a:fillRect/>
          </a:stretch>
        </p:blipFill>
        <p:spPr>
          <a:xfrm>
            <a:off x="5940056" y="3516718"/>
            <a:ext cx="6251944" cy="3341281"/>
          </a:xfrm>
          <a:prstGeom prst="rect">
            <a:avLst/>
          </a:prstGeom>
        </p:spPr>
      </p:pic>
      <p:pic>
        <p:nvPicPr>
          <p:cNvPr id="2" name="Picture 1"/>
          <p:cNvPicPr>
            <a:picLocks noChangeAspect="1"/>
          </p:cNvPicPr>
          <p:nvPr/>
        </p:nvPicPr>
        <p:blipFill>
          <a:blip r:embed="rId4"/>
          <a:stretch>
            <a:fillRect/>
          </a:stretch>
        </p:blipFill>
        <p:spPr>
          <a:xfrm>
            <a:off x="0" y="3839230"/>
            <a:ext cx="6118938" cy="269625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
          <p:cNvPicPr>
            <a:picLocks noChangeAspect="1"/>
          </p:cNvPicPr>
          <p:nvPr/>
        </p:nvPicPr>
        <p:blipFill>
          <a:blip r:embed="rId1"/>
          <a:stretch>
            <a:fillRect/>
          </a:stretch>
        </p:blipFill>
        <p:spPr>
          <a:xfrm>
            <a:off x="6578421" y="3408218"/>
            <a:ext cx="5613579" cy="3419669"/>
          </a:xfrm>
          <a:prstGeom prst="rect">
            <a:avLst/>
          </a:prstGeom>
        </p:spPr>
      </p:pic>
      <p:pic>
        <p:nvPicPr>
          <p:cNvPr id="7" name="Hình ảnh 2"/>
          <p:cNvPicPr>
            <a:picLocks noChangeAspect="1"/>
          </p:cNvPicPr>
          <p:nvPr/>
        </p:nvPicPr>
        <p:blipFill rotWithShape="1">
          <a:blip r:embed="rId2"/>
          <a:srcRect t="10658"/>
          <a:stretch>
            <a:fillRect/>
          </a:stretch>
        </p:blipFill>
        <p:spPr>
          <a:xfrm>
            <a:off x="1" y="1"/>
            <a:ext cx="6578420" cy="3408217"/>
          </a:xfrm>
          <a:prstGeom prst="rect">
            <a:avLst/>
          </a:prstGeom>
        </p:spPr>
      </p:pic>
      <p:pic>
        <p:nvPicPr>
          <p:cNvPr id="8" name="Hình ảnh 3"/>
          <p:cNvPicPr>
            <a:picLocks noChangeAspect="1"/>
          </p:cNvPicPr>
          <p:nvPr/>
        </p:nvPicPr>
        <p:blipFill>
          <a:blip r:embed="rId3"/>
          <a:stretch>
            <a:fillRect/>
          </a:stretch>
        </p:blipFill>
        <p:spPr>
          <a:xfrm>
            <a:off x="1" y="3408219"/>
            <a:ext cx="6578420" cy="3449782"/>
          </a:xfrm>
          <a:prstGeom prst="rect">
            <a:avLst/>
          </a:prstGeom>
        </p:spPr>
      </p:pic>
      <p:pic>
        <p:nvPicPr>
          <p:cNvPr id="3" name="Picture 2"/>
          <p:cNvPicPr>
            <a:picLocks noChangeAspect="1"/>
          </p:cNvPicPr>
          <p:nvPr/>
        </p:nvPicPr>
        <p:blipFill>
          <a:blip r:embed="rId4"/>
          <a:stretch>
            <a:fillRect/>
          </a:stretch>
        </p:blipFill>
        <p:spPr>
          <a:xfrm>
            <a:off x="6578421" y="614982"/>
            <a:ext cx="5508263" cy="305647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9217" y="197966"/>
            <a:ext cx="9529052" cy="461665"/>
            <a:chOff x="-178462" y="1828800"/>
            <a:chExt cx="19060588" cy="923316"/>
          </a:xfrm>
        </p:grpSpPr>
        <p:sp>
          <p:nvSpPr>
            <p:cNvPr id="7" name="Round Same Side Corner Rectangle 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8" name="TextBox 7"/>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10" name="Group 9"/>
          <p:cNvGrpSpPr/>
          <p:nvPr/>
        </p:nvGrpSpPr>
        <p:grpSpPr>
          <a:xfrm>
            <a:off x="319937" y="693325"/>
            <a:ext cx="9224112" cy="496647"/>
            <a:chOff x="644526" y="2766774"/>
            <a:chExt cx="18450623" cy="993289"/>
          </a:xfrm>
        </p:grpSpPr>
        <p:sp>
          <p:nvSpPr>
            <p:cNvPr id="11" name="TextBox 10"/>
            <p:cNvSpPr txBox="1"/>
            <p:nvPr/>
          </p:nvSpPr>
          <p:spPr>
            <a:xfrm>
              <a:off x="1906584" y="2766774"/>
              <a:ext cx="17188565"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Vẻ</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đẹp</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thiên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nhiên</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Sapa</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13" name="TextBox 12"/>
            <p:cNvSpPr txBox="1"/>
            <p:nvPr/>
          </p:nvSpPr>
          <p:spPr>
            <a:xfrm>
              <a:off x="957123" y="2795828"/>
              <a:ext cx="783010" cy="964235"/>
            </a:xfrm>
            <a:prstGeom prst="rect">
              <a:avLst/>
            </a:prstGeom>
            <a:noFill/>
          </p:spPr>
          <p:txBody>
            <a:bodyPr wrap="none" rtlCol="0">
              <a:spAutoFit/>
            </a:bodyPr>
            <a:lstStyle/>
            <a:p>
              <a:pPr algn="ctr" defTabSz="1076325"/>
              <a:r>
                <a:rPr lang="en-US" sz="2535"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9" name="Rectangle 38"/>
          <p:cNvSpPr>
            <a:spLocks noChangeArrowheads="1"/>
          </p:cNvSpPr>
          <p:nvPr/>
        </p:nvSpPr>
        <p:spPr bwMode="auto">
          <a:xfrm>
            <a:off x="996728" y="1586997"/>
            <a:ext cx="782721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81000" indent="-381000" algn="just">
              <a:spcBef>
                <a:spcPct val="0"/>
              </a:spcBef>
              <a:buClr>
                <a:srgbClr val="000000"/>
              </a:buClr>
              <a:buFont typeface="Quicksand" pitchFamily="2" charset="0"/>
              <a:buChar char="­"/>
            </a:pP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Sa Pa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bắt</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đầu</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với</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những</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rặng</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đào</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a:t>
            </a:r>
            <a:endPar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a:p>
            <a:pPr marL="381000" indent="-381000" algn="just">
              <a:spcBef>
                <a:spcPct val="0"/>
              </a:spcBef>
              <a:buClr>
                <a:srgbClr val="000000"/>
              </a:buClr>
              <a:buFont typeface="Quicksand" pitchFamily="2" charset="0"/>
              <a:buChar char="­"/>
            </a:pP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những</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đàn</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bò</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lang </a:t>
            </a:r>
            <a:r>
              <a:rPr lang="en-US"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cổ</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	</a:t>
            </a:r>
            <a:endPar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a:p>
            <a:pPr marL="381000" indent="-381000" algn="just">
              <a:spcBef>
                <a:spcPct val="0"/>
              </a:spcBef>
              <a:buClr>
                <a:srgbClr val="000000"/>
              </a:buClr>
              <a:buFont typeface="Quicksand" pitchFamily="2" charset="0"/>
              <a:buChar char="­"/>
            </a:pP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Nắng</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len</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tới</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đốt</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cháy</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rừng</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cây</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endPar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a:p>
            <a:pPr marL="381000" indent="-381000" algn="just">
              <a:spcBef>
                <a:spcPct val="0"/>
              </a:spcBef>
              <a:buClr>
                <a:srgbClr val="000000"/>
              </a:buClr>
              <a:buFont typeface="Quicksand" pitchFamily="2" charset="0"/>
              <a:buChar char="­"/>
            </a:pP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Những</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cây</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thông</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màu</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xanh</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của</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rừng</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endPar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a:p>
            <a:pPr marL="381000" indent="-381000" algn="just">
              <a:spcBef>
                <a:spcPct val="0"/>
              </a:spcBef>
              <a:buClr>
                <a:srgbClr val="000000"/>
              </a:buClr>
              <a:buFont typeface="Quicksand" pitchFamily="2" charset="0"/>
              <a:buChar char="­"/>
            </a:pP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Mây</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bị</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nắng</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xua</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cuộn</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tròn</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luồn</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cả</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vào</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gầm</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xe</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endPar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a:p>
            <a:pPr marL="381000" indent="-381000" algn="just">
              <a:spcBef>
                <a:spcPct val="0"/>
              </a:spcBef>
              <a:buClr>
                <a:srgbClr val="000000"/>
              </a:buClr>
              <a:buFont typeface="Quicksand" pitchFamily="2" charset="0"/>
              <a:buChar char="­"/>
            </a:pPr>
            <a:r>
              <a:rPr lang="pt-B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nắng đã mạ bạc cả con đèo, ... như một bó đuốc lớn. </a:t>
            </a:r>
            <a:r>
              <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endPar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nvGrpSpPr>
          <p:cNvPr id="40" name="Group 39"/>
          <p:cNvGrpSpPr/>
          <p:nvPr/>
        </p:nvGrpSpPr>
        <p:grpSpPr>
          <a:xfrm rot="16200000">
            <a:off x="-626528" y="2591166"/>
            <a:ext cx="2538221" cy="645290"/>
            <a:chOff x="0" y="3042001"/>
            <a:chExt cx="5472030" cy="533580"/>
          </a:xfrm>
          <a:solidFill>
            <a:schemeClr val="accent5">
              <a:lumMod val="50000"/>
            </a:schemeClr>
          </a:solidFill>
        </p:grpSpPr>
        <p:sp>
          <p:nvSpPr>
            <p:cNvPr id="41" name="Rectangle: Rounded Corners 14"/>
            <p:cNvSpPr/>
            <p:nvPr/>
          </p:nvSpPr>
          <p:spPr>
            <a:xfrm>
              <a:off x="0" y="3042001"/>
              <a:ext cx="5472030" cy="533580"/>
            </a:xfrm>
            <a:prstGeom prst="roundRect">
              <a:avLst/>
            </a:prstGeom>
            <a:grpFill/>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42" name="Rectangle: Rounded Corners 8"/>
            <p:cNvSpPr txBox="1"/>
            <p:nvPr/>
          </p:nvSpPr>
          <p:spPr>
            <a:xfrm>
              <a:off x="26047" y="3068048"/>
              <a:ext cx="5419936" cy="48148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pPr>
              <a:r>
                <a:rPr lang="en-BZ" sz="3200" b="1" i="1" dirty="0" err="1"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Hình</a:t>
              </a:r>
              <a:r>
                <a:rPr lang="en-BZ" sz="3200" b="1" i="1" dirty="0"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BZ" sz="3200" b="1" i="1" dirty="0" err="1"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ảnh</a:t>
              </a:r>
              <a:endParaRPr lang="en-BZ" sz="3200" b="1" i="1" dirty="0">
                <a:solidFill>
                  <a:prstClr val="white"/>
                </a:solidFill>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351142" y="4893381"/>
            <a:ext cx="2538221" cy="645290"/>
            <a:chOff x="0" y="3042001"/>
            <a:chExt cx="5472030" cy="533580"/>
          </a:xfrm>
          <a:solidFill>
            <a:schemeClr val="accent5">
              <a:lumMod val="50000"/>
            </a:schemeClr>
          </a:solidFill>
        </p:grpSpPr>
        <p:sp>
          <p:nvSpPr>
            <p:cNvPr id="44" name="Rectangle: Rounded Corners 14"/>
            <p:cNvSpPr/>
            <p:nvPr/>
          </p:nvSpPr>
          <p:spPr>
            <a:xfrm>
              <a:off x="0" y="3042001"/>
              <a:ext cx="5472030" cy="533580"/>
            </a:xfrm>
            <a:prstGeom prst="roundRect">
              <a:avLst/>
            </a:prstGeom>
            <a:grpFill/>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45" name="Rectangle: Rounded Corners 8"/>
            <p:cNvSpPr txBox="1"/>
            <p:nvPr/>
          </p:nvSpPr>
          <p:spPr>
            <a:xfrm>
              <a:off x="26047" y="3068048"/>
              <a:ext cx="5419936" cy="48148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pPr>
              <a:r>
                <a:rPr lang="en-BZ" sz="3200" b="1" i="1" dirty="0" err="1"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Nghệ</a:t>
              </a:r>
              <a:r>
                <a:rPr lang="en-BZ" sz="3200" b="1" i="1" dirty="0"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BZ" sz="3200" b="1" i="1" dirty="0" err="1" smtClean="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thuật</a:t>
              </a:r>
              <a:endParaRPr lang="en-BZ" sz="3200" b="1" i="1" dirty="0">
                <a:solidFill>
                  <a:prstClr val="white"/>
                </a:solidFill>
                <a:latin typeface="Times New Roman" panose="02020603050405020304" pitchFamily="18" charset="0"/>
                <a:cs typeface="Times New Roman" panose="02020603050405020304" pitchFamily="18" charset="0"/>
              </a:endParaRPr>
            </a:p>
          </p:txBody>
        </p:sp>
      </p:grpSp>
      <p:sp>
        <p:nvSpPr>
          <p:cNvPr id="2" name="Rectangle 1"/>
          <p:cNvSpPr/>
          <p:nvPr/>
        </p:nvSpPr>
        <p:spPr>
          <a:xfrm>
            <a:off x="809056" y="5736512"/>
            <a:ext cx="8014887" cy="954107"/>
          </a:xfrm>
          <a:prstGeom prst="rect">
            <a:avLst/>
          </a:prstGeom>
        </p:spPr>
        <p:txBody>
          <a:bodyPr wrap="square">
            <a:spAutoFit/>
          </a:bodyPr>
          <a:lstStyle/>
          <a:p>
            <a:pPr marL="381000" indent="-381000" algn="just">
              <a:spcBef>
                <a:spcPct val="0"/>
              </a:spcBef>
              <a:buClr>
                <a:srgbClr val="000000"/>
              </a:buClr>
              <a:buFont typeface="Wingdings" panose="05000000000000000000" pitchFamily="2" charset="2"/>
              <a:buChar char="à"/>
            </a:pP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Vài</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nét</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chấm</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phá</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nghệ</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thuật</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nhân</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hóa</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so</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sánh</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ngôn</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ngữ</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đặc</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fr-FR" altLang="vi-VN"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sắc</a:t>
            </a:r>
            <a:r>
              <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rPr>
              <a:t>.</a:t>
            </a:r>
            <a:endParaRPr lang="fr-FR"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4" name="Right Brace 3"/>
          <p:cNvSpPr/>
          <p:nvPr/>
        </p:nvSpPr>
        <p:spPr>
          <a:xfrm>
            <a:off x="8565100" y="2195962"/>
            <a:ext cx="846530" cy="423949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p:cNvSpPr/>
          <p:nvPr/>
        </p:nvSpPr>
        <p:spPr>
          <a:xfrm>
            <a:off x="9237222" y="2653713"/>
            <a:ext cx="2816370" cy="3323987"/>
          </a:xfrm>
          <a:prstGeom prst="rect">
            <a:avLst/>
          </a:prstGeom>
        </p:spPr>
        <p:txBody>
          <a:bodyPr wrap="square">
            <a:spAutoFit/>
          </a:bodyPr>
          <a:lstStyle/>
          <a:p>
            <a:pPr algn="ctr">
              <a:lnSpc>
                <a:spcPct val="150000"/>
              </a:lnSpc>
              <a:spcBef>
                <a:spcPct val="0"/>
              </a:spcBef>
              <a:buClr>
                <a:srgbClr val="000000"/>
              </a:buClr>
            </a:pPr>
            <a:r>
              <a:rPr lang="fr-FR" altLang="vi-VN" sz="2800" b="1" i="1" kern="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altLang="vi-VN" sz="2800" b="1" i="1" kern="0" dirty="0" err="1" smtClean="0">
                <a:solidFill>
                  <a:srgbClr val="FF0000"/>
                </a:solidFill>
                <a:latin typeface="Times New Roman" panose="02020603050405020304" pitchFamily="18" charset="0"/>
                <a:cs typeface="Times New Roman" panose="02020603050405020304" pitchFamily="18" charset="0"/>
                <a:sym typeface="Arial" panose="020B0604020202020204"/>
              </a:rPr>
              <a:t>Vẻ</a:t>
            </a:r>
            <a:r>
              <a:rPr lang="fr-FR" altLang="vi-VN" sz="28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fr-FR" altLang="vi-VN"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đẹp</a:t>
            </a:r>
            <a:r>
              <a:rPr lang="fr-FR" altLang="vi-VN"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fr-FR" altLang="vi-VN"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thiên</a:t>
            </a:r>
            <a:r>
              <a:rPr lang="fr-FR" altLang="vi-VN"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fr-FR" altLang="vi-VN"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nhiên</a:t>
            </a:r>
            <a:r>
              <a:rPr lang="fr-FR" altLang="vi-VN"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Sa Pa </a:t>
            </a:r>
            <a:r>
              <a:rPr lang="fr-FR" altLang="vi-VN"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độc</a:t>
            </a:r>
            <a:r>
              <a:rPr lang="fr-FR" altLang="vi-VN"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fr-FR" altLang="vi-VN"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đáo</a:t>
            </a:r>
            <a:r>
              <a:rPr lang="fr-FR" altLang="vi-VN"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fr-FR" altLang="vi-VN"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tươi</a:t>
            </a:r>
            <a:r>
              <a:rPr lang="fr-FR" altLang="vi-VN"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fr-FR" altLang="vi-VN"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sáng</a:t>
            </a:r>
            <a:r>
              <a:rPr lang="fr-FR" altLang="vi-VN"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fr-FR" altLang="vi-VN"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thơ</a:t>
            </a:r>
            <a:r>
              <a:rPr lang="fr-FR" altLang="vi-VN"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fr-FR" altLang="vi-VN"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mộng</a:t>
            </a:r>
            <a:r>
              <a:rPr lang="fr-FR" altLang="vi-VN"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fr-FR" altLang="vi-VN"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đầy</a:t>
            </a:r>
            <a:r>
              <a:rPr lang="fr-FR" altLang="vi-VN"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fr-FR" altLang="vi-VN"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sức</a:t>
            </a:r>
            <a:r>
              <a:rPr lang="fr-FR" altLang="vi-VN"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fr-FR" altLang="vi-VN"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sống</a:t>
            </a:r>
            <a:r>
              <a:rPr lang="fr-FR" altLang="vi-VN"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a:t>
            </a:r>
            <a:endParaRPr lang="en-US" altLang="vi-VN" sz="2800" b="1" i="1" kern="0" dirty="0">
              <a:solidFill>
                <a:srgbClr val="FF0000"/>
              </a:solidFill>
              <a:latin typeface="VNI-Times" pitchFamily="2" charset="0"/>
              <a:cs typeface="Arial" panose="020B0604020202020204"/>
              <a:sym typeface="Arial" panose="020B0604020202020204"/>
            </a:endParaRPr>
          </a:p>
        </p:txBody>
      </p:sp>
      <p:pic>
        <p:nvPicPr>
          <p:cNvPr id="46" name="Hình ảnh 5"/>
          <p:cNvPicPr>
            <a:picLocks noChangeAspect="1"/>
          </p:cNvPicPr>
          <p:nvPr/>
        </p:nvPicPr>
        <p:blipFill>
          <a:blip r:embed="rId1"/>
          <a:stretch>
            <a:fillRect/>
          </a:stretch>
        </p:blipFill>
        <p:spPr>
          <a:xfrm>
            <a:off x="7259782" y="-37817"/>
            <a:ext cx="4955636" cy="1978613"/>
          </a:xfrm>
          <a:prstGeom prst="rect">
            <a:avLst/>
          </a:prstGeom>
          <a:ln>
            <a:noFill/>
          </a:ln>
          <a:effectLst>
            <a:outerShdw blurRad="190500" algn="tl" rotWithShape="0">
              <a:srgbClr val="000000">
                <a:alpha val="70000"/>
              </a:srgbClr>
            </a:outerShdw>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ppt_x"/>
                                          </p:val>
                                        </p:tav>
                                        <p:tav tm="100000">
                                          <p:val>
                                            <p:strVal val="#ppt_x"/>
                                          </p:val>
                                        </p:tav>
                                      </p:tavLst>
                                    </p:anim>
                                    <p:anim calcmode="lin" valueType="num">
                                      <p:cBhvr additive="base">
                                        <p:cTn id="1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Effect transition="in" filter="barn(inVertical)">
                                      <p:cBhvr>
                                        <p:cTn id="18" dur="500"/>
                                        <p:tgtEl>
                                          <p:spTgt spid="3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9">
                                            <p:txEl>
                                              <p:pRg st="1" end="1"/>
                                            </p:txEl>
                                          </p:spTgt>
                                        </p:tgtEl>
                                        <p:attrNameLst>
                                          <p:attrName>style.visibility</p:attrName>
                                        </p:attrNameLst>
                                      </p:cBhvr>
                                      <p:to>
                                        <p:strVal val="visible"/>
                                      </p:to>
                                    </p:set>
                                    <p:animEffect transition="in" filter="barn(inVertical)">
                                      <p:cBhvr>
                                        <p:cTn id="23" dur="500"/>
                                        <p:tgtEl>
                                          <p:spTgt spid="3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9">
                                            <p:txEl>
                                              <p:pRg st="2" end="2"/>
                                            </p:txEl>
                                          </p:spTgt>
                                        </p:tgtEl>
                                        <p:attrNameLst>
                                          <p:attrName>style.visibility</p:attrName>
                                        </p:attrNameLst>
                                      </p:cBhvr>
                                      <p:to>
                                        <p:strVal val="visible"/>
                                      </p:to>
                                    </p:set>
                                    <p:animEffect transition="in" filter="wipe(down)">
                                      <p:cBhvr>
                                        <p:cTn id="28" dur="500"/>
                                        <p:tgtEl>
                                          <p:spTgt spid="3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9">
                                            <p:txEl>
                                              <p:pRg st="3" end="3"/>
                                            </p:txEl>
                                          </p:spTgt>
                                        </p:tgtEl>
                                        <p:attrNameLst>
                                          <p:attrName>style.visibility</p:attrName>
                                        </p:attrNameLst>
                                      </p:cBhvr>
                                      <p:to>
                                        <p:strVal val="visible"/>
                                      </p:to>
                                    </p:set>
                                    <p:animEffect transition="in" filter="barn(inVertical)">
                                      <p:cBhvr>
                                        <p:cTn id="33" dur="500"/>
                                        <p:tgtEl>
                                          <p:spTgt spid="3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9">
                                            <p:txEl>
                                              <p:pRg st="4" end="4"/>
                                            </p:txEl>
                                          </p:spTgt>
                                        </p:tgtEl>
                                        <p:attrNameLst>
                                          <p:attrName>style.visibility</p:attrName>
                                        </p:attrNameLst>
                                      </p:cBhvr>
                                      <p:to>
                                        <p:strVal val="visible"/>
                                      </p:to>
                                    </p:set>
                                    <p:animEffect transition="in" filter="wipe(down)">
                                      <p:cBhvr>
                                        <p:cTn id="38" dur="500"/>
                                        <p:tgtEl>
                                          <p:spTgt spid="39">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9">
                                            <p:txEl>
                                              <p:pRg st="5" end="5"/>
                                            </p:txEl>
                                          </p:spTgt>
                                        </p:tgtEl>
                                        <p:attrNameLst>
                                          <p:attrName>style.visibility</p:attrName>
                                        </p:attrNameLst>
                                      </p:cBhvr>
                                      <p:to>
                                        <p:strVal val="visible"/>
                                      </p:to>
                                    </p:set>
                                    <p:animEffect transition="in" filter="wipe(down)">
                                      <p:cBhvr>
                                        <p:cTn id="43" dur="500"/>
                                        <p:tgtEl>
                                          <p:spTgt spid="39">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1000"/>
                                        <p:tgtEl>
                                          <p:spTgt spid="43"/>
                                        </p:tgtEl>
                                      </p:cBhvr>
                                    </p:animEffect>
                                    <p:anim calcmode="lin" valueType="num">
                                      <p:cBhvr>
                                        <p:cTn id="49" dur="1000" fill="hold"/>
                                        <p:tgtEl>
                                          <p:spTgt spid="43"/>
                                        </p:tgtEl>
                                        <p:attrNameLst>
                                          <p:attrName>ppt_x</p:attrName>
                                        </p:attrNameLst>
                                      </p:cBhvr>
                                      <p:tavLst>
                                        <p:tav tm="0">
                                          <p:val>
                                            <p:strVal val="#ppt_x"/>
                                          </p:val>
                                        </p:tav>
                                        <p:tav tm="100000">
                                          <p:val>
                                            <p:strVal val="#ppt_x"/>
                                          </p:val>
                                        </p:tav>
                                      </p:tavLst>
                                    </p:anim>
                                    <p:anim calcmode="lin" valueType="num">
                                      <p:cBhvr>
                                        <p:cTn id="5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circle(in)">
                                      <p:cBhvr>
                                        <p:cTn id="55" dur="200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circle(in)">
                                      <p:cBhvr>
                                        <p:cTn id="60" dur="2000"/>
                                        <p:tgtEl>
                                          <p:spTgt spid="4"/>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circle(in)">
                                      <p:cBhvr>
                                        <p:cTn id="6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44738" y="-110837"/>
            <a:ext cx="6758098" cy="68302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grpSp>
        <p:nvGrpSpPr>
          <p:cNvPr id="16" name="Group 15"/>
          <p:cNvGrpSpPr/>
          <p:nvPr/>
        </p:nvGrpSpPr>
        <p:grpSpPr>
          <a:xfrm>
            <a:off x="-89217" y="197966"/>
            <a:ext cx="9529052" cy="461665"/>
            <a:chOff x="-178462" y="1828800"/>
            <a:chExt cx="19060588" cy="923316"/>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8" name="TextBox 17"/>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0" name="Group 19"/>
          <p:cNvGrpSpPr/>
          <p:nvPr/>
        </p:nvGrpSpPr>
        <p:grpSpPr>
          <a:xfrm>
            <a:off x="319937" y="693325"/>
            <a:ext cx="9224112" cy="496647"/>
            <a:chOff x="644526" y="2766774"/>
            <a:chExt cx="18450623" cy="993289"/>
          </a:xfrm>
        </p:grpSpPr>
        <p:sp>
          <p:nvSpPr>
            <p:cNvPr id="21" name="TextBox 20"/>
            <p:cNvSpPr txBox="1"/>
            <p:nvPr/>
          </p:nvSpPr>
          <p:spPr>
            <a:xfrm>
              <a:off x="1906584" y="2766774"/>
              <a:ext cx="17188565"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Vẻ</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đẹp</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Sapa</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4" name="Group 23"/>
          <p:cNvGrpSpPr/>
          <p:nvPr/>
        </p:nvGrpSpPr>
        <p:grpSpPr>
          <a:xfrm>
            <a:off x="3258484" y="1981262"/>
            <a:ext cx="2506391" cy="1175302"/>
            <a:chOff x="0" y="2541430"/>
            <a:chExt cx="5472030" cy="457370"/>
          </a:xfrm>
        </p:grpSpPr>
        <p:sp>
          <p:nvSpPr>
            <p:cNvPr id="25" name="Rectangle: Rounded Corners 16"/>
            <p:cNvSpPr/>
            <p:nvPr/>
          </p:nvSpPr>
          <p:spPr>
            <a:xfrm>
              <a:off x="0" y="2541430"/>
              <a:ext cx="5472030" cy="457370"/>
            </a:xfrm>
            <a:prstGeom prst="roundRect">
              <a:avLst/>
            </a:prstGeom>
          </p:spPr>
          <p:style>
            <a:lnRef idx="2">
              <a:schemeClr val="lt1">
                <a:hueOff val="0"/>
                <a:satOff val="0"/>
                <a:lumOff val="0"/>
                <a:alphaOff val="0"/>
              </a:schemeClr>
            </a:lnRef>
            <a:fillRef idx="1">
              <a:schemeClr val="accent2">
                <a:hueOff val="-3600000"/>
                <a:satOff val="-12500"/>
                <a:lumOff val="15000"/>
                <a:alphaOff val="0"/>
              </a:schemeClr>
            </a:fillRef>
            <a:effectRef idx="0">
              <a:schemeClr val="accent2">
                <a:hueOff val="-3600000"/>
                <a:satOff val="-12500"/>
                <a:lumOff val="15000"/>
                <a:alphaOff val="0"/>
              </a:schemeClr>
            </a:effectRef>
            <a:fontRef idx="minor">
              <a:schemeClr val="lt1"/>
            </a:fontRef>
          </p:style>
        </p:sp>
        <p:sp>
          <p:nvSpPr>
            <p:cNvPr id="26" name="Rectangle: Rounded Corners 6"/>
            <p:cNvSpPr txBox="1"/>
            <p:nvPr/>
          </p:nvSpPr>
          <p:spPr>
            <a:xfrm>
              <a:off x="22327" y="2563757"/>
              <a:ext cx="5427376" cy="412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a:r>
                <a:rPr lang="en-US" sz="3200" i="1" dirty="0" err="1" smtClean="0">
                  <a:solidFill>
                    <a:schemeClr val="bg1"/>
                  </a:solidFill>
                  <a:latin typeface="Times New Roman" panose="02020603050405020304" pitchFamily="18" charset="0"/>
                  <a:cs typeface="Times New Roman" panose="02020603050405020304" pitchFamily="18" charset="0"/>
                </a:rPr>
                <a:t>Cô</a:t>
              </a:r>
              <a:r>
                <a:rPr lang="en-US" sz="3200" i="1" dirty="0" smtClean="0">
                  <a:solidFill>
                    <a:schemeClr val="bg1"/>
                  </a:solidFill>
                  <a:latin typeface="Times New Roman" panose="02020603050405020304" pitchFamily="18" charset="0"/>
                  <a:cs typeface="Times New Roman" panose="02020603050405020304" pitchFamily="18" charset="0"/>
                </a:rPr>
                <a:t> </a:t>
              </a:r>
              <a:r>
                <a:rPr lang="en-US" sz="3200" i="1" dirty="0" err="1" smtClean="0">
                  <a:solidFill>
                    <a:schemeClr val="bg1"/>
                  </a:solidFill>
                  <a:latin typeface="Times New Roman" panose="02020603050405020304" pitchFamily="18" charset="0"/>
                  <a:cs typeface="Times New Roman" panose="02020603050405020304" pitchFamily="18" charset="0"/>
                </a:rPr>
                <a:t>kĩ</a:t>
              </a:r>
              <a:r>
                <a:rPr lang="en-US" sz="3200" i="1" dirty="0" smtClean="0">
                  <a:solidFill>
                    <a:schemeClr val="bg1"/>
                  </a:solidFill>
                  <a:latin typeface="Times New Roman" panose="02020603050405020304" pitchFamily="18" charset="0"/>
                  <a:cs typeface="Times New Roman" panose="02020603050405020304" pitchFamily="18" charset="0"/>
                </a:rPr>
                <a:t> </a:t>
              </a:r>
              <a:r>
                <a:rPr lang="en-US" sz="3200" i="1" dirty="0" err="1" smtClean="0">
                  <a:solidFill>
                    <a:schemeClr val="bg1"/>
                  </a:solidFill>
                  <a:latin typeface="Times New Roman" panose="02020603050405020304" pitchFamily="18" charset="0"/>
                  <a:cs typeface="Times New Roman" panose="02020603050405020304" pitchFamily="18" charset="0"/>
                </a:rPr>
                <a:t>sư</a:t>
              </a:r>
              <a:endParaRPr lang="en-US" sz="3200" i="1" dirty="0">
                <a:solidFill>
                  <a:schemeClr val="bg1"/>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3258484" y="3454377"/>
            <a:ext cx="2506391" cy="1211003"/>
            <a:chOff x="0" y="3042001"/>
            <a:chExt cx="5472030" cy="533580"/>
          </a:xfrm>
        </p:grpSpPr>
        <p:sp>
          <p:nvSpPr>
            <p:cNvPr id="28" name="Rectangle: Rounded Corners 14"/>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29" name="Rectangle: Rounded Corners 8"/>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a:r>
                <a:rPr lang="en-US" sz="3200" i="1" dirty="0" err="1" smtClean="0">
                  <a:solidFill>
                    <a:schemeClr val="tx1"/>
                  </a:solidFill>
                  <a:latin typeface="Times New Roman" panose="02020603050405020304" pitchFamily="18" charset="0"/>
                  <a:cs typeface="Times New Roman" panose="02020603050405020304" pitchFamily="18" charset="0"/>
                </a:rPr>
                <a:t>Anh</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thanh</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niên</a:t>
              </a:r>
              <a:endParaRPr lang="en-US" sz="3200" i="1" dirty="0">
                <a:solidFill>
                  <a:schemeClr val="tx1"/>
                </a:solidFill>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319936" y="1981262"/>
            <a:ext cx="2506391" cy="1175302"/>
            <a:chOff x="0" y="3042001"/>
            <a:chExt cx="5472030" cy="533580"/>
          </a:xfrm>
          <a:solidFill>
            <a:srgbClr val="B6DF89"/>
          </a:solidFill>
        </p:grpSpPr>
        <p:sp>
          <p:nvSpPr>
            <p:cNvPr id="34" name="Rectangle: Rounded Corners 14"/>
            <p:cNvSpPr/>
            <p:nvPr/>
          </p:nvSpPr>
          <p:spPr>
            <a:xfrm>
              <a:off x="0" y="3042001"/>
              <a:ext cx="5472030" cy="533580"/>
            </a:xfrm>
            <a:prstGeom prst="roundRect">
              <a:avLst/>
            </a:prstGeom>
            <a:grpFill/>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35" name="Rectangle: Rounded Corners 8"/>
            <p:cNvSpPr txBox="1"/>
            <p:nvPr/>
          </p:nvSpPr>
          <p:spPr>
            <a:xfrm>
              <a:off x="26047" y="3068048"/>
              <a:ext cx="5419936" cy="48148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a:r>
                <a:rPr lang="en-US" sz="3200" i="1" dirty="0" err="1" smtClean="0">
                  <a:solidFill>
                    <a:schemeClr val="tx1"/>
                  </a:solidFill>
                  <a:latin typeface="Times New Roman" panose="02020603050405020304" pitchFamily="18" charset="0"/>
                  <a:cs typeface="Times New Roman" panose="02020603050405020304" pitchFamily="18" charset="0"/>
                </a:rPr>
                <a:t>Bác</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lái</a:t>
              </a:r>
              <a:r>
                <a:rPr lang="en-US" sz="3200" i="1" dirty="0" smtClean="0">
                  <a:solidFill>
                    <a:schemeClr val="tx1"/>
                  </a:solidFill>
                  <a:latin typeface="Times New Roman" panose="02020603050405020304" pitchFamily="18" charset="0"/>
                  <a:cs typeface="Times New Roman" panose="02020603050405020304" pitchFamily="18" charset="0"/>
                </a:rPr>
                <a:t> </a:t>
              </a:r>
              <a:r>
                <a:rPr lang="en-US" sz="3200" i="1" dirty="0" err="1" smtClean="0">
                  <a:solidFill>
                    <a:schemeClr val="tx1"/>
                  </a:solidFill>
                  <a:latin typeface="Times New Roman" panose="02020603050405020304" pitchFamily="18" charset="0"/>
                  <a:cs typeface="Times New Roman" panose="02020603050405020304" pitchFamily="18" charset="0"/>
                </a:rPr>
                <a:t>xe</a:t>
              </a:r>
              <a:endParaRPr lang="en-US" sz="3200" i="1" dirty="0">
                <a:solidFill>
                  <a:schemeClr val="tx1"/>
                </a:solidFill>
                <a:latin typeface="Times New Roman" panose="02020603050405020304" pitchFamily="18" charset="0"/>
                <a:cs typeface="Times New Roman" panose="02020603050405020304" pitchFamily="18" charset="0"/>
              </a:endParaRPr>
            </a:p>
          </p:txBody>
        </p:sp>
      </p:grpSp>
      <p:grpSp>
        <p:nvGrpSpPr>
          <p:cNvPr id="36" name="Group 35"/>
          <p:cNvGrpSpPr/>
          <p:nvPr/>
        </p:nvGrpSpPr>
        <p:grpSpPr>
          <a:xfrm>
            <a:off x="308005" y="3454378"/>
            <a:ext cx="2506391" cy="1211003"/>
            <a:chOff x="0" y="3618782"/>
            <a:chExt cx="5472030" cy="483069"/>
          </a:xfrm>
        </p:grpSpPr>
        <p:sp>
          <p:nvSpPr>
            <p:cNvPr id="37" name="Rectangle: Rounded Corners 12"/>
            <p:cNvSpPr/>
            <p:nvPr/>
          </p:nvSpPr>
          <p:spPr>
            <a:xfrm>
              <a:off x="0" y="3618782"/>
              <a:ext cx="5472030" cy="483069"/>
            </a:xfrm>
            <a:prstGeom prst="roundRect">
              <a:avLst/>
            </a:pr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2">
                <a:hueOff val="-10800000"/>
                <a:satOff val="-37501"/>
                <a:lumOff val="45001"/>
                <a:alphaOff val="0"/>
              </a:schemeClr>
            </a:effectRef>
            <a:fontRef idx="minor">
              <a:schemeClr val="lt1"/>
            </a:fontRef>
          </p:style>
        </p:sp>
        <p:sp>
          <p:nvSpPr>
            <p:cNvPr id="38" name="Rectangle: Rounded Corners 10"/>
            <p:cNvSpPr txBox="1"/>
            <p:nvPr/>
          </p:nvSpPr>
          <p:spPr>
            <a:xfrm>
              <a:off x="23581" y="3642363"/>
              <a:ext cx="5424868" cy="4359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a:r>
                <a:rPr lang="en-US" sz="3200" i="1" dirty="0" err="1" smtClean="0">
                  <a:solidFill>
                    <a:schemeClr val="bg1"/>
                  </a:solidFill>
                  <a:latin typeface="Times New Roman" panose="02020603050405020304" pitchFamily="18" charset="0"/>
                  <a:cs typeface="Times New Roman" panose="02020603050405020304" pitchFamily="18" charset="0"/>
                </a:rPr>
                <a:t>Ông</a:t>
              </a:r>
              <a:r>
                <a:rPr lang="en-US" sz="3200" i="1" dirty="0" smtClean="0">
                  <a:solidFill>
                    <a:schemeClr val="bg1"/>
                  </a:solidFill>
                  <a:latin typeface="Times New Roman" panose="02020603050405020304" pitchFamily="18" charset="0"/>
                  <a:cs typeface="Times New Roman" panose="02020603050405020304" pitchFamily="18" charset="0"/>
                </a:rPr>
                <a:t> </a:t>
              </a:r>
              <a:r>
                <a:rPr lang="en-US" sz="3200" i="1" dirty="0" err="1" smtClean="0">
                  <a:solidFill>
                    <a:schemeClr val="bg1"/>
                  </a:solidFill>
                  <a:latin typeface="Times New Roman" panose="02020603050405020304" pitchFamily="18" charset="0"/>
                  <a:cs typeface="Times New Roman" panose="02020603050405020304" pitchFamily="18" charset="0"/>
                </a:rPr>
                <a:t>họa</a:t>
              </a:r>
              <a:r>
                <a:rPr lang="en-US" sz="3200" i="1" dirty="0" smtClean="0">
                  <a:solidFill>
                    <a:schemeClr val="bg1"/>
                  </a:solidFill>
                  <a:latin typeface="Times New Roman" panose="02020603050405020304" pitchFamily="18" charset="0"/>
                  <a:cs typeface="Times New Roman" panose="02020603050405020304" pitchFamily="18" charset="0"/>
                </a:rPr>
                <a:t> </a:t>
              </a:r>
              <a:r>
                <a:rPr lang="en-US" sz="3200" i="1" dirty="0" err="1" smtClean="0">
                  <a:solidFill>
                    <a:schemeClr val="bg1"/>
                  </a:solidFill>
                  <a:latin typeface="Times New Roman" panose="02020603050405020304" pitchFamily="18" charset="0"/>
                  <a:cs typeface="Times New Roman" panose="02020603050405020304" pitchFamily="18" charset="0"/>
                </a:rPr>
                <a:t>sĩ</a:t>
              </a:r>
              <a:endParaRPr lang="en-US" sz="3200" i="1" dirty="0">
                <a:solidFill>
                  <a:schemeClr val="bg1"/>
                </a:solidFill>
                <a:latin typeface="Times New Roman" panose="02020603050405020304" pitchFamily="18" charset="0"/>
                <a:cs typeface="Times New Roman" panose="02020603050405020304" pitchFamily="18" charset="0"/>
              </a:endParaRPr>
            </a:p>
          </p:txBody>
        </p:sp>
      </p:grpSp>
      <p:sp>
        <p:nvSpPr>
          <p:cNvPr id="39" name="Hộp Văn bản 8"/>
          <p:cNvSpPr txBox="1"/>
          <p:nvPr/>
        </p:nvSpPr>
        <p:spPr>
          <a:xfrm>
            <a:off x="958061" y="5143219"/>
            <a:ext cx="4172013" cy="1077218"/>
          </a:xfrm>
          <a:prstGeom prst="rect">
            <a:avLst/>
          </a:prstGeom>
          <a:noFill/>
        </p:spPr>
        <p:txBody>
          <a:bodyPr wrap="square" rtlCol="0">
            <a:spAutoFit/>
          </a:bodyPr>
          <a:lstStyle/>
          <a:p>
            <a:pPr algn="ctr"/>
            <a:r>
              <a:rPr lang="en-US" sz="32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smtClean="0">
                <a:solidFill>
                  <a:srgbClr val="FF0000"/>
                </a:solidFill>
                <a:latin typeface="Times New Roman" panose="02020603050405020304" pitchFamily="18" charset="0"/>
                <a:cs typeface="Times New Roman" panose="02020603050405020304" pitchFamily="18" charset="0"/>
              </a:rPr>
              <a:t>Nhân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vật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trọng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tâm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là</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anh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thanh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niên</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circle(in)">
                                      <p:cBhvr>
                                        <p:cTn id="38" dur="20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1000"/>
                                        <p:tgtEl>
                                          <p:spTgt spid="39"/>
                                        </p:tgtEl>
                                      </p:cBhvr>
                                    </p:animEffect>
                                    <p:anim calcmode="lin" valueType="num">
                                      <p:cBhvr>
                                        <p:cTn id="44" dur="1000" fill="hold"/>
                                        <p:tgtEl>
                                          <p:spTgt spid="39"/>
                                        </p:tgtEl>
                                        <p:attrNameLst>
                                          <p:attrName>ppt_x</p:attrName>
                                        </p:attrNameLst>
                                      </p:cBhvr>
                                      <p:tavLst>
                                        <p:tav tm="0">
                                          <p:val>
                                            <p:strVal val="#ppt_x"/>
                                          </p:val>
                                        </p:tav>
                                        <p:tav tm="100000">
                                          <p:val>
                                            <p:strVal val="#ppt_x"/>
                                          </p:val>
                                        </p:tav>
                                      </p:tavLst>
                                    </p:anim>
                                    <p:anim calcmode="lin" valueType="num">
                                      <p:cBhvr>
                                        <p:cTn id="4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39354" y="1717964"/>
            <a:ext cx="11633991" cy="479367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89217" y="197966"/>
            <a:ext cx="9529052" cy="461665"/>
            <a:chOff x="-178462" y="1828800"/>
            <a:chExt cx="19060588" cy="923316"/>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23" name="TextBox 22"/>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5" name="Group 24"/>
          <p:cNvGrpSpPr/>
          <p:nvPr/>
        </p:nvGrpSpPr>
        <p:grpSpPr>
          <a:xfrm>
            <a:off x="319937" y="693325"/>
            <a:ext cx="9224112" cy="496647"/>
            <a:chOff x="644526" y="2766774"/>
            <a:chExt cx="18450623" cy="993289"/>
          </a:xfrm>
        </p:grpSpPr>
        <p:sp>
          <p:nvSpPr>
            <p:cNvPr id="26" name="TextBox 25"/>
            <p:cNvSpPr txBox="1"/>
            <p:nvPr/>
          </p:nvSpPr>
          <p:spPr>
            <a:xfrm>
              <a:off x="1906584" y="2766774"/>
              <a:ext cx="17188565"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Vẻ</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đẹp</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Sapa</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8" name="TextBox 27"/>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9" name="Group 28"/>
          <p:cNvGrpSpPr/>
          <p:nvPr/>
        </p:nvGrpSpPr>
        <p:grpSpPr>
          <a:xfrm>
            <a:off x="2890433" y="1339261"/>
            <a:ext cx="5713240" cy="757405"/>
            <a:chOff x="0" y="3042001"/>
            <a:chExt cx="5472030" cy="533580"/>
          </a:xfrm>
        </p:grpSpPr>
        <p:sp>
          <p:nvSpPr>
            <p:cNvPr id="30" name="Rectangle: Rounded Corners 14"/>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31" name="Rectangle: Rounded Corners 8"/>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a:r>
                <a:rPr lang="en-US" sz="3200" b="1" i="1" dirty="0" smtClean="0">
                  <a:solidFill>
                    <a:schemeClr val="bg1"/>
                  </a:solidFill>
                  <a:latin typeface="Times New Roman" panose="02020603050405020304" pitchFamily="18" charset="0"/>
                  <a:cs typeface="Times New Roman" panose="02020603050405020304" pitchFamily="18" charset="0"/>
                </a:rPr>
                <a:t>a. </a:t>
              </a:r>
              <a:r>
                <a:rPr lang="en-US" sz="3200" b="1" i="1" dirty="0" err="1" smtClean="0">
                  <a:solidFill>
                    <a:schemeClr val="bg1"/>
                  </a:solidFill>
                  <a:latin typeface="Times New Roman" panose="02020603050405020304" pitchFamily="18" charset="0"/>
                  <a:cs typeface="Times New Roman" panose="02020603050405020304" pitchFamily="18" charset="0"/>
                </a:rPr>
                <a:t>Nhân</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vật</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anh</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thanh</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niên</a:t>
              </a:r>
              <a:endParaRPr lang="en-US" sz="3200" b="1" i="1" dirty="0">
                <a:solidFill>
                  <a:schemeClr val="bg1"/>
                </a:solidFill>
                <a:latin typeface="Times New Roman" panose="02020603050405020304" pitchFamily="18" charset="0"/>
                <a:cs typeface="Times New Roman" panose="02020603050405020304" pitchFamily="18" charset="0"/>
              </a:endParaRPr>
            </a:p>
          </p:txBody>
        </p:sp>
      </p:grpSp>
      <p:pic>
        <p:nvPicPr>
          <p:cNvPr id="33" name="Hình ảnh 2"/>
          <p:cNvPicPr>
            <a:picLocks noChangeAspect="1"/>
          </p:cNvPicPr>
          <p:nvPr/>
        </p:nvPicPr>
        <p:blipFill>
          <a:blip r:embed="rId1"/>
          <a:stretch>
            <a:fillRect/>
          </a:stretch>
        </p:blipFill>
        <p:spPr>
          <a:xfrm>
            <a:off x="671942" y="2280937"/>
            <a:ext cx="4172013" cy="3828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4" name="Rectangle 33"/>
          <p:cNvSpPr>
            <a:spLocks noChangeArrowheads="1"/>
          </p:cNvSpPr>
          <p:nvPr/>
        </p:nvSpPr>
        <p:spPr bwMode="auto">
          <a:xfrm>
            <a:off x="5020405" y="2475369"/>
            <a:ext cx="667648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81000" indent="-381000" algn="just">
              <a:spcBef>
                <a:spcPct val="0"/>
              </a:spcBef>
              <a:buClr>
                <a:srgbClr val="000000"/>
              </a:buClr>
              <a:buFont typeface="Quicksand" pitchFamily="2" charset="0"/>
              <a:buChar char="­"/>
            </a:pP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Họ</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tên</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endPar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endParaRPr>
          </a:p>
          <a:p>
            <a:pPr marL="381000" indent="-381000" algn="just">
              <a:spcBef>
                <a:spcPct val="0"/>
              </a:spcBef>
              <a:buClr>
                <a:srgbClr val="000000"/>
              </a:buClr>
              <a:buFont typeface="Quicksand" pitchFamily="2" charset="0"/>
              <a:buChar char="­"/>
            </a:pP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Tuổi</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endPar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endParaRPr>
          </a:p>
          <a:p>
            <a:pPr marL="381000" indent="-381000" algn="just">
              <a:spcBef>
                <a:spcPct val="0"/>
              </a:spcBef>
              <a:buClr>
                <a:srgbClr val="000000"/>
              </a:buClr>
              <a:buFont typeface="Quicksand" pitchFamily="2" charset="0"/>
              <a:buChar char="­"/>
            </a:pP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Hình</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dáng</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endPar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endParaRPr>
          </a:p>
          <a:p>
            <a:pPr algn="just">
              <a:spcBef>
                <a:spcPct val="0"/>
              </a:spcBef>
              <a:buClr>
                <a:srgbClr val="000000"/>
              </a:buClr>
              <a:buNone/>
            </a:pP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a:t>
            </a:r>
            <a:endPar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endParaRPr>
          </a:p>
          <a:p>
            <a:pPr algn="just">
              <a:spcBef>
                <a:spcPct val="0"/>
              </a:spcBef>
              <a:buClr>
                <a:srgbClr val="000000"/>
              </a:buClr>
              <a:buNone/>
            </a:pP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a:t>
            </a:r>
            <a:endPar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endParaRPr>
          </a:p>
          <a:p>
            <a:pPr marL="381000" indent="-381000" algn="just">
              <a:spcBef>
                <a:spcPct val="0"/>
              </a:spcBef>
              <a:buClr>
                <a:srgbClr val="000000"/>
              </a:buClr>
              <a:buFont typeface="Quicksand" pitchFamily="2" charset="0"/>
              <a:buChar char="­"/>
            </a:pP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Nhận</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xét</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về</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sự</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xuất</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hiện</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của</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anh</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endPar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endParaRPr>
          </a:p>
          <a:p>
            <a:pPr algn="just">
              <a:spcBef>
                <a:spcPct val="0"/>
              </a:spcBef>
              <a:buClr>
                <a:srgbClr val="000000"/>
              </a:buClr>
              <a:buNone/>
            </a:pP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a:t>
            </a:r>
            <a:endParaRPr lang="en-US" altLang="vi-VN"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circle(in)">
                                      <p:cBhvr>
                                        <p:cTn id="13" dur="2000"/>
                                        <p:tgtEl>
                                          <p:spTgt spid="3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circle(in)">
                                      <p:cBhvr>
                                        <p:cTn id="16"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9217" y="197966"/>
            <a:ext cx="9529052" cy="461665"/>
            <a:chOff x="-178462" y="1828800"/>
            <a:chExt cx="19060588" cy="923316"/>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23" name="TextBox 22"/>
            <p:cNvSpPr txBox="1"/>
            <p:nvPr/>
          </p:nvSpPr>
          <p:spPr>
            <a:xfrm>
              <a:off x="478766" y="1828800"/>
              <a:ext cx="1238167"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23316"/>
            </a:xfrm>
            <a:prstGeom prst="rect">
              <a:avLst/>
            </a:prstGeom>
            <a:noFill/>
          </p:spPr>
          <p:txBody>
            <a:bodyPr wrap="square" rtlCol="0">
              <a:spAutoFit/>
            </a:bodyPr>
            <a:lstStyle/>
            <a:p>
              <a:pPr defTabSz="1076325"/>
              <a:r>
                <a:rPr lang="vi-VN" sz="2400" b="1" dirty="0" smtClean="0">
                  <a:solidFill>
                    <a:srgbClr val="31859C"/>
                  </a:solidFill>
                  <a:latin typeface="Tahoma" panose="020B0604030504040204" pitchFamily="34" charset="0"/>
                  <a:cs typeface="Tahoma" panose="020B0604030504040204" pitchFamily="34" charset="0"/>
                </a:rPr>
                <a:t>TÌM HIỂU </a:t>
              </a:r>
              <a:r>
                <a:rPr lang="en-US" sz="2400" b="1" dirty="0" smtClean="0">
                  <a:solidFill>
                    <a:srgbClr val="31859C"/>
                  </a:solidFill>
                  <a:latin typeface="Tahoma" panose="020B0604030504040204" pitchFamily="34" charset="0"/>
                  <a:cs typeface="Tahoma" panose="020B0604030504040204" pitchFamily="34" charset="0"/>
                </a:rPr>
                <a:t>CHI TIẾT</a:t>
              </a:r>
              <a:endParaRPr lang="en-US" sz="2400" b="1" dirty="0">
                <a:solidFill>
                  <a:srgbClr val="31859C"/>
                </a:solidFill>
                <a:latin typeface="Tahoma" panose="020B0604030504040204" pitchFamily="34" charset="0"/>
                <a:cs typeface="Tahoma" panose="020B0604030504040204" pitchFamily="34" charset="0"/>
              </a:endParaRPr>
            </a:p>
          </p:txBody>
        </p:sp>
      </p:grpSp>
      <p:grpSp>
        <p:nvGrpSpPr>
          <p:cNvPr id="25" name="Group 24"/>
          <p:cNvGrpSpPr/>
          <p:nvPr/>
        </p:nvGrpSpPr>
        <p:grpSpPr>
          <a:xfrm>
            <a:off x="319937" y="693325"/>
            <a:ext cx="9224112" cy="496647"/>
            <a:chOff x="644526" y="2766774"/>
            <a:chExt cx="18450623" cy="993289"/>
          </a:xfrm>
        </p:grpSpPr>
        <p:sp>
          <p:nvSpPr>
            <p:cNvPr id="26" name="TextBox 25"/>
            <p:cNvSpPr txBox="1"/>
            <p:nvPr/>
          </p:nvSpPr>
          <p:spPr>
            <a:xfrm>
              <a:off x="1906584" y="2766774"/>
              <a:ext cx="17188565" cy="923326"/>
            </a:xfrm>
            <a:prstGeom prst="rect">
              <a:avLst/>
            </a:prstGeom>
            <a:noFill/>
          </p:spPr>
          <p:txBody>
            <a:bodyPr wrap="square" rtlCol="0">
              <a:spAutoFit/>
            </a:bodyPr>
            <a:lstStyle/>
            <a:p>
              <a:pPr defTabSz="1076325"/>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Vẻ</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đẹp</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Sapa</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i="1">
                <a:solidFill>
                  <a:prstClr val="white"/>
                </a:solidFill>
              </a:endParaRPr>
            </a:p>
          </p:txBody>
        </p:sp>
        <p:sp>
          <p:nvSpPr>
            <p:cNvPr id="28" name="TextBox 27"/>
            <p:cNvSpPr txBox="1"/>
            <p:nvPr/>
          </p:nvSpPr>
          <p:spPr>
            <a:xfrm>
              <a:off x="957123" y="2795828"/>
              <a:ext cx="783010" cy="964235"/>
            </a:xfrm>
            <a:prstGeom prst="rect">
              <a:avLst/>
            </a:prstGeom>
            <a:noFill/>
          </p:spPr>
          <p:txBody>
            <a:bodyPr wrap="none" rtlCol="0">
              <a:spAutoFit/>
            </a:bodyPr>
            <a:lstStyle/>
            <a:p>
              <a:pPr algn="ctr" defTabSz="1076325"/>
              <a:r>
                <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2535"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6" name="Rounded Rectangle 15"/>
          <p:cNvSpPr/>
          <p:nvPr/>
        </p:nvSpPr>
        <p:spPr>
          <a:xfrm>
            <a:off x="239354" y="1717964"/>
            <a:ext cx="11633991" cy="479367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890433" y="1339261"/>
            <a:ext cx="5713240" cy="757405"/>
            <a:chOff x="0" y="3042001"/>
            <a:chExt cx="5472030" cy="533580"/>
          </a:xfrm>
        </p:grpSpPr>
        <p:sp>
          <p:nvSpPr>
            <p:cNvPr id="18" name="Rectangle: Rounded Corners 14"/>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19" name="Rectangle: Rounded Corners 8"/>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a:r>
                <a:rPr lang="en-US" sz="3200" b="1" i="1" dirty="0" smtClean="0">
                  <a:solidFill>
                    <a:schemeClr val="bg1"/>
                  </a:solidFill>
                  <a:latin typeface="Times New Roman" panose="02020603050405020304" pitchFamily="18" charset="0"/>
                  <a:cs typeface="Times New Roman" panose="02020603050405020304" pitchFamily="18" charset="0"/>
                </a:rPr>
                <a:t>a. </a:t>
              </a:r>
              <a:r>
                <a:rPr lang="en-US" sz="3200" b="1" i="1" dirty="0" err="1" smtClean="0">
                  <a:solidFill>
                    <a:schemeClr val="bg1"/>
                  </a:solidFill>
                  <a:latin typeface="Times New Roman" panose="02020603050405020304" pitchFamily="18" charset="0"/>
                  <a:cs typeface="Times New Roman" panose="02020603050405020304" pitchFamily="18" charset="0"/>
                </a:rPr>
                <a:t>Nhân</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vật</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anh</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thanh</a:t>
              </a:r>
              <a:r>
                <a:rPr lang="en-US" sz="3200" b="1" i="1" dirty="0" smtClean="0">
                  <a:solidFill>
                    <a:schemeClr val="bg1"/>
                  </a:solidFill>
                  <a:latin typeface="Times New Roman" panose="02020603050405020304" pitchFamily="18" charset="0"/>
                  <a:cs typeface="Times New Roman" panose="02020603050405020304" pitchFamily="18" charset="0"/>
                </a:rPr>
                <a:t> </a:t>
              </a:r>
              <a:r>
                <a:rPr lang="en-US" sz="3200" b="1" i="1" dirty="0" err="1" smtClean="0">
                  <a:solidFill>
                    <a:schemeClr val="bg1"/>
                  </a:solidFill>
                  <a:latin typeface="Times New Roman" panose="02020603050405020304" pitchFamily="18" charset="0"/>
                  <a:cs typeface="Times New Roman" panose="02020603050405020304" pitchFamily="18" charset="0"/>
                </a:rPr>
                <a:t>niên</a:t>
              </a:r>
              <a:endParaRPr lang="en-US" sz="3200" b="1" i="1" dirty="0">
                <a:solidFill>
                  <a:schemeClr val="bg1"/>
                </a:solidFill>
                <a:latin typeface="Times New Roman" panose="02020603050405020304" pitchFamily="18" charset="0"/>
                <a:cs typeface="Times New Roman" panose="02020603050405020304" pitchFamily="18" charset="0"/>
              </a:endParaRPr>
            </a:p>
          </p:txBody>
        </p:sp>
      </p:grpSp>
      <p:sp>
        <p:nvSpPr>
          <p:cNvPr id="20" name="Rectangle 19"/>
          <p:cNvSpPr>
            <a:spLocks noChangeArrowheads="1"/>
          </p:cNvSpPr>
          <p:nvPr/>
        </p:nvSpPr>
        <p:spPr bwMode="auto">
          <a:xfrm>
            <a:off x="612310" y="2475369"/>
            <a:ext cx="641194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indent="-457200" algn="just">
              <a:spcBef>
                <a:spcPct val="0"/>
              </a:spcBef>
              <a:buClr>
                <a:srgbClr val="000000"/>
              </a:buClr>
              <a:buFontTx/>
              <a:buChar char="-"/>
            </a:pPr>
            <a:r>
              <a:rPr lang="en-US" altLang="vi-VN" sz="2800" b="1"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Họ</a:t>
            </a:r>
            <a:r>
              <a:rPr lang="en-US" altLang="vi-VN" sz="2800" b="1"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b="1"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tên</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không</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cụ</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thể</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anh</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thanh</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niên</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a:t>
            </a:r>
            <a:endPar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endParaRPr>
          </a:p>
          <a:p>
            <a:pPr marL="457200" indent="-457200" algn="just">
              <a:spcBef>
                <a:spcPct val="0"/>
              </a:spcBef>
              <a:buClr>
                <a:srgbClr val="000000"/>
              </a:buClr>
              <a:buFontTx/>
              <a:buChar char="-"/>
            </a:pPr>
            <a:r>
              <a:rPr lang="en-US" altLang="vi-VN" sz="2800" b="1"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Tuổi</a:t>
            </a:r>
            <a:r>
              <a:rPr lang="en-US" altLang="vi-VN" sz="2800" b="1"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27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tuổi</a:t>
            </a:r>
            <a:endPar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endParaRPr>
          </a:p>
          <a:p>
            <a:pPr marL="457200" indent="-457200" algn="just">
              <a:spcBef>
                <a:spcPct val="0"/>
              </a:spcBef>
              <a:buClr>
                <a:srgbClr val="000000"/>
              </a:buClr>
              <a:buFontTx/>
              <a:buChar char="-"/>
            </a:pPr>
            <a:r>
              <a:rPr lang="en-US" altLang="vi-VN" sz="2800" b="1"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Hình</a:t>
            </a:r>
            <a:r>
              <a:rPr lang="en-US" altLang="vi-VN" sz="2800" b="1"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b="1"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dáng</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nhỏ</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bé</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nét</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mặt</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rạng</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rỡ</a:t>
            </a:r>
            <a:endPar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endParaRPr>
          </a:p>
          <a:p>
            <a:pPr marL="457200" indent="-457200" algn="just">
              <a:spcBef>
                <a:spcPct val="0"/>
              </a:spcBef>
              <a:buClr>
                <a:srgbClr val="000000"/>
              </a:buClr>
              <a:buFontTx/>
              <a:buChar char="-"/>
            </a:pPr>
            <a:r>
              <a:rPr lang="en-US" altLang="vi-VN" sz="2800" b="1"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Sự</a:t>
            </a:r>
            <a:r>
              <a:rPr lang="en-US" altLang="vi-VN" sz="2800" b="1"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x</a:t>
            </a:r>
            <a:r>
              <a:rPr lang="en-US" altLang="vi-VN" sz="2800" b="1"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uất</a:t>
            </a:r>
            <a:r>
              <a:rPr lang="en-US" altLang="vi-VN" sz="2800" b="1"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b="1"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hiện</a:t>
            </a:r>
            <a:r>
              <a:rPr lang="en-US" altLang="vi-VN" sz="2800" b="1"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a:t>
            </a:r>
            <a:endParaRPr lang="en-US" altLang="vi-VN" sz="2800" b="1" i="1" kern="0" dirty="0" smtClean="0">
              <a:solidFill>
                <a:srgbClr val="000000"/>
              </a:solidFill>
              <a:latin typeface="Times New Roman" panose="02020603050405020304" pitchFamily="18" charset="0"/>
              <a:cs typeface="Times New Roman" panose="02020603050405020304" pitchFamily="18" charset="0"/>
              <a:sym typeface="Arial" panose="020B0604020202020204"/>
            </a:endParaRPr>
          </a:p>
          <a:p>
            <a:pPr algn="just">
              <a:spcBef>
                <a:spcPct val="0"/>
              </a:spcBef>
              <a:buClr>
                <a:srgbClr val="000000"/>
              </a:buClr>
              <a:buNone/>
            </a:pP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Không</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xuất</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hiện</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từ</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đầu</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câu</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chuyện</a:t>
            </a:r>
            <a:endPar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endParaRPr>
          </a:p>
          <a:p>
            <a:pPr algn="just">
              <a:spcBef>
                <a:spcPct val="0"/>
              </a:spcBef>
              <a:buClr>
                <a:srgbClr val="000000"/>
              </a:buClr>
              <a:buNone/>
            </a:pP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Xuất</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hiện</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qua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lời</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kể</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của</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nhân</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vật</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ông</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họa</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vi-VN" sz="2800"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sĩ</a:t>
            </a:r>
            <a:r>
              <a:rPr lang="en-US" altLang="vi-VN" sz="2800"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endParaRPr lang="en-US" altLang="vi-VN" sz="2800" i="1"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spcBef>
                <a:spcPct val="0"/>
              </a:spcBef>
              <a:buClr>
                <a:srgbClr val="000000"/>
              </a:buClr>
              <a:buNone/>
            </a:pPr>
            <a:r>
              <a:rPr lang="en-US" altLang="vi-VN" sz="2800" b="1" i="1" kern="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b="1" i="1" kern="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vi-VN" sz="2800" b="1" i="1" kern="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b="1" i="1" kern="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đánh</a:t>
            </a:r>
            <a:r>
              <a:rPr lang="en-US" altLang="vi-VN" sz="2800" b="1" i="1" kern="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b="1" i="1" kern="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giá</a:t>
            </a:r>
            <a:r>
              <a:rPr lang="en-US" altLang="vi-VN" sz="2800" b="1" i="1" kern="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b="1" i="1" kern="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khách</a:t>
            </a:r>
            <a:r>
              <a:rPr lang="en-US" altLang="vi-VN" sz="2800" b="1" i="1" kern="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800" b="1" i="1" kern="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quan</a:t>
            </a:r>
            <a:r>
              <a:rPr lang="en-US" altLang="vi-VN" sz="2800" b="1" i="1" kern="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altLang="vi-VN" sz="2800" b="1" i="1" kern="0"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pic>
        <p:nvPicPr>
          <p:cNvPr id="32" name="Hình ảnh 2"/>
          <p:cNvPicPr>
            <a:picLocks noChangeAspect="1"/>
          </p:cNvPicPr>
          <p:nvPr/>
        </p:nvPicPr>
        <p:blipFill>
          <a:blip r:embed="rId1"/>
          <a:stretch>
            <a:fillRect/>
          </a:stretch>
        </p:blipFill>
        <p:spPr>
          <a:xfrm>
            <a:off x="7476412" y="2280937"/>
            <a:ext cx="4172013" cy="3828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down)">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circle(in)">
                                      <p:cBhvr>
                                        <p:cTn id="17" dur="20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down)">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barn(inVertical)">
                                      <p:cBhvr>
                                        <p:cTn id="27" dur="500"/>
                                        <p:tgtEl>
                                          <p:spTgt spid="20">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20">
                                            <p:txEl>
                                              <p:pRg st="5" end="5"/>
                                            </p:txEl>
                                          </p:spTgt>
                                        </p:tgtEl>
                                        <p:attrNameLst>
                                          <p:attrName>style.visibility</p:attrName>
                                        </p:attrNameLst>
                                      </p:cBhvr>
                                      <p:to>
                                        <p:strVal val="visible"/>
                                      </p:to>
                                    </p:set>
                                    <p:animEffect transition="in" filter="barn(inVertical)">
                                      <p:cBhvr>
                                        <p:cTn id="30" dur="500"/>
                                        <p:tgtEl>
                                          <p:spTgt spid="20">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xEl>
                                              <p:pRg st="6" end="6"/>
                                            </p:txEl>
                                          </p:spTgt>
                                        </p:tgtEl>
                                        <p:attrNameLst>
                                          <p:attrName>style.visibility</p:attrName>
                                        </p:attrNameLst>
                                      </p:cBhvr>
                                      <p:to>
                                        <p:strVal val="visible"/>
                                      </p:to>
                                    </p:set>
                                    <p:animEffect transition="in" filter="wipe(down)">
                                      <p:cBhvr>
                                        <p:cTn id="35"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23075"/>
            <a:ext cx="5713240" cy="757405"/>
            <a:chOff x="0" y="3042001"/>
            <a:chExt cx="5472030" cy="533580"/>
          </a:xfrm>
        </p:grpSpPr>
        <p:sp>
          <p:nvSpPr>
            <p:cNvPr id="18" name="Rectangle: Rounded Corners 14"/>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19" name="Rectangle: Rounded Corners 8"/>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a:r>
                <a:rPr lang="en-US" sz="3200" b="1" i="1" dirty="0" smtClean="0">
                  <a:solidFill>
                    <a:srgbClr val="FFFFFF"/>
                  </a:solidFill>
                  <a:latin typeface="Times New Roman" panose="02020603050405020304" pitchFamily="18" charset="0"/>
                  <a:cs typeface="Times New Roman" panose="02020603050405020304" pitchFamily="18" charset="0"/>
                </a:rPr>
                <a:t>a. </a:t>
              </a:r>
              <a:r>
                <a:rPr lang="en-US" sz="3200" b="1" i="1" dirty="0" err="1" smtClean="0">
                  <a:solidFill>
                    <a:srgbClr val="FFFFFF"/>
                  </a:solidFill>
                  <a:latin typeface="Times New Roman" panose="02020603050405020304" pitchFamily="18" charset="0"/>
                  <a:cs typeface="Times New Roman" panose="02020603050405020304" pitchFamily="18" charset="0"/>
                </a:rPr>
                <a:t>Nhân</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vật</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anh</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thanh</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niên</a:t>
              </a:r>
              <a:endParaRPr lang="en-US" sz="3200" b="1" i="1" dirty="0">
                <a:solidFill>
                  <a:srgbClr val="FFFFFF"/>
                </a:solidFill>
                <a:latin typeface="Times New Roman" panose="02020603050405020304" pitchFamily="18" charset="0"/>
                <a:cs typeface="Times New Roman" panose="02020603050405020304" pitchFamily="18" charset="0"/>
              </a:endParaRPr>
            </a:p>
          </p:txBody>
        </p:sp>
      </p:grpSp>
      <p:sp>
        <p:nvSpPr>
          <p:cNvPr id="37" name="Google Shape;273;p39"/>
          <p:cNvSpPr txBox="1"/>
          <p:nvPr/>
        </p:nvSpPr>
        <p:spPr>
          <a:xfrm>
            <a:off x="2720658" y="905265"/>
            <a:ext cx="5985163" cy="759487"/>
          </a:xfrm>
          <a:prstGeom prst="rect">
            <a:avLst/>
          </a:prstGeom>
        </p:spPr>
        <p:txBody>
          <a:bodyPr spcFirstLastPara="1" vert="horz" wrap="square" lIns="121900" tIns="121900" rIns="121900" bIns="12190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SG" sz="3200" b="1" i="1" dirty="0" smtClean="0">
                <a:solidFill>
                  <a:srgbClr val="FF0000"/>
                </a:solidFill>
                <a:latin typeface="Times New Roman" panose="02020603050405020304" pitchFamily="18" charset="0"/>
                <a:cs typeface="Times New Roman" panose="02020603050405020304" pitchFamily="18" charset="0"/>
              </a:rPr>
              <a:t>* </a:t>
            </a:r>
            <a:r>
              <a:rPr lang="en-SG" sz="3200" b="1" i="1" dirty="0" err="1" smtClean="0">
                <a:solidFill>
                  <a:srgbClr val="FF0000"/>
                </a:solidFill>
                <a:latin typeface="Times New Roman" panose="02020603050405020304" pitchFamily="18" charset="0"/>
                <a:cs typeface="Times New Roman" panose="02020603050405020304" pitchFamily="18" charset="0"/>
              </a:rPr>
              <a:t>Hoàn</a:t>
            </a:r>
            <a:r>
              <a:rPr lang="en-SG" sz="3200" b="1" i="1" dirty="0" smtClean="0">
                <a:solidFill>
                  <a:srgbClr val="FF0000"/>
                </a:solidFill>
                <a:latin typeface="Times New Roman" panose="02020603050405020304" pitchFamily="18" charset="0"/>
                <a:cs typeface="Times New Roman" panose="02020603050405020304" pitchFamily="18" charset="0"/>
              </a:rPr>
              <a:t> </a:t>
            </a:r>
            <a:r>
              <a:rPr lang="en-SG" sz="3200" b="1" i="1" dirty="0" err="1">
                <a:solidFill>
                  <a:srgbClr val="FF0000"/>
                </a:solidFill>
                <a:latin typeface="Times New Roman" panose="02020603050405020304" pitchFamily="18" charset="0"/>
                <a:cs typeface="Times New Roman" panose="02020603050405020304" pitchFamily="18" charset="0"/>
              </a:rPr>
              <a:t>cảnh</a:t>
            </a:r>
            <a:r>
              <a:rPr lang="en-SG" sz="3200" b="1" i="1" dirty="0">
                <a:solidFill>
                  <a:srgbClr val="FF0000"/>
                </a:solidFill>
                <a:latin typeface="Times New Roman" panose="02020603050405020304" pitchFamily="18" charset="0"/>
                <a:cs typeface="Times New Roman" panose="02020603050405020304" pitchFamily="18" charset="0"/>
              </a:rPr>
              <a:t> </a:t>
            </a:r>
            <a:r>
              <a:rPr lang="en-SG" sz="3200" b="1" i="1" dirty="0" err="1">
                <a:solidFill>
                  <a:srgbClr val="FF0000"/>
                </a:solidFill>
                <a:latin typeface="Times New Roman" panose="02020603050405020304" pitchFamily="18" charset="0"/>
                <a:cs typeface="Times New Roman" panose="02020603050405020304" pitchFamily="18" charset="0"/>
              </a:rPr>
              <a:t>sống</a:t>
            </a:r>
            <a:r>
              <a:rPr lang="en-SG" sz="3200" b="1" i="1" dirty="0">
                <a:solidFill>
                  <a:srgbClr val="FF0000"/>
                </a:solidFill>
                <a:latin typeface="Times New Roman" panose="02020603050405020304" pitchFamily="18" charset="0"/>
                <a:cs typeface="Times New Roman" panose="02020603050405020304" pitchFamily="18" charset="0"/>
              </a:rPr>
              <a:t> </a:t>
            </a:r>
            <a:r>
              <a:rPr lang="en-SG" sz="3200" b="1" i="1" dirty="0" err="1">
                <a:solidFill>
                  <a:srgbClr val="FF0000"/>
                </a:solidFill>
                <a:latin typeface="Times New Roman" panose="02020603050405020304" pitchFamily="18" charset="0"/>
                <a:cs typeface="Times New Roman" panose="02020603050405020304" pitchFamily="18" charset="0"/>
              </a:rPr>
              <a:t>và</a:t>
            </a:r>
            <a:r>
              <a:rPr lang="en-SG" sz="3200" b="1" i="1" dirty="0">
                <a:solidFill>
                  <a:srgbClr val="FF0000"/>
                </a:solidFill>
                <a:latin typeface="Times New Roman" panose="02020603050405020304" pitchFamily="18" charset="0"/>
                <a:cs typeface="Times New Roman" panose="02020603050405020304" pitchFamily="18" charset="0"/>
              </a:rPr>
              <a:t> </a:t>
            </a:r>
            <a:r>
              <a:rPr lang="en-SG" sz="3200" b="1" i="1" dirty="0" err="1">
                <a:solidFill>
                  <a:srgbClr val="FF0000"/>
                </a:solidFill>
                <a:latin typeface="Times New Roman" panose="02020603050405020304" pitchFamily="18" charset="0"/>
                <a:cs typeface="Times New Roman" panose="02020603050405020304" pitchFamily="18" charset="0"/>
              </a:rPr>
              <a:t>làm</a:t>
            </a:r>
            <a:r>
              <a:rPr lang="en-SG" sz="3200" b="1" i="1" dirty="0">
                <a:solidFill>
                  <a:srgbClr val="FF0000"/>
                </a:solidFill>
                <a:latin typeface="Times New Roman" panose="02020603050405020304" pitchFamily="18" charset="0"/>
                <a:cs typeface="Times New Roman" panose="02020603050405020304" pitchFamily="18" charset="0"/>
              </a:rPr>
              <a:t> </a:t>
            </a:r>
            <a:r>
              <a:rPr lang="en-SG" sz="3200" b="1" i="1" dirty="0" err="1">
                <a:solidFill>
                  <a:srgbClr val="FF0000"/>
                </a:solidFill>
                <a:latin typeface="Times New Roman" panose="02020603050405020304" pitchFamily="18" charset="0"/>
                <a:cs typeface="Times New Roman" panose="02020603050405020304" pitchFamily="18" charset="0"/>
              </a:rPr>
              <a:t>việc</a:t>
            </a:r>
            <a:endParaRPr lang="en-SG" sz="3200" b="1" i="1" dirty="0">
              <a:solidFill>
                <a:srgbClr val="FF0000"/>
              </a:solidFill>
              <a:latin typeface="Times New Roman" panose="02020603050405020304" pitchFamily="18" charset="0"/>
              <a:cs typeface="Times New Roman" panose="02020603050405020304" pitchFamily="18" charset="0"/>
            </a:endParaRPr>
          </a:p>
        </p:txBody>
      </p:sp>
      <p:sp>
        <p:nvSpPr>
          <p:cNvPr id="38" name="Google Shape;273;p39"/>
          <p:cNvSpPr txBox="1"/>
          <p:nvPr/>
        </p:nvSpPr>
        <p:spPr>
          <a:xfrm>
            <a:off x="671945" y="5542733"/>
            <a:ext cx="11125200" cy="1586767"/>
          </a:xfrm>
          <a:prstGeom prst="rect">
            <a:avLst/>
          </a:prstGeom>
        </p:spPr>
        <p:txBody>
          <a:bodyPr spcFirstLastPara="1" vert="horz" wrap="square" lIns="121900" tIns="121900" rIns="121900" bIns="12190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rPr>
              <a:t>Hoàn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cảnh</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sống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vô</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cùng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khắc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nghiệt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công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việc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vô</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cùng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gian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khó</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bởi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nó</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đòi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hỏi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sự</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chính</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xác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tỉ</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mỉ</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tinh</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thần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trách</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nhiệm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cao</a:t>
            </a:r>
            <a:r>
              <a:rPr lang="en-US" sz="3200" i="1" dirty="0">
                <a:solidFill>
                  <a:srgbClr val="FF0000"/>
                </a:solidFill>
                <a:latin typeface="Times New Roman" panose="02020603050405020304" pitchFamily="18" charset="0"/>
                <a:cs typeface="Times New Roman" panose="02020603050405020304" pitchFamily="18" charset="0"/>
              </a:rPr>
              <a:t>.</a:t>
            </a:r>
            <a:endParaRPr lang="en-SG" sz="3200" i="1" dirty="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1"/>
          <p:cNvSpPr/>
          <p:nvPr/>
        </p:nvSpPr>
        <p:spPr>
          <a:xfrm>
            <a:off x="4083576" y="1909444"/>
            <a:ext cx="7834746" cy="12529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SG">
              <a:solidFill>
                <a:prstClr val="white"/>
              </a:solidFill>
            </a:endParaRPr>
          </a:p>
        </p:txBody>
      </p:sp>
      <p:sp>
        <p:nvSpPr>
          <p:cNvPr id="40" name="TextBox 39"/>
          <p:cNvSpPr txBox="1"/>
          <p:nvPr>
            <p:custDataLst>
              <p:tags r:id="rId1"/>
            </p:custDataLst>
          </p:nvPr>
        </p:nvSpPr>
        <p:spPr>
          <a:xfrm>
            <a:off x="4769375" y="1962072"/>
            <a:ext cx="6968837" cy="954107"/>
          </a:xfrm>
          <a:prstGeom prst="rect">
            <a:avLst/>
          </a:prstGeom>
          <a:noFill/>
          <a:effectLst/>
        </p:spPr>
        <p:txBody>
          <a:bodyPr wrap="square" rtlCol="0">
            <a:spAutoFit/>
          </a:bodyPr>
          <a:lstStyle/>
          <a:p>
            <a:pPr algn="just">
              <a:defRPr/>
            </a:pPr>
            <a:r>
              <a:rPr lang="en-US" sz="2800" i="1" dirty="0" err="1">
                <a:solidFill>
                  <a:srgbClr val="8064A2">
                    <a:lumMod val="10000"/>
                  </a:srgbClr>
                </a:solidFill>
                <a:latin typeface="Times New Roman" panose="02020603050405020304" pitchFamily="18" charset="0"/>
                <a:cs typeface="Times New Roman" panose="02020603050405020304" pitchFamily="18" charset="0"/>
              </a:rPr>
              <a:t>Một</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mình</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trên</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đỉnh</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núi</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Yên</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Sơn</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cao</a:t>
            </a:r>
            <a:r>
              <a:rPr lang="en-US" sz="2800" i="1" dirty="0">
                <a:solidFill>
                  <a:srgbClr val="8064A2">
                    <a:lumMod val="10000"/>
                  </a:srgbClr>
                </a:solidFill>
                <a:latin typeface="Times New Roman" panose="02020603050405020304" pitchFamily="18" charset="0"/>
                <a:cs typeface="Times New Roman" panose="02020603050405020304" pitchFamily="18" charset="0"/>
              </a:rPr>
              <a:t> 2600m, </a:t>
            </a:r>
            <a:r>
              <a:rPr lang="en-US" sz="2800" i="1" dirty="0" err="1">
                <a:solidFill>
                  <a:srgbClr val="8064A2">
                    <a:lumMod val="10000"/>
                  </a:srgbClr>
                </a:solidFill>
                <a:latin typeface="Times New Roman" panose="02020603050405020304" pitchFamily="18" charset="0"/>
                <a:cs typeface="Times New Roman" panose="02020603050405020304" pitchFamily="18" charset="0"/>
              </a:rPr>
              <a:t>bốn</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bề</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chỉ</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có</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cây</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cỏ</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và</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mây</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mù</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lạnh</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lẽo</a:t>
            </a:r>
            <a:r>
              <a:rPr lang="en-US" sz="2800" i="1" dirty="0">
                <a:solidFill>
                  <a:srgbClr val="8064A2">
                    <a:lumMod val="10000"/>
                  </a:srgbClr>
                </a:solidFill>
                <a:latin typeface="Times New Roman" panose="02020603050405020304" pitchFamily="18" charset="0"/>
                <a:cs typeface="Times New Roman" panose="02020603050405020304" pitchFamily="18" charset="0"/>
              </a:rPr>
              <a:t>.</a:t>
            </a:r>
            <a:endParaRPr lang="en-US" sz="2800" i="1" dirty="0">
              <a:solidFill>
                <a:srgbClr val="8064A2">
                  <a:lumMod val="10000"/>
                </a:srgbClr>
              </a:solidFill>
              <a:latin typeface="Times New Roman" panose="02020603050405020304" pitchFamily="18" charset="0"/>
              <a:cs typeface="Times New Roman" panose="02020603050405020304" pitchFamily="18" charset="0"/>
            </a:endParaRPr>
          </a:p>
        </p:txBody>
      </p:sp>
      <p:sp>
        <p:nvSpPr>
          <p:cNvPr id="41" name="Oval 40"/>
          <p:cNvSpPr/>
          <p:nvPr/>
        </p:nvSpPr>
        <p:spPr>
          <a:xfrm>
            <a:off x="3016776" y="1749829"/>
            <a:ext cx="1633855" cy="158676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chemeClr val="bg1"/>
                </a:solidFill>
                <a:latin typeface="Times New Roman" panose="02020603050405020304" pitchFamily="18" charset="0"/>
                <a:cs typeface="Times New Roman" panose="02020603050405020304" pitchFamily="18" charset="0"/>
              </a:rPr>
              <a:t>Hoàn</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cảnh</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sống</a:t>
            </a:r>
            <a:endParaRPr lang="en-SG" sz="2800" b="1" i="1" dirty="0">
              <a:solidFill>
                <a:schemeClr val="bg1"/>
              </a:solidFill>
              <a:latin typeface="Times New Roman" panose="02020603050405020304" pitchFamily="18" charset="0"/>
              <a:cs typeface="Times New Roman" panose="02020603050405020304" pitchFamily="18" charset="0"/>
            </a:endParaRPr>
          </a:p>
        </p:txBody>
      </p:sp>
      <p:sp>
        <p:nvSpPr>
          <p:cNvPr id="42" name="Rectangle: Rounded Corners 17"/>
          <p:cNvSpPr/>
          <p:nvPr/>
        </p:nvSpPr>
        <p:spPr>
          <a:xfrm>
            <a:off x="4147682" y="3792293"/>
            <a:ext cx="7834746" cy="12529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SG">
              <a:solidFill>
                <a:prstClr val="white"/>
              </a:solidFill>
            </a:endParaRPr>
          </a:p>
        </p:txBody>
      </p:sp>
      <p:sp>
        <p:nvSpPr>
          <p:cNvPr id="43" name="TextBox 42"/>
          <p:cNvSpPr txBox="1"/>
          <p:nvPr>
            <p:custDataLst>
              <p:tags r:id="rId2"/>
            </p:custDataLst>
          </p:nvPr>
        </p:nvSpPr>
        <p:spPr>
          <a:xfrm>
            <a:off x="4833482" y="3747936"/>
            <a:ext cx="6968836" cy="1384995"/>
          </a:xfrm>
          <a:prstGeom prst="rect">
            <a:avLst/>
          </a:prstGeom>
          <a:noFill/>
          <a:effectLst/>
        </p:spPr>
        <p:txBody>
          <a:bodyPr wrap="square" rtlCol="0">
            <a:spAutoFit/>
          </a:bodyPr>
          <a:lstStyle/>
          <a:p>
            <a:pPr algn="just">
              <a:spcBef>
                <a:spcPct val="20000"/>
              </a:spcBef>
              <a:buClr>
                <a:srgbClr val="1F497D"/>
              </a:buClr>
              <a:defRPr/>
            </a:pPr>
            <a:r>
              <a:rPr lang="en-US" sz="2800" i="1" dirty="0" err="1">
                <a:solidFill>
                  <a:srgbClr val="8064A2">
                    <a:lumMod val="10000"/>
                  </a:srgbClr>
                </a:solidFill>
                <a:latin typeface="Times New Roman" panose="02020603050405020304" pitchFamily="18" charset="0"/>
                <a:cs typeface="Times New Roman" panose="02020603050405020304" pitchFamily="18" charset="0"/>
              </a:rPr>
              <a:t>Làm</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công</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tác</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khí</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tượng</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kiêm</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vật</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lí</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địa</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cầu</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nhiệm</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vụ</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đo</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gió</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mưa</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nắng</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tính</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mây</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đo</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chấn</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động</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mặt</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đất</a:t>
            </a:r>
            <a:r>
              <a:rPr lang="en-US" sz="2800" i="1" dirty="0">
                <a:solidFill>
                  <a:srgbClr val="8064A2">
                    <a:lumMod val="10000"/>
                  </a:srgbClr>
                </a:solidFill>
                <a:latin typeface="Times New Roman" panose="02020603050405020304" pitchFamily="18" charset="0"/>
                <a:cs typeface="Times New Roman" panose="02020603050405020304" pitchFamily="18" charset="0"/>
              </a:rPr>
              <a:t> ... </a:t>
            </a:r>
            <a:r>
              <a:rPr lang="en-US" sz="2800" i="1" dirty="0" err="1">
                <a:solidFill>
                  <a:srgbClr val="8064A2">
                    <a:lumMod val="10000"/>
                  </a:srgbClr>
                </a:solidFill>
                <a:latin typeface="Times New Roman" panose="02020603050405020304" pitchFamily="18" charset="0"/>
                <a:cs typeface="Times New Roman" panose="02020603050405020304" pitchFamily="18" charset="0"/>
              </a:rPr>
              <a:t>để</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dự</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báo</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thời</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r>
              <a:rPr lang="en-US" sz="2800" i="1" dirty="0" err="1">
                <a:solidFill>
                  <a:srgbClr val="8064A2">
                    <a:lumMod val="10000"/>
                  </a:srgbClr>
                </a:solidFill>
                <a:latin typeface="Times New Roman" panose="02020603050405020304" pitchFamily="18" charset="0"/>
                <a:cs typeface="Times New Roman" panose="02020603050405020304" pitchFamily="18" charset="0"/>
              </a:rPr>
              <a:t>tiết</a:t>
            </a:r>
            <a:r>
              <a:rPr lang="en-US" sz="2800" i="1" dirty="0">
                <a:solidFill>
                  <a:srgbClr val="8064A2">
                    <a:lumMod val="10000"/>
                  </a:srgbClr>
                </a:solidFill>
                <a:latin typeface="Times New Roman" panose="02020603050405020304" pitchFamily="18" charset="0"/>
                <a:cs typeface="Times New Roman" panose="02020603050405020304" pitchFamily="18" charset="0"/>
              </a:rPr>
              <a:t>) </a:t>
            </a:r>
            <a:endParaRPr lang="en-US" sz="2800" i="1" dirty="0">
              <a:solidFill>
                <a:srgbClr val="8064A2">
                  <a:lumMod val="10000"/>
                </a:srgbClr>
              </a:solidFill>
              <a:latin typeface="Times New Roman" panose="02020603050405020304" pitchFamily="18" charset="0"/>
              <a:cs typeface="Times New Roman" panose="02020603050405020304" pitchFamily="18" charset="0"/>
            </a:endParaRPr>
          </a:p>
        </p:txBody>
      </p:sp>
      <p:sp>
        <p:nvSpPr>
          <p:cNvPr id="44" name="Oval 43"/>
          <p:cNvSpPr/>
          <p:nvPr/>
        </p:nvSpPr>
        <p:spPr>
          <a:xfrm>
            <a:off x="3080882" y="3632678"/>
            <a:ext cx="1633855" cy="158676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chemeClr val="bg1"/>
                </a:solidFill>
                <a:latin typeface="Times New Roman" panose="02020603050405020304" pitchFamily="18" charset="0"/>
                <a:cs typeface="Times New Roman" panose="02020603050405020304" pitchFamily="18" charset="0"/>
              </a:rPr>
              <a:t>Công</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việc</a:t>
            </a:r>
            <a:endParaRPr lang="en-SG" sz="2800" b="1" i="1" dirty="0">
              <a:solidFill>
                <a:schemeClr val="bg1"/>
              </a:solidFill>
              <a:latin typeface="Times New Roman" panose="02020603050405020304" pitchFamily="18" charset="0"/>
              <a:cs typeface="Times New Roman" panose="02020603050405020304" pitchFamily="18" charset="0"/>
            </a:endParaRPr>
          </a:p>
        </p:txBody>
      </p:sp>
      <p:sp>
        <p:nvSpPr>
          <p:cNvPr id="45" name="TextBox 44"/>
          <p:cNvSpPr txBox="1"/>
          <p:nvPr>
            <p:custDataLst>
              <p:tags r:id="rId3"/>
            </p:custDataLst>
          </p:nvPr>
        </p:nvSpPr>
        <p:spPr>
          <a:xfrm>
            <a:off x="3491345" y="5172447"/>
            <a:ext cx="6324599" cy="430887"/>
          </a:xfrm>
          <a:prstGeom prst="rect">
            <a:avLst/>
          </a:prstGeom>
          <a:noFill/>
        </p:spPr>
        <p:txBody>
          <a:bodyPr wrap="square" rtlCol="0">
            <a:spAutoFit/>
          </a:bodyPr>
          <a:lstStyle/>
          <a:p>
            <a:pPr algn="just">
              <a:spcBef>
                <a:spcPct val="20000"/>
              </a:spcBef>
              <a:buClr>
                <a:srgbClr val="1F497D"/>
              </a:buClr>
              <a:defRPr/>
            </a:pPr>
            <a:endParaRPr lang="en-US" sz="2200" dirty="0">
              <a:solidFill>
                <a:srgbClr val="8064A2">
                  <a:lumMod val="10000"/>
                </a:srgbClr>
              </a:solidFill>
            </a:endParaRPr>
          </a:p>
        </p:txBody>
      </p:sp>
      <p:pic>
        <p:nvPicPr>
          <p:cNvPr id="49" name="Hình ảnh 4"/>
          <p:cNvPicPr>
            <a:picLocks noChangeAspect="1"/>
          </p:cNvPicPr>
          <p:nvPr/>
        </p:nvPicPr>
        <p:blipFill>
          <a:blip r:embed="rId4"/>
          <a:stretch>
            <a:fillRect/>
          </a:stretch>
        </p:blipFill>
        <p:spPr>
          <a:xfrm>
            <a:off x="295945" y="1381961"/>
            <a:ext cx="2666192" cy="3909269"/>
          </a:xfrm>
          <a:prstGeom prst="rect">
            <a:avLst/>
          </a:prstGeom>
          <a:ln>
            <a:noFill/>
          </a:ln>
          <a:effectLst>
            <a:softEdge rad="112500"/>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circle(in)">
                                      <p:cBhvr>
                                        <p:cTn id="22" dur="2000"/>
                                        <p:tgtEl>
                                          <p:spTgt spid="4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circle(in)">
                                      <p:cBhvr>
                                        <p:cTn id="25" dur="2000"/>
                                        <p:tgtEl>
                                          <p:spTgt spid="4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ircle(in)">
                                      <p:cBhvr>
                                        <p:cTn id="28" dur="20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2000"/>
                                        <p:tgtEl>
                                          <p:spTgt spid="44"/>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circle(in)">
                                      <p:cBhvr>
                                        <p:cTn id="36" dur="2000"/>
                                        <p:tgtEl>
                                          <p:spTgt spid="4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circle(in)">
                                      <p:cBhvr>
                                        <p:cTn id="39" dur="20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animBg="1"/>
      <p:bldP spid="40" grpId="0"/>
      <p:bldP spid="41" grpId="0" animBg="1"/>
      <p:bldP spid="42" grpId="0" animBg="1"/>
      <p:bldP spid="43" grpId="0"/>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23075"/>
            <a:ext cx="5713240" cy="757405"/>
            <a:chOff x="0" y="3042001"/>
            <a:chExt cx="5472030" cy="533580"/>
          </a:xfrm>
        </p:grpSpPr>
        <p:sp>
          <p:nvSpPr>
            <p:cNvPr id="18" name="Rectangle: Rounded Corners 14"/>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19" name="Rectangle: Rounded Corners 8"/>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a:r>
                <a:rPr lang="en-US" sz="3200" b="1" i="1" dirty="0" smtClean="0">
                  <a:solidFill>
                    <a:srgbClr val="FFFFFF"/>
                  </a:solidFill>
                  <a:latin typeface="Times New Roman" panose="02020603050405020304" pitchFamily="18" charset="0"/>
                  <a:cs typeface="Times New Roman" panose="02020603050405020304" pitchFamily="18" charset="0"/>
                </a:rPr>
                <a:t>a. </a:t>
              </a:r>
              <a:r>
                <a:rPr lang="en-US" sz="3200" b="1" i="1" dirty="0" err="1" smtClean="0">
                  <a:solidFill>
                    <a:srgbClr val="FFFFFF"/>
                  </a:solidFill>
                  <a:latin typeface="Times New Roman" panose="02020603050405020304" pitchFamily="18" charset="0"/>
                  <a:cs typeface="Times New Roman" panose="02020603050405020304" pitchFamily="18" charset="0"/>
                </a:rPr>
                <a:t>Nhân</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vật</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anh</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thanh</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niên</a:t>
              </a:r>
              <a:endParaRPr lang="en-US" sz="3200" b="1" i="1" dirty="0">
                <a:solidFill>
                  <a:srgbClr val="FFFFFF"/>
                </a:solidFill>
                <a:latin typeface="Times New Roman" panose="02020603050405020304" pitchFamily="18" charset="0"/>
                <a:cs typeface="Times New Roman" panose="02020603050405020304" pitchFamily="18" charset="0"/>
              </a:endParaRPr>
            </a:p>
          </p:txBody>
        </p:sp>
      </p:grpSp>
      <p:sp>
        <p:nvSpPr>
          <p:cNvPr id="16" name="Block Arc 15"/>
          <p:cNvSpPr/>
          <p:nvPr/>
        </p:nvSpPr>
        <p:spPr>
          <a:xfrm>
            <a:off x="-3287536" y="57152"/>
            <a:ext cx="6610931" cy="6610931"/>
          </a:xfrm>
          <a:prstGeom prst="blockArc">
            <a:avLst>
              <a:gd name="adj1" fmla="val 18900000"/>
              <a:gd name="adj2" fmla="val 2700000"/>
              <a:gd name="adj3" fmla="val 327"/>
            </a:avLst>
          </a:prstGeom>
        </p:spPr>
        <p:style>
          <a:lnRef idx="2">
            <a:schemeClr val="accent6">
              <a:hueOff val="0"/>
              <a:satOff val="0"/>
              <a:lumOff val="0"/>
              <a:alphaOff val="0"/>
            </a:schemeClr>
          </a:lnRef>
          <a:fillRef idx="0">
            <a:schemeClr val="accent6">
              <a:tint val="90000"/>
              <a:hueOff val="0"/>
              <a:satOff val="0"/>
              <a:lumOff val="0"/>
              <a:alphaOff val="0"/>
            </a:schemeClr>
          </a:fillRef>
          <a:effectRef idx="0">
            <a:schemeClr val="accent6">
              <a:tint val="90000"/>
              <a:hueOff val="0"/>
              <a:satOff val="0"/>
              <a:lumOff val="0"/>
              <a:alphaOff val="0"/>
            </a:schemeClr>
          </a:effectRef>
          <a:fontRef idx="minor">
            <a:schemeClr val="tx1">
              <a:hueOff val="0"/>
              <a:satOff val="0"/>
              <a:lumOff val="0"/>
              <a:alphaOff val="0"/>
            </a:schemeClr>
          </a:fontRef>
        </p:style>
      </p:sp>
      <p:grpSp>
        <p:nvGrpSpPr>
          <p:cNvPr id="20" name="Group 19"/>
          <p:cNvGrpSpPr/>
          <p:nvPr/>
        </p:nvGrpSpPr>
        <p:grpSpPr>
          <a:xfrm>
            <a:off x="2700460" y="1096965"/>
            <a:ext cx="8834323" cy="614047"/>
            <a:chOff x="462788" y="306827"/>
            <a:chExt cx="8834323" cy="614047"/>
          </a:xfrm>
          <a:scene3d>
            <a:camera prst="orthographicFront"/>
            <a:lightRig rig="flat" dir="t"/>
          </a:scene3d>
        </p:grpSpPr>
        <p:sp>
          <p:nvSpPr>
            <p:cNvPr id="47" name="Rectangle 46"/>
            <p:cNvSpPr/>
            <p:nvPr/>
          </p:nvSpPr>
          <p:spPr>
            <a:xfrm>
              <a:off x="462788" y="306827"/>
              <a:ext cx="8834323" cy="614047"/>
            </a:xfrm>
            <a:prstGeom prst="rect">
              <a:avLst/>
            </a:prstGeom>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48" name="Rectangle 47"/>
            <p:cNvSpPr/>
            <p:nvPr/>
          </p:nvSpPr>
          <p:spPr>
            <a:xfrm>
              <a:off x="462788" y="306827"/>
              <a:ext cx="8834323" cy="61404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87401"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defRPr/>
              </a:pPr>
              <a:r>
                <a:rPr lang="en-US" sz="2400" i="1" kern="1200" dirty="0" err="1">
                  <a:latin typeface="Times New Roman" panose="02020603050405020304" pitchFamily="18" charset="0"/>
                  <a:cs typeface="Times New Roman" panose="02020603050405020304" pitchFamily="18" charset="0"/>
                </a:rPr>
                <a:t>Công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việc</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nói</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chung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là</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dễ</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chỉ</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cần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chính</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xác</a:t>
              </a:r>
              <a:endParaRPr lang="en-US" sz="2400" i="1" kern="1200" dirty="0">
                <a:latin typeface="Times New Roman" panose="02020603050405020304" pitchFamily="18" charset="0"/>
                <a:cs typeface="Times New Roman" panose="02020603050405020304" pitchFamily="18" charset="0"/>
              </a:endParaRPr>
            </a:p>
          </p:txBody>
        </p:sp>
      </p:grpSp>
      <p:sp>
        <p:nvSpPr>
          <p:cNvPr id="21" name="Oval 20"/>
          <p:cNvSpPr/>
          <p:nvPr/>
        </p:nvSpPr>
        <p:spPr>
          <a:xfrm>
            <a:off x="2316680" y="1020209"/>
            <a:ext cx="767559" cy="767559"/>
          </a:xfrm>
          <a:prstGeom prst="ellipse">
            <a:avLst/>
          </a:prstGeom>
        </p:spPr>
        <p:style>
          <a:lnRef idx="1">
            <a:schemeClr val="accent5">
              <a:hueOff val="0"/>
              <a:satOff val="0"/>
              <a:lumOff val="0"/>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22" name="Group 21"/>
          <p:cNvGrpSpPr/>
          <p:nvPr/>
        </p:nvGrpSpPr>
        <p:grpSpPr>
          <a:xfrm>
            <a:off x="3140469" y="2017742"/>
            <a:ext cx="8394314" cy="684666"/>
            <a:chOff x="902797" y="1227604"/>
            <a:chExt cx="8394314" cy="684666"/>
          </a:xfrm>
          <a:scene3d>
            <a:camera prst="orthographicFront"/>
            <a:lightRig rig="flat" dir="t"/>
          </a:scene3d>
        </p:grpSpPr>
        <p:sp>
          <p:nvSpPr>
            <p:cNvPr id="36" name="Rectangle 35"/>
            <p:cNvSpPr/>
            <p:nvPr/>
          </p:nvSpPr>
          <p:spPr>
            <a:xfrm>
              <a:off x="902797" y="1227604"/>
              <a:ext cx="8394314" cy="684666"/>
            </a:xfrm>
            <a:prstGeom prst="rect">
              <a:avLst/>
            </a:prstGeom>
            <a:sp3d prstMaterial="dkEdge">
              <a:bevelT w="8200" h="38100"/>
            </a:sp3d>
          </p:spPr>
          <p:style>
            <a:lnRef idx="0">
              <a:schemeClr val="lt1">
                <a:hueOff val="0"/>
                <a:satOff val="0"/>
                <a:lumOff val="0"/>
                <a:alphaOff val="0"/>
              </a:schemeClr>
            </a:lnRef>
            <a:fillRef idx="2">
              <a:schemeClr val="accent5">
                <a:hueOff val="814257"/>
                <a:satOff val="2799"/>
                <a:lumOff val="-13431"/>
                <a:alphaOff val="0"/>
              </a:schemeClr>
            </a:fillRef>
            <a:effectRef idx="1">
              <a:schemeClr val="accent5">
                <a:hueOff val="814257"/>
                <a:satOff val="2799"/>
                <a:lumOff val="-13431"/>
                <a:alphaOff val="0"/>
              </a:schemeClr>
            </a:effectRef>
            <a:fontRef idx="minor">
              <a:schemeClr val="dk1"/>
            </a:fontRef>
          </p:style>
        </p:sp>
        <p:sp>
          <p:nvSpPr>
            <p:cNvPr id="46" name="Rectangle 45"/>
            <p:cNvSpPr/>
            <p:nvPr/>
          </p:nvSpPr>
          <p:spPr>
            <a:xfrm>
              <a:off x="902797" y="1227604"/>
              <a:ext cx="8394314" cy="61404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87401"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defRPr/>
              </a:pPr>
              <a:r>
                <a:rPr lang="en-US" sz="2400" i="1" kern="1200" dirty="0" err="1">
                  <a:latin typeface="Times New Roman" panose="02020603050405020304" pitchFamily="18" charset="0"/>
                  <a:cs typeface="Times New Roman" panose="02020603050405020304" pitchFamily="18" charset="0"/>
                </a:rPr>
                <a:t>Gian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khổ</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nhất</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là</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lần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ghi</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và</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báo</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về</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lúc</a:t>
              </a:r>
              <a:r>
                <a:rPr lang="en-US" sz="2400" i="1" kern="1200" dirty="0">
                  <a:latin typeface="Times New Roman" panose="02020603050405020304" pitchFamily="18" charset="0"/>
                  <a:cs typeface="Times New Roman" panose="02020603050405020304" pitchFamily="18" charset="0"/>
                </a:rPr>
                <a:t> 1h </a:t>
              </a:r>
              <a:r>
                <a:rPr lang="en-US" sz="2400" i="1" kern="1200" dirty="0" err="1">
                  <a:latin typeface="Times New Roman" panose="02020603050405020304" pitchFamily="18" charset="0"/>
                  <a:cs typeface="Times New Roman" panose="02020603050405020304" pitchFamily="18" charset="0"/>
                </a:rPr>
                <a:t>sáng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giữa</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mưa</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tuyết</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gió</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rét</a:t>
              </a:r>
              <a:r>
                <a:rPr lang="en-US" sz="2400" i="1" kern="1200" dirty="0">
                  <a:latin typeface="Times New Roman" panose="02020603050405020304" pitchFamily="18" charset="0"/>
                  <a:cs typeface="Times New Roman" panose="02020603050405020304" pitchFamily="18" charset="0"/>
                </a:rPr>
                <a:t> </a:t>
              </a:r>
              <a:endParaRPr lang="en-US" sz="2400" i="1" kern="1200" dirty="0">
                <a:latin typeface="Times New Roman" panose="02020603050405020304" pitchFamily="18" charset="0"/>
                <a:cs typeface="Times New Roman" panose="02020603050405020304" pitchFamily="18" charset="0"/>
              </a:endParaRPr>
            </a:p>
          </p:txBody>
        </p:sp>
      </p:grpSp>
      <p:sp>
        <p:nvSpPr>
          <p:cNvPr id="23" name="Oval 22"/>
          <p:cNvSpPr/>
          <p:nvPr/>
        </p:nvSpPr>
        <p:spPr>
          <a:xfrm>
            <a:off x="2756689" y="1940986"/>
            <a:ext cx="767559" cy="767559"/>
          </a:xfrm>
          <a:prstGeom prst="ellipse">
            <a:avLst/>
          </a:prstGeom>
        </p:spPr>
        <p:style>
          <a:lnRef idx="1">
            <a:schemeClr val="accent5">
              <a:hueOff val="814257"/>
              <a:satOff val="2799"/>
              <a:lumOff val="-13431"/>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24" name="Group 23"/>
          <p:cNvGrpSpPr/>
          <p:nvPr/>
        </p:nvGrpSpPr>
        <p:grpSpPr>
          <a:xfrm>
            <a:off x="3275516" y="2938520"/>
            <a:ext cx="8259267" cy="614047"/>
            <a:chOff x="1037844" y="2148382"/>
            <a:chExt cx="8259267" cy="614047"/>
          </a:xfrm>
          <a:scene3d>
            <a:camera prst="orthographicFront"/>
            <a:lightRig rig="flat" dir="t"/>
          </a:scene3d>
        </p:grpSpPr>
        <p:sp>
          <p:nvSpPr>
            <p:cNvPr id="34" name="Rectangle 33"/>
            <p:cNvSpPr/>
            <p:nvPr/>
          </p:nvSpPr>
          <p:spPr>
            <a:xfrm>
              <a:off x="1037844" y="2148382"/>
              <a:ext cx="8259267" cy="614047"/>
            </a:xfrm>
            <a:prstGeom prst="rect">
              <a:avLst/>
            </a:prstGeom>
            <a:sp3d prstMaterial="dkEdge">
              <a:bevelT w="8200" h="38100"/>
            </a:sp3d>
          </p:spPr>
          <p:style>
            <a:lnRef idx="0">
              <a:schemeClr val="lt1">
                <a:hueOff val="0"/>
                <a:satOff val="0"/>
                <a:lumOff val="0"/>
                <a:alphaOff val="0"/>
              </a:schemeClr>
            </a:lnRef>
            <a:fillRef idx="2">
              <a:schemeClr val="accent5">
                <a:hueOff val="1628513"/>
                <a:satOff val="5598"/>
                <a:lumOff val="-26862"/>
                <a:alphaOff val="0"/>
              </a:schemeClr>
            </a:fillRef>
            <a:effectRef idx="1">
              <a:schemeClr val="accent5">
                <a:hueOff val="1628513"/>
                <a:satOff val="5598"/>
                <a:lumOff val="-26862"/>
                <a:alphaOff val="0"/>
              </a:schemeClr>
            </a:effectRef>
            <a:fontRef idx="minor">
              <a:schemeClr val="dk1"/>
            </a:fontRef>
          </p:style>
        </p:sp>
        <p:sp>
          <p:nvSpPr>
            <p:cNvPr id="35" name="Rectangle 34"/>
            <p:cNvSpPr/>
            <p:nvPr/>
          </p:nvSpPr>
          <p:spPr>
            <a:xfrm>
              <a:off x="1037844" y="2148382"/>
              <a:ext cx="8259267" cy="61404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87401"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defRPr/>
              </a:pPr>
              <a:r>
                <a:rPr lang="en-US" sz="2400" i="1" kern="1200" dirty="0" err="1">
                  <a:latin typeface="Times New Roman" panose="02020603050405020304" pitchFamily="18" charset="0"/>
                  <a:cs typeface="Times New Roman" panose="02020603050405020304" pitchFamily="18" charset="0"/>
                </a:rPr>
                <a:t>Khi</a:t>
              </a:r>
              <a:r>
                <a:rPr lang="en-US" sz="2400" i="1" kern="1200" dirty="0">
                  <a:latin typeface="Times New Roman" panose="02020603050405020304" pitchFamily="18" charset="0"/>
                  <a:cs typeface="Times New Roman" panose="02020603050405020304" pitchFamily="18" charset="0"/>
                </a:rPr>
                <a:t> ta </a:t>
              </a:r>
              <a:r>
                <a:rPr lang="en-US" sz="2400" i="1" kern="1200" dirty="0" err="1">
                  <a:latin typeface="Times New Roman" panose="02020603050405020304" pitchFamily="18" charset="0"/>
                  <a:cs typeface="Times New Roman" panose="02020603050405020304" pitchFamily="18" charset="0"/>
                </a:rPr>
                <a:t>làm</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việc</a:t>
              </a:r>
              <a:r>
                <a:rPr lang="en-US" sz="2400" i="1" kern="1200" dirty="0">
                  <a:latin typeface="Times New Roman" panose="02020603050405020304" pitchFamily="18" charset="0"/>
                  <a:cs typeface="Times New Roman" panose="02020603050405020304" pitchFamily="18" charset="0"/>
                </a:rPr>
                <a:t>, ta </a:t>
              </a:r>
              <a:r>
                <a:rPr lang="en-US" sz="2400" i="1" kern="1200" dirty="0" err="1">
                  <a:latin typeface="Times New Roman" panose="02020603050405020304" pitchFamily="18" charset="0"/>
                  <a:cs typeface="Times New Roman" panose="02020603050405020304" pitchFamily="18" charset="0"/>
                </a:rPr>
                <a:t>với</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công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việc</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là</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đôi</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sao</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gọi</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là</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một</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mình</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được</a:t>
              </a:r>
              <a:r>
                <a:rPr lang="en-US" sz="2400" i="1" kern="1200" dirty="0">
                  <a:latin typeface="Times New Roman" panose="02020603050405020304" pitchFamily="18" charset="0"/>
                  <a:cs typeface="Times New Roman" panose="02020603050405020304" pitchFamily="18" charset="0"/>
                </a:rPr>
                <a:t> </a:t>
              </a:r>
              <a:endParaRPr lang="en-US" sz="2400" i="1" kern="1200" dirty="0">
                <a:latin typeface="Times New Roman" panose="02020603050405020304" pitchFamily="18" charset="0"/>
                <a:cs typeface="Times New Roman" panose="02020603050405020304" pitchFamily="18" charset="0"/>
              </a:endParaRPr>
            </a:p>
          </p:txBody>
        </p:sp>
      </p:grpSp>
      <p:sp>
        <p:nvSpPr>
          <p:cNvPr id="25" name="Oval 24"/>
          <p:cNvSpPr/>
          <p:nvPr/>
        </p:nvSpPr>
        <p:spPr>
          <a:xfrm>
            <a:off x="2891736" y="2861764"/>
            <a:ext cx="767559" cy="767559"/>
          </a:xfrm>
          <a:prstGeom prst="ellipse">
            <a:avLst/>
          </a:prstGeom>
        </p:spPr>
        <p:style>
          <a:lnRef idx="1">
            <a:schemeClr val="accent5">
              <a:hueOff val="1628513"/>
              <a:satOff val="5598"/>
              <a:lumOff val="-26862"/>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26" name="Group 25"/>
          <p:cNvGrpSpPr/>
          <p:nvPr/>
        </p:nvGrpSpPr>
        <p:grpSpPr>
          <a:xfrm>
            <a:off x="3140469" y="3791807"/>
            <a:ext cx="8394314" cy="920484"/>
            <a:chOff x="902797" y="3069159"/>
            <a:chExt cx="8394314" cy="767266"/>
          </a:xfrm>
          <a:scene3d>
            <a:camera prst="orthographicFront"/>
            <a:lightRig rig="flat" dir="t"/>
          </a:scene3d>
        </p:grpSpPr>
        <p:sp>
          <p:nvSpPr>
            <p:cNvPr id="32" name="Rectangle 31"/>
            <p:cNvSpPr/>
            <p:nvPr/>
          </p:nvSpPr>
          <p:spPr>
            <a:xfrm>
              <a:off x="902797" y="3069159"/>
              <a:ext cx="8394314" cy="614047"/>
            </a:xfrm>
            <a:prstGeom prst="rect">
              <a:avLst/>
            </a:prstGeom>
            <a:sp3d prstMaterial="dkEdge">
              <a:bevelT w="8200" h="38100"/>
            </a:sp3d>
          </p:spPr>
          <p:style>
            <a:lnRef idx="0">
              <a:schemeClr val="lt1">
                <a:hueOff val="0"/>
                <a:satOff val="0"/>
                <a:lumOff val="0"/>
                <a:alphaOff val="0"/>
              </a:schemeClr>
            </a:lnRef>
            <a:fillRef idx="2">
              <a:schemeClr val="accent5">
                <a:hueOff val="2442770"/>
                <a:satOff val="8397"/>
                <a:lumOff val="-40294"/>
                <a:alphaOff val="0"/>
              </a:schemeClr>
            </a:fillRef>
            <a:effectRef idx="1">
              <a:schemeClr val="accent5">
                <a:hueOff val="2442770"/>
                <a:satOff val="8397"/>
                <a:lumOff val="-40294"/>
                <a:alphaOff val="0"/>
              </a:schemeClr>
            </a:effectRef>
            <a:fontRef idx="minor">
              <a:schemeClr val="dk1"/>
            </a:fontRef>
          </p:style>
        </p:sp>
        <p:sp>
          <p:nvSpPr>
            <p:cNvPr id="33" name="Rectangle 32"/>
            <p:cNvSpPr/>
            <p:nvPr/>
          </p:nvSpPr>
          <p:spPr>
            <a:xfrm>
              <a:off x="902797" y="3069159"/>
              <a:ext cx="8394314" cy="76726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87401"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defRPr/>
              </a:pPr>
              <a:r>
                <a:rPr lang="en-US" sz="2400" i="1" kern="1200" dirty="0" err="1">
                  <a:latin typeface="Times New Roman" panose="02020603050405020304" pitchFamily="18" charset="0"/>
                  <a:cs typeface="Times New Roman" panose="02020603050405020304" pitchFamily="18" charset="0"/>
                </a:rPr>
                <a:t>Công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việc</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của</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cháu</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gian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khổ</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thế</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đấy</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chứ</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cất</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nó</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đi</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cháu</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buồn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đến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chết</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mất</a:t>
              </a:r>
              <a:endParaRPr lang="en-US" sz="2400" i="1" kern="1200" dirty="0">
                <a:latin typeface="Times New Roman" panose="02020603050405020304" pitchFamily="18" charset="0"/>
                <a:cs typeface="Times New Roman" panose="02020603050405020304" pitchFamily="18" charset="0"/>
              </a:endParaRPr>
            </a:p>
          </p:txBody>
        </p:sp>
      </p:grpSp>
      <p:sp>
        <p:nvSpPr>
          <p:cNvPr id="27" name="Oval 26"/>
          <p:cNvSpPr/>
          <p:nvPr/>
        </p:nvSpPr>
        <p:spPr>
          <a:xfrm>
            <a:off x="2756689" y="3782541"/>
            <a:ext cx="767559" cy="767559"/>
          </a:xfrm>
          <a:prstGeom prst="ellipse">
            <a:avLst/>
          </a:prstGeom>
        </p:spPr>
        <p:style>
          <a:lnRef idx="1">
            <a:schemeClr val="accent5">
              <a:hueOff val="2442770"/>
              <a:satOff val="8397"/>
              <a:lumOff val="-40294"/>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28" name="Group 27"/>
          <p:cNvGrpSpPr/>
          <p:nvPr/>
        </p:nvGrpSpPr>
        <p:grpSpPr>
          <a:xfrm>
            <a:off x="2700460" y="4780074"/>
            <a:ext cx="8834323" cy="614047"/>
            <a:chOff x="462788" y="3989936"/>
            <a:chExt cx="8834323" cy="614047"/>
          </a:xfrm>
          <a:scene3d>
            <a:camera prst="orthographicFront"/>
            <a:lightRig rig="flat" dir="t"/>
          </a:scene3d>
        </p:grpSpPr>
        <p:sp>
          <p:nvSpPr>
            <p:cNvPr id="30" name="Rectangle 29"/>
            <p:cNvSpPr/>
            <p:nvPr/>
          </p:nvSpPr>
          <p:spPr>
            <a:xfrm>
              <a:off x="462788" y="3989936"/>
              <a:ext cx="8834323" cy="614047"/>
            </a:xfrm>
            <a:prstGeom prst="rect">
              <a:avLst/>
            </a:prstGeom>
            <a:sp3d prstMaterial="dkEdge">
              <a:bevelT w="8200" h="38100"/>
            </a:sp3d>
          </p:spPr>
          <p:style>
            <a:lnRef idx="0">
              <a:schemeClr val="lt1">
                <a:hueOff val="0"/>
                <a:satOff val="0"/>
                <a:lumOff val="0"/>
                <a:alphaOff val="0"/>
              </a:schemeClr>
            </a:lnRef>
            <a:fillRef idx="2">
              <a:schemeClr val="accent5">
                <a:hueOff val="3257026"/>
                <a:satOff val="11196"/>
                <a:lumOff val="-53725"/>
                <a:alphaOff val="0"/>
              </a:schemeClr>
            </a:fillRef>
            <a:effectRef idx="1">
              <a:schemeClr val="accent5">
                <a:hueOff val="3257026"/>
                <a:satOff val="11196"/>
                <a:lumOff val="-53725"/>
                <a:alphaOff val="0"/>
              </a:schemeClr>
            </a:effectRef>
            <a:fontRef idx="minor">
              <a:schemeClr val="dk1"/>
            </a:fontRef>
          </p:style>
        </p:sp>
        <p:sp>
          <p:nvSpPr>
            <p:cNvPr id="31" name="Rectangle 30"/>
            <p:cNvSpPr/>
            <p:nvPr/>
          </p:nvSpPr>
          <p:spPr>
            <a:xfrm>
              <a:off x="462788" y="3989936"/>
              <a:ext cx="8834323" cy="61404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87401"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defRPr/>
              </a:pPr>
              <a:r>
                <a:rPr lang="en-US" sz="2400" i="1" kern="1200">
                  <a:latin typeface="Times New Roman" panose="02020603050405020304" pitchFamily="18" charset="0"/>
                  <a:cs typeface="Times New Roman" panose="02020603050405020304" pitchFamily="18" charset="0"/>
                </a:rPr>
                <a:t>Từ khi phát hiện ra đám mây khô … “cháu sống thật hạnh phúc”</a:t>
              </a:r>
              <a:endParaRPr lang="en-US" sz="2400" i="1" kern="1200">
                <a:latin typeface="Times New Roman" panose="02020603050405020304" pitchFamily="18" charset="0"/>
                <a:cs typeface="Times New Roman" panose="02020603050405020304" pitchFamily="18" charset="0"/>
              </a:endParaRPr>
            </a:p>
          </p:txBody>
        </p:sp>
      </p:grpSp>
      <p:sp>
        <p:nvSpPr>
          <p:cNvPr id="29" name="Oval 28"/>
          <p:cNvSpPr/>
          <p:nvPr/>
        </p:nvSpPr>
        <p:spPr>
          <a:xfrm>
            <a:off x="2316680" y="4703318"/>
            <a:ext cx="767559" cy="767559"/>
          </a:xfrm>
          <a:prstGeom prst="ellipse">
            <a:avLst/>
          </a:prstGeom>
        </p:spPr>
        <p:style>
          <a:lnRef idx="1">
            <a:schemeClr val="accent5">
              <a:hueOff val="3257026"/>
              <a:satOff val="11196"/>
              <a:lumOff val="-53725"/>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 name="Oval 1"/>
          <p:cNvSpPr/>
          <p:nvPr/>
        </p:nvSpPr>
        <p:spPr>
          <a:xfrm>
            <a:off x="203736" y="1933929"/>
            <a:ext cx="2471738" cy="240953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i="1" dirty="0">
                <a:solidFill>
                  <a:schemeClr val="bg1"/>
                </a:solidFill>
                <a:latin typeface="Times New Roman" panose="02020603050405020304" pitchFamily="18" charset="0"/>
                <a:cs typeface="Times New Roman" panose="02020603050405020304" pitchFamily="18" charset="0"/>
              </a:rPr>
              <a:t>* </a:t>
            </a:r>
            <a:r>
              <a:rPr lang="en-SG" sz="3600" b="1" i="1" dirty="0" err="1">
                <a:solidFill>
                  <a:schemeClr val="bg1"/>
                </a:solidFill>
                <a:latin typeface="Times New Roman" panose="02020603050405020304" pitchFamily="18" charset="0"/>
                <a:cs typeface="Times New Roman" panose="02020603050405020304" pitchFamily="18" charset="0"/>
              </a:rPr>
              <a:t>Đối</a:t>
            </a:r>
            <a:r>
              <a:rPr lang="en-SG" sz="3600" b="1" i="1" dirty="0">
                <a:solidFill>
                  <a:schemeClr val="bg1"/>
                </a:solidFill>
                <a:latin typeface="Times New Roman" panose="02020603050405020304" pitchFamily="18" charset="0"/>
                <a:cs typeface="Times New Roman" panose="02020603050405020304" pitchFamily="18" charset="0"/>
              </a:rPr>
              <a:t> </a:t>
            </a:r>
            <a:r>
              <a:rPr lang="en-SG" sz="3600" b="1" i="1" dirty="0" err="1">
                <a:solidFill>
                  <a:schemeClr val="bg1"/>
                </a:solidFill>
                <a:latin typeface="Times New Roman" panose="02020603050405020304" pitchFamily="18" charset="0"/>
                <a:cs typeface="Times New Roman" panose="02020603050405020304" pitchFamily="18" charset="0"/>
              </a:rPr>
              <a:t>với</a:t>
            </a:r>
            <a:r>
              <a:rPr lang="en-SG" sz="3600" b="1" i="1" dirty="0">
                <a:solidFill>
                  <a:schemeClr val="bg1"/>
                </a:solidFill>
                <a:latin typeface="Times New Roman" panose="02020603050405020304" pitchFamily="18" charset="0"/>
                <a:cs typeface="Times New Roman" panose="02020603050405020304" pitchFamily="18" charset="0"/>
              </a:rPr>
              <a:t> </a:t>
            </a:r>
            <a:r>
              <a:rPr lang="en-SG" sz="3600" b="1" i="1" dirty="0" err="1">
                <a:solidFill>
                  <a:schemeClr val="bg1"/>
                </a:solidFill>
                <a:latin typeface="Times New Roman" panose="02020603050405020304" pitchFamily="18" charset="0"/>
                <a:cs typeface="Times New Roman" panose="02020603050405020304" pitchFamily="18" charset="0"/>
              </a:rPr>
              <a:t>công</a:t>
            </a:r>
            <a:r>
              <a:rPr lang="en-SG" sz="3600" b="1" i="1" dirty="0">
                <a:solidFill>
                  <a:schemeClr val="bg1"/>
                </a:solidFill>
                <a:latin typeface="Times New Roman" panose="02020603050405020304" pitchFamily="18" charset="0"/>
                <a:cs typeface="Times New Roman" panose="02020603050405020304" pitchFamily="18" charset="0"/>
              </a:rPr>
              <a:t> </a:t>
            </a:r>
            <a:r>
              <a:rPr lang="en-SG" sz="3600" b="1" i="1" dirty="0" err="1" smtClean="0">
                <a:solidFill>
                  <a:schemeClr val="bg1"/>
                </a:solidFill>
                <a:latin typeface="Times New Roman" panose="02020603050405020304" pitchFamily="18" charset="0"/>
                <a:cs typeface="Times New Roman" panose="02020603050405020304" pitchFamily="18" charset="0"/>
              </a:rPr>
              <a:t>việc</a:t>
            </a:r>
            <a:endParaRPr lang="en-SG" sz="3600" b="1" i="1" dirty="0">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03736" y="5793654"/>
            <a:ext cx="11568114" cy="954107"/>
          </a:xfrm>
          <a:prstGeom prst="rect">
            <a:avLst/>
          </a:prstGeom>
        </p:spPr>
        <p:txBody>
          <a:bodyPr wrap="square">
            <a:spAutoFit/>
          </a:bodyPr>
          <a:lstStyle/>
          <a:p>
            <a:pPr algn="just">
              <a:buClr>
                <a:srgbClr val="000000"/>
              </a:buClr>
              <a:buFont typeface="Arial" panose="020B0604020202020204"/>
              <a:buNone/>
            </a:pPr>
            <a:r>
              <a:rPr lang="en-US" sz="2800" b="1" i="1" kern="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kern="0" dirty="0" err="1" smtClean="0">
                <a:solidFill>
                  <a:srgbClr val="FF0000"/>
                </a:solidFill>
                <a:latin typeface="Times New Roman" panose="02020603050405020304" pitchFamily="18" charset="0"/>
                <a:cs typeface="Times New Roman" panose="02020603050405020304" pitchFamily="18" charset="0"/>
                <a:sym typeface="Arial" panose="020B0604020202020204"/>
              </a:rPr>
              <a:t>Rất</a:t>
            </a:r>
            <a:r>
              <a:rPr lang="en-US" sz="28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say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sưa</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nghiêm</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túc</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tận</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tâm</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tận</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lực</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có</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trách</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nhiệm</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cao</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luôn</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tìm</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thấy</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niềm</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vui</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trong</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công</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việc</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sẵn</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sàng</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cống</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hiến</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sức</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trẻ</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cho</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tổ</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quốc</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a:t>
            </a:r>
            <a:endPar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par>
                                <p:cTn id="35" presetID="16" presetClass="entr" presetSubtype="21"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par>
                                <p:cTn id="41" presetID="16" presetClass="entr" presetSubtype="21"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par>
                                <p:cTn id="44" presetID="16" presetClass="entr" presetSubtype="21"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par>
                                <p:cTn id="47" presetID="16" presetClass="entr" presetSubtype="2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circle(in)">
                                      <p:cBhvr>
                                        <p:cTn id="5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606217" y="1320563"/>
            <a:ext cx="5999121" cy="966222"/>
            <a:chOff x="0" y="2004710"/>
            <a:chExt cx="5472030" cy="493520"/>
          </a:xfrm>
          <a:solidFill>
            <a:schemeClr val="accent2">
              <a:lumMod val="40000"/>
              <a:lumOff val="60000"/>
            </a:schemeClr>
          </a:solidFill>
        </p:grpSpPr>
        <p:sp>
          <p:nvSpPr>
            <p:cNvPr id="19" name="Rectangle: Rounded Corners 18"/>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0" name="Rectangle: Rounded Corners 4"/>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defRPr/>
              </a:pPr>
              <a:r>
                <a:rPr lang="en-US" sz="2800" b="1" i="1" dirty="0" smtClean="0">
                  <a:solidFill>
                    <a:schemeClr val="bg1"/>
                  </a:solidFill>
                  <a:latin typeface="Times New Roman" panose="02020603050405020304" pitchFamily="18" charset="0"/>
                  <a:cs typeface="Times New Roman" panose="02020603050405020304" pitchFamily="18" charset="0"/>
                </a:rPr>
                <a:t>- </a:t>
              </a:r>
              <a:r>
                <a:rPr lang="en-US" sz="2800" b="1" i="1" dirty="0" err="1" smtClean="0">
                  <a:solidFill>
                    <a:schemeClr val="bg1"/>
                  </a:solidFill>
                  <a:latin typeface="Times New Roman" panose="02020603050405020304" pitchFamily="18" charset="0"/>
                  <a:cs typeface="Times New Roman" panose="02020603050405020304" pitchFamily="18" charset="0"/>
                </a:rPr>
                <a:t>Anh</a:t>
              </a:r>
              <a:r>
                <a:rPr lang="en-US" sz="2800" b="1" i="1" dirty="0" smtClean="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trồng</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smtClean="0">
                  <a:solidFill>
                    <a:schemeClr val="bg1"/>
                  </a:solidFill>
                  <a:latin typeface="Times New Roman" panose="02020603050405020304" pitchFamily="18" charset="0"/>
                  <a:cs typeface="Times New Roman" panose="02020603050405020304" pitchFamily="18" charset="0"/>
                </a:rPr>
                <a:t>hoa</a:t>
              </a:r>
              <a:r>
                <a:rPr lang="en-US" sz="2800" b="1" i="1" dirty="0" smtClean="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Anh</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nuôi</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smtClean="0">
                  <a:solidFill>
                    <a:schemeClr val="bg1"/>
                  </a:solidFill>
                  <a:latin typeface="Times New Roman" panose="02020603050405020304" pitchFamily="18" charset="0"/>
                  <a:cs typeface="Times New Roman" panose="02020603050405020304" pitchFamily="18" charset="0"/>
                </a:rPr>
                <a:t>gà</a:t>
              </a:r>
              <a:endParaRPr lang="en-US" sz="2800" b="1" i="1" dirty="0">
                <a:solidFill>
                  <a:schemeClr val="bg1"/>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581739" y="2556081"/>
            <a:ext cx="5999121" cy="1154173"/>
            <a:chOff x="0" y="2541430"/>
            <a:chExt cx="5472030" cy="457370"/>
          </a:xfrm>
        </p:grpSpPr>
        <p:sp>
          <p:nvSpPr>
            <p:cNvPr id="17" name="Rectangle: Rounded Corners 16"/>
            <p:cNvSpPr/>
            <p:nvPr/>
          </p:nvSpPr>
          <p:spPr>
            <a:xfrm>
              <a:off x="0" y="2541430"/>
              <a:ext cx="5472030" cy="457370"/>
            </a:xfrm>
            <a:prstGeom prst="roundRect">
              <a:avLst/>
            </a:prstGeom>
          </p:spPr>
          <p:style>
            <a:lnRef idx="2">
              <a:schemeClr val="lt1">
                <a:hueOff val="0"/>
                <a:satOff val="0"/>
                <a:lumOff val="0"/>
                <a:alphaOff val="0"/>
              </a:schemeClr>
            </a:lnRef>
            <a:fillRef idx="1">
              <a:schemeClr val="accent2">
                <a:hueOff val="-3600000"/>
                <a:satOff val="-12500"/>
                <a:lumOff val="15000"/>
                <a:alphaOff val="0"/>
              </a:schemeClr>
            </a:fillRef>
            <a:effectRef idx="0">
              <a:schemeClr val="accent2">
                <a:hueOff val="-3600000"/>
                <a:satOff val="-12500"/>
                <a:lumOff val="15000"/>
                <a:alphaOff val="0"/>
              </a:schemeClr>
            </a:effectRef>
            <a:fontRef idx="minor">
              <a:schemeClr val="lt1"/>
            </a:fontRef>
          </p:style>
        </p:sp>
        <p:sp>
          <p:nvSpPr>
            <p:cNvPr id="18" name="Rectangle: Rounded Corners 6"/>
            <p:cNvSpPr txBox="1"/>
            <p:nvPr/>
          </p:nvSpPr>
          <p:spPr>
            <a:xfrm>
              <a:off x="22327" y="2563757"/>
              <a:ext cx="5427376" cy="412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buFontTx/>
                <a:buChar char="-"/>
              </a:pPr>
              <a:r>
                <a:rPr lang="en-US" sz="2800" b="1" i="1" dirty="0" smtClean="0">
                  <a:solidFill>
                    <a:schemeClr val="bg1"/>
                  </a:solidFill>
                  <a:latin typeface="Times New Roman" panose="02020603050405020304" pitchFamily="18" charset="0"/>
                  <a:cs typeface="Times New Roman" panose="02020603050405020304" pitchFamily="18" charset="0"/>
                </a:rPr>
                <a:t> </a:t>
              </a:r>
              <a:r>
                <a:rPr lang="en-US" sz="2800" b="1" i="1" dirty="0" err="1" smtClean="0">
                  <a:solidFill>
                    <a:schemeClr val="bg1"/>
                  </a:solidFill>
                  <a:latin typeface="Times New Roman" panose="02020603050405020304" pitchFamily="18" charset="0"/>
                  <a:cs typeface="Times New Roman" panose="02020603050405020304" pitchFamily="18" charset="0"/>
                </a:rPr>
                <a:t>Anh</a:t>
              </a:r>
              <a:r>
                <a:rPr lang="en-US" sz="2800" b="1" i="1" dirty="0" smtClean="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đã</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sắp</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xếp</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đồ</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đạc</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trong</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căn</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nhà</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nhỏ</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hết</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sức</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sạch</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sẽ</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gọn</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gàng</a:t>
              </a:r>
              <a:endParaRPr lang="en-US" sz="2800" b="1" i="1" dirty="0">
                <a:solidFill>
                  <a:schemeClr val="bg1"/>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581739" y="3996968"/>
            <a:ext cx="5999121" cy="1044652"/>
            <a:chOff x="0" y="3042001"/>
            <a:chExt cx="5472030" cy="533580"/>
          </a:xfrm>
        </p:grpSpPr>
        <p:sp>
          <p:nvSpPr>
            <p:cNvPr id="15" name="Rectangle: Rounded Corners 14"/>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16" name="Rectangle: Rounded Corners 8"/>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r>
                <a:rPr lang="en-US" sz="2800" b="1" i="1" dirty="0" smtClean="0">
                  <a:solidFill>
                    <a:schemeClr val="bg1"/>
                  </a:solidFill>
                  <a:latin typeface="Times New Roman" panose="02020603050405020304" pitchFamily="18" charset="0"/>
                  <a:cs typeface="Times New Roman" panose="02020603050405020304" pitchFamily="18" charset="0"/>
                </a:rPr>
                <a:t>- </a:t>
              </a:r>
              <a:r>
                <a:rPr lang="en-US" sz="2800" b="1" i="1" dirty="0" err="1" smtClean="0">
                  <a:solidFill>
                    <a:schemeClr val="bg1"/>
                  </a:solidFill>
                  <a:latin typeface="Times New Roman" panose="02020603050405020304" pitchFamily="18" charset="0"/>
                  <a:cs typeface="Times New Roman" panose="02020603050405020304" pitchFamily="18" charset="0"/>
                </a:rPr>
                <a:t>Anh</a:t>
              </a:r>
              <a:r>
                <a:rPr lang="en-US" sz="2800" b="1" i="1" dirty="0" smtClean="0">
                  <a:solidFill>
                    <a:schemeClr val="bg1"/>
                  </a:solidFill>
                  <a:latin typeface="Times New Roman" panose="02020603050405020304" pitchFamily="18" charset="0"/>
                  <a:cs typeface="Times New Roman" panose="02020603050405020304" pitchFamily="18" charset="0"/>
                </a:rPr>
                <a:t> </a:t>
              </a:r>
              <a:r>
                <a:rPr lang="en-US" sz="2800" b="1" i="1" dirty="0">
                  <a:solidFill>
                    <a:schemeClr val="bg1"/>
                  </a:solidFill>
                  <a:latin typeface="Times New Roman" panose="02020603050405020304" pitchFamily="18" charset="0"/>
                  <a:cs typeface="Times New Roman" panose="02020603050405020304" pitchFamily="18" charset="0"/>
                </a:rPr>
                <a:t>say </a:t>
              </a:r>
              <a:r>
                <a:rPr lang="en-US" sz="2800" b="1" i="1" dirty="0" err="1">
                  <a:solidFill>
                    <a:schemeClr val="bg1"/>
                  </a:solidFill>
                  <a:latin typeface="Times New Roman" panose="02020603050405020304" pitchFamily="18" charset="0"/>
                  <a:cs typeface="Times New Roman" panose="02020603050405020304" pitchFamily="18" charset="0"/>
                </a:rPr>
                <a:t>mê</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đọc</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sách</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xem</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sách</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là</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bạn</a:t>
              </a:r>
              <a:endParaRPr lang="en-US" sz="2800" b="1" i="1" dirty="0">
                <a:solidFill>
                  <a:schemeClr val="bg1"/>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614292" y="5327753"/>
            <a:ext cx="5999121" cy="1190881"/>
            <a:chOff x="0" y="4145051"/>
            <a:chExt cx="5472030" cy="608270"/>
          </a:xfrm>
        </p:grpSpPr>
        <p:sp>
          <p:nvSpPr>
            <p:cNvPr id="11" name="Rectangle: Rounded Corners 10"/>
            <p:cNvSpPr/>
            <p:nvPr/>
          </p:nvSpPr>
          <p:spPr>
            <a:xfrm>
              <a:off x="0" y="4145051"/>
              <a:ext cx="5472030" cy="608270"/>
            </a:xfrm>
            <a:prstGeom prst="roundRect">
              <a:avLst/>
            </a:prstGeom>
            <a:solidFill>
              <a:srgbClr val="FFE7FF"/>
            </a:solidFill>
          </p:spPr>
          <p:style>
            <a:lnRef idx="2">
              <a:schemeClr val="lt1">
                <a:hueOff val="0"/>
                <a:satOff val="0"/>
                <a:lumOff val="0"/>
                <a:alphaOff val="0"/>
              </a:schemeClr>
            </a:lnRef>
            <a:fillRef idx="1">
              <a:scrgbClr r="0" g="0" b="0"/>
            </a:fillRef>
            <a:effectRef idx="0">
              <a:schemeClr val="accent2">
                <a:hueOff val="-14400000"/>
                <a:satOff val="-50002"/>
                <a:lumOff val="60001"/>
                <a:alphaOff val="0"/>
              </a:schemeClr>
            </a:effectRef>
            <a:fontRef idx="minor">
              <a:schemeClr val="lt1"/>
            </a:fontRef>
          </p:style>
        </p:sp>
        <p:sp>
          <p:nvSpPr>
            <p:cNvPr id="12" name="Rectangle: Rounded Corners 12"/>
            <p:cNvSpPr txBox="1"/>
            <p:nvPr/>
          </p:nvSpPr>
          <p:spPr>
            <a:xfrm>
              <a:off x="29693" y="4174744"/>
              <a:ext cx="5412644" cy="5488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buClr>
                  <a:srgbClr val="000000"/>
                </a:buClr>
                <a:buFont typeface="Arial" panose="020B0604020202020204"/>
                <a:buNone/>
              </a:pPr>
              <a:r>
                <a:rPr lang="en-US" sz="2800" b="1" i="1" kern="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Anh</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là</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người</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rất</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yêu</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cuộc</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sống</a:t>
              </a:r>
              <a:endPar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grpSp>
      <p:sp>
        <p:nvSpPr>
          <p:cNvPr id="31" name="Rectangle 30"/>
          <p:cNvSpPr/>
          <p:nvPr/>
        </p:nvSpPr>
        <p:spPr>
          <a:xfrm>
            <a:off x="7176655" y="0"/>
            <a:ext cx="5015345" cy="6858000"/>
          </a:xfrm>
          <a:prstGeom prst="rect">
            <a:avLst/>
          </a:prstGeom>
          <a:blipFill>
            <a:blip r:embed="rId1" cstate="print">
              <a:extLst>
                <a:ext uri="{28A0092B-C50C-407E-A947-70E740481C1C}">
                  <a14:useLocalDpi xmlns:a14="http://schemas.microsoft.com/office/drawing/2010/main" val="0"/>
                </a:ext>
              </a:extLst>
            </a:blip>
            <a:srcRect/>
            <a:stretch>
              <a:fillRect l="-8000" r="-8000"/>
            </a:stretch>
          </a:blipFill>
        </p:spPr>
        <p:style>
          <a:lnRef idx="2">
            <a:schemeClr val="lt1">
              <a:hueOff val="0"/>
              <a:satOff val="0"/>
              <a:lumOff val="0"/>
              <a:alphaOff val="0"/>
            </a:schemeClr>
          </a:lnRef>
          <a:fillRef idx="1">
            <a:scrgbClr r="0" g="0" b="0"/>
          </a:fillRef>
          <a:effectRef idx="0">
            <a:schemeClr val="accent5">
              <a:tint val="50000"/>
              <a:hueOff val="4867351"/>
              <a:satOff val="29656"/>
              <a:lumOff val="7915"/>
              <a:alphaOff val="0"/>
            </a:schemeClr>
          </a:effectRef>
          <a:fontRef idx="minor">
            <a:schemeClr val="lt1">
              <a:hueOff val="0"/>
              <a:satOff val="0"/>
              <a:lumOff val="0"/>
              <a:alphaOff val="0"/>
            </a:schemeClr>
          </a:fontRef>
        </p:style>
      </p:sp>
      <p:sp>
        <p:nvSpPr>
          <p:cNvPr id="32" name="Hộp Văn bản 1"/>
          <p:cNvSpPr txBox="1"/>
          <p:nvPr/>
        </p:nvSpPr>
        <p:spPr>
          <a:xfrm>
            <a:off x="1188787" y="373131"/>
            <a:ext cx="4536819" cy="707886"/>
          </a:xfrm>
          <a:prstGeom prst="rect">
            <a:avLst/>
          </a:prstGeom>
          <a:noFill/>
        </p:spPr>
        <p:txBody>
          <a:bodyPr wrap="none" rtlCol="0">
            <a:spAutoFit/>
          </a:bodyPr>
          <a:lstStyle/>
          <a:p>
            <a:pPr>
              <a:buClr>
                <a:srgbClr val="000000"/>
              </a:buClr>
              <a:buFont typeface="Arial" panose="020B0604020202020204"/>
              <a:buNone/>
            </a:pPr>
            <a:r>
              <a:rPr lang="en-US" sz="40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4000" b="1" i="1" kern="0" dirty="0" err="1" smtClean="0">
                <a:solidFill>
                  <a:srgbClr val="FF0000"/>
                </a:solidFill>
                <a:latin typeface="Times New Roman" panose="02020603050405020304" pitchFamily="18" charset="0"/>
                <a:cs typeface="Times New Roman" panose="02020603050405020304" pitchFamily="18" charset="0"/>
                <a:sym typeface="Arial" panose="020B0604020202020204"/>
              </a:rPr>
              <a:t>Đối</a:t>
            </a:r>
            <a:r>
              <a:rPr lang="en-US" sz="40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40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với</a:t>
            </a:r>
            <a:r>
              <a:rPr lang="en-US" sz="40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40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cuộc</a:t>
            </a:r>
            <a:r>
              <a:rPr lang="en-US" sz="40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40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sống</a:t>
            </a:r>
            <a:r>
              <a:rPr lang="en-US" sz="4000" b="1" i="1" kern="0" dirty="0">
                <a:solidFill>
                  <a:srgbClr val="FF0000"/>
                </a:solidFill>
                <a:latin typeface="Times New Roman" panose="02020603050405020304" pitchFamily="18" charset="0"/>
                <a:cs typeface="Times New Roman" panose="02020603050405020304" pitchFamily="18" charset="0"/>
                <a:sym typeface="Arial" panose="020B0604020202020204"/>
              </a:rPr>
              <a:t>:</a:t>
            </a:r>
            <a:endParaRPr lang="en-US" sz="4000" b="1" i="1" kern="0"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23075"/>
            <a:ext cx="5713240" cy="757405"/>
            <a:chOff x="0" y="3042001"/>
            <a:chExt cx="5472030" cy="533580"/>
          </a:xfrm>
        </p:grpSpPr>
        <p:sp>
          <p:nvSpPr>
            <p:cNvPr id="18" name="Rectangle: Rounded Corners 14"/>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19" name="Rectangle: Rounded Corners 8"/>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a:r>
                <a:rPr lang="en-US" sz="3200" b="1" i="1" dirty="0" smtClean="0">
                  <a:solidFill>
                    <a:srgbClr val="FFFFFF"/>
                  </a:solidFill>
                  <a:latin typeface="Times New Roman" panose="02020603050405020304" pitchFamily="18" charset="0"/>
                  <a:cs typeface="Times New Roman" panose="02020603050405020304" pitchFamily="18" charset="0"/>
                </a:rPr>
                <a:t>a. </a:t>
              </a:r>
              <a:r>
                <a:rPr lang="en-US" sz="3200" b="1" i="1" dirty="0" err="1" smtClean="0">
                  <a:solidFill>
                    <a:srgbClr val="FFFFFF"/>
                  </a:solidFill>
                  <a:latin typeface="Times New Roman" panose="02020603050405020304" pitchFamily="18" charset="0"/>
                  <a:cs typeface="Times New Roman" panose="02020603050405020304" pitchFamily="18" charset="0"/>
                </a:rPr>
                <a:t>Nhân</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vật</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anh</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thanh</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niên</a:t>
              </a:r>
              <a:endParaRPr lang="en-US" sz="3200" b="1" i="1" dirty="0">
                <a:solidFill>
                  <a:srgbClr val="FFFFFF"/>
                </a:solidFill>
                <a:latin typeface="Times New Roman" panose="02020603050405020304" pitchFamily="18" charset="0"/>
                <a:cs typeface="Times New Roman" panose="02020603050405020304" pitchFamily="18" charset="0"/>
              </a:endParaRPr>
            </a:p>
          </p:txBody>
        </p:sp>
      </p:grpSp>
      <p:sp>
        <p:nvSpPr>
          <p:cNvPr id="37" name="Hộp Văn bản 1"/>
          <p:cNvSpPr txBox="1"/>
          <p:nvPr/>
        </p:nvSpPr>
        <p:spPr>
          <a:xfrm>
            <a:off x="3835005" y="956585"/>
            <a:ext cx="4275529" cy="584775"/>
          </a:xfrm>
          <a:prstGeom prst="rect">
            <a:avLst/>
          </a:prstGeom>
          <a:noFill/>
        </p:spPr>
        <p:txBody>
          <a:bodyPr wrap="none" rtlCol="0">
            <a:spAutoFit/>
          </a:bodyPr>
          <a:lstStyle/>
          <a:p>
            <a:pPr>
              <a:buClr>
                <a:srgbClr val="000000"/>
              </a:buClr>
              <a:buFont typeface="Arial" panose="020B0604020202020204"/>
              <a:buNone/>
            </a:pPr>
            <a:r>
              <a:rPr lang="en-US" sz="32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3200" b="1" i="1" kern="0" dirty="0" err="1" smtClean="0">
                <a:solidFill>
                  <a:srgbClr val="FF0000"/>
                </a:solidFill>
                <a:latin typeface="Times New Roman" panose="02020603050405020304" pitchFamily="18" charset="0"/>
                <a:cs typeface="Times New Roman" panose="02020603050405020304" pitchFamily="18" charset="0"/>
                <a:sym typeface="Arial" panose="020B0604020202020204"/>
              </a:rPr>
              <a:t>Thái</a:t>
            </a:r>
            <a:r>
              <a:rPr lang="en-US" sz="32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3200" b="1" i="1" kern="0" dirty="0" err="1" smtClean="0">
                <a:solidFill>
                  <a:srgbClr val="FF0000"/>
                </a:solidFill>
                <a:latin typeface="Times New Roman" panose="02020603050405020304" pitchFamily="18" charset="0"/>
                <a:cs typeface="Times New Roman" panose="02020603050405020304" pitchFamily="18" charset="0"/>
                <a:sym typeface="Arial" panose="020B0604020202020204"/>
              </a:rPr>
              <a:t>độ</a:t>
            </a:r>
            <a:r>
              <a:rPr lang="en-US" sz="32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3200" b="1" i="1" kern="0" dirty="0" err="1" smtClean="0">
                <a:solidFill>
                  <a:srgbClr val="FF0000"/>
                </a:solidFill>
                <a:latin typeface="Times New Roman" panose="02020603050405020304" pitchFamily="18" charset="0"/>
                <a:cs typeface="Times New Roman" panose="02020603050405020304" pitchFamily="18" charset="0"/>
                <a:sym typeface="Arial" panose="020B0604020202020204"/>
              </a:rPr>
              <a:t>với</a:t>
            </a:r>
            <a:r>
              <a:rPr lang="en-US" sz="32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3200" b="1" i="1" kern="0" dirty="0" err="1" smtClean="0">
                <a:solidFill>
                  <a:srgbClr val="FF0000"/>
                </a:solidFill>
                <a:latin typeface="Times New Roman" panose="02020603050405020304" pitchFamily="18" charset="0"/>
                <a:cs typeface="Times New Roman" panose="02020603050405020304" pitchFamily="18" charset="0"/>
                <a:sym typeface="Arial" panose="020B0604020202020204"/>
              </a:rPr>
              <a:t>mọi</a:t>
            </a:r>
            <a:r>
              <a:rPr lang="en-US" sz="32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3200" b="1" i="1" kern="0" dirty="0" err="1" smtClean="0">
                <a:solidFill>
                  <a:srgbClr val="FF0000"/>
                </a:solidFill>
                <a:latin typeface="Times New Roman" panose="02020603050405020304" pitchFamily="18" charset="0"/>
                <a:cs typeface="Times New Roman" panose="02020603050405020304" pitchFamily="18" charset="0"/>
                <a:sym typeface="Arial" panose="020B0604020202020204"/>
              </a:rPr>
              <a:t>người</a:t>
            </a:r>
            <a:endParaRPr lang="en-US" sz="3200" b="1" i="1" kern="0"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grpSp>
        <p:nvGrpSpPr>
          <p:cNvPr id="39" name="Group 38"/>
          <p:cNvGrpSpPr/>
          <p:nvPr/>
        </p:nvGrpSpPr>
        <p:grpSpPr>
          <a:xfrm>
            <a:off x="775854" y="1808070"/>
            <a:ext cx="3172691" cy="724638"/>
            <a:chOff x="872161" y="1968322"/>
            <a:chExt cx="2728728" cy="724638"/>
          </a:xfrm>
        </p:grpSpPr>
        <p:sp>
          <p:nvSpPr>
            <p:cNvPr id="40" name="Rectangle 39"/>
            <p:cNvSpPr/>
            <p:nvPr/>
          </p:nvSpPr>
          <p:spPr>
            <a:xfrm>
              <a:off x="872161" y="1968322"/>
              <a:ext cx="2728728" cy="7246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872161" y="1968322"/>
              <a:ext cx="2728728" cy="7246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lvl="0" algn="r" defTabSz="889000">
                <a:lnSpc>
                  <a:spcPct val="90000"/>
                </a:lnSpc>
                <a:spcBef>
                  <a:spcPct val="0"/>
                </a:spcBef>
                <a:spcAft>
                  <a:spcPct val="35000"/>
                </a:spcAft>
              </a:pPr>
              <a:r>
                <a:rPr lang="en-US" sz="2800" i="1" kern="1200" dirty="0" err="1">
                  <a:solidFill>
                    <a:schemeClr val="tx1"/>
                  </a:solidFill>
                  <a:latin typeface="Times New Roman" panose="02020603050405020304" pitchFamily="18" charset="0"/>
                  <a:cs typeface="Times New Roman" panose="02020603050405020304" pitchFamily="18" charset="0"/>
                </a:rPr>
                <a:t>Gói</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thuốc</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làm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quà</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cho</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vợ</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bác</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lái</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xe</a:t>
              </a:r>
              <a:endParaRPr lang="en-US" sz="2800" i="1" kern="1200" dirty="0">
                <a:solidFill>
                  <a:schemeClr val="tx1"/>
                </a:solidFill>
                <a:latin typeface="Times New Roman" panose="02020603050405020304" pitchFamily="18" charset="0"/>
                <a:cs typeface="Times New Roman" panose="02020603050405020304" pitchFamily="18" charset="0"/>
              </a:endParaRPr>
            </a:p>
          </p:txBody>
        </p:sp>
      </p:grpSp>
      <p:grpSp>
        <p:nvGrpSpPr>
          <p:cNvPr id="42" name="Group 41"/>
          <p:cNvGrpSpPr/>
          <p:nvPr/>
        </p:nvGrpSpPr>
        <p:grpSpPr>
          <a:xfrm>
            <a:off x="1188782" y="3366124"/>
            <a:ext cx="2902963" cy="724638"/>
            <a:chOff x="4241674" y="1968322"/>
            <a:chExt cx="2053142" cy="724638"/>
          </a:xfrm>
        </p:grpSpPr>
        <p:sp>
          <p:nvSpPr>
            <p:cNvPr id="43" name="Rectangle 42"/>
            <p:cNvSpPr/>
            <p:nvPr/>
          </p:nvSpPr>
          <p:spPr>
            <a:xfrm>
              <a:off x="4241674" y="1968322"/>
              <a:ext cx="2053142" cy="7246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4" name="Rectangle 43"/>
            <p:cNvSpPr/>
            <p:nvPr/>
          </p:nvSpPr>
          <p:spPr>
            <a:xfrm>
              <a:off x="4241674" y="1968322"/>
              <a:ext cx="2053142" cy="7246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lvl="0" algn="r" defTabSz="889000">
                <a:lnSpc>
                  <a:spcPct val="90000"/>
                </a:lnSpc>
                <a:spcBef>
                  <a:spcPct val="0"/>
                </a:spcBef>
                <a:spcAft>
                  <a:spcPct val="35000"/>
                </a:spcAft>
              </a:pPr>
              <a:r>
                <a:rPr lang="en-US" sz="2800" i="1" kern="1200" dirty="0" err="1">
                  <a:solidFill>
                    <a:schemeClr val="tx1"/>
                  </a:solidFill>
                  <a:latin typeface="Times New Roman" panose="02020603050405020304" pitchFamily="18" charset="0"/>
                  <a:cs typeface="Times New Roman" panose="02020603050405020304" pitchFamily="18" charset="0"/>
                </a:rPr>
                <a:t>Mừng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quýnh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vì</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sách</a:t>
              </a:r>
              <a:endParaRPr lang="en-US" sz="2800" i="1" kern="1200" dirty="0">
                <a:solidFill>
                  <a:schemeClr val="tx1"/>
                </a:solidFill>
                <a:latin typeface="Times New Roman" panose="02020603050405020304" pitchFamily="18" charset="0"/>
                <a:cs typeface="Times New Roman" panose="02020603050405020304" pitchFamily="18" charset="0"/>
              </a:endParaRPr>
            </a:p>
          </p:txBody>
        </p:sp>
      </p:grpSp>
      <p:grpSp>
        <p:nvGrpSpPr>
          <p:cNvPr id="45" name="Group 44"/>
          <p:cNvGrpSpPr/>
          <p:nvPr/>
        </p:nvGrpSpPr>
        <p:grpSpPr>
          <a:xfrm>
            <a:off x="8110534" y="1839291"/>
            <a:ext cx="2902963" cy="724638"/>
            <a:chOff x="6981185" y="1968322"/>
            <a:chExt cx="2053142" cy="724638"/>
          </a:xfrm>
        </p:grpSpPr>
        <p:sp>
          <p:nvSpPr>
            <p:cNvPr id="49" name="Rectangle 48"/>
            <p:cNvSpPr/>
            <p:nvPr/>
          </p:nvSpPr>
          <p:spPr>
            <a:xfrm>
              <a:off x="6981185" y="1968322"/>
              <a:ext cx="2053142" cy="7246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0" name="Rectangle 49"/>
            <p:cNvSpPr/>
            <p:nvPr/>
          </p:nvSpPr>
          <p:spPr>
            <a:xfrm>
              <a:off x="6981185" y="1968322"/>
              <a:ext cx="2053142" cy="7246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n-US" sz="2800" i="1" kern="1200" dirty="0" err="1">
                  <a:solidFill>
                    <a:schemeClr val="tx1"/>
                  </a:solidFill>
                  <a:latin typeface="Times New Roman" panose="02020603050405020304" pitchFamily="18" charset="0"/>
                  <a:cs typeface="Times New Roman" panose="02020603050405020304" pitchFamily="18" charset="0"/>
                </a:rPr>
                <a:t>Tặng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hoa</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cho</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cô</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gái</a:t>
              </a:r>
              <a:endParaRPr lang="en-US" sz="2800" i="1" kern="1200" dirty="0">
                <a:solidFill>
                  <a:schemeClr val="tx1"/>
                </a:solidFill>
                <a:latin typeface="Times New Roman" panose="02020603050405020304" pitchFamily="18" charset="0"/>
                <a:cs typeface="Times New Roman" panose="02020603050405020304" pitchFamily="18" charset="0"/>
              </a:endParaRPr>
            </a:p>
          </p:txBody>
        </p:sp>
      </p:grpSp>
      <p:grpSp>
        <p:nvGrpSpPr>
          <p:cNvPr id="51" name="Group 50"/>
          <p:cNvGrpSpPr/>
          <p:nvPr/>
        </p:nvGrpSpPr>
        <p:grpSpPr>
          <a:xfrm>
            <a:off x="7850817" y="3484657"/>
            <a:ext cx="2902963" cy="724638"/>
            <a:chOff x="2268921" y="4880295"/>
            <a:chExt cx="2053142" cy="724638"/>
          </a:xfrm>
        </p:grpSpPr>
        <p:sp>
          <p:nvSpPr>
            <p:cNvPr id="52" name="Rectangle 51"/>
            <p:cNvSpPr/>
            <p:nvPr/>
          </p:nvSpPr>
          <p:spPr>
            <a:xfrm>
              <a:off x="2268921" y="4880295"/>
              <a:ext cx="2053142" cy="7246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3" name="Rectangle 52"/>
            <p:cNvSpPr/>
            <p:nvPr/>
          </p:nvSpPr>
          <p:spPr>
            <a:xfrm>
              <a:off x="2268921" y="4880295"/>
              <a:ext cx="2053142" cy="7246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n-US" sz="2800" i="1" kern="1200" dirty="0" err="1">
                  <a:solidFill>
                    <a:schemeClr val="tx1"/>
                  </a:solidFill>
                  <a:latin typeface="Times New Roman" panose="02020603050405020304" pitchFamily="18" charset="0"/>
                  <a:cs typeface="Times New Roman" panose="02020603050405020304" pitchFamily="18" charset="0"/>
                </a:rPr>
                <a:t>Pha</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trà</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ngon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mời</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khách</a:t>
              </a:r>
              <a:endParaRPr lang="en-US" sz="2800" i="1" kern="1200" dirty="0">
                <a:solidFill>
                  <a:schemeClr val="tx1"/>
                </a:solidFill>
                <a:latin typeface="Times New Roman" panose="02020603050405020304" pitchFamily="18" charset="0"/>
                <a:cs typeface="Times New Roman" panose="02020603050405020304" pitchFamily="18" charset="0"/>
              </a:endParaRPr>
            </a:p>
          </p:txBody>
        </p:sp>
      </p:grpSp>
      <p:grpSp>
        <p:nvGrpSpPr>
          <p:cNvPr id="54" name="Group 53"/>
          <p:cNvGrpSpPr/>
          <p:nvPr/>
        </p:nvGrpSpPr>
        <p:grpSpPr>
          <a:xfrm>
            <a:off x="3948545" y="4553546"/>
            <a:ext cx="4809297" cy="724638"/>
            <a:chOff x="4979437" y="4880295"/>
            <a:chExt cx="2732711" cy="724638"/>
          </a:xfrm>
        </p:grpSpPr>
        <p:sp>
          <p:nvSpPr>
            <p:cNvPr id="55" name="Rectangle 54"/>
            <p:cNvSpPr/>
            <p:nvPr/>
          </p:nvSpPr>
          <p:spPr>
            <a:xfrm>
              <a:off x="4979437" y="4880295"/>
              <a:ext cx="2732711" cy="7246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6" name="Rectangle 55"/>
            <p:cNvSpPr/>
            <p:nvPr/>
          </p:nvSpPr>
          <p:spPr>
            <a:xfrm>
              <a:off x="4979437" y="4880295"/>
              <a:ext cx="2732711" cy="7246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n-US" sz="2800" i="1" kern="1200" dirty="0" err="1">
                  <a:solidFill>
                    <a:schemeClr val="tx1"/>
                  </a:solidFill>
                  <a:latin typeface="Times New Roman" panose="02020603050405020304" pitchFamily="18" charset="0"/>
                  <a:cs typeface="Times New Roman" panose="02020603050405020304" pitchFamily="18" charset="0"/>
                </a:rPr>
                <a:t>Tiễn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khách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bằng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một</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làn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trứng</a:t>
              </a:r>
              <a:endParaRPr lang="en-US" sz="2800" i="1" kern="1200" dirty="0">
                <a:solidFill>
                  <a:schemeClr val="tx1"/>
                </a:solidFill>
                <a:latin typeface="Times New Roman" panose="02020603050405020304" pitchFamily="18" charset="0"/>
                <a:cs typeface="Times New Roman" panose="02020603050405020304" pitchFamily="18" charset="0"/>
              </a:endParaRPr>
            </a:p>
          </p:txBody>
        </p:sp>
      </p:grpSp>
      <p:pic>
        <p:nvPicPr>
          <p:cNvPr id="57"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13259" y="1578694"/>
            <a:ext cx="3006988" cy="303911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5636" y="5660596"/>
            <a:ext cx="10917382" cy="523220"/>
          </a:xfrm>
          <a:prstGeom prst="rect">
            <a:avLst/>
          </a:prstGeom>
        </p:spPr>
        <p:txBody>
          <a:bodyPr wrap="square">
            <a:spAutoFit/>
          </a:bodyPr>
          <a:lstStyle/>
          <a:p>
            <a:pPr algn="ctr">
              <a:buClr>
                <a:srgbClr val="000000"/>
              </a:buClr>
              <a:buFont typeface="Arial" panose="020B0604020202020204"/>
              <a:buNone/>
            </a:pPr>
            <a:r>
              <a:rPr lang="en-US" sz="2800" b="1" i="1" kern="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Anh</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là</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người</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cởi</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mở</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chân</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thành</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ân</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cần</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chu</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đáo</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với</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mọi</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người</a:t>
            </a:r>
            <a:endPar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sp>
        <p:nvSpPr>
          <p:cNvPr id="58" name="Rounded Rectangle 57"/>
          <p:cNvSpPr/>
          <p:nvPr/>
        </p:nvSpPr>
        <p:spPr>
          <a:xfrm>
            <a:off x="239354" y="5416020"/>
            <a:ext cx="11633991" cy="109561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down)">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down)">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down)">
                                      <p:cBhvr>
                                        <p:cTn id="36" dur="500"/>
                                        <p:tgtEl>
                                          <p:spTgt spid="5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barn(inVertical)">
                                      <p:cBhvr>
                                        <p:cTn id="41" dur="500"/>
                                        <p:tgtEl>
                                          <p:spTgt spid="54"/>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580">
                                          <p:stCondLst>
                                            <p:cond delay="0"/>
                                          </p:stCondLst>
                                        </p:cTn>
                                        <p:tgtEl>
                                          <p:spTgt spid="4"/>
                                        </p:tgtEl>
                                      </p:cBhvr>
                                    </p:animEffect>
                                    <p:anim calcmode="lin" valueType="num">
                                      <p:cBhvr>
                                        <p:cTn id="4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2" dur="26">
                                          <p:stCondLst>
                                            <p:cond delay="650"/>
                                          </p:stCondLst>
                                        </p:cTn>
                                        <p:tgtEl>
                                          <p:spTgt spid="4"/>
                                        </p:tgtEl>
                                      </p:cBhvr>
                                      <p:to x="100000" y="60000"/>
                                    </p:animScale>
                                    <p:animScale>
                                      <p:cBhvr>
                                        <p:cTn id="53" dur="166" decel="50000">
                                          <p:stCondLst>
                                            <p:cond delay="676"/>
                                          </p:stCondLst>
                                        </p:cTn>
                                        <p:tgtEl>
                                          <p:spTgt spid="4"/>
                                        </p:tgtEl>
                                      </p:cBhvr>
                                      <p:to x="100000" y="100000"/>
                                    </p:animScale>
                                    <p:animScale>
                                      <p:cBhvr>
                                        <p:cTn id="54" dur="26">
                                          <p:stCondLst>
                                            <p:cond delay="1312"/>
                                          </p:stCondLst>
                                        </p:cTn>
                                        <p:tgtEl>
                                          <p:spTgt spid="4"/>
                                        </p:tgtEl>
                                      </p:cBhvr>
                                      <p:to x="100000" y="80000"/>
                                    </p:animScale>
                                    <p:animScale>
                                      <p:cBhvr>
                                        <p:cTn id="55" dur="166" decel="50000">
                                          <p:stCondLst>
                                            <p:cond delay="1338"/>
                                          </p:stCondLst>
                                        </p:cTn>
                                        <p:tgtEl>
                                          <p:spTgt spid="4"/>
                                        </p:tgtEl>
                                      </p:cBhvr>
                                      <p:to x="100000" y="100000"/>
                                    </p:animScale>
                                    <p:animScale>
                                      <p:cBhvr>
                                        <p:cTn id="56" dur="26">
                                          <p:stCondLst>
                                            <p:cond delay="1642"/>
                                          </p:stCondLst>
                                        </p:cTn>
                                        <p:tgtEl>
                                          <p:spTgt spid="4"/>
                                        </p:tgtEl>
                                      </p:cBhvr>
                                      <p:to x="100000" y="90000"/>
                                    </p:animScale>
                                    <p:animScale>
                                      <p:cBhvr>
                                        <p:cTn id="57" dur="166" decel="50000">
                                          <p:stCondLst>
                                            <p:cond delay="1668"/>
                                          </p:stCondLst>
                                        </p:cTn>
                                        <p:tgtEl>
                                          <p:spTgt spid="4"/>
                                        </p:tgtEl>
                                      </p:cBhvr>
                                      <p:to x="100000" y="100000"/>
                                    </p:animScale>
                                    <p:animScale>
                                      <p:cBhvr>
                                        <p:cTn id="58" dur="26">
                                          <p:stCondLst>
                                            <p:cond delay="1808"/>
                                          </p:stCondLst>
                                        </p:cTn>
                                        <p:tgtEl>
                                          <p:spTgt spid="4"/>
                                        </p:tgtEl>
                                      </p:cBhvr>
                                      <p:to x="100000" y="95000"/>
                                    </p:animScale>
                                    <p:animScale>
                                      <p:cBhvr>
                                        <p:cTn id="59" dur="166" decel="50000">
                                          <p:stCondLst>
                                            <p:cond delay="1834"/>
                                          </p:stCondLst>
                                        </p:cTn>
                                        <p:tgtEl>
                                          <p:spTgt spid="4"/>
                                        </p:tgtEl>
                                      </p:cBhvr>
                                      <p:to x="100000" y="100000"/>
                                    </p:animScale>
                                  </p:childTnLst>
                                </p:cTn>
                              </p:par>
                              <p:par>
                                <p:cTn id="60" presetID="26" presetClass="entr" presetSubtype="0" fill="hold" grpId="0" nodeType="with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down)">
                                      <p:cBhvr>
                                        <p:cTn id="62" dur="580">
                                          <p:stCondLst>
                                            <p:cond delay="0"/>
                                          </p:stCondLst>
                                        </p:cTn>
                                        <p:tgtEl>
                                          <p:spTgt spid="58"/>
                                        </p:tgtEl>
                                      </p:cBhvr>
                                    </p:animEffect>
                                    <p:anim calcmode="lin" valueType="num">
                                      <p:cBhvr>
                                        <p:cTn id="63"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68" dur="26">
                                          <p:stCondLst>
                                            <p:cond delay="650"/>
                                          </p:stCondLst>
                                        </p:cTn>
                                        <p:tgtEl>
                                          <p:spTgt spid="58"/>
                                        </p:tgtEl>
                                      </p:cBhvr>
                                      <p:to x="100000" y="60000"/>
                                    </p:animScale>
                                    <p:animScale>
                                      <p:cBhvr>
                                        <p:cTn id="69" dur="166" decel="50000">
                                          <p:stCondLst>
                                            <p:cond delay="676"/>
                                          </p:stCondLst>
                                        </p:cTn>
                                        <p:tgtEl>
                                          <p:spTgt spid="58"/>
                                        </p:tgtEl>
                                      </p:cBhvr>
                                      <p:to x="100000" y="100000"/>
                                    </p:animScale>
                                    <p:animScale>
                                      <p:cBhvr>
                                        <p:cTn id="70" dur="26">
                                          <p:stCondLst>
                                            <p:cond delay="1312"/>
                                          </p:stCondLst>
                                        </p:cTn>
                                        <p:tgtEl>
                                          <p:spTgt spid="58"/>
                                        </p:tgtEl>
                                      </p:cBhvr>
                                      <p:to x="100000" y="80000"/>
                                    </p:animScale>
                                    <p:animScale>
                                      <p:cBhvr>
                                        <p:cTn id="71" dur="166" decel="50000">
                                          <p:stCondLst>
                                            <p:cond delay="1338"/>
                                          </p:stCondLst>
                                        </p:cTn>
                                        <p:tgtEl>
                                          <p:spTgt spid="58"/>
                                        </p:tgtEl>
                                      </p:cBhvr>
                                      <p:to x="100000" y="100000"/>
                                    </p:animScale>
                                    <p:animScale>
                                      <p:cBhvr>
                                        <p:cTn id="72" dur="26">
                                          <p:stCondLst>
                                            <p:cond delay="1642"/>
                                          </p:stCondLst>
                                        </p:cTn>
                                        <p:tgtEl>
                                          <p:spTgt spid="58"/>
                                        </p:tgtEl>
                                      </p:cBhvr>
                                      <p:to x="100000" y="90000"/>
                                    </p:animScale>
                                    <p:animScale>
                                      <p:cBhvr>
                                        <p:cTn id="73" dur="166" decel="50000">
                                          <p:stCondLst>
                                            <p:cond delay="1668"/>
                                          </p:stCondLst>
                                        </p:cTn>
                                        <p:tgtEl>
                                          <p:spTgt spid="58"/>
                                        </p:tgtEl>
                                      </p:cBhvr>
                                      <p:to x="100000" y="100000"/>
                                    </p:animScale>
                                    <p:animScale>
                                      <p:cBhvr>
                                        <p:cTn id="74" dur="26">
                                          <p:stCondLst>
                                            <p:cond delay="1808"/>
                                          </p:stCondLst>
                                        </p:cTn>
                                        <p:tgtEl>
                                          <p:spTgt spid="58"/>
                                        </p:tgtEl>
                                      </p:cBhvr>
                                      <p:to x="100000" y="95000"/>
                                    </p:animScale>
                                    <p:animScale>
                                      <p:cBhvr>
                                        <p:cTn id="75" dur="166" decel="50000">
                                          <p:stCondLst>
                                            <p:cond delay="1834"/>
                                          </p:stCondLst>
                                        </p:cTn>
                                        <p:tgtEl>
                                          <p:spTgt spid="5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p:bldP spid="5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48901" y="-352285"/>
            <a:ext cx="11943099" cy="2353260"/>
          </a:xfrm>
          <a:prstGeom prst="rect">
            <a:avLst/>
          </a:prstGeom>
        </p:spPr>
      </p:pic>
      <p:pic>
        <p:nvPicPr>
          <p:cNvPr id="4"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781" y="1182671"/>
            <a:ext cx="11430001" cy="5328965"/>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44;p31"/>
          <p:cNvSpPr txBox="1"/>
          <p:nvPr/>
        </p:nvSpPr>
        <p:spPr>
          <a:xfrm>
            <a:off x="6398101" y="1849371"/>
            <a:ext cx="4971168" cy="637116"/>
          </a:xfrm>
          <a:prstGeom prst="rect">
            <a:avLst/>
          </a:prstGeom>
          <a:solidFill>
            <a:schemeClr val="bg1"/>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lt2"/>
              </a:buClr>
              <a:buSzPts val="5200"/>
              <a:buFont typeface="Playfair Display"/>
              <a:buNone/>
              <a:defRPr sz="6000" b="1" i="0" u="none" strike="noStrike" cap="none">
                <a:solidFill>
                  <a:schemeClr val="dk1"/>
                </a:solidFill>
                <a:latin typeface="Playfair Display"/>
                <a:ea typeface="Playfair Display"/>
                <a:cs typeface="Playfair Display"/>
                <a:sym typeface="Playfair Display"/>
              </a:defRPr>
            </a:lvl1pPr>
            <a:lvl2pPr marR="0" lvl="1"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2pPr>
            <a:lvl3pPr marR="0" lvl="2"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3pPr>
            <a:lvl4pPr marR="0" lvl="3"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4pPr>
            <a:lvl5pPr marR="0" lvl="4"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5pPr>
            <a:lvl6pPr marR="0" lvl="5"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6pPr>
            <a:lvl7pPr marR="0" lvl="6"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7pPr>
            <a:lvl8pPr marR="0" lvl="7"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8pPr>
            <a:lvl9pPr marR="0" lvl="8"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9pPr>
          </a:lstStyle>
          <a:p>
            <a:pPr algn="ctr">
              <a:buClr>
                <a:srgbClr val="EE5C0A"/>
              </a:buClr>
            </a:pPr>
            <a:r>
              <a:rPr lang="vi-VN" sz="2935" i="1" kern="0" dirty="0">
                <a:solidFill>
                  <a:srgbClr val="FF0000"/>
                </a:solidFill>
                <a:latin typeface="Times New Roman" panose="02020603050405020304" pitchFamily="18" charset="0"/>
                <a:cs typeface="Times New Roman" panose="02020603050405020304" pitchFamily="18" charset="0"/>
              </a:rPr>
              <a:t>Cột cờ Fanxipang cao 3143m</a:t>
            </a:r>
            <a:endParaRPr lang="vi-VN" sz="2935" i="1" kern="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44738" y="-110837"/>
            <a:ext cx="6758098" cy="68302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grpSp>
        <p:nvGrpSpPr>
          <p:cNvPr id="30" name="Group 29"/>
          <p:cNvGrpSpPr/>
          <p:nvPr/>
        </p:nvGrpSpPr>
        <p:grpSpPr>
          <a:xfrm>
            <a:off x="0" y="23075"/>
            <a:ext cx="5713240" cy="757405"/>
            <a:chOff x="0" y="3042001"/>
            <a:chExt cx="5472030" cy="533580"/>
          </a:xfrm>
        </p:grpSpPr>
        <p:sp>
          <p:nvSpPr>
            <p:cNvPr id="31" name="Rectangle: Rounded Corners 14"/>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32" name="Rectangle: Rounded Corners 8"/>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a:r>
                <a:rPr lang="en-US" sz="3200" b="1" i="1" dirty="0" smtClean="0">
                  <a:solidFill>
                    <a:srgbClr val="FFFFFF"/>
                  </a:solidFill>
                  <a:latin typeface="Times New Roman" panose="02020603050405020304" pitchFamily="18" charset="0"/>
                  <a:cs typeface="Times New Roman" panose="02020603050405020304" pitchFamily="18" charset="0"/>
                </a:rPr>
                <a:t>a. </a:t>
              </a:r>
              <a:r>
                <a:rPr lang="en-US" sz="3200" b="1" i="1" dirty="0" err="1" smtClean="0">
                  <a:solidFill>
                    <a:srgbClr val="FFFFFF"/>
                  </a:solidFill>
                  <a:latin typeface="Times New Roman" panose="02020603050405020304" pitchFamily="18" charset="0"/>
                  <a:cs typeface="Times New Roman" panose="02020603050405020304" pitchFamily="18" charset="0"/>
                </a:rPr>
                <a:t>Nhân</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vật</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anh</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thanh</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niên</a:t>
              </a:r>
              <a:endParaRPr lang="en-US" sz="3200" b="1" i="1" dirty="0">
                <a:solidFill>
                  <a:srgbClr val="FFFFFF"/>
                </a:solidFill>
                <a:latin typeface="Times New Roman" panose="02020603050405020304" pitchFamily="18" charset="0"/>
                <a:cs typeface="Times New Roman" panose="02020603050405020304" pitchFamily="18" charset="0"/>
              </a:endParaRPr>
            </a:p>
          </p:txBody>
        </p:sp>
      </p:grpSp>
      <p:sp>
        <p:nvSpPr>
          <p:cNvPr id="40" name="Hộp Văn bản 1"/>
          <p:cNvSpPr txBox="1"/>
          <p:nvPr/>
        </p:nvSpPr>
        <p:spPr>
          <a:xfrm>
            <a:off x="956901" y="1156584"/>
            <a:ext cx="3799438" cy="584775"/>
          </a:xfrm>
          <a:prstGeom prst="rect">
            <a:avLst/>
          </a:prstGeom>
          <a:noFill/>
        </p:spPr>
        <p:txBody>
          <a:bodyPr wrap="none" rtlCol="0">
            <a:spAutoFit/>
          </a:bodyPr>
          <a:lstStyle/>
          <a:p>
            <a:pPr>
              <a:buClr>
                <a:srgbClr val="000000"/>
              </a:buClr>
              <a:buFont typeface="Arial" panose="020B0604020202020204"/>
              <a:buNone/>
            </a:pPr>
            <a:r>
              <a:rPr lang="en-US" sz="32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3200" b="1" i="1" kern="0" dirty="0" err="1" smtClean="0">
                <a:solidFill>
                  <a:srgbClr val="FF0000"/>
                </a:solidFill>
                <a:latin typeface="Times New Roman" panose="02020603050405020304" pitchFamily="18" charset="0"/>
                <a:cs typeface="Times New Roman" panose="02020603050405020304" pitchFamily="18" charset="0"/>
                <a:sym typeface="Arial" panose="020B0604020202020204"/>
              </a:rPr>
              <a:t>Đối</a:t>
            </a:r>
            <a:r>
              <a:rPr lang="en-US" sz="32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3200" b="1" i="1" kern="0" dirty="0" err="1" smtClean="0">
                <a:solidFill>
                  <a:srgbClr val="FF0000"/>
                </a:solidFill>
                <a:latin typeface="Times New Roman" panose="02020603050405020304" pitchFamily="18" charset="0"/>
                <a:cs typeface="Times New Roman" panose="02020603050405020304" pitchFamily="18" charset="0"/>
                <a:sym typeface="Arial" panose="020B0604020202020204"/>
              </a:rPr>
              <a:t>với</a:t>
            </a:r>
            <a:r>
              <a:rPr lang="en-US" sz="32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3200" b="1" i="1" kern="0" dirty="0" err="1" smtClean="0">
                <a:solidFill>
                  <a:srgbClr val="FF0000"/>
                </a:solidFill>
                <a:latin typeface="Times New Roman" panose="02020603050405020304" pitchFamily="18" charset="0"/>
                <a:cs typeface="Times New Roman" panose="02020603050405020304" pitchFamily="18" charset="0"/>
                <a:sym typeface="Arial" panose="020B0604020202020204"/>
              </a:rPr>
              <a:t>chính</a:t>
            </a:r>
            <a:r>
              <a:rPr lang="en-US" sz="32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3200" b="1" i="1" kern="0" dirty="0" err="1" smtClean="0">
                <a:solidFill>
                  <a:srgbClr val="FF0000"/>
                </a:solidFill>
                <a:latin typeface="Times New Roman" panose="02020603050405020304" pitchFamily="18" charset="0"/>
                <a:cs typeface="Times New Roman" panose="02020603050405020304" pitchFamily="18" charset="0"/>
                <a:sym typeface="Arial" panose="020B0604020202020204"/>
              </a:rPr>
              <a:t>mình</a:t>
            </a:r>
            <a:endParaRPr lang="en-US" sz="3200" b="1" i="1" kern="0"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grpSp>
        <p:nvGrpSpPr>
          <p:cNvPr id="43" name="Group 42"/>
          <p:cNvGrpSpPr/>
          <p:nvPr/>
        </p:nvGrpSpPr>
        <p:grpSpPr>
          <a:xfrm>
            <a:off x="319937" y="1981262"/>
            <a:ext cx="5999121" cy="1801928"/>
            <a:chOff x="0" y="2541430"/>
            <a:chExt cx="5472030" cy="457370"/>
          </a:xfrm>
        </p:grpSpPr>
        <p:sp>
          <p:nvSpPr>
            <p:cNvPr id="44" name="Rectangle: Rounded Corners 16"/>
            <p:cNvSpPr/>
            <p:nvPr/>
          </p:nvSpPr>
          <p:spPr>
            <a:xfrm>
              <a:off x="0" y="2541430"/>
              <a:ext cx="5472030" cy="457370"/>
            </a:xfrm>
            <a:prstGeom prst="roundRect">
              <a:avLst/>
            </a:prstGeom>
          </p:spPr>
          <p:style>
            <a:lnRef idx="2">
              <a:schemeClr val="lt1">
                <a:hueOff val="0"/>
                <a:satOff val="0"/>
                <a:lumOff val="0"/>
                <a:alphaOff val="0"/>
              </a:schemeClr>
            </a:lnRef>
            <a:fillRef idx="1">
              <a:schemeClr val="accent2">
                <a:hueOff val="-3600000"/>
                <a:satOff val="-12500"/>
                <a:lumOff val="15000"/>
                <a:alphaOff val="0"/>
              </a:schemeClr>
            </a:fillRef>
            <a:effectRef idx="0">
              <a:schemeClr val="accent2">
                <a:hueOff val="-3600000"/>
                <a:satOff val="-12500"/>
                <a:lumOff val="15000"/>
                <a:alphaOff val="0"/>
              </a:schemeClr>
            </a:effectRef>
            <a:fontRef idx="minor">
              <a:schemeClr val="lt1"/>
            </a:fontRef>
          </p:style>
        </p:sp>
        <p:sp>
          <p:nvSpPr>
            <p:cNvPr id="45" name="Rectangle: Rounded Corners 6"/>
            <p:cNvSpPr txBox="1"/>
            <p:nvPr/>
          </p:nvSpPr>
          <p:spPr>
            <a:xfrm>
              <a:off x="22327" y="2563757"/>
              <a:ext cx="5427376" cy="4127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a:buClr>
                  <a:srgbClr val="000000"/>
                </a:buClr>
                <a:buFont typeface="Arial" panose="020B0604020202020204"/>
                <a:buNone/>
              </a:pP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Anh</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từ</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chối</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ông</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họa</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sĩ</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vẽ</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mình</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và</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giới</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thiệu</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người</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khác</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mà</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anh</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cho</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là</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xứng</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đáng</a:t>
              </a:r>
              <a:r>
                <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chemeClr val="bg1"/>
                  </a:solidFill>
                  <a:latin typeface="Times New Roman" panose="02020603050405020304" pitchFamily="18" charset="0"/>
                  <a:cs typeface="Times New Roman" panose="02020603050405020304" pitchFamily="18" charset="0"/>
                  <a:sym typeface="Arial" panose="020B0604020202020204"/>
                </a:rPr>
                <a:t>hơn</a:t>
              </a:r>
              <a:endParaRPr lang="en-US" sz="3200" i="1" kern="0" dirty="0">
                <a:solidFill>
                  <a:schemeClr val="bg1"/>
                </a:solidFill>
                <a:latin typeface="Times New Roman" panose="02020603050405020304" pitchFamily="18" charset="0"/>
                <a:cs typeface="Times New Roman" panose="02020603050405020304" pitchFamily="18" charset="0"/>
                <a:sym typeface="Arial" panose="020B0604020202020204"/>
              </a:endParaRPr>
            </a:p>
          </p:txBody>
        </p:sp>
      </p:grpSp>
      <p:grpSp>
        <p:nvGrpSpPr>
          <p:cNvPr id="46" name="Group 45"/>
          <p:cNvGrpSpPr/>
          <p:nvPr/>
        </p:nvGrpSpPr>
        <p:grpSpPr>
          <a:xfrm>
            <a:off x="344415" y="4275943"/>
            <a:ext cx="5999121" cy="1044652"/>
            <a:chOff x="0" y="3042001"/>
            <a:chExt cx="5472030" cy="533580"/>
          </a:xfrm>
        </p:grpSpPr>
        <p:sp>
          <p:nvSpPr>
            <p:cNvPr id="47" name="Rectangle: Rounded Corners 14"/>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48" name="Rectangle: Rounded Corners 8"/>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a:buClr>
                  <a:srgbClr val="000000"/>
                </a:buClr>
                <a:buFont typeface="Arial" panose="020B0604020202020204"/>
                <a:buNone/>
              </a:pPr>
              <a:r>
                <a:rPr lang="en-US" sz="3200" b="1" i="1" kern="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US" sz="3200" b="1"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b="1" i="1" kern="0" dirty="0" err="1">
                  <a:solidFill>
                    <a:schemeClr val="bg1"/>
                  </a:solidFill>
                  <a:latin typeface="Times New Roman" panose="02020603050405020304" pitchFamily="18" charset="0"/>
                  <a:cs typeface="Times New Roman" panose="02020603050405020304" pitchFamily="18" charset="0"/>
                  <a:sym typeface="Arial" panose="020B0604020202020204"/>
                </a:rPr>
                <a:t>Anh</a:t>
              </a:r>
              <a:r>
                <a:rPr lang="en-US" sz="3200" b="1"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b="1" i="1" kern="0" dirty="0" err="1">
                  <a:solidFill>
                    <a:schemeClr val="bg1"/>
                  </a:solidFill>
                  <a:latin typeface="Times New Roman" panose="02020603050405020304" pitchFamily="18" charset="0"/>
                  <a:cs typeface="Times New Roman" panose="02020603050405020304" pitchFamily="18" charset="0"/>
                  <a:sym typeface="Arial" panose="020B0604020202020204"/>
                </a:rPr>
                <a:t>rất</a:t>
              </a:r>
              <a:r>
                <a:rPr lang="en-US" sz="3200" b="1"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b="1" i="1" kern="0" dirty="0" err="1">
                  <a:solidFill>
                    <a:schemeClr val="bg1"/>
                  </a:solidFill>
                  <a:latin typeface="Times New Roman" panose="02020603050405020304" pitchFamily="18" charset="0"/>
                  <a:cs typeface="Times New Roman" panose="02020603050405020304" pitchFamily="18" charset="0"/>
                  <a:sym typeface="Arial" panose="020B0604020202020204"/>
                </a:rPr>
                <a:t>khiêm</a:t>
              </a:r>
              <a:r>
                <a:rPr lang="en-US" sz="3200" b="1" i="1" kern="0"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3200" b="1" i="1" kern="0" dirty="0" err="1">
                  <a:solidFill>
                    <a:schemeClr val="bg1"/>
                  </a:solidFill>
                  <a:latin typeface="Times New Roman" panose="02020603050405020304" pitchFamily="18" charset="0"/>
                  <a:cs typeface="Times New Roman" panose="02020603050405020304" pitchFamily="18" charset="0"/>
                  <a:sym typeface="Arial" panose="020B0604020202020204"/>
                </a:rPr>
                <a:t>tốn</a:t>
              </a:r>
              <a:r>
                <a:rPr lang="en-US" sz="3200" b="1" i="1" kern="0" dirty="0">
                  <a:solidFill>
                    <a:schemeClr val="bg1"/>
                  </a:solidFill>
                  <a:latin typeface="Times New Roman" panose="02020603050405020304" pitchFamily="18" charset="0"/>
                  <a:cs typeface="Times New Roman" panose="02020603050405020304" pitchFamily="18" charset="0"/>
                  <a:sym typeface="Arial" panose="020B0604020202020204"/>
                </a:rPr>
                <a:t> </a:t>
              </a:r>
              <a:endParaRPr lang="en-US" sz="3200" b="1" i="1" kern="0" dirty="0">
                <a:solidFill>
                  <a:schemeClr val="bg1"/>
                </a:solidFill>
                <a:latin typeface="Times New Roman" panose="02020603050405020304" pitchFamily="18" charset="0"/>
                <a:cs typeface="Times New Roman" panose="02020603050405020304" pitchFamily="18" charset="0"/>
                <a:sym typeface="Arial" panose="020B0604020202020204"/>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flipH="1">
            <a:off x="-4" y="0"/>
            <a:ext cx="11790221" cy="7416844"/>
          </a:xfrm>
          <a:prstGeom prst="rect">
            <a:avLst/>
          </a:prstGeom>
        </p:spPr>
      </p:pic>
      <p:grpSp>
        <p:nvGrpSpPr>
          <p:cNvPr id="16" name="Group 15"/>
          <p:cNvGrpSpPr/>
          <p:nvPr/>
        </p:nvGrpSpPr>
        <p:grpSpPr>
          <a:xfrm>
            <a:off x="5895106" y="1020602"/>
            <a:ext cx="5713240" cy="757405"/>
            <a:chOff x="0" y="3042001"/>
            <a:chExt cx="5472030" cy="533580"/>
          </a:xfrm>
        </p:grpSpPr>
        <p:sp>
          <p:nvSpPr>
            <p:cNvPr id="17" name="Rectangle: Rounded Corners 14"/>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18" name="Rectangle: Rounded Corners 8"/>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a:r>
                <a:rPr lang="en-US" sz="3200" b="1" i="1" dirty="0" smtClean="0">
                  <a:solidFill>
                    <a:srgbClr val="FFFFFF"/>
                  </a:solidFill>
                  <a:latin typeface="Times New Roman" panose="02020603050405020304" pitchFamily="18" charset="0"/>
                  <a:cs typeface="Times New Roman" panose="02020603050405020304" pitchFamily="18" charset="0"/>
                </a:rPr>
                <a:t>a. </a:t>
              </a:r>
              <a:r>
                <a:rPr lang="en-US" sz="3200" b="1" i="1" dirty="0" err="1" smtClean="0">
                  <a:solidFill>
                    <a:srgbClr val="FFFFFF"/>
                  </a:solidFill>
                  <a:latin typeface="Times New Roman" panose="02020603050405020304" pitchFamily="18" charset="0"/>
                  <a:cs typeface="Times New Roman" panose="02020603050405020304" pitchFamily="18" charset="0"/>
                </a:rPr>
                <a:t>Nhân</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vật</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anh</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thanh</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niên</a:t>
              </a:r>
              <a:endParaRPr lang="en-US" sz="3200" b="1" i="1" dirty="0">
                <a:solidFill>
                  <a:srgbClr val="FFFFFF"/>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6064568" y="2277031"/>
            <a:ext cx="5516583" cy="3970318"/>
          </a:xfrm>
          <a:prstGeom prst="rect">
            <a:avLst/>
          </a:prstGeom>
        </p:spPr>
        <p:txBody>
          <a:bodyPr wrap="square">
            <a:spAutoFit/>
          </a:bodyPr>
          <a:lstStyle/>
          <a:p>
            <a:pPr algn="just">
              <a:buClr>
                <a:srgbClr val="000000"/>
              </a:buClr>
            </a:pPr>
            <a:r>
              <a:rPr lang="en-US" sz="2800" b="1" i="1" kern="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kern="0" dirty="0" err="1" smtClean="0">
                <a:solidFill>
                  <a:srgbClr val="FF0000"/>
                </a:solidFill>
                <a:latin typeface="Times New Roman" panose="02020603050405020304" pitchFamily="18" charset="0"/>
                <a:cs typeface="Times New Roman" panose="02020603050405020304" pitchFamily="18" charset="0"/>
                <a:sym typeface="Arial" panose="020B0604020202020204"/>
              </a:rPr>
              <a:t>Hình</a:t>
            </a:r>
            <a:r>
              <a:rPr lang="en-US" sz="28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ảnh</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người</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thanh</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niên</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trẻ</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tuổi</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với</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lòng</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yêu</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công</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việc</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yêu</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cuộc</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sống</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mến</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khách</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và</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rất</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khiêm</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tốn</a:t>
            </a:r>
            <a:r>
              <a:rPr lang="en-US" sz="28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a:t>
            </a:r>
            <a:endParaRPr lang="en-US" sz="2800" b="1" i="1" kern="0" dirty="0" smtClean="0">
              <a:solidFill>
                <a:srgbClr val="FF0000"/>
              </a:solidFill>
              <a:latin typeface="Times New Roman" panose="02020603050405020304" pitchFamily="18" charset="0"/>
              <a:cs typeface="Times New Roman" panose="02020603050405020304" pitchFamily="18" charset="0"/>
              <a:sym typeface="Arial" panose="020B0604020202020204"/>
            </a:endParaRPr>
          </a:p>
          <a:p>
            <a:pPr algn="just">
              <a:buClr>
                <a:srgbClr val="000000"/>
              </a:buClr>
            </a:pPr>
            <a:endParaRPr lang="en-US" sz="2800" b="1" i="1" kern="0" dirty="0" smtClean="0">
              <a:solidFill>
                <a:srgbClr val="FF0000"/>
              </a:solidFill>
              <a:latin typeface="Times New Roman" panose="02020603050405020304" pitchFamily="18" charset="0"/>
              <a:cs typeface="Times New Roman" panose="02020603050405020304" pitchFamily="18" charset="0"/>
              <a:sym typeface="Arial" panose="020B0604020202020204"/>
            </a:endParaRPr>
          </a:p>
          <a:p>
            <a:pPr algn="just">
              <a:buClr>
                <a:srgbClr val="000000"/>
              </a:buClr>
            </a:pP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Anh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thanh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niên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chân</a:t>
            </a:r>
            <a:r>
              <a:rPr lang="en-US" sz="2800" b="1" i="1" dirty="0">
                <a:solidFill>
                  <a:srgbClr val="FF0000"/>
                </a:solidFill>
                <a:latin typeface="Times New Roman" panose="02020603050405020304" pitchFamily="18" charset="0"/>
                <a:cs typeface="Times New Roman" panose="02020603050405020304" pitchFamily="18" charset="0"/>
              </a:rPr>
              <a:t> dung con </a:t>
            </a:r>
            <a:r>
              <a:rPr lang="en-US" sz="2800" b="1" i="1" dirty="0" err="1">
                <a:solidFill>
                  <a:srgbClr val="FF0000"/>
                </a:solidFill>
                <a:latin typeface="Times New Roman" panose="02020603050405020304" pitchFamily="18" charset="0"/>
                <a:cs typeface="Times New Roman" panose="02020603050405020304" pitchFamily="18" charset="0"/>
              </a:rPr>
              <a:t>người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lao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động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mới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trong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công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cuộc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xây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dựng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bảo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vệ</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đất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nước</a:t>
            </a:r>
            <a:endParaRPr lang="en-US" sz="2800" b="1" i="1" dirty="0">
              <a:solidFill>
                <a:srgbClr val="FF0000"/>
              </a:solidFill>
              <a:latin typeface="Times New Roman" panose="02020603050405020304" pitchFamily="18" charset="0"/>
              <a:cs typeface="Times New Roman" panose="02020603050405020304" pitchFamily="18" charset="0"/>
            </a:endParaRPr>
          </a:p>
          <a:p>
            <a:pPr marL="285750" indent="-285750" algn="just">
              <a:buClr>
                <a:srgbClr val="000000"/>
              </a:buClr>
              <a:buFont typeface="Symbol" panose="05050102010706020507" pitchFamily="18" charset="2"/>
              <a:buChar char="Þ"/>
            </a:pPr>
            <a:endPar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80918" y="2452255"/>
            <a:ext cx="11633991" cy="3823854"/>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 name="Picture 1"/>
          <p:cNvPicPr>
            <a:picLocks noChangeAspect="1"/>
          </p:cNvPicPr>
          <p:nvPr/>
        </p:nvPicPr>
        <p:blipFill>
          <a:blip r:embed="rId1"/>
          <a:stretch>
            <a:fillRect/>
          </a:stretch>
        </p:blipFill>
        <p:spPr>
          <a:xfrm>
            <a:off x="1366115" y="-490830"/>
            <a:ext cx="9087983" cy="4231558"/>
          </a:xfrm>
          <a:prstGeom prst="rect">
            <a:avLst/>
          </a:prstGeom>
        </p:spPr>
      </p:pic>
      <p:grpSp>
        <p:nvGrpSpPr>
          <p:cNvPr id="17" name="Group 16"/>
          <p:cNvGrpSpPr/>
          <p:nvPr/>
        </p:nvGrpSpPr>
        <p:grpSpPr>
          <a:xfrm>
            <a:off x="4544291" y="4001862"/>
            <a:ext cx="7038109" cy="724638"/>
            <a:chOff x="872161" y="1968322"/>
            <a:chExt cx="2728728" cy="724638"/>
          </a:xfrm>
        </p:grpSpPr>
        <p:sp>
          <p:nvSpPr>
            <p:cNvPr id="18" name="Rectangle 17"/>
            <p:cNvSpPr/>
            <p:nvPr/>
          </p:nvSpPr>
          <p:spPr>
            <a:xfrm>
              <a:off x="872161" y="1968322"/>
              <a:ext cx="2728728" cy="7246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Rectangle 18"/>
            <p:cNvSpPr/>
            <p:nvPr/>
          </p:nvSpPr>
          <p:spPr>
            <a:xfrm>
              <a:off x="872161" y="1968322"/>
              <a:ext cx="2728728" cy="7246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algn="just"/>
              <a:r>
                <a:rPr lang="fr-FR" sz="3200" i="1" dirty="0" smtClean="0">
                  <a:latin typeface="Times New Roman" panose="02020603050405020304" pitchFamily="18" charset="0"/>
                  <a:cs typeface="Times New Roman" panose="02020603050405020304" pitchFamily="18" charset="0"/>
                </a:rPr>
                <a:t>- </a:t>
              </a:r>
              <a:r>
                <a:rPr lang="fr-FR" sz="3200" i="1" dirty="0" err="1" smtClean="0">
                  <a:latin typeface="Times New Roman" panose="02020603050405020304" pitchFamily="18" charset="0"/>
                  <a:cs typeface="Times New Roman" panose="02020603050405020304" pitchFamily="18" charset="0"/>
                </a:rPr>
                <a:t>Em</a:t>
              </a:r>
              <a:r>
                <a:rPr lang="fr-FR" sz="3200" i="1" dirty="0" smtClean="0">
                  <a:latin typeface="Times New Roman" panose="02020603050405020304" pitchFamily="18" charset="0"/>
                  <a:cs typeface="Times New Roman" panose="02020603050405020304" pitchFamily="18" charset="0"/>
                </a:rPr>
                <a:t> </a:t>
              </a:r>
              <a:r>
                <a:rPr lang="fr-FR" sz="3200" i="1" dirty="0" err="1" smtClean="0">
                  <a:latin typeface="Times New Roman" panose="02020603050405020304" pitchFamily="18" charset="0"/>
                  <a:cs typeface="Times New Roman" panose="02020603050405020304" pitchFamily="18" charset="0"/>
                </a:rPr>
                <a:t>học</a:t>
              </a:r>
              <a:r>
                <a:rPr lang="fr-FR" sz="3200" i="1" dirty="0" smtClean="0">
                  <a:latin typeface="Times New Roman" panose="02020603050405020304" pitchFamily="18" charset="0"/>
                  <a:cs typeface="Times New Roman" panose="02020603050405020304" pitchFamily="18" charset="0"/>
                </a:rPr>
                <a:t> </a:t>
              </a:r>
              <a:r>
                <a:rPr lang="fr-FR" sz="3200" i="1" dirty="0" err="1" smtClean="0">
                  <a:latin typeface="Times New Roman" panose="02020603050405020304" pitchFamily="18" charset="0"/>
                  <a:cs typeface="Times New Roman" panose="02020603050405020304" pitchFamily="18" charset="0"/>
                </a:rPr>
                <a:t>tập</a:t>
              </a:r>
              <a:r>
                <a:rPr lang="fr-FR" sz="3200" i="1" dirty="0" smtClean="0">
                  <a:latin typeface="Times New Roman" panose="02020603050405020304" pitchFamily="18" charset="0"/>
                  <a:cs typeface="Times New Roman" panose="02020603050405020304" pitchFamily="18" charset="0"/>
                </a:rPr>
                <a:t> </a:t>
              </a:r>
              <a:r>
                <a:rPr lang="fr-FR" sz="3200" i="1" dirty="0" err="1" smtClean="0">
                  <a:latin typeface="Times New Roman" panose="02020603050405020304" pitchFamily="18" charset="0"/>
                  <a:cs typeface="Times New Roman" panose="02020603050405020304" pitchFamily="18" charset="0"/>
                </a:rPr>
                <a:t>được</a:t>
              </a:r>
              <a:r>
                <a:rPr lang="fr-FR" sz="3200" i="1" dirty="0" smtClean="0">
                  <a:latin typeface="Times New Roman" panose="02020603050405020304" pitchFamily="18" charset="0"/>
                  <a:cs typeface="Times New Roman" panose="02020603050405020304" pitchFamily="18" charset="0"/>
                </a:rPr>
                <a:t> </a:t>
              </a:r>
              <a:r>
                <a:rPr lang="fr-FR" sz="3200" i="1" dirty="0" err="1" smtClean="0">
                  <a:latin typeface="Times New Roman" panose="02020603050405020304" pitchFamily="18" charset="0"/>
                  <a:cs typeface="Times New Roman" panose="02020603050405020304" pitchFamily="18" charset="0"/>
                </a:rPr>
                <a:t>gì</a:t>
              </a:r>
              <a:r>
                <a:rPr lang="fr-FR" sz="3200" i="1" dirty="0" smtClean="0">
                  <a:latin typeface="Times New Roman" panose="02020603050405020304" pitchFamily="18" charset="0"/>
                  <a:cs typeface="Times New Roman" panose="02020603050405020304" pitchFamily="18" charset="0"/>
                </a:rPr>
                <a:t> </a:t>
              </a:r>
              <a:r>
                <a:rPr lang="fr-FR" sz="3200" i="1" dirty="0" err="1" smtClean="0">
                  <a:latin typeface="Times New Roman" panose="02020603050405020304" pitchFamily="18" charset="0"/>
                  <a:cs typeface="Times New Roman" panose="02020603050405020304" pitchFamily="18" charset="0"/>
                </a:rPr>
                <a:t>từ</a:t>
              </a:r>
              <a:r>
                <a:rPr lang="fr-FR" sz="3200" i="1" dirty="0" smtClean="0">
                  <a:latin typeface="Times New Roman" panose="02020603050405020304" pitchFamily="18" charset="0"/>
                  <a:cs typeface="Times New Roman" panose="02020603050405020304" pitchFamily="18" charset="0"/>
                </a:rPr>
                <a:t> </a:t>
              </a:r>
              <a:r>
                <a:rPr lang="fr-FR" sz="3200" i="1" dirty="0" err="1" smtClean="0">
                  <a:latin typeface="Times New Roman" panose="02020603050405020304" pitchFamily="18" charset="0"/>
                  <a:cs typeface="Times New Roman" panose="02020603050405020304" pitchFamily="18" charset="0"/>
                </a:rPr>
                <a:t>nhân</a:t>
              </a:r>
              <a:r>
                <a:rPr lang="fr-FR" sz="3200" i="1" dirty="0" smtClean="0">
                  <a:latin typeface="Times New Roman" panose="02020603050405020304" pitchFamily="18" charset="0"/>
                  <a:cs typeface="Times New Roman" panose="02020603050405020304" pitchFamily="18" charset="0"/>
                </a:rPr>
                <a:t> </a:t>
              </a:r>
              <a:r>
                <a:rPr lang="fr-FR" sz="3200" i="1" dirty="0" err="1" smtClean="0">
                  <a:latin typeface="Times New Roman" panose="02020603050405020304" pitchFamily="18" charset="0"/>
                  <a:cs typeface="Times New Roman" panose="02020603050405020304" pitchFamily="18" charset="0"/>
                </a:rPr>
                <a:t>vật</a:t>
              </a:r>
              <a:r>
                <a:rPr lang="fr-FR" sz="3200" i="1" dirty="0" smtClean="0">
                  <a:latin typeface="Times New Roman" panose="02020603050405020304" pitchFamily="18" charset="0"/>
                  <a:cs typeface="Times New Roman" panose="02020603050405020304" pitchFamily="18" charset="0"/>
                </a:rPr>
                <a:t> </a:t>
              </a:r>
              <a:r>
                <a:rPr lang="fr-FR" sz="3200" i="1" dirty="0" err="1" smtClean="0">
                  <a:latin typeface="Times New Roman" panose="02020603050405020304" pitchFamily="18" charset="0"/>
                  <a:cs typeface="Times New Roman" panose="02020603050405020304" pitchFamily="18" charset="0"/>
                </a:rPr>
                <a:t>anh</a:t>
              </a:r>
              <a:r>
                <a:rPr lang="fr-FR" sz="3200" i="1" dirty="0" smtClean="0">
                  <a:latin typeface="Times New Roman" panose="02020603050405020304" pitchFamily="18" charset="0"/>
                  <a:cs typeface="Times New Roman" panose="02020603050405020304" pitchFamily="18" charset="0"/>
                </a:rPr>
                <a:t> </a:t>
              </a:r>
              <a:r>
                <a:rPr lang="fr-FR" sz="3200" i="1" dirty="0" err="1" smtClean="0">
                  <a:latin typeface="Times New Roman" panose="02020603050405020304" pitchFamily="18" charset="0"/>
                  <a:cs typeface="Times New Roman" panose="02020603050405020304" pitchFamily="18" charset="0"/>
                </a:rPr>
                <a:t>thanh</a:t>
              </a:r>
              <a:r>
                <a:rPr lang="fr-FR" sz="3200" i="1" dirty="0" smtClean="0">
                  <a:latin typeface="Times New Roman" panose="02020603050405020304" pitchFamily="18" charset="0"/>
                  <a:cs typeface="Times New Roman" panose="02020603050405020304" pitchFamily="18" charset="0"/>
                </a:rPr>
                <a:t> </a:t>
              </a:r>
              <a:r>
                <a:rPr lang="fr-FR" sz="3200" i="1" dirty="0" err="1" smtClean="0">
                  <a:latin typeface="Times New Roman" panose="02020603050405020304" pitchFamily="18" charset="0"/>
                  <a:cs typeface="Times New Roman" panose="02020603050405020304" pitchFamily="18" charset="0"/>
                </a:rPr>
                <a:t>niên</a:t>
              </a:r>
              <a:r>
                <a:rPr lang="fr-FR" sz="3200" i="1" dirty="0" smtClean="0">
                  <a:latin typeface="Times New Roman" panose="02020603050405020304" pitchFamily="18" charset="0"/>
                  <a:cs typeface="Times New Roman" panose="02020603050405020304" pitchFamily="18" charset="0"/>
                </a:rPr>
                <a:t>?</a:t>
              </a:r>
              <a:endParaRPr lang="fr-FR" sz="3200" i="1" dirty="0" smtClean="0">
                <a:latin typeface="Times New Roman" panose="02020603050405020304" pitchFamily="18" charset="0"/>
                <a:cs typeface="Times New Roman" panose="02020603050405020304" pitchFamily="18" charset="0"/>
              </a:endParaRPr>
            </a:p>
            <a:p>
              <a:pPr algn="just"/>
              <a:r>
                <a:rPr lang="fr-FR" sz="3200" i="1" dirty="0" smtClean="0">
                  <a:latin typeface="Times New Roman" panose="02020603050405020304" pitchFamily="18" charset="0"/>
                  <a:cs typeface="Times New Roman" panose="02020603050405020304" pitchFamily="18" charset="0"/>
                </a:rPr>
                <a:t>- </a:t>
              </a:r>
              <a:r>
                <a:rPr lang="fr-FR" sz="3200" i="1" dirty="0" err="1" smtClean="0">
                  <a:latin typeface="Times New Roman" panose="02020603050405020304" pitchFamily="18" charset="0"/>
                  <a:cs typeface="Times New Roman" panose="02020603050405020304" pitchFamily="18" charset="0"/>
                </a:rPr>
                <a:t>Có</a:t>
              </a:r>
              <a:r>
                <a:rPr lang="fr-FR" sz="3200" i="1" dirty="0" smtClean="0">
                  <a:latin typeface="Times New Roman" panose="02020603050405020304" pitchFamily="18" charset="0"/>
                  <a:cs typeface="Times New Roman" panose="02020603050405020304" pitchFamily="18" charset="0"/>
                </a:rPr>
                <a:t> </a:t>
              </a:r>
              <a:r>
                <a:rPr lang="vi-VN" sz="3200" i="1" dirty="0" smtClean="0">
                  <a:latin typeface="Times New Roman" panose="02020603050405020304" pitchFamily="18" charset="0"/>
                  <a:cs typeface="Times New Roman" panose="02020603050405020304" pitchFamily="18" charset="0"/>
                </a:rPr>
                <a:t>ý kiến</a:t>
              </a:r>
              <a:r>
                <a:rPr lang="fr-FR" sz="3200" i="1" dirty="0" smtClean="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cho</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rằng</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cách</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sống</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như</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anh</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thanh</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niên</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không</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còn</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phù</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hợp</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trong</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thời</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đại</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ngày</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nay</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bản</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thân</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em</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nghĩ</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như</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thế</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nào</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về</a:t>
              </a:r>
              <a:r>
                <a:rPr lang="fr-FR" sz="3200" i="1" dirty="0">
                  <a:latin typeface="Times New Roman" panose="02020603050405020304" pitchFamily="18" charset="0"/>
                  <a:cs typeface="Times New Roman" panose="02020603050405020304" pitchFamily="18" charset="0"/>
                </a:rPr>
                <a:t> ý </a:t>
              </a:r>
              <a:r>
                <a:rPr lang="fr-FR" sz="3200" i="1" dirty="0" err="1">
                  <a:latin typeface="Times New Roman" panose="02020603050405020304" pitchFamily="18" charset="0"/>
                  <a:cs typeface="Times New Roman" panose="02020603050405020304" pitchFamily="18" charset="0"/>
                </a:rPr>
                <a:t>kiến</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ấy</a:t>
              </a:r>
              <a:r>
                <a:rPr lang="fr-FR" sz="3200" i="1" dirty="0">
                  <a:latin typeface="Times New Roman" panose="02020603050405020304" pitchFamily="18" charset="0"/>
                  <a:cs typeface="Times New Roman" panose="02020603050405020304" pitchFamily="18" charset="0"/>
                </a:rPr>
                <a:t>?</a:t>
              </a:r>
              <a:endParaRPr lang="en-US" sz="3200" i="1" dirty="0">
                <a:latin typeface="Times New Roman" panose="02020603050405020304" pitchFamily="18" charset="0"/>
                <a:cs typeface="Times New Roman" panose="02020603050405020304" pitchFamily="18" charset="0"/>
              </a:endParaRPr>
            </a:p>
          </p:txBody>
        </p:sp>
      </p:grpSp>
      <p:pic>
        <p:nvPicPr>
          <p:cNvPr id="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96" y="2570428"/>
            <a:ext cx="3549586" cy="358750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23075"/>
            <a:ext cx="5713240" cy="757405"/>
            <a:chOff x="0" y="3042001"/>
            <a:chExt cx="5472030" cy="533580"/>
          </a:xfrm>
        </p:grpSpPr>
        <p:sp>
          <p:nvSpPr>
            <p:cNvPr id="9" name="Rectangle: Rounded Corners 14"/>
            <p:cNvSpPr/>
            <p:nvPr/>
          </p:nvSpPr>
          <p:spPr>
            <a:xfrm>
              <a:off x="0" y="3042001"/>
              <a:ext cx="5472030" cy="533580"/>
            </a:xfrm>
            <a:prstGeom prst="roundRect">
              <a:avLst/>
            </a:prstGeom>
          </p:spPr>
          <p:style>
            <a:lnRef idx="2">
              <a:schemeClr val="lt1">
                <a:hueOff val="0"/>
                <a:satOff val="0"/>
                <a:lumOff val="0"/>
                <a:alphaOff val="0"/>
              </a:schemeClr>
            </a:lnRef>
            <a:fillRef idx="1">
              <a:schemeClr val="accent2">
                <a:hueOff val="-7200000"/>
                <a:satOff val="-25000"/>
                <a:lumOff val="30001"/>
                <a:alphaOff val="0"/>
              </a:schemeClr>
            </a:fillRef>
            <a:effectRef idx="0">
              <a:schemeClr val="accent2">
                <a:hueOff val="-7200000"/>
                <a:satOff val="-25000"/>
                <a:lumOff val="30001"/>
                <a:alphaOff val="0"/>
              </a:schemeClr>
            </a:effectRef>
            <a:fontRef idx="minor">
              <a:schemeClr val="lt1"/>
            </a:fontRef>
          </p:style>
        </p:sp>
        <p:sp>
          <p:nvSpPr>
            <p:cNvPr id="10" name="Rectangle: Rounded Corners 8"/>
            <p:cNvSpPr txBox="1"/>
            <p:nvPr/>
          </p:nvSpPr>
          <p:spPr>
            <a:xfrm>
              <a:off x="26047" y="3068048"/>
              <a:ext cx="5419936" cy="4814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a:r>
                <a:rPr lang="en-US" sz="3200" b="1" i="1" dirty="0" smtClean="0">
                  <a:solidFill>
                    <a:srgbClr val="FFFFFF"/>
                  </a:solidFill>
                  <a:latin typeface="Times New Roman" panose="02020603050405020304" pitchFamily="18" charset="0"/>
                  <a:cs typeface="Times New Roman" panose="02020603050405020304" pitchFamily="18" charset="0"/>
                </a:rPr>
                <a:t>b. </a:t>
              </a:r>
              <a:r>
                <a:rPr lang="en-US" sz="3200" b="1" i="1" dirty="0" err="1" smtClean="0">
                  <a:solidFill>
                    <a:srgbClr val="FFFFFF"/>
                  </a:solidFill>
                  <a:latin typeface="Times New Roman" panose="02020603050405020304" pitchFamily="18" charset="0"/>
                  <a:cs typeface="Times New Roman" panose="02020603050405020304" pitchFamily="18" charset="0"/>
                </a:rPr>
                <a:t>Các</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nhân</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vật</a:t>
              </a:r>
              <a:r>
                <a:rPr lang="en-US" sz="3200" b="1" i="1" dirty="0" smtClean="0">
                  <a:solidFill>
                    <a:srgbClr val="FFFFFF"/>
                  </a:solidFill>
                  <a:latin typeface="Times New Roman" panose="02020603050405020304" pitchFamily="18" charset="0"/>
                  <a:cs typeface="Times New Roman" panose="02020603050405020304" pitchFamily="18" charset="0"/>
                </a:rPr>
                <a:t> </a:t>
              </a:r>
              <a:r>
                <a:rPr lang="en-US" sz="3200" b="1" i="1" dirty="0" err="1" smtClean="0">
                  <a:solidFill>
                    <a:srgbClr val="FFFFFF"/>
                  </a:solidFill>
                  <a:latin typeface="Times New Roman" panose="02020603050405020304" pitchFamily="18" charset="0"/>
                  <a:cs typeface="Times New Roman" panose="02020603050405020304" pitchFamily="18" charset="0"/>
                </a:rPr>
                <a:t>khác</a:t>
              </a:r>
              <a:endParaRPr lang="en-US" sz="3200" b="1" i="1" dirty="0">
                <a:solidFill>
                  <a:srgbClr val="FFFFFF"/>
                </a:solidFill>
                <a:latin typeface="Times New Roman" panose="02020603050405020304" pitchFamily="18" charset="0"/>
                <a:cs typeface="Times New Roman" panose="02020603050405020304" pitchFamily="18" charset="0"/>
              </a:endParaRPr>
            </a:p>
          </p:txBody>
        </p:sp>
      </p:grpSp>
      <p:pic>
        <p:nvPicPr>
          <p:cNvPr id="4" name="Picture 3"/>
          <p:cNvPicPr>
            <a:picLocks noChangeAspect="1"/>
          </p:cNvPicPr>
          <p:nvPr/>
        </p:nvPicPr>
        <p:blipFill>
          <a:blip r:embed="rId1"/>
          <a:stretch>
            <a:fillRect/>
          </a:stretch>
        </p:blipFill>
        <p:spPr>
          <a:xfrm>
            <a:off x="655699" y="780480"/>
            <a:ext cx="10437257" cy="1728869"/>
          </a:xfrm>
          <a:prstGeom prst="rect">
            <a:avLst/>
          </a:prstGeom>
        </p:spPr>
      </p:pic>
      <p:graphicFrame>
        <p:nvGraphicFramePr>
          <p:cNvPr id="12" name="Table 3"/>
          <p:cNvGraphicFramePr>
            <a:graphicFrameLocks noGrp="1"/>
          </p:cNvGraphicFramePr>
          <p:nvPr/>
        </p:nvGraphicFramePr>
        <p:xfrm>
          <a:off x="394853" y="2230582"/>
          <a:ext cx="11395364" cy="4364182"/>
        </p:xfrm>
        <a:graphic>
          <a:graphicData uri="http://schemas.openxmlformats.org/drawingml/2006/table">
            <a:tbl>
              <a:tblPr firstRow="1" bandRow="1">
                <a:tableStyleId>{5C22544A-7EE6-4342-B048-85BDC9FD1C3A}</a:tableStyleId>
              </a:tblPr>
              <a:tblGrid>
                <a:gridCol w="1697183"/>
                <a:gridCol w="5472546"/>
                <a:gridCol w="4225635"/>
              </a:tblGrid>
              <a:tr h="762000">
                <a:tc>
                  <a:txBody>
                    <a:bodyPr/>
                    <a:lstStyle/>
                    <a:p>
                      <a:pPr algn="ctr"/>
                      <a:r>
                        <a:rPr lang="en-SG" sz="2800" b="1" i="1" dirty="0" err="1">
                          <a:solidFill>
                            <a:srgbClr val="FF0000"/>
                          </a:solidFill>
                          <a:latin typeface="Times New Roman" panose="02020603050405020304" pitchFamily="18" charset="0"/>
                          <a:cs typeface="Times New Roman" panose="02020603050405020304" pitchFamily="18" charset="0"/>
                        </a:rPr>
                        <a:t>Nhân</a:t>
                      </a:r>
                      <a:r>
                        <a:rPr lang="en-SG" sz="2800" b="1" i="1" dirty="0">
                          <a:solidFill>
                            <a:srgbClr val="FF0000"/>
                          </a:solidFill>
                          <a:latin typeface="Times New Roman" panose="02020603050405020304" pitchFamily="18" charset="0"/>
                          <a:cs typeface="Times New Roman" panose="02020603050405020304" pitchFamily="18" charset="0"/>
                        </a:rPr>
                        <a:t> </a:t>
                      </a:r>
                      <a:r>
                        <a:rPr lang="en-SG" sz="2800" b="1" i="1" dirty="0" err="1">
                          <a:solidFill>
                            <a:srgbClr val="FF0000"/>
                          </a:solidFill>
                          <a:latin typeface="Times New Roman" panose="02020603050405020304" pitchFamily="18" charset="0"/>
                          <a:cs typeface="Times New Roman" panose="02020603050405020304" pitchFamily="18" charset="0"/>
                        </a:rPr>
                        <a:t>vật</a:t>
                      </a:r>
                      <a:endParaRPr lang="en-SG" sz="2800" b="1" i="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F0F5">
                        <a:alpha val="40000"/>
                      </a:srgbClr>
                    </a:solidFill>
                  </a:tcPr>
                </a:tc>
                <a:tc>
                  <a:txBody>
                    <a:bodyPr/>
                    <a:lstStyle/>
                    <a:p>
                      <a:pPr algn="ctr"/>
                      <a:r>
                        <a:rPr lang="en-SG" sz="2800" b="1" i="1" dirty="0">
                          <a:solidFill>
                            <a:srgbClr val="FF0000"/>
                          </a:solidFill>
                          <a:latin typeface="Times New Roman" panose="02020603050405020304" pitchFamily="18" charset="0"/>
                          <a:cs typeface="Times New Roman" panose="02020603050405020304" pitchFamily="18" charset="0"/>
                        </a:rPr>
                        <a:t>Chi </a:t>
                      </a:r>
                      <a:r>
                        <a:rPr lang="en-SG" sz="2800" b="1" i="1" dirty="0" err="1">
                          <a:solidFill>
                            <a:srgbClr val="FF0000"/>
                          </a:solidFill>
                          <a:latin typeface="Times New Roman" panose="02020603050405020304" pitchFamily="18" charset="0"/>
                          <a:cs typeface="Times New Roman" panose="02020603050405020304" pitchFamily="18" charset="0"/>
                        </a:rPr>
                        <a:t>tiết</a:t>
                      </a:r>
                      <a:endParaRPr lang="en-SG" sz="2800" b="1" i="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F0F5">
                        <a:alpha val="40000"/>
                      </a:srgbClr>
                    </a:solidFill>
                  </a:tcPr>
                </a:tc>
                <a:tc>
                  <a:txBody>
                    <a:bodyPr/>
                    <a:lstStyle/>
                    <a:p>
                      <a:pPr algn="ctr"/>
                      <a:r>
                        <a:rPr lang="en-SG" sz="2800" b="1" i="1" dirty="0" err="1" smtClean="0">
                          <a:solidFill>
                            <a:srgbClr val="FF0000"/>
                          </a:solidFill>
                          <a:latin typeface="Times New Roman" panose="02020603050405020304" pitchFamily="18" charset="0"/>
                          <a:cs typeface="Times New Roman" panose="02020603050405020304" pitchFamily="18" charset="0"/>
                        </a:rPr>
                        <a:t>Nhận</a:t>
                      </a:r>
                      <a:r>
                        <a:rPr lang="en-SG" sz="2800" b="1" i="1" baseline="0" dirty="0" smtClean="0">
                          <a:solidFill>
                            <a:srgbClr val="FF0000"/>
                          </a:solidFill>
                          <a:latin typeface="Times New Roman" panose="02020603050405020304" pitchFamily="18" charset="0"/>
                          <a:cs typeface="Times New Roman" panose="02020603050405020304" pitchFamily="18" charset="0"/>
                        </a:rPr>
                        <a:t> </a:t>
                      </a:r>
                      <a:r>
                        <a:rPr lang="en-SG" sz="2800" b="1" i="1" baseline="0" dirty="0" err="1" smtClean="0">
                          <a:solidFill>
                            <a:srgbClr val="FF0000"/>
                          </a:solidFill>
                          <a:latin typeface="Times New Roman" panose="02020603050405020304" pitchFamily="18" charset="0"/>
                          <a:cs typeface="Times New Roman" panose="02020603050405020304" pitchFamily="18" charset="0"/>
                        </a:rPr>
                        <a:t>xét</a:t>
                      </a:r>
                      <a:r>
                        <a:rPr lang="en-SG" sz="2800" b="1" i="1" baseline="0" dirty="0" smtClean="0">
                          <a:solidFill>
                            <a:srgbClr val="FF0000"/>
                          </a:solidFill>
                          <a:latin typeface="Times New Roman" panose="02020603050405020304" pitchFamily="18" charset="0"/>
                          <a:cs typeface="Times New Roman" panose="02020603050405020304" pitchFamily="18" charset="0"/>
                        </a:rPr>
                        <a:t> </a:t>
                      </a:r>
                      <a:r>
                        <a:rPr lang="en-SG" sz="2800" b="1" i="1" baseline="0" dirty="0" err="1" smtClean="0">
                          <a:solidFill>
                            <a:srgbClr val="FF0000"/>
                          </a:solidFill>
                          <a:latin typeface="Times New Roman" panose="02020603050405020304" pitchFamily="18" charset="0"/>
                          <a:cs typeface="Times New Roman" panose="02020603050405020304" pitchFamily="18" charset="0"/>
                        </a:rPr>
                        <a:t>chung</a:t>
                      </a:r>
                      <a:endParaRPr lang="en-SG" sz="2800" b="1" i="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F0F5">
                        <a:alpha val="40000"/>
                      </a:srgbClr>
                    </a:solidFill>
                  </a:tcPr>
                </a:tc>
              </a:tr>
              <a:tr h="1042555">
                <a:tc>
                  <a:txBody>
                    <a:bodyPr/>
                    <a:lstStyle/>
                    <a:p>
                      <a:pPr algn="ctr"/>
                      <a:r>
                        <a:rPr lang="en-US" sz="2800" b="1" i="1" dirty="0" err="1" smtClean="0">
                          <a:latin typeface="Times New Roman" panose="02020603050405020304" pitchFamily="18" charset="0"/>
                          <a:cs typeface="Times New Roman" panose="02020603050405020304" pitchFamily="18" charset="0"/>
                        </a:rPr>
                        <a:t>Bác</a:t>
                      </a:r>
                      <a:r>
                        <a:rPr lang="en-US" sz="2800" b="1" i="1" baseline="0" dirty="0" smtClean="0">
                          <a:latin typeface="Times New Roman" panose="02020603050405020304" pitchFamily="18" charset="0"/>
                          <a:cs typeface="Times New Roman" panose="02020603050405020304" pitchFamily="18" charset="0"/>
                        </a:rPr>
                        <a:t> </a:t>
                      </a:r>
                      <a:r>
                        <a:rPr lang="en-US" sz="2800" b="1" i="1" baseline="0" dirty="0" err="1" smtClean="0">
                          <a:latin typeface="Times New Roman" panose="02020603050405020304" pitchFamily="18" charset="0"/>
                          <a:cs typeface="Times New Roman" panose="02020603050405020304" pitchFamily="18" charset="0"/>
                        </a:rPr>
                        <a:t>lái</a:t>
                      </a:r>
                      <a:r>
                        <a:rPr lang="en-US" sz="2800" b="1" i="1" baseline="0" dirty="0" smtClean="0">
                          <a:latin typeface="Times New Roman" panose="02020603050405020304" pitchFamily="18" charset="0"/>
                          <a:cs typeface="Times New Roman" panose="02020603050405020304" pitchFamily="18" charset="0"/>
                        </a:rPr>
                        <a:t> </a:t>
                      </a:r>
                      <a:r>
                        <a:rPr lang="en-US" sz="2800" b="1" i="1" baseline="0" dirty="0" err="1" smtClean="0">
                          <a:latin typeface="Times New Roman" panose="02020603050405020304" pitchFamily="18" charset="0"/>
                          <a:cs typeface="Times New Roman" panose="02020603050405020304" pitchFamily="18" charset="0"/>
                        </a:rPr>
                        <a:t>xe</a:t>
                      </a:r>
                      <a:endParaRPr lang="en-SG" sz="2800" b="1" i="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800" b="1" i="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lang="en-SG" sz="2800" b="1" i="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42555">
                <a:tc>
                  <a:txBody>
                    <a:bodyPr/>
                    <a:lstStyle/>
                    <a:p>
                      <a:pPr algn="ctr"/>
                      <a:r>
                        <a:rPr lang="en-SG" sz="2800" b="1" i="1" dirty="0" err="1" smtClean="0">
                          <a:latin typeface="Times New Roman" panose="02020603050405020304" pitchFamily="18" charset="0"/>
                          <a:cs typeface="Times New Roman" panose="02020603050405020304" pitchFamily="18" charset="0"/>
                        </a:rPr>
                        <a:t>Ông</a:t>
                      </a:r>
                      <a:r>
                        <a:rPr lang="en-SG" sz="2800" b="1" i="1" baseline="0" dirty="0" smtClean="0">
                          <a:latin typeface="Times New Roman" panose="02020603050405020304" pitchFamily="18" charset="0"/>
                          <a:cs typeface="Times New Roman" panose="02020603050405020304" pitchFamily="18" charset="0"/>
                        </a:rPr>
                        <a:t> </a:t>
                      </a:r>
                      <a:r>
                        <a:rPr lang="en-SG" sz="2800" b="1" i="1" baseline="0" dirty="0" err="1" smtClean="0">
                          <a:latin typeface="Times New Roman" panose="02020603050405020304" pitchFamily="18" charset="0"/>
                          <a:cs typeface="Times New Roman" panose="02020603050405020304" pitchFamily="18" charset="0"/>
                        </a:rPr>
                        <a:t>họa</a:t>
                      </a:r>
                      <a:r>
                        <a:rPr lang="en-SG" sz="2800" b="1" i="1" baseline="0" dirty="0" smtClean="0">
                          <a:latin typeface="Times New Roman" panose="02020603050405020304" pitchFamily="18" charset="0"/>
                          <a:cs typeface="Times New Roman" panose="02020603050405020304" pitchFamily="18" charset="0"/>
                        </a:rPr>
                        <a:t> </a:t>
                      </a:r>
                      <a:r>
                        <a:rPr lang="en-SG" sz="2800" b="1" i="1" baseline="0" dirty="0" err="1" smtClean="0">
                          <a:latin typeface="Times New Roman" panose="02020603050405020304" pitchFamily="18" charset="0"/>
                          <a:cs typeface="Times New Roman" panose="02020603050405020304" pitchFamily="18" charset="0"/>
                        </a:rPr>
                        <a:t>sĩ</a:t>
                      </a:r>
                      <a:endParaRPr lang="en-SG" sz="2800" b="1" i="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800" b="1" i="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17072">
                <a:tc>
                  <a:txBody>
                    <a:bodyPr/>
                    <a:lstStyle/>
                    <a:p>
                      <a:pPr algn="ctr"/>
                      <a:r>
                        <a:rPr lang="en-SG" sz="2800" b="1" i="1" dirty="0" err="1" smtClean="0">
                          <a:latin typeface="Times New Roman" panose="02020603050405020304" pitchFamily="18" charset="0"/>
                          <a:cs typeface="Times New Roman" panose="02020603050405020304" pitchFamily="18" charset="0"/>
                        </a:rPr>
                        <a:t>Cô</a:t>
                      </a:r>
                      <a:r>
                        <a:rPr lang="en-SG" sz="2800" b="1" i="1" baseline="0" dirty="0" smtClean="0">
                          <a:latin typeface="Times New Roman" panose="02020603050405020304" pitchFamily="18" charset="0"/>
                          <a:cs typeface="Times New Roman" panose="02020603050405020304" pitchFamily="18" charset="0"/>
                        </a:rPr>
                        <a:t> </a:t>
                      </a:r>
                      <a:r>
                        <a:rPr lang="en-SG" sz="2800" b="1" i="1" baseline="0" dirty="0" err="1" smtClean="0">
                          <a:latin typeface="Times New Roman" panose="02020603050405020304" pitchFamily="18" charset="0"/>
                          <a:cs typeface="Times New Roman" panose="02020603050405020304" pitchFamily="18" charset="0"/>
                        </a:rPr>
                        <a:t>kĩ</a:t>
                      </a:r>
                      <a:r>
                        <a:rPr lang="en-SG" sz="2800" b="1" i="1" baseline="0" dirty="0" smtClean="0">
                          <a:latin typeface="Times New Roman" panose="02020603050405020304" pitchFamily="18" charset="0"/>
                          <a:cs typeface="Times New Roman" panose="02020603050405020304" pitchFamily="18" charset="0"/>
                        </a:rPr>
                        <a:t> </a:t>
                      </a:r>
                      <a:r>
                        <a:rPr lang="en-SG" sz="2800" b="1" i="1" baseline="0" dirty="0" err="1" smtClean="0">
                          <a:latin typeface="Times New Roman" panose="02020603050405020304" pitchFamily="18" charset="0"/>
                          <a:cs typeface="Times New Roman" panose="02020603050405020304" pitchFamily="18" charset="0"/>
                        </a:rPr>
                        <a:t>sư</a:t>
                      </a:r>
                      <a:endParaRPr lang="en-SG" sz="2800" b="1" i="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800" b="1" i="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p:cNvSpPr/>
          <p:nvPr/>
        </p:nvSpPr>
        <p:spPr>
          <a:xfrm>
            <a:off x="2119744" y="3086642"/>
            <a:ext cx="5417127" cy="954107"/>
          </a:xfrm>
          <a:prstGeom prst="rect">
            <a:avLst/>
          </a:prstGeom>
        </p:spPr>
        <p:txBody>
          <a:bodyPr wrap="square">
            <a:spAutoFit/>
          </a:bodyPr>
          <a:lstStyle/>
          <a:p>
            <a:pPr algn="ctr">
              <a:buClr>
                <a:srgbClr val="000000"/>
              </a:buClr>
              <a:buFont typeface="Arial" panose="020B0604020202020204"/>
              <a:buNone/>
            </a:pP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Vui</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tính</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hồ</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hởi</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có</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trách</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nhiệm</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với</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khách</a:t>
            </a:r>
            <a:endPar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6" name="Rectangle 5"/>
          <p:cNvSpPr/>
          <p:nvPr/>
        </p:nvSpPr>
        <p:spPr>
          <a:xfrm>
            <a:off x="2119744" y="4056460"/>
            <a:ext cx="5417127" cy="954107"/>
          </a:xfrm>
          <a:prstGeom prst="rect">
            <a:avLst/>
          </a:prstGeom>
        </p:spPr>
        <p:txBody>
          <a:bodyPr wrap="square">
            <a:spAutoFit/>
          </a:bodyPr>
          <a:lstStyle/>
          <a:p>
            <a:pPr algn="ctr">
              <a:buClr>
                <a:srgbClr val="000000"/>
              </a:buClr>
              <a:buFont typeface="Arial" panose="020B0604020202020204"/>
              <a:buNone/>
            </a:pP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Tinh</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tế</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giàu</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cảm</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xúc</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từng</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trải</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nên</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rất</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sâu</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sắc</a:t>
            </a:r>
            <a:endPar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7" name="Rectangle 6"/>
          <p:cNvSpPr/>
          <p:nvPr/>
        </p:nvSpPr>
        <p:spPr>
          <a:xfrm>
            <a:off x="2136183" y="5164827"/>
            <a:ext cx="5417127" cy="1384995"/>
          </a:xfrm>
          <a:prstGeom prst="rect">
            <a:avLst/>
          </a:prstGeom>
        </p:spPr>
        <p:txBody>
          <a:bodyPr wrap="square">
            <a:spAutoFit/>
          </a:bodyPr>
          <a:lstStyle/>
          <a:p>
            <a:pPr algn="ctr">
              <a:buClr>
                <a:srgbClr val="000000"/>
              </a:buClr>
              <a:buFont typeface="Arial" panose="020B0604020202020204"/>
              <a:buNone/>
            </a:pP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Trẻ</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trung</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kín</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đáo</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dịu</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dàng</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nhạy</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cảm</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giàu</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khao</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khát</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sẵn</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sàng</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nhận</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nhiệm</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vụ</a:t>
            </a:r>
            <a:endPar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 name="Rectangle 10"/>
          <p:cNvSpPr/>
          <p:nvPr/>
        </p:nvSpPr>
        <p:spPr>
          <a:xfrm>
            <a:off x="7553311" y="3220412"/>
            <a:ext cx="4195344" cy="1384995"/>
          </a:xfrm>
          <a:prstGeom prst="rect">
            <a:avLst/>
          </a:prstGeom>
        </p:spPr>
        <p:txBody>
          <a:bodyPr wrap="square">
            <a:spAutoFit/>
          </a:bodyPr>
          <a:lstStyle/>
          <a:p>
            <a:pPr algn="ctr"/>
            <a:r>
              <a:rPr lang="en-US" sz="2800" b="1" i="1" kern="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kern="0" dirty="0" err="1" smtClean="0">
                <a:solidFill>
                  <a:srgbClr val="000000"/>
                </a:solidFill>
                <a:latin typeface="Times New Roman" panose="02020603050405020304" pitchFamily="18" charset="0"/>
                <a:cs typeface="Times New Roman" panose="02020603050405020304" pitchFamily="18" charset="0"/>
                <a:sym typeface="Arial" panose="020B0604020202020204"/>
              </a:rPr>
              <a:t>Điểm</a:t>
            </a:r>
            <a:r>
              <a:rPr lang="en-US" sz="2800" b="1" i="1" kern="0"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chung</a:t>
            </a:r>
            <a:r>
              <a:rPr 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Biết</a:t>
            </a:r>
            <a:r>
              <a:rPr 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 hi </a:t>
            </a:r>
            <a:r>
              <a:rPr 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sinh</a:t>
            </a:r>
            <a:r>
              <a:rPr 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quyền</a:t>
            </a:r>
            <a:r>
              <a:rPr 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lợi</a:t>
            </a:r>
            <a:r>
              <a:rPr 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riêng</a:t>
            </a:r>
            <a:r>
              <a:rPr 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quên</a:t>
            </a:r>
            <a:r>
              <a:rPr 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mình</a:t>
            </a:r>
            <a:r>
              <a:rPr 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vì</a:t>
            </a:r>
            <a:r>
              <a:rPr 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công</a:t>
            </a:r>
            <a:r>
              <a:rPr 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việc</a:t>
            </a:r>
            <a:r>
              <a:rPr lang="en-US" sz="2800" b="1"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000000"/>
                </a:solidFill>
                <a:latin typeface="Times New Roman" panose="02020603050405020304" pitchFamily="18" charset="0"/>
                <a:cs typeface="Times New Roman" panose="02020603050405020304" pitchFamily="18" charset="0"/>
                <a:sym typeface="Arial" panose="020B0604020202020204"/>
              </a:rPr>
              <a:t>chung</a:t>
            </a:r>
            <a:endParaRPr lang="en-US" sz="2800" i="1" dirty="0"/>
          </a:p>
        </p:txBody>
      </p:sp>
      <p:sp>
        <p:nvSpPr>
          <p:cNvPr id="13" name="Rectangle 12"/>
          <p:cNvSpPr/>
          <p:nvPr/>
        </p:nvSpPr>
        <p:spPr>
          <a:xfrm>
            <a:off x="7553310" y="4950370"/>
            <a:ext cx="4195345" cy="1384995"/>
          </a:xfrm>
          <a:prstGeom prst="rect">
            <a:avLst/>
          </a:prstGeom>
        </p:spPr>
        <p:txBody>
          <a:bodyPr wrap="square">
            <a:spAutoFit/>
          </a:bodyPr>
          <a:lstStyle/>
          <a:p>
            <a:pPr algn="ctr">
              <a:buClr>
                <a:srgbClr val="000000"/>
              </a:buClr>
              <a:buFont typeface="Arial" panose="020B0604020202020204"/>
              <a:buNone/>
            </a:pPr>
            <a:r>
              <a:rPr lang="en-US" sz="2800" b="1" i="1" kern="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kern="0" dirty="0" err="1" smtClean="0">
                <a:solidFill>
                  <a:srgbClr val="FF0000"/>
                </a:solidFill>
                <a:latin typeface="Times New Roman" panose="02020603050405020304" pitchFamily="18" charset="0"/>
                <a:cs typeface="Times New Roman" panose="02020603050405020304" pitchFamily="18" charset="0"/>
                <a:sym typeface="Arial" panose="020B0604020202020204"/>
              </a:rPr>
              <a:t>Tác</a:t>
            </a:r>
            <a:r>
              <a:rPr lang="en-US" sz="2800" b="1" i="1" kern="0" dirty="0" smtClea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giả</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muốn</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ca</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ngợi</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những</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người</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vô</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danh</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lặng</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lẽ</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say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mê</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cống</a:t>
            </a:r>
            <a:r>
              <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800" b="1" i="1" kern="0" dirty="0" err="1">
                <a:solidFill>
                  <a:srgbClr val="FF0000"/>
                </a:solidFill>
                <a:latin typeface="Times New Roman" panose="02020603050405020304" pitchFamily="18" charset="0"/>
                <a:cs typeface="Times New Roman" panose="02020603050405020304" pitchFamily="18" charset="0"/>
                <a:sym typeface="Arial" panose="020B0604020202020204"/>
              </a:rPr>
              <a:t>hiến</a:t>
            </a:r>
            <a:endParaRPr lang="en-US" sz="2800" b="1" i="1" kern="0"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animEffect transition="in" filter="circle(in)">
                                      <p:cBhvr>
                                        <p:cTn id="38" dur="2000"/>
                                        <p:tgtEl>
                                          <p:spTgt spid="1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43200" y="69274"/>
            <a:ext cx="9337963" cy="66655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6" name="Group 15"/>
          <p:cNvGrpSpPr/>
          <p:nvPr/>
        </p:nvGrpSpPr>
        <p:grpSpPr>
          <a:xfrm>
            <a:off x="-100622" y="197966"/>
            <a:ext cx="9540457" cy="461665"/>
            <a:chOff x="-201275" y="1828800"/>
            <a:chExt cx="19083401" cy="923316"/>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8" name="TextBox 17"/>
            <p:cNvSpPr txBox="1"/>
            <p:nvPr/>
          </p:nvSpPr>
          <p:spPr>
            <a:xfrm>
              <a:off x="-201275" y="1828800"/>
              <a:ext cx="1918210"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5" y="1828800"/>
              <a:ext cx="16814391" cy="923316"/>
            </a:xfrm>
            <a:prstGeom prst="rect">
              <a:avLst/>
            </a:prstGeom>
            <a:noFill/>
          </p:spPr>
          <p:txBody>
            <a:bodyPr wrap="square" rtlCol="0">
              <a:spAutoFit/>
            </a:bodyPr>
            <a:lstStyle/>
            <a:p>
              <a:pPr defTabSz="1076325"/>
              <a:r>
                <a:rPr lang="en-US" sz="2400" b="1" dirty="0" smtClean="0">
                  <a:solidFill>
                    <a:srgbClr val="31859C"/>
                  </a:solidFill>
                  <a:latin typeface="Tahoma" panose="020B0604030504040204" pitchFamily="34" charset="0"/>
                  <a:cs typeface="Tahoma" panose="020B0604030504040204" pitchFamily="34" charset="0"/>
                </a:rPr>
                <a:t>TỔNG KẾT</a:t>
              </a:r>
              <a:endParaRPr lang="en-US" sz="2400" b="1" dirty="0">
                <a:solidFill>
                  <a:srgbClr val="31859C"/>
                </a:solidFill>
                <a:latin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2"/>
          <a:stretch>
            <a:fillRect/>
          </a:stretch>
        </p:blipFill>
        <p:spPr>
          <a:xfrm>
            <a:off x="231887" y="1290289"/>
            <a:ext cx="3896768" cy="1493780"/>
          </a:xfrm>
          <a:prstGeom prst="rect">
            <a:avLst/>
          </a:prstGeom>
        </p:spPr>
      </p:pic>
      <p:sp>
        <p:nvSpPr>
          <p:cNvPr id="3" name="Rectangle 2"/>
          <p:cNvSpPr/>
          <p:nvPr/>
        </p:nvSpPr>
        <p:spPr>
          <a:xfrm>
            <a:off x="665019" y="2512663"/>
            <a:ext cx="3463636" cy="2554545"/>
          </a:xfrm>
          <a:prstGeom prst="rect">
            <a:avLst/>
          </a:prstGeom>
        </p:spPr>
        <p:txBody>
          <a:bodyPr wrap="square">
            <a:spAutoFit/>
          </a:bodyPr>
          <a:lstStyle/>
          <a:p>
            <a:pPr algn="just">
              <a:buClr>
                <a:srgbClr val="000000"/>
              </a:buClr>
              <a:buFont typeface="Arial" panose="020B0604020202020204"/>
              <a:buNone/>
            </a:pP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Ca</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ngợi</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những</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con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người</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có</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phẩm</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chất</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cao</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đẹp</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đang</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lặng</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lẽ</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quên</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mình</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cống</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hiến</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cho</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tổ</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200" i="1" kern="0" dirty="0" err="1">
                <a:solidFill>
                  <a:srgbClr val="000000"/>
                </a:solidFill>
                <a:latin typeface="Times New Roman" panose="02020603050405020304" pitchFamily="18" charset="0"/>
                <a:cs typeface="Times New Roman" panose="02020603050405020304" pitchFamily="18" charset="0"/>
                <a:sym typeface="Arial" panose="020B0604020202020204"/>
              </a:rPr>
              <a:t>quốc</a:t>
            </a:r>
            <a:r>
              <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rPr>
              <a:t>.</a:t>
            </a:r>
            <a:endParaRPr lang="en-US" sz="32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43200" y="69274"/>
            <a:ext cx="9337963" cy="66655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6" name="Group 15"/>
          <p:cNvGrpSpPr/>
          <p:nvPr/>
        </p:nvGrpSpPr>
        <p:grpSpPr>
          <a:xfrm>
            <a:off x="-100622" y="197966"/>
            <a:ext cx="9540457" cy="461665"/>
            <a:chOff x="-201275" y="1828800"/>
            <a:chExt cx="19083401" cy="923316"/>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325"/>
              <a:endParaRPr lang="en-US" sz="2135">
                <a:solidFill>
                  <a:prstClr val="white"/>
                </a:solidFill>
              </a:endParaRPr>
            </a:p>
          </p:txBody>
        </p:sp>
        <p:sp>
          <p:nvSpPr>
            <p:cNvPr id="18" name="TextBox 17"/>
            <p:cNvSpPr txBox="1"/>
            <p:nvPr/>
          </p:nvSpPr>
          <p:spPr>
            <a:xfrm>
              <a:off x="-201275" y="1828800"/>
              <a:ext cx="1918210" cy="923316"/>
            </a:xfrm>
            <a:prstGeom prst="rect">
              <a:avLst/>
            </a:prstGeom>
            <a:noFill/>
          </p:spPr>
          <p:txBody>
            <a:bodyPr wrap="square" rtlCol="0">
              <a:spAutoFit/>
            </a:bodyPr>
            <a:lstStyle/>
            <a:p>
              <a:pPr algn="ctr" defTabSz="1076325"/>
              <a:r>
                <a:rPr lang="en-US" sz="24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5" y="1828800"/>
              <a:ext cx="16814391" cy="923316"/>
            </a:xfrm>
            <a:prstGeom prst="rect">
              <a:avLst/>
            </a:prstGeom>
            <a:noFill/>
          </p:spPr>
          <p:txBody>
            <a:bodyPr wrap="square" rtlCol="0">
              <a:spAutoFit/>
            </a:bodyPr>
            <a:lstStyle/>
            <a:p>
              <a:pPr defTabSz="1076325"/>
              <a:r>
                <a:rPr lang="en-US" sz="2400" b="1" dirty="0" smtClean="0">
                  <a:solidFill>
                    <a:srgbClr val="31859C"/>
                  </a:solidFill>
                  <a:latin typeface="Tahoma" panose="020B0604030504040204" pitchFamily="34" charset="0"/>
                  <a:cs typeface="Tahoma" panose="020B0604030504040204" pitchFamily="34" charset="0"/>
                </a:rPr>
                <a:t>TỔNG KẾT</a:t>
              </a:r>
              <a:endParaRPr lang="en-US" sz="2400" b="1" dirty="0">
                <a:solidFill>
                  <a:srgbClr val="31859C"/>
                </a:solidFill>
                <a:latin typeface="Tahoma" panose="020B0604030504040204" pitchFamily="34" charset="0"/>
                <a:cs typeface="Tahoma" panose="020B0604030504040204" pitchFamily="34" charset="0"/>
              </a:endParaRPr>
            </a:p>
          </p:txBody>
        </p:sp>
      </p:grpSp>
      <p:pic>
        <p:nvPicPr>
          <p:cNvPr id="4" name="Picture 3"/>
          <p:cNvPicPr>
            <a:picLocks noChangeAspect="1"/>
          </p:cNvPicPr>
          <p:nvPr/>
        </p:nvPicPr>
        <p:blipFill>
          <a:blip r:embed="rId2"/>
          <a:stretch>
            <a:fillRect/>
          </a:stretch>
        </p:blipFill>
        <p:spPr>
          <a:xfrm>
            <a:off x="27938" y="1159719"/>
            <a:ext cx="4641668" cy="1562695"/>
          </a:xfrm>
          <a:prstGeom prst="rect">
            <a:avLst/>
          </a:prstGeom>
        </p:spPr>
      </p:pic>
      <p:sp>
        <p:nvSpPr>
          <p:cNvPr id="11" name="Hộp Văn bản 5"/>
          <p:cNvSpPr txBox="1"/>
          <p:nvPr/>
        </p:nvSpPr>
        <p:spPr>
          <a:xfrm>
            <a:off x="422707" y="2487008"/>
            <a:ext cx="3264035" cy="523220"/>
          </a:xfrm>
          <a:prstGeom prst="rect">
            <a:avLst/>
          </a:prstGeom>
          <a:noFill/>
        </p:spPr>
        <p:txBody>
          <a:bodyPr wrap="none" rtlCol="0">
            <a:spAutoFit/>
          </a:bodyPr>
          <a:lstStyle/>
          <a:p>
            <a:pPr>
              <a:buClr>
                <a:srgbClr val="000000"/>
              </a:buClr>
              <a:buFont typeface="Arial" panose="020B0604020202020204"/>
              <a:buNone/>
            </a:pP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Cốt</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truyện</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đơn</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giản</a:t>
            </a:r>
            <a:endPar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2" name="Hộp Văn bản 6"/>
          <p:cNvSpPr txBox="1"/>
          <p:nvPr/>
        </p:nvSpPr>
        <p:spPr>
          <a:xfrm>
            <a:off x="422707" y="3082257"/>
            <a:ext cx="4246899" cy="954107"/>
          </a:xfrm>
          <a:prstGeom prst="rect">
            <a:avLst/>
          </a:prstGeom>
          <a:noFill/>
        </p:spPr>
        <p:txBody>
          <a:bodyPr wrap="square" rtlCol="0">
            <a:spAutoFit/>
          </a:bodyPr>
          <a:lstStyle/>
          <a:p>
            <a:pPr>
              <a:buClr>
                <a:srgbClr val="000000"/>
              </a:buClr>
              <a:buFont typeface="Arial" panose="020B0604020202020204"/>
              <a:buNone/>
            </a:pP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Tình</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huống</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truyện</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tự</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nhiên</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tình</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cờ</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hấp</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dẫn</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endPar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3" name="Hộp Văn bản 7"/>
          <p:cNvSpPr txBox="1"/>
          <p:nvPr/>
        </p:nvSpPr>
        <p:spPr>
          <a:xfrm>
            <a:off x="422708" y="4080327"/>
            <a:ext cx="4408580" cy="1384995"/>
          </a:xfrm>
          <a:prstGeom prst="rect">
            <a:avLst/>
          </a:prstGeom>
          <a:noFill/>
        </p:spPr>
        <p:txBody>
          <a:bodyPr wrap="square" rtlCol="0">
            <a:spAutoFit/>
          </a:bodyPr>
          <a:lstStyle/>
          <a:p>
            <a:pPr>
              <a:buClr>
                <a:srgbClr val="000000"/>
              </a:buClr>
              <a:buFont typeface="Arial" panose="020B0604020202020204"/>
              <a:buNone/>
            </a:pP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Nghệ</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thuật</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tả</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cảnh</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thiên</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nhiên</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đặc</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sắc</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miêu</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tả</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nhân</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vật</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từ</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nhiều</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điểm</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nhìn</a:t>
            </a:r>
            <a:endPar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20" name="Hộp Văn bản 8"/>
          <p:cNvSpPr txBox="1"/>
          <p:nvPr/>
        </p:nvSpPr>
        <p:spPr>
          <a:xfrm>
            <a:off x="422708" y="5479273"/>
            <a:ext cx="4408579" cy="523220"/>
          </a:xfrm>
          <a:prstGeom prst="rect">
            <a:avLst/>
          </a:prstGeom>
          <a:noFill/>
        </p:spPr>
        <p:txBody>
          <a:bodyPr wrap="none" rtlCol="0">
            <a:spAutoFit/>
          </a:bodyPr>
          <a:lstStyle/>
          <a:p>
            <a:pPr>
              <a:buClr>
                <a:srgbClr val="000000"/>
              </a:buClr>
              <a:buFont typeface="Arial" panose="020B0604020202020204"/>
              <a:buNone/>
            </a:pPr>
            <a:r>
              <a:rPr lang="en-US" sz="2800" i="1" kern="0">
                <a:solidFill>
                  <a:srgbClr val="000000"/>
                </a:solidFill>
                <a:latin typeface="Times New Roman" panose="02020603050405020304" pitchFamily="18" charset="0"/>
                <a:cs typeface="Times New Roman" panose="02020603050405020304" pitchFamily="18" charset="0"/>
                <a:sym typeface="Arial" panose="020B0604020202020204"/>
              </a:rPr>
              <a:t>- Kết hợp kể, tả với nghị luận</a:t>
            </a:r>
            <a:endParaRPr lang="en-US" sz="2800" i="1"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21" name="Hộp Văn bản 9"/>
          <p:cNvSpPr txBox="1"/>
          <p:nvPr/>
        </p:nvSpPr>
        <p:spPr>
          <a:xfrm>
            <a:off x="422708" y="6122353"/>
            <a:ext cx="4567276" cy="523220"/>
          </a:xfrm>
          <a:prstGeom prst="rect">
            <a:avLst/>
          </a:prstGeom>
          <a:noFill/>
        </p:spPr>
        <p:txBody>
          <a:bodyPr wrap="none" rtlCol="0">
            <a:spAutoFit/>
          </a:bodyPr>
          <a:lstStyle/>
          <a:p>
            <a:pPr>
              <a:buClr>
                <a:srgbClr val="000000"/>
              </a:buClr>
              <a:buFont typeface="Arial" panose="020B0604020202020204"/>
              <a:buNone/>
            </a:pP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Nhân</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vật</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chính</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xuất</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hiện</a:t>
            </a:r>
            <a:r>
              <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2800" i="1" kern="0" dirty="0" err="1">
                <a:solidFill>
                  <a:srgbClr val="000000"/>
                </a:solidFill>
                <a:latin typeface="Times New Roman" panose="02020603050405020304" pitchFamily="18" charset="0"/>
                <a:cs typeface="Times New Roman" panose="02020603050405020304" pitchFamily="18" charset="0"/>
                <a:sym typeface="Arial" panose="020B0604020202020204"/>
              </a:rPr>
              <a:t>sau</a:t>
            </a:r>
            <a:endParaRPr lang="en-US" sz="2800" i="1" kern="0" dirty="0">
              <a:solidFill>
                <a:srgbClr val="000000"/>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0"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0" name="Picture 26" descr="Cover"/>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574551" y="1384069"/>
            <a:ext cx="1203960" cy="106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565" y="2241319"/>
            <a:ext cx="1211580" cy="109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1475" y="5068339"/>
            <a:ext cx="2840356" cy="68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3865" y="4685434"/>
            <a:ext cx="2887980" cy="52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2771" y="4624474"/>
            <a:ext cx="2238374"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35021" y="3862474"/>
            <a:ext cx="2110740" cy="1318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3021" y="4674004"/>
            <a:ext cx="1474470" cy="59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93085" y="2260368"/>
            <a:ext cx="2804160" cy="1438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0601" y="3376698"/>
            <a:ext cx="1068704" cy="138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63221" y="3374794"/>
            <a:ext cx="2425064" cy="152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44421" y="1479319"/>
            <a:ext cx="2162174" cy="75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53921" y="938298"/>
            <a:ext cx="2158364" cy="129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53821" y="2043198"/>
            <a:ext cx="1224914" cy="142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57331" y="3146194"/>
            <a:ext cx="2756534" cy="62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9251" y="4054879"/>
            <a:ext cx="2606040" cy="119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28255" y="3624349"/>
            <a:ext cx="2943226" cy="97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486421" y="3096664"/>
            <a:ext cx="2554604" cy="105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705746" y="3146194"/>
            <a:ext cx="1474470" cy="10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80681" y="1902228"/>
            <a:ext cx="3101340" cy="55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320685" y="1542184"/>
            <a:ext cx="3145156"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676921" y="1046884"/>
            <a:ext cx="2868930" cy="100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12476" y="1911754"/>
            <a:ext cx="979170" cy="141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528705" y="2967124"/>
            <a:ext cx="1064896" cy="53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righ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right)">
                                      <p:cBhvr>
                                        <p:cTn id="42" dur="500"/>
                                        <p:tgtEl>
                                          <p:spTgt spid="215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righ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right)">
                                      <p:cBhvr>
                                        <p:cTn id="97" dur="500"/>
                                        <p:tgtEl>
                                          <p:spTgt spid="2152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right)">
                                      <p:cBhvr>
                                        <p:cTn id="102" dur="500"/>
                                        <p:tgtEl>
                                          <p:spTgt spid="2152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2"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right)">
                                      <p:cBhvr>
                                        <p:cTn id="107" dur="500"/>
                                        <p:tgtEl>
                                          <p:spTgt spid="2152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left)">
                                      <p:cBhvr>
                                        <p:cTn id="112" dur="500"/>
                                        <p:tgtEl>
                                          <p:spTgt spid="21529"/>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wipe(left)">
                                      <p:cBhvr>
                                        <p:cTn id="117" dur="500"/>
                                        <p:tgtEl>
                                          <p:spTgt spid="21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9904"/>
            <a:ext cx="5379039" cy="3434617"/>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1876"/>
            <a:ext cx="5929313" cy="327834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690" y="3571876"/>
            <a:ext cx="6144310" cy="327834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7416" y="-19904"/>
            <a:ext cx="6694584" cy="34346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202297"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1386" y="0"/>
            <a:ext cx="11490613" cy="68568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48901" y="-352285"/>
            <a:ext cx="11943099" cy="2353260"/>
          </a:xfrm>
          <a:prstGeom prst="rect">
            <a:avLst/>
          </a:prstGeom>
        </p:spPr>
      </p:pic>
      <p:pic>
        <p:nvPicPr>
          <p:cNvPr id="5" name="Picture 2" descr="Káº¿t quáº£ hÃ¬nh áº£nh cho hinh anh tia nang chieu xuong con d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97" y="1175906"/>
            <a:ext cx="11001376" cy="557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44;p31"/>
          <p:cNvSpPr txBox="1"/>
          <p:nvPr/>
        </p:nvSpPr>
        <p:spPr>
          <a:xfrm>
            <a:off x="6536647" y="5714789"/>
            <a:ext cx="4971168" cy="637116"/>
          </a:xfrm>
          <a:prstGeom prst="rect">
            <a:avLst/>
          </a:prstGeom>
          <a:solidFill>
            <a:schemeClr val="bg1"/>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lt2"/>
              </a:buClr>
              <a:buSzPts val="5200"/>
              <a:buFont typeface="Playfair Display"/>
              <a:buNone/>
              <a:defRPr sz="6000" b="1" i="0" u="none" strike="noStrike" cap="none">
                <a:solidFill>
                  <a:schemeClr val="dk1"/>
                </a:solidFill>
                <a:latin typeface="Playfair Display"/>
                <a:ea typeface="Playfair Display"/>
                <a:cs typeface="Playfair Display"/>
                <a:sym typeface="Playfair Display"/>
              </a:defRPr>
            </a:lvl1pPr>
            <a:lvl2pPr marR="0" lvl="1"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2pPr>
            <a:lvl3pPr marR="0" lvl="2"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3pPr>
            <a:lvl4pPr marR="0" lvl="3"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4pPr>
            <a:lvl5pPr marR="0" lvl="4"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5pPr>
            <a:lvl6pPr marR="0" lvl="5"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6pPr>
            <a:lvl7pPr marR="0" lvl="6"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7pPr>
            <a:lvl8pPr marR="0" lvl="7"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8pPr>
            <a:lvl9pPr marR="0" lvl="8"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9pPr>
          </a:lstStyle>
          <a:p>
            <a:pPr algn="ctr">
              <a:buClr>
                <a:srgbClr val="EE5C0A"/>
              </a:buClr>
            </a:pPr>
            <a:r>
              <a:rPr lang="en-US" sz="2935" i="1" kern="0" dirty="0" err="1" smtClean="0">
                <a:solidFill>
                  <a:srgbClr val="FF0000"/>
                </a:solidFill>
                <a:latin typeface="Times New Roman" panose="02020603050405020304" pitchFamily="18" charset="0"/>
                <a:cs typeface="Times New Roman" panose="02020603050405020304" pitchFamily="18" charset="0"/>
              </a:rPr>
              <a:t>Bình</a:t>
            </a:r>
            <a:r>
              <a:rPr lang="en-US" sz="2935" i="1" kern="0" dirty="0" smtClean="0">
                <a:solidFill>
                  <a:srgbClr val="FF0000"/>
                </a:solidFill>
                <a:latin typeface="Times New Roman" panose="02020603050405020304" pitchFamily="18" charset="0"/>
                <a:cs typeface="Times New Roman" panose="02020603050405020304" pitchFamily="18" charset="0"/>
              </a:rPr>
              <a:t> minh </a:t>
            </a:r>
            <a:r>
              <a:rPr lang="en-US" sz="2935" i="1" kern="0" dirty="0" err="1" smtClean="0">
                <a:solidFill>
                  <a:srgbClr val="FF0000"/>
                </a:solidFill>
                <a:latin typeface="Times New Roman" panose="02020603050405020304" pitchFamily="18" charset="0"/>
                <a:cs typeface="Times New Roman" panose="02020603050405020304" pitchFamily="18" charset="0"/>
              </a:rPr>
              <a:t>Sapa</a:t>
            </a:r>
            <a:endParaRPr lang="vi-VN" sz="2935" i="1" kern="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1502736" cy="673330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48901" y="-352285"/>
            <a:ext cx="11943099" cy="235326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816" y="1252103"/>
            <a:ext cx="10446329" cy="5297805"/>
          </a:xfrm>
          <a:prstGeom prst="rect">
            <a:avLst/>
          </a:prstGeom>
        </p:spPr>
      </p:pic>
      <p:sp>
        <p:nvSpPr>
          <p:cNvPr id="7" name="Google Shape;144;p31"/>
          <p:cNvSpPr txBox="1"/>
          <p:nvPr/>
        </p:nvSpPr>
        <p:spPr>
          <a:xfrm>
            <a:off x="6536647" y="5714789"/>
            <a:ext cx="4971168" cy="637116"/>
          </a:xfrm>
          <a:prstGeom prst="rect">
            <a:avLst/>
          </a:prstGeom>
          <a:solidFill>
            <a:schemeClr val="bg1"/>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lt2"/>
              </a:buClr>
              <a:buSzPts val="5200"/>
              <a:buFont typeface="Playfair Display"/>
              <a:buNone/>
              <a:defRPr sz="6000" b="1" i="0" u="none" strike="noStrike" cap="none">
                <a:solidFill>
                  <a:schemeClr val="dk1"/>
                </a:solidFill>
                <a:latin typeface="Playfair Display"/>
                <a:ea typeface="Playfair Display"/>
                <a:cs typeface="Playfair Display"/>
                <a:sym typeface="Playfair Display"/>
              </a:defRPr>
            </a:lvl1pPr>
            <a:lvl2pPr marR="0" lvl="1"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2pPr>
            <a:lvl3pPr marR="0" lvl="2"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3pPr>
            <a:lvl4pPr marR="0" lvl="3"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4pPr>
            <a:lvl5pPr marR="0" lvl="4"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5pPr>
            <a:lvl6pPr marR="0" lvl="5"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6pPr>
            <a:lvl7pPr marR="0" lvl="6"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7pPr>
            <a:lvl8pPr marR="0" lvl="7"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8pPr>
            <a:lvl9pPr marR="0" lvl="8"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9pPr>
          </a:lstStyle>
          <a:p>
            <a:pPr algn="ctr">
              <a:buClr>
                <a:srgbClr val="EE5C0A"/>
              </a:buClr>
            </a:pPr>
            <a:r>
              <a:rPr lang="en-US" sz="2935" i="1" kern="0" dirty="0" err="1" smtClean="0">
                <a:solidFill>
                  <a:srgbClr val="FF0000"/>
                </a:solidFill>
                <a:latin typeface="Times New Roman" panose="02020603050405020304" pitchFamily="18" charset="0"/>
                <a:cs typeface="Times New Roman" panose="02020603050405020304" pitchFamily="18" charset="0"/>
              </a:rPr>
              <a:t>Cầu</a:t>
            </a:r>
            <a:r>
              <a:rPr lang="en-US" sz="2935" i="1" kern="0" dirty="0" smtClean="0">
                <a:solidFill>
                  <a:srgbClr val="FF0000"/>
                </a:solidFill>
                <a:latin typeface="Times New Roman" panose="02020603050405020304" pitchFamily="18" charset="0"/>
                <a:cs typeface="Times New Roman" panose="02020603050405020304" pitchFamily="18" charset="0"/>
              </a:rPr>
              <a:t> </a:t>
            </a:r>
            <a:r>
              <a:rPr lang="en-US" sz="2935" i="1" kern="0" dirty="0" err="1" smtClean="0">
                <a:solidFill>
                  <a:srgbClr val="FF0000"/>
                </a:solidFill>
                <a:latin typeface="Times New Roman" panose="02020603050405020304" pitchFamily="18" charset="0"/>
                <a:cs typeface="Times New Roman" panose="02020603050405020304" pitchFamily="18" charset="0"/>
              </a:rPr>
              <a:t>kính</a:t>
            </a:r>
            <a:r>
              <a:rPr lang="en-US" sz="2935" i="1" kern="0" dirty="0" smtClean="0">
                <a:solidFill>
                  <a:srgbClr val="FF0000"/>
                </a:solidFill>
                <a:latin typeface="Times New Roman" panose="02020603050405020304" pitchFamily="18" charset="0"/>
                <a:cs typeface="Times New Roman" panose="02020603050405020304" pitchFamily="18" charset="0"/>
              </a:rPr>
              <a:t> </a:t>
            </a:r>
            <a:r>
              <a:rPr lang="en-US" sz="2935" i="1" kern="0" dirty="0" err="1" smtClean="0">
                <a:solidFill>
                  <a:srgbClr val="FF0000"/>
                </a:solidFill>
                <a:latin typeface="Times New Roman" panose="02020603050405020304" pitchFamily="18" charset="0"/>
                <a:cs typeface="Times New Roman" panose="02020603050405020304" pitchFamily="18" charset="0"/>
              </a:rPr>
              <a:t>Sapa</a:t>
            </a:r>
            <a:endParaRPr lang="vi-VN" sz="2935" i="1" kern="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48901" y="-352285"/>
            <a:ext cx="11943099" cy="235326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087" y="1262223"/>
            <a:ext cx="10185095" cy="5318686"/>
          </a:xfrm>
          <a:prstGeom prst="rect">
            <a:avLst/>
          </a:prstGeom>
        </p:spPr>
      </p:pic>
      <p:sp>
        <p:nvSpPr>
          <p:cNvPr id="4" name="Google Shape;144;p31"/>
          <p:cNvSpPr txBox="1"/>
          <p:nvPr/>
        </p:nvSpPr>
        <p:spPr>
          <a:xfrm>
            <a:off x="1037087" y="5687080"/>
            <a:ext cx="5751640" cy="637116"/>
          </a:xfrm>
          <a:prstGeom prst="rect">
            <a:avLst/>
          </a:prstGeom>
          <a:solidFill>
            <a:schemeClr val="bg1"/>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lt2"/>
              </a:buClr>
              <a:buSzPts val="5200"/>
              <a:buFont typeface="Playfair Display"/>
              <a:buNone/>
              <a:defRPr sz="6000" b="1" i="0" u="none" strike="noStrike" cap="none">
                <a:solidFill>
                  <a:schemeClr val="dk1"/>
                </a:solidFill>
                <a:latin typeface="Playfair Display"/>
                <a:ea typeface="Playfair Display"/>
                <a:cs typeface="Playfair Display"/>
                <a:sym typeface="Playfair Display"/>
              </a:defRPr>
            </a:lvl1pPr>
            <a:lvl2pPr marR="0" lvl="1"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2pPr>
            <a:lvl3pPr marR="0" lvl="2"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3pPr>
            <a:lvl4pPr marR="0" lvl="3"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4pPr>
            <a:lvl5pPr marR="0" lvl="4"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5pPr>
            <a:lvl6pPr marR="0" lvl="5"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6pPr>
            <a:lvl7pPr marR="0" lvl="6"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7pPr>
            <a:lvl8pPr marR="0" lvl="7"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8pPr>
            <a:lvl9pPr marR="0" lvl="8"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9pPr>
          </a:lstStyle>
          <a:p>
            <a:pPr algn="ctr">
              <a:buClr>
                <a:srgbClr val="EE5C0A"/>
              </a:buClr>
            </a:pPr>
            <a:r>
              <a:rPr lang="en-US" sz="2935" i="1" kern="0" dirty="0" err="1" smtClean="0">
                <a:solidFill>
                  <a:srgbClr val="FF0000"/>
                </a:solidFill>
                <a:latin typeface="Times New Roman" panose="02020603050405020304" pitchFamily="18" charset="0"/>
                <a:cs typeface="Times New Roman" panose="02020603050405020304" pitchFamily="18" charset="0"/>
              </a:rPr>
              <a:t>Tượng</a:t>
            </a:r>
            <a:r>
              <a:rPr lang="en-US" sz="2935" i="1" kern="0" dirty="0" smtClean="0">
                <a:solidFill>
                  <a:srgbClr val="FF0000"/>
                </a:solidFill>
                <a:latin typeface="Times New Roman" panose="02020603050405020304" pitchFamily="18" charset="0"/>
                <a:cs typeface="Times New Roman" panose="02020603050405020304" pitchFamily="18" charset="0"/>
              </a:rPr>
              <a:t> </a:t>
            </a:r>
            <a:r>
              <a:rPr lang="en-US" sz="2935" i="1" kern="0" dirty="0" err="1" smtClean="0">
                <a:solidFill>
                  <a:srgbClr val="FF0000"/>
                </a:solidFill>
                <a:latin typeface="Times New Roman" panose="02020603050405020304" pitchFamily="18" charset="0"/>
                <a:cs typeface="Times New Roman" panose="02020603050405020304" pitchFamily="18" charset="0"/>
              </a:rPr>
              <a:t>Phật</a:t>
            </a:r>
            <a:r>
              <a:rPr lang="en-US" sz="2935" i="1" kern="0" dirty="0" smtClean="0">
                <a:solidFill>
                  <a:srgbClr val="FF0000"/>
                </a:solidFill>
                <a:latin typeface="Times New Roman" panose="02020603050405020304" pitchFamily="18" charset="0"/>
                <a:cs typeface="Times New Roman" panose="02020603050405020304" pitchFamily="18" charset="0"/>
              </a:rPr>
              <a:t> </a:t>
            </a:r>
            <a:r>
              <a:rPr lang="en-US" sz="2935" i="1" kern="0" dirty="0" err="1" smtClean="0">
                <a:solidFill>
                  <a:srgbClr val="FF0000"/>
                </a:solidFill>
                <a:latin typeface="Times New Roman" panose="02020603050405020304" pitchFamily="18" charset="0"/>
                <a:cs typeface="Times New Roman" panose="02020603050405020304" pitchFamily="18" charset="0"/>
              </a:rPr>
              <a:t>trên</a:t>
            </a:r>
            <a:r>
              <a:rPr lang="en-US" sz="2935" i="1" kern="0" dirty="0" smtClean="0">
                <a:solidFill>
                  <a:srgbClr val="FF0000"/>
                </a:solidFill>
                <a:latin typeface="Times New Roman" panose="02020603050405020304" pitchFamily="18" charset="0"/>
                <a:cs typeface="Times New Roman" panose="02020603050405020304" pitchFamily="18" charset="0"/>
              </a:rPr>
              <a:t> </a:t>
            </a:r>
            <a:r>
              <a:rPr lang="en-US" sz="2935" i="1" kern="0" dirty="0" err="1" smtClean="0">
                <a:solidFill>
                  <a:srgbClr val="FF0000"/>
                </a:solidFill>
                <a:latin typeface="Times New Roman" panose="02020603050405020304" pitchFamily="18" charset="0"/>
                <a:cs typeface="Times New Roman" panose="02020603050405020304" pitchFamily="18" charset="0"/>
              </a:rPr>
              <a:t>đỉnh</a:t>
            </a:r>
            <a:r>
              <a:rPr lang="en-US" sz="2935" i="1" kern="0" dirty="0" smtClean="0">
                <a:solidFill>
                  <a:srgbClr val="FF0000"/>
                </a:solidFill>
                <a:latin typeface="Times New Roman" panose="02020603050405020304" pitchFamily="18" charset="0"/>
                <a:cs typeface="Times New Roman" panose="02020603050405020304" pitchFamily="18" charset="0"/>
              </a:rPr>
              <a:t> </a:t>
            </a:r>
            <a:r>
              <a:rPr lang="en-US" sz="2935" i="1" kern="0" dirty="0" err="1" smtClean="0">
                <a:solidFill>
                  <a:srgbClr val="FF0000"/>
                </a:solidFill>
                <a:latin typeface="Times New Roman" panose="02020603050405020304" pitchFamily="18" charset="0"/>
                <a:cs typeface="Times New Roman" panose="02020603050405020304" pitchFamily="18" charset="0"/>
              </a:rPr>
              <a:t>Fanxipang</a:t>
            </a:r>
            <a:endParaRPr lang="vi-VN" sz="2935" i="1" kern="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48901" y="-352285"/>
            <a:ext cx="11943099" cy="2353260"/>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562" y="1209203"/>
            <a:ext cx="10021638" cy="5427123"/>
          </a:xfrm>
          <a:prstGeom prst="rect">
            <a:avLst/>
          </a:prstGeom>
        </p:spPr>
      </p:pic>
      <p:sp>
        <p:nvSpPr>
          <p:cNvPr id="5" name="Google Shape;144;p31"/>
          <p:cNvSpPr txBox="1"/>
          <p:nvPr/>
        </p:nvSpPr>
        <p:spPr>
          <a:xfrm>
            <a:off x="1037087" y="5687080"/>
            <a:ext cx="5751640" cy="637116"/>
          </a:xfrm>
          <a:prstGeom prst="rect">
            <a:avLst/>
          </a:prstGeom>
          <a:solidFill>
            <a:schemeClr val="bg1"/>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lt2"/>
              </a:buClr>
              <a:buSzPts val="5200"/>
              <a:buFont typeface="Playfair Display"/>
              <a:buNone/>
              <a:defRPr sz="6000" b="1" i="0" u="none" strike="noStrike" cap="none">
                <a:solidFill>
                  <a:schemeClr val="dk1"/>
                </a:solidFill>
                <a:latin typeface="Playfair Display"/>
                <a:ea typeface="Playfair Display"/>
                <a:cs typeface="Playfair Display"/>
                <a:sym typeface="Playfair Display"/>
              </a:defRPr>
            </a:lvl1pPr>
            <a:lvl2pPr marR="0" lvl="1"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2pPr>
            <a:lvl3pPr marR="0" lvl="2"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3pPr>
            <a:lvl4pPr marR="0" lvl="3"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4pPr>
            <a:lvl5pPr marR="0" lvl="4"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5pPr>
            <a:lvl6pPr marR="0" lvl="5"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6pPr>
            <a:lvl7pPr marR="0" lvl="6"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7pPr>
            <a:lvl8pPr marR="0" lvl="7"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8pPr>
            <a:lvl9pPr marR="0" lvl="8"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9pPr>
          </a:lstStyle>
          <a:p>
            <a:pPr algn="ctr">
              <a:buClr>
                <a:srgbClr val="EE5C0A"/>
              </a:buClr>
            </a:pPr>
            <a:r>
              <a:rPr lang="en-US" sz="2935" i="1" kern="0" dirty="0" err="1" smtClean="0">
                <a:solidFill>
                  <a:srgbClr val="FF0000"/>
                </a:solidFill>
                <a:latin typeface="Times New Roman" panose="02020603050405020304" pitchFamily="18" charset="0"/>
                <a:cs typeface="Times New Roman" panose="02020603050405020304" pitchFamily="18" charset="0"/>
              </a:rPr>
              <a:t>Nhà</a:t>
            </a:r>
            <a:r>
              <a:rPr lang="en-US" sz="2935" i="1" kern="0" dirty="0" smtClean="0">
                <a:solidFill>
                  <a:srgbClr val="FF0000"/>
                </a:solidFill>
                <a:latin typeface="Times New Roman" panose="02020603050405020304" pitchFamily="18" charset="0"/>
                <a:cs typeface="Times New Roman" panose="02020603050405020304" pitchFamily="18" charset="0"/>
              </a:rPr>
              <a:t> </a:t>
            </a:r>
            <a:r>
              <a:rPr lang="en-US" sz="2935" i="1" kern="0" dirty="0" err="1" smtClean="0">
                <a:solidFill>
                  <a:srgbClr val="FF0000"/>
                </a:solidFill>
                <a:latin typeface="Times New Roman" panose="02020603050405020304" pitchFamily="18" charset="0"/>
                <a:cs typeface="Times New Roman" panose="02020603050405020304" pitchFamily="18" charset="0"/>
              </a:rPr>
              <a:t>thờ</a:t>
            </a:r>
            <a:r>
              <a:rPr lang="en-US" sz="2935" i="1" kern="0" dirty="0" smtClean="0">
                <a:solidFill>
                  <a:srgbClr val="FF0000"/>
                </a:solidFill>
                <a:latin typeface="Times New Roman" panose="02020603050405020304" pitchFamily="18" charset="0"/>
                <a:cs typeface="Times New Roman" panose="02020603050405020304" pitchFamily="18" charset="0"/>
              </a:rPr>
              <a:t> </a:t>
            </a:r>
            <a:r>
              <a:rPr lang="en-US" sz="2935" i="1" kern="0" dirty="0" err="1" smtClean="0">
                <a:solidFill>
                  <a:srgbClr val="FF0000"/>
                </a:solidFill>
                <a:latin typeface="Times New Roman" panose="02020603050405020304" pitchFamily="18" charset="0"/>
                <a:cs typeface="Times New Roman" panose="02020603050405020304" pitchFamily="18" charset="0"/>
              </a:rPr>
              <a:t>đá</a:t>
            </a:r>
            <a:r>
              <a:rPr lang="en-US" sz="2935" i="1" kern="0" dirty="0" smtClean="0">
                <a:solidFill>
                  <a:srgbClr val="FF0000"/>
                </a:solidFill>
                <a:latin typeface="Times New Roman" panose="02020603050405020304" pitchFamily="18" charset="0"/>
                <a:cs typeface="Times New Roman" panose="02020603050405020304" pitchFamily="18" charset="0"/>
              </a:rPr>
              <a:t> </a:t>
            </a:r>
            <a:r>
              <a:rPr lang="en-US" sz="2935" i="1" kern="0" dirty="0" err="1" smtClean="0">
                <a:solidFill>
                  <a:srgbClr val="FF0000"/>
                </a:solidFill>
                <a:latin typeface="Times New Roman" panose="02020603050405020304" pitchFamily="18" charset="0"/>
                <a:cs typeface="Times New Roman" panose="02020603050405020304" pitchFamily="18" charset="0"/>
              </a:rPr>
              <a:t>Sapa</a:t>
            </a:r>
            <a:endParaRPr lang="vi-VN" sz="2935" i="1" kern="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48901" y="-352285"/>
            <a:ext cx="11943099" cy="2353260"/>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790" y="1102360"/>
            <a:ext cx="10058400" cy="5755640"/>
          </a:xfrm>
          <a:prstGeom prst="rect">
            <a:avLst/>
          </a:prstGeom>
        </p:spPr>
      </p:pic>
      <p:sp>
        <p:nvSpPr>
          <p:cNvPr id="6" name="Google Shape;144;p31"/>
          <p:cNvSpPr txBox="1"/>
          <p:nvPr/>
        </p:nvSpPr>
        <p:spPr>
          <a:xfrm>
            <a:off x="5381550" y="1503007"/>
            <a:ext cx="5751640" cy="637116"/>
          </a:xfrm>
          <a:prstGeom prst="rect">
            <a:avLst/>
          </a:prstGeom>
          <a:solidFill>
            <a:schemeClr val="bg1"/>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chemeClr val="lt2"/>
              </a:buClr>
              <a:buSzPts val="5200"/>
              <a:buFont typeface="Playfair Display"/>
              <a:buNone/>
              <a:defRPr sz="6000" b="1" i="0" u="none" strike="noStrike" cap="none">
                <a:solidFill>
                  <a:schemeClr val="dk1"/>
                </a:solidFill>
                <a:latin typeface="Playfair Display"/>
                <a:ea typeface="Playfair Display"/>
                <a:cs typeface="Playfair Display"/>
                <a:sym typeface="Playfair Display"/>
              </a:defRPr>
            </a:lvl1pPr>
            <a:lvl2pPr marR="0" lvl="1"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2pPr>
            <a:lvl3pPr marR="0" lvl="2"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3pPr>
            <a:lvl4pPr marR="0" lvl="3"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4pPr>
            <a:lvl5pPr marR="0" lvl="4"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5pPr>
            <a:lvl6pPr marR="0" lvl="5"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6pPr>
            <a:lvl7pPr marR="0" lvl="6"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7pPr>
            <a:lvl8pPr marR="0" lvl="7"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8pPr>
            <a:lvl9pPr marR="0" lvl="8" algn="ctr" rtl="0">
              <a:lnSpc>
                <a:spcPct val="100000"/>
              </a:lnSpc>
              <a:spcBef>
                <a:spcPts val="0"/>
              </a:spcBef>
              <a:spcAft>
                <a:spcPts val="0"/>
              </a:spcAft>
              <a:buClr>
                <a:schemeClr val="lt2"/>
              </a:buClr>
              <a:buSzPts val="5200"/>
              <a:buFont typeface="Proxima Nova"/>
              <a:buNone/>
              <a:defRPr sz="5200" b="1" i="0" u="none" strike="noStrike" cap="none">
                <a:solidFill>
                  <a:schemeClr val="lt2"/>
                </a:solidFill>
                <a:latin typeface="Proxima Nova"/>
                <a:ea typeface="Proxima Nova"/>
                <a:cs typeface="Proxima Nova"/>
                <a:sym typeface="Proxima Nova"/>
              </a:defRPr>
            </a:lvl9pPr>
          </a:lstStyle>
          <a:p>
            <a:pPr algn="ctr">
              <a:buClr>
                <a:srgbClr val="EE5C0A"/>
              </a:buClr>
            </a:pPr>
            <a:r>
              <a:rPr lang="en-US" sz="2935" i="1" kern="0" dirty="0" err="1" smtClean="0">
                <a:solidFill>
                  <a:srgbClr val="FF0000"/>
                </a:solidFill>
                <a:latin typeface="Times New Roman" panose="02020603050405020304" pitchFamily="18" charset="0"/>
                <a:cs typeface="Times New Roman" panose="02020603050405020304" pitchFamily="18" charset="0"/>
              </a:rPr>
              <a:t>Cổng</a:t>
            </a:r>
            <a:r>
              <a:rPr lang="en-US" sz="2935" i="1" kern="0" dirty="0" smtClean="0">
                <a:solidFill>
                  <a:srgbClr val="FF0000"/>
                </a:solidFill>
                <a:latin typeface="Times New Roman" panose="02020603050405020304" pitchFamily="18" charset="0"/>
                <a:cs typeface="Times New Roman" panose="02020603050405020304" pitchFamily="18" charset="0"/>
              </a:rPr>
              <a:t> </a:t>
            </a:r>
            <a:r>
              <a:rPr lang="en-US" sz="2935" i="1" kern="0" dirty="0" err="1" smtClean="0">
                <a:solidFill>
                  <a:srgbClr val="FF0000"/>
                </a:solidFill>
                <a:latin typeface="Times New Roman" panose="02020603050405020304" pitchFamily="18" charset="0"/>
                <a:cs typeface="Times New Roman" panose="02020603050405020304" pitchFamily="18" charset="0"/>
              </a:rPr>
              <a:t>trời</a:t>
            </a:r>
            <a:r>
              <a:rPr lang="en-US" sz="2935" i="1" kern="0" dirty="0" smtClean="0">
                <a:solidFill>
                  <a:srgbClr val="FF0000"/>
                </a:solidFill>
                <a:latin typeface="Times New Roman" panose="02020603050405020304" pitchFamily="18" charset="0"/>
                <a:cs typeface="Times New Roman" panose="02020603050405020304" pitchFamily="18" charset="0"/>
              </a:rPr>
              <a:t> </a:t>
            </a:r>
            <a:r>
              <a:rPr lang="en-US" sz="2935" i="1" kern="0" dirty="0" err="1" smtClean="0">
                <a:solidFill>
                  <a:srgbClr val="FF0000"/>
                </a:solidFill>
                <a:latin typeface="Times New Roman" panose="02020603050405020304" pitchFamily="18" charset="0"/>
                <a:cs typeface="Times New Roman" panose="02020603050405020304" pitchFamily="18" charset="0"/>
              </a:rPr>
              <a:t>Sapa</a:t>
            </a:r>
            <a:endParaRPr lang="vi-VN" sz="2935" i="1" kern="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hông có mô tả ảnh."/>
          <p:cNvPicPr>
            <a:picLocks noChangeAspect="1" noChangeArrowheads="1"/>
          </p:cNvPicPr>
          <p:nvPr/>
        </p:nvPicPr>
        <p:blipFill rotWithShape="1">
          <a:blip r:embed="rId1">
            <a:extLst>
              <a:ext uri="{28A0092B-C50C-407E-A947-70E740481C1C}">
                <a14:useLocalDpi xmlns:a14="http://schemas.microsoft.com/office/drawing/2010/main" val="0"/>
              </a:ext>
            </a:extLst>
          </a:blip>
          <a:srcRect b="9861"/>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
          <a:stretch>
            <a:fillRect/>
          </a:stretch>
        </p:blipFill>
        <p:spPr>
          <a:xfrm>
            <a:off x="-5652101" y="-785812"/>
            <a:ext cx="22515087" cy="4605630"/>
          </a:xfrm>
          <a:prstGeom prst="rect">
            <a:avLst/>
          </a:prstGeom>
        </p:spPr>
      </p:pic>
      <p:sp>
        <p:nvSpPr>
          <p:cNvPr id="7" name="Rectangle 6"/>
          <p:cNvSpPr/>
          <p:nvPr/>
        </p:nvSpPr>
        <p:spPr>
          <a:xfrm>
            <a:off x="8367968" y="2046358"/>
            <a:ext cx="3631122" cy="563809"/>
          </a:xfrm>
          <a:prstGeom prst="rect">
            <a:avLst/>
          </a:prstGeom>
          <a:noFill/>
          <a:ln>
            <a:noFill/>
          </a:ln>
        </p:spPr>
        <p:txBody>
          <a:bodyPr wrap="none">
            <a:spAutoFit/>
          </a:bodyPr>
          <a:lstStyle/>
          <a:p>
            <a:pPr algn="just" defTabSz="1088390">
              <a:lnSpc>
                <a:spcPct val="120000"/>
              </a:lnSpc>
            </a:pPr>
            <a:r>
              <a:rPr lang="nl-NL" altLang="en-US" sz="2800" b="1" i="1" dirty="0" smtClean="0">
                <a:latin typeface="Times New Roman" panose="02020603050405020304" pitchFamily="18" charset="0"/>
                <a:cs typeface="Times New Roman" panose="02020603050405020304" pitchFamily="18" charset="0"/>
              </a:rPr>
              <a:t>- Nguyễn Thành Long-</a:t>
            </a:r>
            <a:endParaRPr lang="en-US" sz="2800" b="1" i="1" dirty="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par>
    </p:tnLst>
  </p:timing>
</p:sld>
</file>

<file path=ppt/tags/tag1.xml><?xml version="1.0" encoding="utf-8"?>
<p:tagLst xmlns:p="http://schemas.openxmlformats.org/presentationml/2006/main">
  <p:tag name="HTML_SHAPEINFO" val="&lt;ThreeDShapeInfo&gt;&lt;uuid val=&quot;&quot;/&gt;&lt;isInvalidForFieldText val=&quot;0&quot;/&gt;&lt;Image&gt;&lt;filename val=&quot;C:\Users\USER\AppData\Local\Temp\PR\data\asimages\{4C829894-0961-4556-ACEB-EE9337A7DFCD}_13.png&quot;/&gt;&lt;left val=&quot;5&quot;/&gt;&lt;top val=&quot;200&quot;/&gt;&lt;width val=&quot;510&quot;/&gt;&lt;height val=&quot;100&quot;/&gt;&lt;hasText val=&quot;1&quot;/&gt;&lt;/Image&gt;&lt;/ThreeDShapeInfo&gt;"/>
  <p:tag name="PRESENTER_SHAPETEXTINFO" val="&lt;ShapeTextInfo&gt;&lt;TableIndex row=&quot;-1&quot; col=&quot;-1&quot;&gt;&lt;linesCount val=&quot;3&quot;/&gt;&lt;lineCharCount val=&quot;45&quot;/&gt;&lt;lineCharCount val=&quot;46&quot;/&gt;&lt;lineCharCount val=&quot;9&quot;/&gt;&lt;/TableIndex&gt;&lt;/ShapeTextInfo&gt;"/>
</p:tagLst>
</file>

<file path=ppt/tags/tag2.xml><?xml version="1.0" encoding="utf-8"?>
<p:tagLst xmlns:p="http://schemas.openxmlformats.org/presentationml/2006/main">
  <p:tag name="HTML_SHAPEINFO" val="&lt;ThreeDShapeInfo&gt;&lt;uuid val=&quot;&quot;/&gt;&lt;isInvalidForFieldText val=&quot;0&quot;/&gt;&lt;Image&gt;&lt;filename val=&quot;C:\Users\USER\AppData\Local\Temp\PR\data\asimages\{4C829894-0961-4556-ACEB-EE9337A7DFCD}_13.png&quot;/&gt;&lt;left val=&quot;5&quot;/&gt;&lt;top val=&quot;200&quot;/&gt;&lt;width val=&quot;510&quot;/&gt;&lt;height val=&quot;100&quot;/&gt;&lt;hasText val=&quot;1&quot;/&gt;&lt;/Image&gt;&lt;/ThreeDShapeInfo&gt;"/>
  <p:tag name="PRESENTER_SHAPETEXTINFO" val="&lt;ShapeTextInfo&gt;&lt;TableIndex row=&quot;-1&quot; col=&quot;-1&quot;&gt;&lt;linesCount val=&quot;3&quot;/&gt;&lt;lineCharCount val=&quot;45&quot;/&gt;&lt;lineCharCount val=&quot;46&quot;/&gt;&lt;lineCharCount val=&quot;9&quot;/&gt;&lt;/TableIndex&gt;&lt;/ShapeTextInfo&gt;"/>
</p:tagLst>
</file>

<file path=ppt/tags/tag3.xml><?xml version="1.0" encoding="utf-8"?>
<p:tagLst xmlns:p="http://schemas.openxmlformats.org/presentationml/2006/main">
  <p:tag name="HTML_SHAPEINFO" val="&lt;TextEffect&gt;&lt;Image&gt;&lt;filename val=&quot;C:\Users\USER\AppData\Local\Temp\PR\data\asimages\{B57ACFAD-ECFE-4A03-854A-BB16CC251D76}_1.png_crop.png&quot;/&gt;&lt;left val=&quot;19&quot;/&gt;&lt;top val=&quot;293&quot;/&gt;&lt;width val=&quot;482&quot;/&gt;&lt;height val=&quot;125&quot;/&gt;&lt;hasText val=&quot;1&quot;/&gt;&lt;paraId val=&quot;1&quot;/&gt;&lt;/Image&gt;&lt;/TextEffect&gt;"/>
  <p:tag name="PRESENTER_SHAPETEXTINFO" val="&lt;ShapeTextInfo&gt;&lt;TableIndex row=&quot;-1&quot; col=&quot;-1&quot;&gt;&lt;linesCount val=&quot;5&quot;/&gt;&lt;lineCharCount val=&quot;48&quot;/&gt;&lt;lineCharCount val=&quot;49&quot;/&gt;&lt;lineCharCount val=&quot;42&quot;/&gt;&lt;lineCharCount val=&quot;49&quot;/&gt;&lt;lineCharCount val=&quot;15&quot;/&gt;&lt;/TableIndex&gt;&lt;/ShapeTextInfo&gt;"/>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5880</Words>
  <Application>WPS Presentation</Application>
  <PresentationFormat>Widescreen</PresentationFormat>
  <Paragraphs>329</Paragraphs>
  <Slides>40</Slides>
  <Notes>39</Notes>
  <HiddenSlides>0</HiddenSlides>
  <MMClips>0</MMClips>
  <ScaleCrop>false</ScaleCrop>
  <HeadingPairs>
    <vt:vector size="6" baseType="variant">
      <vt:variant>
        <vt:lpstr>已用的字体</vt:lpstr>
      </vt:variant>
      <vt:variant>
        <vt:i4>18</vt:i4>
      </vt:variant>
      <vt:variant>
        <vt:lpstr>主题</vt:lpstr>
      </vt:variant>
      <vt:variant>
        <vt:i4>15</vt:i4>
      </vt:variant>
      <vt:variant>
        <vt:lpstr>幻灯片标题</vt:lpstr>
      </vt:variant>
      <vt:variant>
        <vt:i4>40</vt:i4>
      </vt:variant>
    </vt:vector>
  </HeadingPairs>
  <TitlesOfParts>
    <vt:vector size="73" baseType="lpstr">
      <vt:lpstr>Arial</vt:lpstr>
      <vt:lpstr>SimSun</vt:lpstr>
      <vt:lpstr>Wingdings</vt:lpstr>
      <vt:lpstr>Calibri</vt:lpstr>
      <vt:lpstr>Times New Roman</vt:lpstr>
      <vt:lpstr>Playfair Display</vt:lpstr>
      <vt:lpstr>Segoe Print</vt:lpstr>
      <vt:lpstr>Proxima Nova</vt:lpstr>
      <vt:lpstr>Tahoma</vt:lpstr>
      <vt:lpstr>Microsoft YaHei</vt:lpstr>
      <vt:lpstr>Arial Unicode MS</vt:lpstr>
      <vt:lpstr>Arial</vt:lpstr>
      <vt:lpstr>Calibri</vt:lpstr>
      <vt:lpstr>Quicksand</vt:lpstr>
      <vt:lpstr>VNI-Times</vt:lpstr>
      <vt:lpstr>Symbol</vt:lpstr>
      <vt:lpstr>Calibri Light</vt:lpstr>
      <vt:lpstr>Malgun Gothic</vt:lpstr>
      <vt:lpstr>3_Office Theme</vt:lpstr>
      <vt:lpstr>6_Office Theme</vt:lpstr>
      <vt:lpstr>4_Office Theme</vt:lpstr>
      <vt:lpstr>https://www.freeppt7.com</vt:lpstr>
      <vt:lpstr>2_Office Theme</vt:lpstr>
      <vt:lpstr>https://freeppt7.com</vt:lpstr>
      <vt:lpstr>Default Design</vt:lpstr>
      <vt:lpstr>Office 主题</vt:lpstr>
      <vt:lpstr>5_Office Theme</vt:lpstr>
      <vt:lpstr>8_Office Theme</vt:lpstr>
      <vt:lpstr>9_Office Theme</vt:lpstr>
      <vt:lpstr>10_Office Theme</vt:lpstr>
      <vt:lpstr>1_Office 主题</vt:lpstr>
      <vt:lpstr>4_Default Design</vt:lpstr>
      <vt:lpstr>Office Theme</vt:lpstr>
      <vt:lpstr>PowerPoint 演示文稿</vt:lpstr>
      <vt:lpstr>Nằm ở phía Tây bắc của Tổ quốc, Sa Pa là một huyện vùng cao của tỉnh Lào Cai, một vùng đất khiêm nhường, lặng lẽ nhưng ẩn chứa bao điều kỳ diệu của cảnh sắc thiên nhiên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THU DUNG</cp:lastModifiedBy>
  <cp:revision>3462</cp:revision>
  <dcterms:created xsi:type="dcterms:W3CDTF">2022-02-10T03:12:00Z</dcterms:created>
  <dcterms:modified xsi:type="dcterms:W3CDTF">2023-12-10T08:03:31Z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A9B6284663134597A634EA12C632909A_12</vt:lpwstr>
  </property>
  <property fmtid="{D5CDD505-2E9C-101B-9397-08002B2CF9AE}" pid="3" name="KSOProductBuildVer">
    <vt:lpwstr>1033-12.2.0.13359</vt:lpwstr>
  </property>
</Properties>
</file>